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notesSlides/notesSlide31.xml" ContentType="application/vnd.openxmlformats-officedocument.presentationml.notesSlide+xml"/>
  <Override PartName="/ppt/slides/slide33.xml" ContentType="application/vnd.openxmlformats-officedocument.presentationml.slide+xml"/>
  <Override PartName="/ppt/notesSlides/notesSlide32.xml" ContentType="application/vnd.openxmlformats-officedocument.presentationml.notesSlide+xml"/>
  <Override PartName="/ppt/slides/slide34.xml" ContentType="application/vnd.openxmlformats-officedocument.presentationml.slide+xml"/>
  <Override PartName="/ppt/notesSlides/notesSlide33.xml" ContentType="application/vnd.openxmlformats-officedocument.presentationml.notesSlide+xml"/>
  <Override PartName="/ppt/slides/slide35.xml" ContentType="application/vnd.openxmlformats-officedocument.presentationml.slide+xml"/>
  <Override PartName="/ppt/notesSlides/notesSlide34.xml" ContentType="application/vnd.openxmlformats-officedocument.presentationml.notesSlide+xml"/>
  <Override PartName="/ppt/slides/slide36.xml" ContentType="application/vnd.openxmlformats-officedocument.presentationml.slide+xml"/>
  <Override PartName="/ppt/notesSlides/notesSlide35.xml" ContentType="application/vnd.openxmlformats-officedocument.presentationml.notesSlide+xml"/>
  <Override PartName="/ppt/slides/slide37.xml" ContentType="application/vnd.openxmlformats-officedocument.presentationml.slide+xml"/>
  <Override PartName="/ppt/ink/ink34.xml" ContentType="application/inkml+xml"/>
  <Override PartName="/ppt/notesSlides/notesSlide36.xml" ContentType="application/vnd.openxmlformats-officedocument.presentationml.notesSlide+xml"/>
  <Override PartName="/ppt/slides/slide38.xml" ContentType="application/vnd.openxmlformats-officedocument.presentationml.slide+xml"/>
  <Override PartName="/ppt/ink/ink69.xml" ContentType="application/inkml+xml"/>
  <Override PartName="/ppt/ink/ink74.xml" ContentType="application/inkml+xml"/>
  <Override PartName="/ppt/notesSlides/notesSlide37.xml" ContentType="application/vnd.openxmlformats-officedocument.presentationml.notesSlide+xml"/>
  <Override PartName="/ppt/slides/slide39.xml" ContentType="application/vnd.openxmlformats-officedocument.presentationml.slide+xml"/>
  <Override PartName="/ppt/ink/ink105.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38.xml" ContentType="application/vnd.openxmlformats-officedocument.presentationml.notesSlide+xml"/>
  <Override PartName="/ppt/slides/slide40.xml" ContentType="application/vnd.openxmlformats-officedocument.presentationml.slide+xml"/>
  <Override PartName="/ppt/ink/ink120.xml" ContentType="application/inkml+xml"/>
  <Override PartName="/ppt/notesSlides/notesSlide39.xml" ContentType="application/vnd.openxmlformats-officedocument.presentationml.notesSlide+xml"/>
  <Override PartName="/ppt/slides/slide41.xml" ContentType="application/vnd.openxmlformats-officedocument.presentationml.slide+xml"/>
  <Override PartName="/ppt/notesSlides/notesSlide40.xml" ContentType="application/vnd.openxmlformats-officedocument.presentationml.notesSlide+xml"/>
  <Override PartName="/ppt/slides/slide42.xml" ContentType="application/vnd.openxmlformats-officedocument.presentationml.slide+xml"/>
  <Override PartName="/ppt/notesSlides/notesSlide41.xml" ContentType="application/vnd.openxmlformats-officedocument.presentationml.notesSlide+xml"/>
  <Override PartName="/ppt/slides/slide43.xml" ContentType="application/vnd.openxmlformats-officedocument.presentationml.slide+xml"/>
  <Override PartName="/ppt/notesSlides/notesSlide42.xml" ContentType="application/vnd.openxmlformats-officedocument.presentationml.notesSlide+xml"/>
  <Override PartName="/ppt/slides/slide44.xml" ContentType="application/vnd.openxmlformats-officedocument.presentationml.slide+xml"/>
  <Override PartName="/ppt/notesSlides/notesSlide43.xml" ContentType="application/vnd.openxmlformats-officedocument.presentationml.notesSlide+xml"/>
  <Override PartName="/ppt/slides/slide45.xml" ContentType="application/vnd.openxmlformats-officedocument.presentationml.slide+xml"/>
  <Override PartName="/ppt/ink/ink159.xml" ContentType="application/inkml+xml"/>
  <Override PartName="/ppt/notesSlides/notesSlide44.xml" ContentType="application/vnd.openxmlformats-officedocument.presentationml.notesSlide+xml"/>
  <Override PartName="/ppt/slides/slide46.xml" ContentType="application/vnd.openxmlformats-officedocument.presentationml.slide+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20.xml" ContentType="application/inkml+xml"/>
  <Override PartName="/ppt/ink/ink221.xml" ContentType="application/inkml+xml"/>
  <Override PartName="/ppt/ink/ink222.xml" ContentType="application/inkml+xml"/>
  <Override PartName="/ppt/ink/ink227.xml" ContentType="application/inkml+xml"/>
  <Override PartName="/ppt/ink/ink228.xml" ContentType="application/inkml+xml"/>
  <Override PartName="/ppt/notesSlides/notesSlide45.xml" ContentType="application/vnd.openxmlformats-officedocument.presentationml.notesSlide+xml"/>
  <Override PartName="/ppt/slides/slide47.xml" ContentType="application/vnd.openxmlformats-officedocument.presentationml.slide+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47.xml" ContentType="application/vnd.openxmlformats-officedocument.presentationml.notesSlide+xml"/>
  <Override PartName="/ppt/drawings/vmlDrawing38.vml" ContentType="application/vnd.openxmlformats-officedocument.vmlDrawing"/>
  <Override PartName="/ppt/slides/slide49.xml" ContentType="application/vnd.openxmlformats-officedocument.presentationml.slide+xml"/>
  <Override PartName="/ppt/notesSlides/notesSlide48.xml" ContentType="application/vnd.openxmlformats-officedocument.presentationml.notesSlide+xml"/>
  <Override PartName="/ppt/slides/slide50.xml" ContentType="application/vnd.openxmlformats-officedocument.presentationml.slide+xml"/>
  <Override PartName="/ppt/notesSlides/notesSlide49.xml" ContentType="application/vnd.openxmlformats-officedocument.presentationml.notesSlide+xml"/>
  <Override PartName="/ppt/slides/slide51.xml" ContentType="application/vnd.openxmlformats-officedocument.presentationml.slide+xml"/>
  <Override PartName="/ppt/notesSlides/notesSlide50.xml" ContentType="application/vnd.openxmlformats-officedocument.presentationml.notesSlide+xml"/>
  <Override PartName="/ppt/slides/slide52.xml" ContentType="application/vnd.openxmlformats-officedocument.presentationml.slide+xml"/>
  <Override PartName="/ppt/ink/ink256.xml" ContentType="application/inkml+xml"/>
  <Override PartName="/ppt/notesSlides/notesSlide51.xml" ContentType="application/vnd.openxmlformats-officedocument.presentationml.notesSlide+xml"/>
  <Override PartName="/ppt/slides/slide53.xml" ContentType="application/vnd.openxmlformats-officedocument.presentationml.slide+xml"/>
  <Override PartName="/ppt/notesSlides/notesSlide52.xml" ContentType="application/vnd.openxmlformats-officedocument.presentationml.notesSlide+xml"/>
  <Override PartName="/ppt/slides/slide54.xml" ContentType="application/vnd.openxmlformats-officedocument.presentationml.slide+xml"/>
  <Override PartName="/ppt/notesSlides/notesSlide5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9825" autoAdjust="0"/>
    <p:restoredTop sz="94660"/>
  </p:normalViewPr>
  <p:slideViewPr>
    <p:cSldViewPr snapToGrid="0">
      <p:cViewPr varScale="1">
        <p:scale>
          <a:sx n="104" d="100"/>
          <a:sy n="104" d="100"/>
        </p:scale>
        <p:origin x="-11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tableStyles" Target="tableStyles.xml"/><Relationship Id="rId58" Type="http://schemas.openxmlformats.org/officeDocument/2006/relationships/presProps" Target="presProps.xml"/><Relationship Id="rId59" Type="http://schemas.openxmlformats.org/officeDocument/2006/relationships/viewProps" Target="viewProps.xml"/><Relationship Id="rId60" Type="http://schemas.openxmlformats.org/officeDocument/2006/relationships/theme" Target="theme/theme1.xml"/></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03.png"/></Relationships>
</file>

<file path=ppt/ink/ink10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8487.106 8238.195 136.826, 8491.645 8283.972 136.826, 8504.733 8329.405 85.492</trace>
</ink>
</file>

<file path=ppt/ink/ink10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1228.619 8347.861 136.826, 1284.711 8351.813 136.826, 1230.889 8376.71 136.826, 1204.224 8427.591 136.826, 1183.613 8476.75 136.826, 1166.941 8534.164 136.826, 1164.528 8589.638 136.826, 1184.776 8637.462 136.891, 1236.444 8632.891 140.404, 1248.184 8577.553 144.342, 1233.014 8527.734 149.836</trace>
</ink>
</file>

<file path=ppt/ink/ink10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1274.653 11993.921 136.826, 1272.812 12051.465 136.826, 1283.604 12096.627 136.826, 1338.901 12126.014 136.826, 1338.607 12079.856 136.826, 1311.21 12031.467 136.826, 1272.17 11987.615 136.826, 1255.498 12042.325 136.826, 1284.412 12093.01 136.826, 1342.78 12038.392 136.826, 1364.266 11993.637 105.912, 1384.323 11947.889 70.197</trace>
</ink>
</file>

<file path=ppt/ink/ink11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4594.521 8373.585 136.826, 4563.757 8423.36 136.826, 4561.09 8473.56 136.826, 4581.462 8528.815 136.826, 4631.846 8553.22 136.826, 4680.269 8528.314 136.826, 4669.792 8480.181 136.826, 4627.384 8430.732 136.826, 4579.243 8381.053 136.826, 4533.534 8368.718 136.826, 4497.679 8429.226 139.017, 4505.425 8484.612 139.607, 4525.302 8540.429 137.74, 4538.686 8584.541 66.354</trace>
</ink>
</file>

<file path=ppt/ink/ink11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4643.263 11889.67 136.826, 4635.836 11831.597 136.826</trace>
</ink>
</file>

<file path=ppt/ink/ink12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9464.653 7880.806 159.321, 9508.022 7873.576 151.821, 9556.72 7875.392 10.23</trace>
</ink>
</file>

<file path=ppt/ink/ink15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4039.404 8758.05 136.826, 4043.035 8801.514 136.826, 4056.477 8861.383 136.826</trace>
</ink>
</file>

<file path=ppt/ink/ink16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6774.369 453.844 136.826, 6747.761 506.912 177.607, 6716.44 553.88 212.478, 6670.948 619.262 234.06, 6616.726 687.44 219.04, 6575.862 737.971 195.286, 6498.507 798.261 172.821, 6449.244 835.281 87.662</trace>
</ink>
</file>

<file path=ppt/ink/ink16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6613.25 788.258 136.826, 6659.06 772.432 136.826, 6710.422 763.075 142.72, 6760.732 759.344 164.403, 6740.246 812.48 144.761, 6690.424 862.722 70.197</trace>
</ink>
</file>

<file path=ppt/ink/ink16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6334.336 1029.253 136.826, 6399.491 1011.929 136.826, 6463.68 1000.74 136.826, 6512.4 992.069 136.826, 6558.033 983.122 137.542, 6619.554 969.663 146.994, 6666.61 958.197 163.288, 6731.107 941.286 194.604, 6788.587 922.068 113.679</trace>
</ink>
</file>

<file path=ppt/ink/ink16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6670.115 648.806 136.826, 6688.598 700.31 156.567, 6678.497 747.553 196.041, 6656.752 803.401 248.823, 6628.955 848.458 284.243, 6571.823 920.134 333.876, 6482.375 997.45 366.001, 6392.53 1078.928 381.312, 6314.157 1176.472 376.676, 6263.063 1264.486 367.909, 6228.584 1330.008 333.835, 6206.851 1387.448 192.451</trace>
</ink>
</file>

<file path=ppt/ink/ink16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6468.377 1080.701 136.826, 6512.081 1136.078 138.023, 6516.169 1186.641 140.352, 6510.209 1237.519 142.531, 6506.375 1289.42 150.81, 6495.893 1373.833 182.205, 6476.458 1419.072 200.65, 6461.887 1467.895 226.677, 6439.839 1522.74 251.325, 6434.333 1579.881 274.032, 6481.441 1548.906 66.884</trace>
</ink>
</file>

<file path=ppt/ink/ink16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6569.922 1126.733 136.826, 6628.824 1118.144 136.826, 6674.967 1109.984 145.885, 6740.118 1095.618 204.163, 6784.837 1085.429 277.164, 6776.891 1171.924 385.682, 6770.87 1218.856 403.098, 6764.033 1304.019 417.895, 6760.779 1350.423 424.812, 6754.6 1411.679 434.974, 6749.84 1460.444 448.039, 6747.063 1514.574 463.839, 6747.424 1559.461 481.721, 6752.004 1615.531 508.004, 6759.95 1669.291 531.881, 6769.816 1720.208 533.138, 6748.057 1663.547 291.489, 6729.688 1614.138 114.929</trace>
</ink>
</file>

<file path=ppt/ink/ink16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6515.765 1388.037 143.057, 6573.177 1388.755 147.066, 6626.2 1387.756 154.809, 6687.48 1389.773 185.23, 6693.436 1444.622 147.154, 6647.502 1469.776 136.826, 6602.865 1482.858 136.826, 6539.937 1496.339 136.826, 6476.977 1512.043 136.826, 6524.806 1524.203 136.826, 6589.901 1508.629 136.826, 6645.596 1496.299 137.081, 6703.845 1494.312 152.034, 6646.278 1546.72 136.826, 6583.161 1571.708 136.826, 6529.359 1592.955 136.826, 6479.503 1610.003 136.826, 6419.207 1638.645 136.826, 6394.954 1682.345 137.874, 6439.064 1666.002 142.701, 6495.346 1652.564 151.444, 6540.582 1646.323 157.803, 6591.383 1632.725 168.852, 6670.449 1618.848 192.154, 6725.678 1611.633 173.256, 6786.706 1599.939 119.774</trace>
</ink>
</file>

<file path=ppt/ink/ink17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6921.948 956.142 136.826, 6967.421 937.152 136.826, 7031.818 921.339 136.826, 7078.345 909.917 136.826, 7125.692 897.102 140.099, 7200.728 878.732 167.54, 7250.736 865.684 191.033, 7295.767 847.89 210.076, 7346.005 834.838 218.016, 7391.884 813.273 210.627, 7435.912 766.756 151.814, 7392.317 745.293 65.096</trace>
</ink>
</file>

<file path=ppt/ink/ink17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7112.854 602.773 136.826, 7128.313 649.004 136.826, 7144.81 709.534 136.881, 7156.372 767.321 141.814, 7163.817 832.027 154.961, 7165.866 882.805 163.652, 7165.389 928.445 173.988, 7160.962 979.442 185.999, 7152.522 1044.694 204.314, 7145.821 1098.561 223.188, 7137.52 1158.534 258.986, 7136.276 1223.199 312.634, 7173.416 1178.837 225.079, 7190.629 1103.686 174.232, 7206.276 1046.853 70.197</trace>
</ink>
</file>

<file path=ppt/ink/ink17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7272.619 513.415 136.826, 7291.773 560.905 138.919, 7300.18 618.261 156.164, 7305.568 677.255 178.993, 7307.951 772.775 222.827, 7304.771 833.925 248.91, 7300.542 889.951 278.903, 7297.913 943.119 306.681, 7296.629 1030.959 357.424, 7294.41 1080.446 392.993, 7295.287 1127.15 415.612, 7297.059 1184.754 458.782, 7296.546 1242.67 500.205, 7299.049 1304.354 544.96, 7304.464 1359.828 566.58, 7293.238 1409.006 279.392</trace>
</ink>
</file>

<file path=ppt/ink/ink17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7194.09 953.434 138.097, 7241.6 955.465 141.805, 7289.702 970.852 177.006, 7282.036 1018.821 164.585, 7231.675 1068.36 140.645, 7165.895 1111.682 136.826</trace>
</ink>
</file>

<file path=ppt/ink/ink17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7058.696 1164.643 136.826, 7113.7 1177.888 140.023, 7161.494 1163.319 155.464, 7220.79 1141.487 176.347, 7265.575 1127.094 191.748, 7272.844 1187.133 178.875, 7217.893 1247.11 156.921, 7153.625 1301.724 142.011, 7097.993 1333.396 137.266, 7043.868 1361.354 90.112</trace>
</ink>
</file>

<file path=ppt/ink/ink17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6847.481 1458.44 136.826, 6897.648 1441.416 136.826, 6957.413 1421.864 136.826, 7014.355 1402.573 136.826, 7077.828 1377.45 137.672, 7133.235 1348.623 139.714, 7187.12 1313.187 143.375, 7232.023 1282.858 147.894, 7292.217 1242.915 158.364, 7335.939 1211.879 187.866, 7353.443 1261.711 267.823, 7306.889 1333.357 281.419, 7253.517 1401.701 285.98, 7177.449 1474.276 288.861, 7132.658 1508.871 290.098, 7064.104 1556.38 292.384, 6997.605 1601.702 294.517, 6926.348 1658.939 297.475, 6854.523 1729.378 301.615, 6811.906 1778.791 288.678</trace>
</ink>
</file>

<file path=ppt/ink/ink17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7332.192 1343.358 153.636, 7385.31 1401.633 255.618, 7432.081 1442.403 403.591, 7449.972 1512.601 377.829, 7405.327 1528.495 316.487</trace>
</ink>
</file>

<file path=ppt/ink/ink17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7185.967 1603.307 136.826, 7242.877 1575.564 159.691, 7306.157 1552.148 209.848, 7362.331 1533.757 249.281, 7420.833 1524.2 274.84, 7475.787 1514.179 182.299</trace>
</ink>
</file>

<file path=ppt/ink/ink17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7257.726 1507.18 136.826, 7304.219 1533.101 158.96, 7327.356 1586.569 195.639, 7334.588 1630.636 207.121, 7335.128 1689.18 211.066, 7330.568 1735.31 201.523, 7319.864 1784.469 162.946, 7295.98 1830.001 43.456</trace>
</ink>
</file>

<file path=ppt/ink/ink17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7153.473 1830.763 136.826, 7201.374 1824.816 174.223, 7265.148 1812.723 250.849, 7321.033 1785.994 306.857, 7390.651 1767.194 314.738, 7474.235 1751.847 279.731, 7525.592 1742.586 254.748, 7580.484 1732.76 190.743</trace>
</ink>
</file>

<file path=ppt/ink/ink18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7766.808 1042.792 231.681, 7831.252 1037.846 193.721, 7889.627 1026.757 158.211, 7935.271 1016.077 149.287, 7987.238 1006.727 148.872, 8042.067 994.359 143.073</trace>
</ink>
</file>

<file path=ppt/ink/ink18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7854.814 895.216 136.826, 7904.234 931.597 261.872, 7921.41 1004.108 334.6, 7924.673 1063.315 372.336, 7923.572 1137.791 405.131, 7921.83 1190.552 422.745, 7918 1273.918 454.496, 7913.449 1338.73 484.927, 7903.424 1415.497 521.146, 7897.602 1463.544 552.24, 7890.375 1527.983 587.719, 7883.456 1582.663 608.113, 7880.476 1645.954 596.153, 7892.869 1580.84 231.959, 7897.465 1537.35 63.886</trace>
</ink>
</file>

<file path=ppt/ink/ink18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7865.646 1002.174 136.826, 7858.13 1055.568 140.816, 7837.043 1134.856 170.66, 7824.259 1180.082 187.773, 7809.658 1235.231 212.284, 7789.157 1305.169 243.322, 7770.756 1364.819 268.595, 7758.833 1415.859 276.49, 7794.517 1364.387 141.513, 7808.452 1319.104 10.23</trace>
</ink>
</file>

<file path=ppt/ink/ink18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7858.877 1248.585 136.826, 7911.356 1254.596 136.826, 7956.076 1296.136 142.064, 8001.447 1347.883 166.957, 8042.104 1391.868 194.033, 8078.236 1326.726 139.451, 8076.356 1262.333 136.826, 8071.259 1199.009 136.826, 8068.313 1142.744 136.826, 8066.062 1097.223 136.826, 8065.847 1039.164 136.826, 8070.345 991.541 136.826, 8091.185 1044.969 232.752, 8094.23 1104.717 286.473, 8089.002 1185.352 333.446, 8082.476 1253.108 376.283, 8072.318 1355.212 438.785, 8056.587 1451.509 497.079, 8042.007 1523.089 537.343, 8021.658 1594.749 561.443, 8010.204 1649.71 573.331, 8002.112 1707.083 580.73, 8011.069 1643.379 392.78, 8028.599 1561.417 243.513</trace>
</ink>
</file>

<file path=ppt/ink/ink18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8194.654 893.862 140.79, 8256.807 899.014 144.516, 8310.802 917.654 173.439, 8363.255 967.304 323.552, 8328.955 1024.844 325.065, 8274.462 1074.052 305.957, 8220.188 1117.292 279.478, 8279.667 1156.016 219.184, 8324.321 1139.713 208.954, 8381.4 1136.227 204.65, 8416.383 1190.136 234.332, 8409.015 1262.436 287.785, 8381.44 1342.512 333.288, 8340.565 1412.333 357.745, 8283.989 1471.891 368.907, 8235.104 1499.762 347.074, 8161.897 1530.719 269.817, 8108.507 1544.222 229.643, 8060.213 1553.155 104.716</trace>
</ink>
</file>

<file path=ppt/ink/ink18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8108.002 1421.884 199.915, 8176.833 1431.345 202.758, 8236.34 1443.682 219.315, 8284.478 1465.996 243.088, 8336.373 1491.821 312.241, 8404.183 1526.08 439.122, 8487.725 1560.969 526.02, 8532.956 1598.131 5.26</trace>
</ink>
</file>

<file path=ppt/ink/ink18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8807.99 899.278 136.826, 8800.824 944.443 203.598, 8733.98 1005.42 293.688, 8667.608 1052.232 323.89, 8604.998 1098.606 342.701, 8546.392 1150.507 302.447, 8548.916 1209.25 174.275, 8553.521 1268.904 192.409, 8553.227 1319.204 214.021, 8550.598 1381.69 268.855, 8539.1 1464.251 368.517, 8529.497 1553.63 479.534, 8531.176 1599.071 437.014, 8517.511 1645.746 4.37</trace>
</ink>
</file>

<file path=ppt/ink/ink18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8576.466 1144.334 136.826, 8631.55 1132.128 136.826, 8678.345 1123.282 137.481, 8733.543 1111.262 148.595, 8788.76 1096.589 177.838, 8834.467 1119.979 286.76, 8833.996 1188.356 359.213, 8837.621 1265.874 415.185, 8837.983 1353.472 441.084, 8835.48 1401.328 453.89, 8833.137 1448.468 465.834, 8827.277 1492.562 485.78, 8823.09 1540.108 511.27, 8802.696 1587.08 142.281</trace>
</ink>
</file>

<file path=ppt/ink/ink18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8508.769 1432.715 136.826, 8557.207 1425.174 136.826, 8610.186 1414.483 137.641, 8681.9 1409.683 149.726, 8741.652 1413.062 173.95, 8692.504 1465.432 139.652, 8639.883 1479.843 136.826, 8587.881 1494.73 99.896, 8544.545 1512.759 6.756</trace>
</ink>
</file>

<file path=ppt/ink/ink18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8501.999 1543.736 136.826, 8546.818 1540.741 141.61, 8590.683 1540.942 155.883, 8638.184 1541.316 183.636, 8705.358 1545.557 213.08, 8769.797 1548.601 239.441, 8834.132 1540.553 229.859, 8884.229 1523.716 209.802, 8933.707 1476.932 162.505, 8955.722 1427.064 139.819, 8962.373 1381.204 136.894, 8964.021 1329.103 136.826, 8960.43 1257.377 136.826, 8956.771 1210.792 136.826</trace>
</ink>
</file>

<file path=ppt/ink/ink19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8951.507 954.788 136.826, 8936.046 1004.533 190.633, 8906.633 1069.348 241.61, 8885.929 1118.677 263.473, 8940.979 1125.483 273.643, 8992.102 1097.15 268.765, 9041.957 1068.953 248.081, 9065.887 1137.606 248.272, 9059.493 1195.445 260.342, 9051.828 1260.7 278.249, 9046.689 1305.736 304.256, 9035.646 1396.404 382.754, 9028.803 1443.169 433.75, 9010.714 1535.415 488.896, 8954.625 1546.334 467.044, 8931.598 1464.599 346.703, 8928.536 1386.197 352.61, 8959.715 1307.779 426.29, 9025.444 1240.928 332.842</trace>
</ink>
</file>

<file path=ppt/ink/ink19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9192.511 1019.775 138.097, 9197.704 1090.37 151.198, 9198.617 1161.55 175.895, 9197.39 1207.75 199.276, 9193.74 1271.761 227.487, 9189.428 1352.832 298.055, 9187.691 1424.265 368.056, 9217.692 1488.13 335.917, 9270.889 1462.228 194.326</trace>
</ink>
</file>

<file path=ppt/ink/ink19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9210.111 1023.837 136.931, 9264.163 1027.524 136.856, 9319.089 1020.719 146.764, 9391.54 1013.45 189.684, 9437.721 1005.588 223.182, 9482.095 996.203 252.074, 9531.885 982.422 294.777, 9545.224 1048.052 410.832, 9532.934 1100.043 421.868, 9524.892 1148.455 431.98, 9517.149 1203.308 442.323, 9508.984 1258.205 452.407, 9502.744 1315.542 464.709, 9499.171 1364.748 474.724, 9494.556 1416.952 472.797, 9438.928 1423.238 118.661</trace>
</ink>
</file>

<file path=ppt/ink/ink19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9153.246 1281.078 136.826, 9207.681 1269.782 141.865, 9259.565 1253.522 160.536, 9315.604 1236.651 194.876, 9364.137 1223.274 214.584, 9425.432 1218.302 279.935, 9457.719 1265.271 334.618, 9445.873 1308.933 307.714, 9393.259 1370.072 229.124, 9339.929 1409.504 177.612, 9291.672 1436.504 155.132, 9232.536 1463.565 124.486, 9184.693 1485.198 63.607</trace>
</ink>
</file>

<file path=ppt/ink/ink19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9069.302 1554.567 136.826, 9115.591 1545.759 136.826, 9164.125 1537.811 136.826, 9232.205 1527.718 137.953, 9283.72 1517.114 144.165, 9329.281 1506.629 153.588, 9393.678 1489.255 168.489, 9446.973 1473.691 186.006, 9507.839 1441.238 181.075, 9518.938 1382.55 138.147</trace>
</ink>
</file>

<file path=ppt/ink/ink19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9319.78 923.648 136.826, 9367.483 974.214 294.422, 9365.759 1075.932 347.013, 9357.189 1153.137 368.534, 9352.522 1208.16 381.66, 9346.515 1284.816 404.497, 9339.332 1328.485 419.661, 9330.66 1398.634 447.527, 9326.408 1463.599 484.76, 9323.775 1521.066 527.641, 9324.613 1575.255 568.795, 9334.808 1648.95 636.612, 9357.299 1705.984 692.728, 9406.031 1770.771 736.484, 9475.532 1802.15 738.453, 9551.762 1769.983 642.142, 9590.272 1716.244 535.842, 9631.402 1650.586 432.534, 9675.028 1583.214 245.932, 9704.505 1539.842 16.598</trace>
</ink>
</file>

<file path=ppt/ink/ink19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9677.222 853.245 194.019, 9722.64 908.401 367.85, 9793.411 964.805 485.438, 9817.781 1039.729 136.571</trace>
</ink>
</file>

<file path=ppt/ink/ink19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9629.832 1316.28 143.881, 9678.336 1310.242 159.764, 9722.436 1292.411 167.9, 9775.771 1275.886 203.016, 9834.291 1273.774 239.2, 9892.281 1274.142 242.116, 9912.392 1323.605 189.22</trace>
</ink>
</file>

<file path=ppt/ink/ink19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9663.682 1585.707 136.826, 9647.517 1630.079 156.566, 9718.213 1604.768 381.16, 9769.728 1576.381 432.529, 9816.592 1550.708 452.753, 9893.901 1495.438 468.671, 9964.195 1427.088 462.676, 10014.458 1328.429 414.877, 10032.584 1268.658 371.938, 10051.415 1196.658 321.881, 10066.106 1137.697 273.719, 10080.64 1074.824 207.362, 10093.573 1030.821 46.06</trace>
</ink>
</file>

<file path=ppt/ink/ink19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10107.775 700.254 136.826, 10132.674 752.394 313.167, 10137.884 816.704 282.678, 10114.18 883.531 196.849, 10064.641 942.472 142.87, 10021.982 987.7 136.826, 10067.765 1002.335 149.742, 10112.507 991.248 185.878, 10155.99 981.904 230.222, 10207.847 978.8 280.623, 10182.085 1034.129 283.9, 10131.628 1089.31 240.922, 10099.686 1134.808 226.528, 10046.957 1222.928 213.058, 10016.712 1268.955 208.589, 9979.804 1319.972 196.399, 10041.73 1312.425 187.671, 10100.594 1260.601 185.857, 10141.967 1215.828 187.17, 10193.414 1165.412 186.814, 10255.438 1117.255 182.468, 10315.076 1081.502 177.209, 10339.153 1128.643 247.199, 10329.254 1184.11 310.238, 10329.124 1258.841 348.145, 10290.749 1323.036 214.295</trace>
</ink>
</file>

<file path=ppt/ink/ink20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10077.989 1190.367 136.826, 10084.603 1236.072 136.826, 10086.233 1296.283 136.826, 10082.235 1372.947 149.64, 10077.119 1423.122 166.028, 10067.956 1490.363 189.819, 10065.405 1535.077 202.827, 10108.947 1483.536 143.189, 10122.858 1439.95 137.062, 10139.252 1394.087 45.8</trace>
</ink>
</file>

<file path=ppt/ink/ink20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10178.181 1337.943 136.826, 10185.317 1387.473 136.826, 10187.494 1444.438 140.735, 10186.846 1499.226 152.668, 10192.711 1554.319 159.897, 10229.767 1498.463 140.498, 10251.477 1450.691 136.95, 10271.518 1395.819 136.826, 10293.771 1343.344 136.826, 10296.96 1402.97 146.027, 10307.123 1458.891 183.102, 10330.353 1504.487 247.426, 10392.131 1549.988 299.405, 10467.979 1572.243 321.627, 10557.611 1569.797 289.806, 10612.883 1544.686 86.01</trace>
</ink>
</file>

<file path=ppt/ink/ink20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10897.124 701.608 210.176, 10960.732 721.488 210.022, 10980.22 778.651 260.921, 10964.16 842.908 292.366, 10927.809 895.347 227.588, 10877.945 930.974 147.517</trace>
</ink>
</file>

<file path=ppt/ink/ink20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10675.077 961.558 145.682, 10736.067 954.075 138.589, 10786.52 944.643 138.608, 10851.838 933.653 142.729, 10904.731 926.829 145.354, 10957.197 921.266 147.701, 11018.819 912.403 149.999, 11062.158 908.078 147.546, 11009.503 927.71 90.112</trace>
</ink>
</file>

<file path=ppt/ink/ink20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10714.341 989.989 136.826, 10744.979 1034.177 206.714, 10745.417 1103.309 270.545, 10740.237 1176.891 333.024, 10733.576 1237.258 364.438, 10723.788 1314.945 387.893, 10717.668 1359.69 374.844, 10710.934 1403.948 329.841</trace>
</ink>
</file>

<file path=ppt/ink/ink20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10767.146 1117.256 136.826, 10825.114 1107.182 140.252, 10870.72 1100.126 156.111, 10923.914 1093.272 183.804, 10983.649 1086.456 215.795, 11040.728 1079.638 241.589, 11098.971 1072.043 262.346, 11163.729 1081.388 301.869, 11197.058 1142.362 357.619, 11198.449 1185.99 368.283, 11194.654 1231.035 381.901, 11185.006 1283.016 401.197, 11172.86 1331.99 444.678, 11150.007 1384.834 505.407, 11128.038 1432.484 613.091, 11090.538 1483.298 742.946, 11022.38 1520.219 827.442, 10945.738 1499.654 810.786, 10905.236 1426.432 764.894, 10890.035 1356.451 668.988, 10895.979 1254.931 579.024, 10898.026 1194.17 377.309</trace>
</ink>
</file>

<file path=ppt/ink/ink20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10547.808 1007.59 155.908, 10595.324 988.194 148, 10639.69 976.184 160.89, 10709.278 962.082 177.025, 10778.371 950.672 189.773, 10847.885 944.272 194.035, 10899.439 940.664 194.692, 10966.111 937.306 170.803, 11024.921 937.101 124.959, 11098.292 937.522 84.179, 11142.287 938.249 13.443</trace>
</ink>
</file>

<file path=ppt/ink/ink20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11612.006 701.608 279.589, 11584.104 779.518 389.418, 11526.183 826.312 374.982, 11480.12 858.452 349.385, 11423.925 898.776 273.664, 11361.34 941.843 157.069, 11316.657 970.123 10.23</trace>
</ink>
</file>

<file path=ppt/ink/ink20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11262.688 985.928 136.826, 11294.276 1046.108 146.043, 11303.541 1100.645 147.858, 11311.321 1150.695 157.629, 11314.576 1226.992 200.152, 11315.243 1271.289 248.028, 11313.114 1349.586 378.339, 11308.999 1431.365 558.104, 11291.095 1477.716 275.212</trace>
</ink>
</file>

<file path=ppt/ink/ink20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11379.127 949.372 136.826, 11430.535 937.935 136.826, 11490.458 925.614 145.207, 11537.885 917.143 155.025, 11619.924 896.768 202.889, 11674.065 884.397 249.862, 11730.314 876.745 309.281, 11798.003 869.956 357.659, 11870.805 867.382 389.631, 11908.526 941.576 470.117, 11910.565 1003.133 511.119, 11910.781 1050.822 555.094, 11911.12 1125.341 593.374, 11907.865 1199.189 618.143, 11902.476 1274.076 644.852, 11897.007 1338.617 669.183, 11887.129 1404.417 696.216, 11869.749 1471.102 724.874, 11835.346 1529.923 748.524, 11757.326 1521.095 601.862, 11696.388 1461.25 492.718, 11623.383 1368.049 407.771, 11587.033 1303.214 363.622, 11565.97 1253.649 334.139, 11539.662 1193.894 280.867, 11510.987 1124.037 205.112, 11485.535 1073.409 160.227, 11440.92 1022.691 136.826, 11393.429 1019.304 142.273, 11400.627 1067.832 186.266, 11411.592 1119.293 220.046, 11424.286 1174.386 243.365, 11436.67 1231.723 259.926, 11456.075 1283.081 287.421, 11478.51 1230.379 192.572, 11481.175 1179.139 159.361, 11474.291 1135.047 140.101, 11467.497 1084.491 136.826, 11533.251 1061.977 152.733, 11595.541 1052.444 187.254, 11663.964 1040.677 207.257, 11715.395 1036.999 236.709, 11769.502 1038.453 283.222, 11790.579 1092.742 338.725, 11743.326 1165.678 331.333, 11701.949 1210.159 283.817, 11668.499 1255.202 248.209, 11609.173 1296.916 159.478, 11556.856 1296.925 136.826, 11610.99 1285.127 183.537, 11678.889 1266.96 225.029, 11722.957 1269.648 61.17</trace>
</ink>
</file>

<file path=ppt/ink/ink22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3240.578 4243.418 136.826, 3258.343 4293.031 136.826, 3285.713 4249.652 136.826, 3305.662 4178.829 136.826, 3321.654 4127.281 136.826, 3337.357 4051.562 136.826, 3345.984 3993.129 136.826, 3350.584 3946.982 136.826, 3355.418 3886.505 136.826, 3360.176 3831.648 109.808, 3363.787 3779.029 70.197</trace>
</ink>
</file>

<file path=ppt/ink/ink22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2916.986 4196.032 136.826, 2970.507 4231.326 136.826, 3023.451 4260.807 136.826, 3079.764 4286.787 136.826, 3141.861 4307.402 136.826, 3193.275 4316.419 136.826, 3238.897 4311.743 136.826, 3285.048 4265.415 136.826, 3309.292 4214.722 136.826, 3323.392 4164.244 136.826, 3345.329 4085.651 136.826, 3358.832 4034.18 136.826, 3370.614 3981.608 136.826, 3381.712 3925.619 136.826, 3394.521 3866.925 117.389, 3401.599 3817.938 84.152, 3405.093 3773.459 57.23, 3405.358 3724.272 26.127</trace>
</ink>
</file>

<file path=ppt/ink/ink22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3554.692 4701.037 136.826, 3601.082 4709.722 136.826, 3674.194 4720.051 136.826, 3736.216 4726.213 136.826, 3793.039 4732.281 136.826, 3837.329 4728.428 136.826, 3887.488 4708.271 117.389</trace>
</ink>
</file>

<file path=ppt/ink/ink22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13999.007 3763.419 136.826, 14015.327 3807.931 136.826, 14041.075 3862.135 136.826, 14080.234 3909.293 136.826, 14110.785 3856.372 136.826, 14124.369 3805.715 136.826, 14138.318 3748.091 136.826, 14146.575 3702.183 136.826, 14147.645 3620.302 136.826, 14140.783 3561.866 136.826, 14132.885 3513.386 117.389</trace>
</ink>
</file>

<file path=ppt/ink/ink22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13093.22 3188.01 136.826, 13151.12 3189.006 136.826, 13199.366 3201.904 136.826, 13245.905 3210.57 136.826, 13300.627 3227.122 136.826, 13366.183 3268.999 136.826, 13412.034 3308.312 136.826, 13459.077 3333.173 136.826, 13458.589 3389.531 136.826, 13431.997 3441.93 136.826, 13395.817 3490.113 136.826, 13343.514 3548.925 136.826, 13292.857 3599.733 136.826, 13238.989 3649.175 136.826, 13197.894 3693.174 136.826, 13153.35 3741.846 136.826, 13100.161 3793.073 99.896, 13056.167 3802.324 10.23</trace>
</ink>
</file>

<file path=ppt/ink/ink22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15711.745 4142.468 161.705, 15768.3 4119.524 177.693, 15824.832 4100.28 218.167, 15873.749 4080.591 237.767, 15922.769 4061.43 259.835, 15971.735 4036.19 276.185, 16035.545 3997.38 294.275, 16095.111 3970.38 279.358, 16140.069 3963.685 55.211</trace>
</ink>
</file>

<file path=ppt/ink/ink23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15843.077 3858.149 136.826, 15848.475 3918.422 141.601, 15847.561 3974.094 155.008, 15841.393 4036.364 171.181, 15835.186 4084.514 180.548, 15821.607 4153.211 191.284, 15807.772 4215.393 202.49, 15808.37 4288.727 286.722, 15872.378 4309.156 416.59, 15970.624 4281.733 475.932, 16015.449 4267.899 483.115, 16063.826 4268.983 134.446</trace>
</ink>
</file>

<file path=ppt/ink/ink23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15726.638 4567.594 136.826, 15781.219 4557.369 137.228, 15845.498 4529.014 152.897, 15906.991 4497.711 181.681, 15950.575 4476.348 209.576, 15995.764 4456.633 236.503, 16060.6 4419.399 264.183, 16113.776 4388.072 260.587, 16157.803 4357.095 177.478</trace>
</ink>
</file>

<file path=ppt/ink/ink23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15936.499 4199.332 136.826, 15958.124 4252.87 146.343, 15966.688 4298.589 167.952, 15976.894 4360.453 199.674, 15982.722 4427.962 224.464, 15985.785 4479.874 254.507, 15986.413 4531.297 280.041, 15986.142 4595.343 308.663, 15989.425 4639.663 334.262, 15991.177 4707.008 395.388, 15925.85 4663.98 218.94, 15880.986 4627.166 90.112</trace>
</ink>
</file>

<file path=ppt/ink/ink23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15669.772 4173.608 152.587, 15715.522 4192.292 143.85, 15748.658 4238.663 138.359, 15736.735 4282.307 44.576</trace>
</ink>
</file>

<file path=ppt/ink/ink23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15710.39 4406.479 136.826, 15727.175 4466.806 136.826, 15735.08 4534.568 136.826, 15730.287 4595.312 136.826, 15715.703 4643.969 136.826, 15658.263 4692.832 136.826, 15708.092 4701.921 137.977, 15753.903 4696.437 141.477, 15828.217 4688.624 174.454, 15879.214 4686.145 222.613, 15942.914 4687.954 265.775, 16008.394 4690.044 312.067, 16071.009 4693.75 374.339, 16153.433 4700.591 447.574, 16204.444 4655.314 159.971, 16214.644 4611.592 61.51</trace>
</ink>
</file>

<file path=ppt/ink/ink23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16182.914 4193.917 157.024, 16228.565 4177.307 157.024, 16280.922 4155.51 150.891, 16344.915 4136.684 140.703, 16411.857 4123.822 137.387, 16472.154 4117.667 139.352, 16517.299 4107.987 140.568, 16568.08 4089.411 87.155</trace>
</ink>
</file>

<file path=ppt/ink/ink23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16365.699 3984.062 136.826, 16374.041 4037.264 158.633, 16381.78 4082.12 196.72, 16392.543 4152.025 251.526, 16402.145 4235.921 317.035, 16404.215 4282.83 329.305, 16406.02 4326.167 341.944, 16407.924 4399.853 363.104, 16410.779 4515.312 400.241, 16413.02 4608.196 434.172, 16414.562 4694.69 479.185, 16412.898 4748.232 526.636, 16404.455 4798.157 606.633, 16339.993 4782.001 797.15, 16309.237 4714.59 817.88, 16293.704 4632.752 826.5, 16290.268 4542.625 827.251, 16304.945 4454.764 825.812, 16340.237 4377.406 815.828, 16398.305 4326.063 742.06, 16466.775 4292.087 607.866, 16520.863 4266.9 326.594</trace>
</ink>
</file>

<file path=ppt/ink/ink23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16579.621 3713.281 136.826, 16635.988 3705.457 138.213, 16680.861 3726.281 152.745, 16721.627 3786.043 148.791</trace>
</ink>
</file>

<file path=ppt/ink/ink23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16434.75 4035.51 136.826, 16484.098 4008.754 136.826, 16535.537 3978.325 136.826, 16595.824 3944.29 137.623, 16651.104 3917.569 143.068, 16705.727 3903.597 149.452, 16762.078 3891.941 154.195, 16748.785 3950.308 138.466, 16710.943 4002.943 136.826, 16663.992 4046.494 136.826, 16609.934 4085.601 136.826, 16554.209 4123.122 136.826, 16601.057 4157.26 137.436, 16654.49 4147.91 145.873, 16703.004 4133.539 157.845, 16747.174 4118.485 169.54, 16801.508 4109.646 187.089, 16781.682 4159.52 189.211, 16711.176 4211.423 180.24, 16650.787 4251.92 175.216, 16605.006 4278.056 171.74, 16551.156 4308.846 164.111, 16604.914 4326.925 156.356, 16658.104 4309.562 158.309, 16723.697 4285.564 162.224, 16779.307 4265.211 165.928, 16749.402 4320.168 237.871, 16722.096 4374.393 256.086, 16707.357 4437.623 297.515, 16708.215 4489.763 320.287, 16717.59 4556.208 342.963, 16763.391 4620.806 369.731, 16844.334 4653.606 429.383, 16914.855 4619.285 257.486, 16911.926 4556.597 214.571, 16890.184 4493.791 196.754, 16885.455 4450.046 190.93, 16864.947 4526.891 264.942, 16856.312 4599.226 306.118, 16845.854 4672.862 365.644, 16823.24 4751 398.078, 16757.539 4756.564 293.984, 16693.471 4725.257 226.354, 16642.139 4697.81 210.961, 16597.553 4668.097 206.157, 16584.404 4611.58 387.789, 16685.797 4576.294 551.931, 16757.721 4551.991 579.882, 16824.504 4515.782 538.185, 16869.451 4483.792 461.958, 16920.006 4465.811 284.52</trace>
</ink>
</file>

<file path=ppt/ink/ink23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16138.235 5119.986 177.251, 16141.591 5172.388 149.03, 16112.549 5231.399 157.145, 16062.384 5298.357 164.063, 16019.373 5343.657 169.709, 15982.342 5389.634 184.452, 16043.254 5380.673 206.539, 16091.853 5358.617 226.103, 16150.591 5330.085 267.036, 16210.085 5290.534 297.344, 16263.435 5255.728 308.77, 16226.878 5306.778 181.311, 16185.604 5350.582 151.633, 16140.155 5389.338 139.972, 16096.77 5431.319 136.882, 16050.347 5474.078 136.826, 16109.11 5487.386 149.669, 16170.652 5463.704 164.775, 16230.186 5438.414 176.347, 16237.269 5502.788 161.567, 16198.054 5566.818 146.302, 16154.089 5625.472 137.343, 16094.756 5684.73 136.826, 16045.112 5728.521 136.826, 15996.646 5767.423 136.826, 16058.996 5773.746 136.826, 16111.438 5754.624 136.826, 16168.762 5734.287 138.74, 16216.091 5706.707 144.758, 16275.318 5662.94 165.635, 16325.107 5626.318 187.607, 16276.111 5598.282 136.878, 16222.776 5583.435 136.826, 16239.544 5649.288 188.133, 16248.414 5696.586 207.345, 16255.566 5754.585 230.449, 16260.093 5804.703 258.727, 16267.744 5863.358 349.362, 16325.165 5887.635 475.854, 16353.999 5832.189 473.827, 16373.161 5777.396 463.028, 16386.021 5729.211 443.519, 16399.062 5667.899 406.647, 16410.025 5594.014 359.59, 16419.461 5522.323 309.496, 16429.516 5435.754 181.62, 16431.158 5374.83 92.401, 16428.947 5328.248 38.686</trace>
</ink>
</file>

<file path=ppt/ink/ink24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16339.972 5232.36 136.826, 16395.045 5221.683 190.578, 16449.969 5204.825 214.164, 16507.906 5187.13 227.42, 16570.748 5169.379 240.187, 16635.051 5154.117 254.927, 16587.168 5144.825 139.594, 16528.564 5140.123 136.826, 16482.414 5112.604 136.826, 16445.467 5057.678 136.826, 16441.453 5008.443 136.826, 16469.453 5073.312 138.209, 16473.971 5120.791 141.736, 16475.115 5170.398 146.081, 16472.943 5233.159 152.525, 16481.725 5280.616 159.311, 16549.119 5294.462 141.673, 16596.438 5258.161 136.826, 16647.881 5206.025 136.826, 16697.531 5155.689 136.826, 16683.965 5207.184 201.824, 16627.834 5251.227 195.514, 16573.785 5288.042 183.966, 16510.078 5330.562 171.747, 16460.322 5371.625 163.075, 16416.574 5419.066 156.658, 16372.331 5465.631 148.453, 16448.959 5416.112 159.054, 16500.787 5392.037 174.647, 16555.574 5371.052 192.059, 16612.443 5346.268 208.09, 16662.85 5323.343 221.832, 16711.289 5304.975 235.953, 16772.965 5282.5 247.131, 16716.07 5333.627 137.488, 16639.49 5369.489 136.826, 16592.58 5389.074 136.826, 16539.734 5407.298 136.826, 16533.367 5467.06 170.713, 16551.82 5523.98 215.731, 16557.27 5608.727 282.097, 16553.17 5687.244 354.632, 16551.205 5770.1 437.506, 16549.219 5818.102 488.235, 16547.938 5865.393 529.578, 16565.234 5807.573 441.799, 16578.975 5758.48 337.841, 16598.43 5677.954 236.352, 16614.172 5624.857 190.586, 16626.32 5570.538 168.394, 16644.209 5512.96 154.774, 16664.664 5463.143 149.838, 16710.982 5422.573 191.543, 16773.215 5384.271 340.357, 16797.303 5460.989 576.976, 16801.404 5518.205 614.071, 16804.742 5586.946 664.102, 16811.303 5657.453 698.556, 16820.09 5736.991 733.932, 16826.701 5807.358 750.537, 16819.646 5878.067 755.803, 16750.285 5849.51 429.081, 16701.049 5789.726 274.847, 16677.34 5734.897 234.911, 16689.76 5688.912 234.548, 16742.057 5641.051 288.746, 16792.721 5610.959 317.618, 16789.6 5674.286 322.01, 16752.105 5742.198 317.612, 16712.965 5793.942 300.148, 16771.924 5809.371 399.291, 16846.271 5774.526 257.184</trace>
</ink>
</file>

<file path=ppt/ink/ink24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16253.322 6360.162 141.628, 16307.072 6401.374 248.421, 16302.07 6463.33 270.13, 16277.562 6533.883 197.694, 16254.192 6585.893 154.206, 16226.975 6645.837 137.084, 16190.994 6697.186 136.826, 16221.021 6638.375 136.826, 16270.438 6598.611 166.428, 16320.894 6603.587 234.495, 16342.81 6662.243 267.168, 16349.495 6724.391 275.255, 16350.616 6792.5 282.037, 16350.827 6865.03 313.463, 16353.406 6936.06 381.299, 16357.051 6981.73 421.003, 16409.775 6876.321 391.652, 16416.375 6832.064 358.246, 16424.061 6746.047 306.346, 16426.529 6696.133 290.726, 16430.117 6622.052 266.319, 16436.525 6520.028 249.392, 16441.139 6458.464 245.184, 16444.953 6407.641 243.057, 16455.289 6331.904 242.934, 16463.957 6279.612 245.72, 16513.225 6366.335 436.068, 16530.32 6452.673 448.585, 16543.531 6496.055 440.705, 16591.238 6406.378 303.208, 16624.936 6344.52 286.607, 16650.51 6285.557 276.96, 16676.523 6232.623 269.555, 16704.043 6178.081 267.058, 16730.75 6131.231 267.442, 16757 6202.358 410.874, 16719.201 6295.154 425.963, 16672.916 6369.426 426.372, 16693.096 6420.24 429.889, 16773.566 6384.589 443.561, 16762.25 6433.837 301.439, 16695.531 6505.27 267.945, 16647.418 6561.503 259.559, 16711.324 6578.67 324.66, 16779.049 6537.419 391.523, 16843.273 6476.437 434.068, 16833.477 6532.263 357.635, 16797.066 6609.664 282.638, 16749.055 6681.317 253.327, 16715.723 6729.783 231.665, 16652.289 6797.436 203.234, 16598.277 6845.7 184.753, 16546.559 6893.51 181.976, 16591.508 6912.979 219.864, 16653.838 6895.167 248.32, 16701.094 6868.637 267.041, 16764.785 6819.503 296.999, 16810.455 6759.411 308.235, 16850.395 6697.705 312.419, 16880.695 6639.62 310.856, 16898.305 6579.406 282.937, 16844.354 6581.793 235.404, 16813.037 6626.175 217.279, 16802.014 6678.247 213.035, 16801.414 6737.772 212.127, 16801.139 6783.222 222.882, 16797.396 6834.166 324.986, 16781.416 6907.316 477.249, 16753.01 6953.281 549.098, 16717.08 7000.55 589.817, 16672.543 7049.464 565.219, 16590.211 7075.821 210.791</trace>
</ink>
</file>

<file path=ppt/ink/ink24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16823.33 6865.167 136.826, 16872.695 6866.143 139.709, 16933.254 6866.569 185.405, 16985.447 6872.463 279.444, 17068.605 6888.033 551.306, 17119.785 6902.903 673.092, 17190.174 6930.366 793.884, 17276.305 6960.689 839.449, 17352.537 6984.14 850.805, 17398.77 7017.157 668.869</trace>
</ink>
</file>

<file path=ppt/ink/ink25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18239.473 7739.507 136.826, 18195.705 7766.075 136.826, 18210.719 7719.431 136.826, 18221.689 7672.705 100.014</trace>
</ink>
</file>

<file path=ppt/ink/ink3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15277.128 10523.626 136.826, 15280.774 10577.843 136.826, 15299.168 10628.006 136.826, 15350.615 10642.778 136.826, 15422.081 10651.745 136.826, 15469.757 10653.706 136.826, 15526.753 10657.16 136.826, 15583.179 10654.686 136.826, 15641.097 10618.32 136.826, 15668.491 10562.56 136.826, 15677.456 10500.528 136.826, 15679.848 10453.729 136.826, 15679.905 10379.579 136.826, 15675.695 10321.109 136.826, 15666.426 10273.543 136.826, 15657.002 10229.72 136.826, 15638.681 10160.624 136.826, 15625.479 10111.385 136.826, 15588.266 10010.006 136.826, 15555.276 9922.801 136.826, 15533.852 9866.215 136.826, 15515.364 9817.018 112.56, 15496.467 9768.146 90.112</trace>
</ink>
</file>

<file path=ppt/ink/ink6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16226.24 4345.808 136.826, 16229.267 4394.436 136.826</trace>
</ink>
</file>

<file path=ppt/ink/ink7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16241.135 4294.359 136.826, 16267.02 4342.843 136.826, 16236.318 4388.157 136.826, 16240.942 4444.948 164.492, 16194.385 4453.065 180.011</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65" name=""/>
        <p:cNvGrpSpPr/>
        <p:nvPr/>
      </p:nvGrpSpPr>
      <p:grpSpPr>
        <a:xfrm>
          <a:off x="0" y="0"/>
          <a:ext cx="0" cy="0"/>
          <a:chOff x="0" y="0"/>
          <a:chExt cx="0" cy="0"/>
        </a:xfrm>
      </p:grpSpPr>
      <p:sp>
        <p:nvSpPr>
          <p:cNvPr id="105239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240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2019/10/10</a:t>
            </a:fld>
            <a:endParaRPr altLang="en-US" lang="zh-CN"/>
          </a:p>
        </p:txBody>
      </p:sp>
      <p:sp>
        <p:nvSpPr>
          <p:cNvPr id="1052401"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240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240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240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幻灯片图像占位符 1"/>
          <p:cNvSpPr>
            <a:spLocks noChangeAspect="1" noRot="1" noGrp="1"/>
          </p:cNvSpPr>
          <p:nvPr>
            <p:ph type="sldImg"/>
          </p:nvPr>
        </p:nvSpPr>
        <p:spPr/>
      </p:sp>
      <p:sp>
        <p:nvSpPr>
          <p:cNvPr id="1048595" name="备注占位符 2"/>
          <p:cNvSpPr>
            <a:spLocks noGrp="1"/>
          </p:cNvSpPr>
          <p:nvPr>
            <p:ph type="body" idx="1"/>
          </p:nvPr>
        </p:nvSpPr>
        <p:spPr/>
        <p:txBody>
          <a:bodyPr/>
          <a:p>
            <a:endParaRPr altLang="en-US" dirty="0" lang="zh-CN"/>
          </a:p>
        </p:txBody>
      </p:sp>
      <p:sp>
        <p:nvSpPr>
          <p:cNvPr id="1048596" name="灯片编号占位符 3"/>
          <p:cNvSpPr>
            <a:spLocks noGrp="1"/>
          </p:cNvSpPr>
          <p:nvPr>
            <p:ph type="sldNum" sz="quarter" idx="10"/>
          </p:nvPr>
        </p:nvSpPr>
        <p:spPr/>
        <p:txBody>
          <a:bodyPr/>
          <a:p>
            <a:fld id="{0DB5CBA7-47F9-4301-9D9E-258A3AA1A2BF}"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330" name="幻灯片图像占位符 1"/>
          <p:cNvSpPr>
            <a:spLocks noChangeAspect="1" noRot="1" noGrp="1"/>
          </p:cNvSpPr>
          <p:nvPr>
            <p:ph type="sldImg"/>
          </p:nvPr>
        </p:nvSpPr>
        <p:spPr/>
      </p:sp>
      <p:sp>
        <p:nvSpPr>
          <p:cNvPr id="1049331" name="备注占位符 2"/>
          <p:cNvSpPr>
            <a:spLocks noGrp="1"/>
          </p:cNvSpPr>
          <p:nvPr>
            <p:ph type="body" idx="1"/>
          </p:nvPr>
        </p:nvSpPr>
        <p:spPr/>
        <p:txBody>
          <a:bodyPr/>
          <a:p>
            <a:endParaRPr altLang="en-US" dirty="0" lang="zh-CN"/>
          </a:p>
        </p:txBody>
      </p:sp>
      <p:sp>
        <p:nvSpPr>
          <p:cNvPr id="1049332"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376" name="幻灯片图像占位符 1"/>
          <p:cNvSpPr>
            <a:spLocks noChangeAspect="1" noRot="1" noGrp="1"/>
          </p:cNvSpPr>
          <p:nvPr>
            <p:ph type="sldImg"/>
          </p:nvPr>
        </p:nvSpPr>
        <p:spPr/>
      </p:sp>
      <p:sp>
        <p:nvSpPr>
          <p:cNvPr id="1049377" name="备注占位符 2"/>
          <p:cNvSpPr>
            <a:spLocks noGrp="1"/>
          </p:cNvSpPr>
          <p:nvPr>
            <p:ph type="body" idx="1"/>
          </p:nvPr>
        </p:nvSpPr>
        <p:spPr/>
        <p:txBody>
          <a:bodyPr/>
          <a:p>
            <a:endParaRPr altLang="en-US" dirty="0" lang="zh-CN"/>
          </a:p>
        </p:txBody>
      </p:sp>
      <p:sp>
        <p:nvSpPr>
          <p:cNvPr id="1049378"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517" name="幻灯片图像占位符 1"/>
          <p:cNvSpPr>
            <a:spLocks noChangeAspect="1" noRot="1" noGrp="1"/>
          </p:cNvSpPr>
          <p:nvPr>
            <p:ph type="sldImg"/>
          </p:nvPr>
        </p:nvSpPr>
        <p:spPr/>
      </p:sp>
      <p:sp>
        <p:nvSpPr>
          <p:cNvPr id="1049518" name="备注占位符 2"/>
          <p:cNvSpPr>
            <a:spLocks noGrp="1"/>
          </p:cNvSpPr>
          <p:nvPr>
            <p:ph type="body" idx="1"/>
          </p:nvPr>
        </p:nvSpPr>
        <p:spPr/>
        <p:txBody>
          <a:bodyPr/>
          <a:p>
            <a:endParaRPr altLang="en-US" dirty="0" lang="zh-CN"/>
          </a:p>
        </p:txBody>
      </p:sp>
      <p:sp>
        <p:nvSpPr>
          <p:cNvPr id="1049519"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621" name="幻灯片图像占位符 1"/>
          <p:cNvSpPr>
            <a:spLocks noChangeAspect="1" noRot="1" noGrp="1"/>
          </p:cNvSpPr>
          <p:nvPr>
            <p:ph type="sldImg"/>
          </p:nvPr>
        </p:nvSpPr>
        <p:spPr/>
      </p:sp>
      <p:sp>
        <p:nvSpPr>
          <p:cNvPr id="1049622" name="备注占位符 2"/>
          <p:cNvSpPr>
            <a:spLocks noGrp="1"/>
          </p:cNvSpPr>
          <p:nvPr>
            <p:ph type="body" idx="1"/>
          </p:nvPr>
        </p:nvSpPr>
        <p:spPr/>
        <p:txBody>
          <a:bodyPr/>
          <a:p>
            <a:endParaRPr altLang="en-US" dirty="0" lang="zh-CN"/>
          </a:p>
        </p:txBody>
      </p:sp>
      <p:sp>
        <p:nvSpPr>
          <p:cNvPr id="1049623"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677" name="幻灯片图像占位符 1"/>
          <p:cNvSpPr>
            <a:spLocks noChangeAspect="1" noRot="1" noGrp="1"/>
          </p:cNvSpPr>
          <p:nvPr>
            <p:ph type="sldImg"/>
          </p:nvPr>
        </p:nvSpPr>
        <p:spPr/>
      </p:sp>
      <p:sp>
        <p:nvSpPr>
          <p:cNvPr id="1049678" name="备注占位符 2"/>
          <p:cNvSpPr>
            <a:spLocks noGrp="1"/>
          </p:cNvSpPr>
          <p:nvPr>
            <p:ph type="body" idx="1"/>
          </p:nvPr>
        </p:nvSpPr>
        <p:spPr/>
        <p:txBody>
          <a:bodyPr/>
          <a:p>
            <a:endParaRPr altLang="en-US" dirty="0" lang="zh-CN"/>
          </a:p>
        </p:txBody>
      </p:sp>
      <p:sp>
        <p:nvSpPr>
          <p:cNvPr id="1049679"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809" name="幻灯片图像占位符 1"/>
          <p:cNvSpPr>
            <a:spLocks noChangeAspect="1" noRot="1" noGrp="1"/>
          </p:cNvSpPr>
          <p:nvPr>
            <p:ph type="sldImg"/>
          </p:nvPr>
        </p:nvSpPr>
        <p:spPr/>
      </p:sp>
      <p:sp>
        <p:nvSpPr>
          <p:cNvPr id="1049810" name="备注占位符 2"/>
          <p:cNvSpPr>
            <a:spLocks noGrp="1"/>
          </p:cNvSpPr>
          <p:nvPr>
            <p:ph type="body" idx="1"/>
          </p:nvPr>
        </p:nvSpPr>
        <p:spPr/>
        <p:txBody>
          <a:bodyPr/>
          <a:p>
            <a:endParaRPr altLang="en-US" dirty="0" lang="zh-CN"/>
          </a:p>
        </p:txBody>
      </p:sp>
      <p:sp>
        <p:nvSpPr>
          <p:cNvPr id="1049811"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9912" name="幻灯片图像占位符 1"/>
          <p:cNvSpPr>
            <a:spLocks noChangeAspect="1" noRot="1" noGrp="1"/>
          </p:cNvSpPr>
          <p:nvPr>
            <p:ph type="sldImg"/>
          </p:nvPr>
        </p:nvSpPr>
        <p:spPr/>
      </p:sp>
      <p:sp>
        <p:nvSpPr>
          <p:cNvPr id="1049913" name="备注占位符 2"/>
          <p:cNvSpPr>
            <a:spLocks noGrp="1"/>
          </p:cNvSpPr>
          <p:nvPr>
            <p:ph type="body" idx="1"/>
          </p:nvPr>
        </p:nvSpPr>
        <p:spPr/>
        <p:txBody>
          <a:bodyPr/>
          <a:p>
            <a:endParaRPr altLang="en-US" dirty="0" lang="zh-CN"/>
          </a:p>
        </p:txBody>
      </p:sp>
      <p:sp>
        <p:nvSpPr>
          <p:cNvPr id="1049914"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9969" name="幻灯片图像占位符 1"/>
          <p:cNvSpPr>
            <a:spLocks noChangeAspect="1" noRot="1" noGrp="1"/>
          </p:cNvSpPr>
          <p:nvPr>
            <p:ph type="sldImg"/>
          </p:nvPr>
        </p:nvSpPr>
        <p:spPr/>
      </p:sp>
      <p:sp>
        <p:nvSpPr>
          <p:cNvPr id="1049970" name="备注占位符 2"/>
          <p:cNvSpPr>
            <a:spLocks noGrp="1"/>
          </p:cNvSpPr>
          <p:nvPr>
            <p:ph type="body" idx="1"/>
          </p:nvPr>
        </p:nvSpPr>
        <p:spPr/>
        <p:txBody>
          <a:bodyPr/>
          <a:p>
            <a:endParaRPr altLang="en-US" dirty="0" lang="zh-CN"/>
          </a:p>
        </p:txBody>
      </p:sp>
      <p:sp>
        <p:nvSpPr>
          <p:cNvPr id="1049971"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50048" name="幻灯片图像占位符 1"/>
          <p:cNvSpPr>
            <a:spLocks noChangeAspect="1" noRot="1" noGrp="1"/>
          </p:cNvSpPr>
          <p:nvPr>
            <p:ph type="sldImg"/>
          </p:nvPr>
        </p:nvSpPr>
        <p:spPr/>
      </p:sp>
      <p:sp>
        <p:nvSpPr>
          <p:cNvPr id="1050049" name="备注占位符 2"/>
          <p:cNvSpPr>
            <a:spLocks noGrp="1"/>
          </p:cNvSpPr>
          <p:nvPr>
            <p:ph type="body" idx="1"/>
          </p:nvPr>
        </p:nvSpPr>
        <p:spPr/>
        <p:txBody>
          <a:bodyPr/>
          <a:p>
            <a:endParaRPr altLang="en-US" dirty="0" lang="zh-CN"/>
          </a:p>
        </p:txBody>
      </p:sp>
      <p:sp>
        <p:nvSpPr>
          <p:cNvPr id="1050050"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50060" name="幻灯片图像占位符 1"/>
          <p:cNvSpPr>
            <a:spLocks noChangeAspect="1" noRot="1" noGrp="1"/>
          </p:cNvSpPr>
          <p:nvPr>
            <p:ph type="sldImg"/>
          </p:nvPr>
        </p:nvSpPr>
        <p:spPr/>
      </p:sp>
      <p:sp>
        <p:nvSpPr>
          <p:cNvPr id="1050061" name="备注占位符 2"/>
          <p:cNvSpPr>
            <a:spLocks noGrp="1"/>
          </p:cNvSpPr>
          <p:nvPr>
            <p:ph type="body" idx="1"/>
          </p:nvPr>
        </p:nvSpPr>
        <p:spPr/>
        <p:txBody>
          <a:bodyPr/>
          <a:p>
            <a:endParaRPr altLang="en-US" dirty="0" lang="zh-CN"/>
          </a:p>
        </p:txBody>
      </p:sp>
      <p:sp>
        <p:nvSpPr>
          <p:cNvPr id="1050062"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20" name="幻灯片图像占位符 1"/>
          <p:cNvSpPr>
            <a:spLocks noChangeAspect="1" noRot="1" noGrp="1"/>
          </p:cNvSpPr>
          <p:nvPr>
            <p:ph type="sldImg"/>
          </p:nvPr>
        </p:nvSpPr>
        <p:spPr/>
      </p:sp>
      <p:sp>
        <p:nvSpPr>
          <p:cNvPr id="1048721" name="备注占位符 2"/>
          <p:cNvSpPr>
            <a:spLocks noGrp="1"/>
          </p:cNvSpPr>
          <p:nvPr>
            <p:ph type="body" idx="1"/>
          </p:nvPr>
        </p:nvSpPr>
        <p:spPr/>
        <p:txBody>
          <a:bodyPr/>
          <a:p>
            <a:endParaRPr altLang="en-US" dirty="0" lang="zh-CN"/>
          </a:p>
        </p:txBody>
      </p:sp>
      <p:sp>
        <p:nvSpPr>
          <p:cNvPr id="1048722"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sp>
        <p:nvSpPr>
          <p:cNvPr id="1050151" name="幻灯片图像占位符 1"/>
          <p:cNvSpPr>
            <a:spLocks noChangeAspect="1" noRot="1" noGrp="1"/>
          </p:cNvSpPr>
          <p:nvPr>
            <p:ph type="sldImg"/>
          </p:nvPr>
        </p:nvSpPr>
        <p:spPr/>
      </p:sp>
      <p:sp>
        <p:nvSpPr>
          <p:cNvPr id="1050152" name="备注占位符 2"/>
          <p:cNvSpPr>
            <a:spLocks noGrp="1"/>
          </p:cNvSpPr>
          <p:nvPr>
            <p:ph type="body" idx="1"/>
          </p:nvPr>
        </p:nvSpPr>
        <p:spPr/>
        <p:txBody>
          <a:bodyPr/>
          <a:p>
            <a:endParaRPr altLang="en-US" dirty="0" lang="zh-CN"/>
          </a:p>
        </p:txBody>
      </p:sp>
      <p:sp>
        <p:nvSpPr>
          <p:cNvPr id="1050153"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50234" name="幻灯片图像占位符 1"/>
          <p:cNvSpPr>
            <a:spLocks noChangeAspect="1" noRot="1" noGrp="1"/>
          </p:cNvSpPr>
          <p:nvPr>
            <p:ph type="sldImg"/>
          </p:nvPr>
        </p:nvSpPr>
        <p:spPr/>
      </p:sp>
      <p:sp>
        <p:nvSpPr>
          <p:cNvPr id="1050235" name="备注占位符 2"/>
          <p:cNvSpPr>
            <a:spLocks noGrp="1"/>
          </p:cNvSpPr>
          <p:nvPr>
            <p:ph type="body" idx="1"/>
          </p:nvPr>
        </p:nvSpPr>
        <p:spPr/>
        <p:txBody>
          <a:bodyPr/>
          <a:p>
            <a:endParaRPr altLang="en-US" dirty="0" lang="zh-CN"/>
          </a:p>
        </p:txBody>
      </p:sp>
      <p:sp>
        <p:nvSpPr>
          <p:cNvPr id="1050236"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556" name=""/>
        <p:cNvGrpSpPr/>
        <p:nvPr/>
      </p:nvGrpSpPr>
      <p:grpSpPr>
        <a:xfrm>
          <a:off x="0" y="0"/>
          <a:ext cx="0" cy="0"/>
          <a:chOff x="0" y="0"/>
          <a:chExt cx="0" cy="0"/>
        </a:xfrm>
      </p:grpSpPr>
      <p:sp>
        <p:nvSpPr>
          <p:cNvPr id="1050279" name="幻灯片图像占位符 1"/>
          <p:cNvSpPr>
            <a:spLocks noChangeAspect="1" noRot="1" noGrp="1"/>
          </p:cNvSpPr>
          <p:nvPr>
            <p:ph type="sldImg"/>
          </p:nvPr>
        </p:nvSpPr>
        <p:spPr/>
      </p:sp>
      <p:sp>
        <p:nvSpPr>
          <p:cNvPr id="1050280" name="备注占位符 2"/>
          <p:cNvSpPr>
            <a:spLocks noGrp="1"/>
          </p:cNvSpPr>
          <p:nvPr>
            <p:ph type="body" idx="1"/>
          </p:nvPr>
        </p:nvSpPr>
        <p:spPr/>
        <p:txBody>
          <a:bodyPr/>
          <a:p>
            <a:endParaRPr altLang="en-US" dirty="0" lang="zh-CN"/>
          </a:p>
        </p:txBody>
      </p:sp>
      <p:sp>
        <p:nvSpPr>
          <p:cNvPr id="1050281"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50388" name="幻灯片图像占位符 1"/>
          <p:cNvSpPr>
            <a:spLocks noChangeAspect="1" noRot="1" noGrp="1"/>
          </p:cNvSpPr>
          <p:nvPr>
            <p:ph type="sldImg"/>
          </p:nvPr>
        </p:nvSpPr>
        <p:spPr/>
      </p:sp>
      <p:sp>
        <p:nvSpPr>
          <p:cNvPr id="1050389" name="备注占位符 2"/>
          <p:cNvSpPr>
            <a:spLocks noGrp="1"/>
          </p:cNvSpPr>
          <p:nvPr>
            <p:ph type="body" idx="1"/>
          </p:nvPr>
        </p:nvSpPr>
        <p:spPr/>
        <p:txBody>
          <a:bodyPr/>
          <a:p>
            <a:endParaRPr altLang="en-US" dirty="0" lang="zh-CN"/>
          </a:p>
        </p:txBody>
      </p:sp>
      <p:sp>
        <p:nvSpPr>
          <p:cNvPr id="1050390"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614" name=""/>
        <p:cNvGrpSpPr/>
        <p:nvPr/>
      </p:nvGrpSpPr>
      <p:grpSpPr>
        <a:xfrm>
          <a:off x="0" y="0"/>
          <a:ext cx="0" cy="0"/>
          <a:chOff x="0" y="0"/>
          <a:chExt cx="0" cy="0"/>
        </a:xfrm>
      </p:grpSpPr>
      <p:sp>
        <p:nvSpPr>
          <p:cNvPr id="1050462" name="幻灯片图像占位符 1"/>
          <p:cNvSpPr>
            <a:spLocks noChangeAspect="1" noRot="1" noGrp="1"/>
          </p:cNvSpPr>
          <p:nvPr>
            <p:ph type="sldImg"/>
          </p:nvPr>
        </p:nvSpPr>
        <p:spPr/>
      </p:sp>
      <p:sp>
        <p:nvSpPr>
          <p:cNvPr id="1050463" name="备注占位符 2"/>
          <p:cNvSpPr>
            <a:spLocks noGrp="1"/>
          </p:cNvSpPr>
          <p:nvPr>
            <p:ph type="body" idx="1"/>
          </p:nvPr>
        </p:nvSpPr>
        <p:spPr/>
        <p:txBody>
          <a:bodyPr/>
          <a:p>
            <a:endParaRPr altLang="en-US" dirty="0" lang="zh-CN"/>
          </a:p>
        </p:txBody>
      </p:sp>
      <p:sp>
        <p:nvSpPr>
          <p:cNvPr id="1050464"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628" name=""/>
        <p:cNvGrpSpPr/>
        <p:nvPr/>
      </p:nvGrpSpPr>
      <p:grpSpPr>
        <a:xfrm>
          <a:off x="0" y="0"/>
          <a:ext cx="0" cy="0"/>
          <a:chOff x="0" y="0"/>
          <a:chExt cx="0" cy="0"/>
        </a:xfrm>
      </p:grpSpPr>
      <p:sp>
        <p:nvSpPr>
          <p:cNvPr id="1050500" name="幻灯片图像占位符 1"/>
          <p:cNvSpPr>
            <a:spLocks noChangeAspect="1" noRot="1" noGrp="1"/>
          </p:cNvSpPr>
          <p:nvPr>
            <p:ph type="sldImg"/>
          </p:nvPr>
        </p:nvSpPr>
        <p:spPr/>
      </p:sp>
      <p:sp>
        <p:nvSpPr>
          <p:cNvPr id="1050501" name="备注占位符 2"/>
          <p:cNvSpPr>
            <a:spLocks noGrp="1"/>
          </p:cNvSpPr>
          <p:nvPr>
            <p:ph type="body" idx="1"/>
          </p:nvPr>
        </p:nvSpPr>
        <p:spPr/>
        <p:txBody>
          <a:bodyPr/>
          <a:p>
            <a:endParaRPr altLang="en-US" dirty="0" lang="zh-CN"/>
          </a:p>
        </p:txBody>
      </p:sp>
      <p:sp>
        <p:nvSpPr>
          <p:cNvPr id="1050502"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641" name=""/>
        <p:cNvGrpSpPr/>
        <p:nvPr/>
      </p:nvGrpSpPr>
      <p:grpSpPr>
        <a:xfrm>
          <a:off x="0" y="0"/>
          <a:ext cx="0" cy="0"/>
          <a:chOff x="0" y="0"/>
          <a:chExt cx="0" cy="0"/>
        </a:xfrm>
      </p:grpSpPr>
      <p:sp>
        <p:nvSpPr>
          <p:cNvPr id="1050543" name="幻灯片图像占位符 1"/>
          <p:cNvSpPr>
            <a:spLocks noChangeAspect="1" noRot="1" noGrp="1"/>
          </p:cNvSpPr>
          <p:nvPr>
            <p:ph type="sldImg"/>
          </p:nvPr>
        </p:nvSpPr>
        <p:spPr/>
      </p:sp>
      <p:sp>
        <p:nvSpPr>
          <p:cNvPr id="1050544" name="备注占位符 2"/>
          <p:cNvSpPr>
            <a:spLocks noGrp="1"/>
          </p:cNvSpPr>
          <p:nvPr>
            <p:ph type="body" idx="1"/>
          </p:nvPr>
        </p:nvSpPr>
        <p:spPr/>
        <p:txBody>
          <a:bodyPr/>
          <a:p>
            <a:endParaRPr altLang="en-US" dirty="0" lang="zh-CN"/>
          </a:p>
        </p:txBody>
      </p:sp>
      <p:sp>
        <p:nvSpPr>
          <p:cNvPr id="1050545"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667" name=""/>
        <p:cNvGrpSpPr/>
        <p:nvPr/>
      </p:nvGrpSpPr>
      <p:grpSpPr>
        <a:xfrm>
          <a:off x="0" y="0"/>
          <a:ext cx="0" cy="0"/>
          <a:chOff x="0" y="0"/>
          <a:chExt cx="0" cy="0"/>
        </a:xfrm>
      </p:grpSpPr>
      <p:sp>
        <p:nvSpPr>
          <p:cNvPr id="1050630" name="幻灯片图像占位符 1"/>
          <p:cNvSpPr>
            <a:spLocks noChangeAspect="1" noRot="1" noGrp="1"/>
          </p:cNvSpPr>
          <p:nvPr>
            <p:ph type="sldImg"/>
          </p:nvPr>
        </p:nvSpPr>
        <p:spPr/>
      </p:sp>
      <p:sp>
        <p:nvSpPr>
          <p:cNvPr id="1050631" name="备注占位符 2"/>
          <p:cNvSpPr>
            <a:spLocks noGrp="1"/>
          </p:cNvSpPr>
          <p:nvPr>
            <p:ph type="body" idx="1"/>
          </p:nvPr>
        </p:nvSpPr>
        <p:spPr/>
        <p:txBody>
          <a:bodyPr/>
          <a:p>
            <a:endParaRPr altLang="en-US" dirty="0" lang="zh-CN"/>
          </a:p>
        </p:txBody>
      </p:sp>
      <p:sp>
        <p:nvSpPr>
          <p:cNvPr id="1050632"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693" name=""/>
        <p:cNvGrpSpPr/>
        <p:nvPr/>
      </p:nvGrpSpPr>
      <p:grpSpPr>
        <a:xfrm>
          <a:off x="0" y="0"/>
          <a:ext cx="0" cy="0"/>
          <a:chOff x="0" y="0"/>
          <a:chExt cx="0" cy="0"/>
        </a:xfrm>
      </p:grpSpPr>
      <p:sp>
        <p:nvSpPr>
          <p:cNvPr id="1050702" name="幻灯片图像占位符 1"/>
          <p:cNvSpPr>
            <a:spLocks noChangeAspect="1" noRot="1" noGrp="1"/>
          </p:cNvSpPr>
          <p:nvPr>
            <p:ph type="sldImg"/>
          </p:nvPr>
        </p:nvSpPr>
        <p:spPr/>
      </p:sp>
      <p:sp>
        <p:nvSpPr>
          <p:cNvPr id="1050703" name="备注占位符 2"/>
          <p:cNvSpPr>
            <a:spLocks noGrp="1"/>
          </p:cNvSpPr>
          <p:nvPr>
            <p:ph type="body" idx="1"/>
          </p:nvPr>
        </p:nvSpPr>
        <p:spPr/>
        <p:txBody>
          <a:bodyPr/>
          <a:p>
            <a:endParaRPr altLang="en-US" dirty="0" lang="zh-CN"/>
          </a:p>
        </p:txBody>
      </p:sp>
      <p:sp>
        <p:nvSpPr>
          <p:cNvPr id="1050704"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719" name=""/>
        <p:cNvGrpSpPr/>
        <p:nvPr/>
      </p:nvGrpSpPr>
      <p:grpSpPr>
        <a:xfrm>
          <a:off x="0" y="0"/>
          <a:ext cx="0" cy="0"/>
          <a:chOff x="0" y="0"/>
          <a:chExt cx="0" cy="0"/>
        </a:xfrm>
      </p:grpSpPr>
      <p:sp>
        <p:nvSpPr>
          <p:cNvPr id="1050795" name="幻灯片图像占位符 1"/>
          <p:cNvSpPr>
            <a:spLocks noChangeAspect="1" noRot="1" noGrp="1"/>
          </p:cNvSpPr>
          <p:nvPr>
            <p:ph type="sldImg"/>
          </p:nvPr>
        </p:nvSpPr>
        <p:spPr/>
      </p:sp>
      <p:sp>
        <p:nvSpPr>
          <p:cNvPr id="1050796" name="备注占位符 2"/>
          <p:cNvSpPr>
            <a:spLocks noGrp="1"/>
          </p:cNvSpPr>
          <p:nvPr>
            <p:ph type="body" idx="1"/>
          </p:nvPr>
        </p:nvSpPr>
        <p:spPr/>
        <p:txBody>
          <a:bodyPr/>
          <a:p>
            <a:endParaRPr altLang="en-US" dirty="0" lang="zh-CN"/>
          </a:p>
        </p:txBody>
      </p:sp>
      <p:sp>
        <p:nvSpPr>
          <p:cNvPr id="1050797"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44" name="幻灯片图像占位符 1"/>
          <p:cNvSpPr>
            <a:spLocks noChangeAspect="1" noRot="1" noGrp="1"/>
          </p:cNvSpPr>
          <p:nvPr>
            <p:ph type="sldImg"/>
          </p:nvPr>
        </p:nvSpPr>
        <p:spPr/>
      </p:sp>
      <p:sp>
        <p:nvSpPr>
          <p:cNvPr id="1048845" name="备注占位符 2"/>
          <p:cNvSpPr>
            <a:spLocks noGrp="1"/>
          </p:cNvSpPr>
          <p:nvPr>
            <p:ph type="body" idx="1"/>
          </p:nvPr>
        </p:nvSpPr>
        <p:spPr/>
        <p:txBody>
          <a:bodyPr/>
          <a:p>
            <a:endParaRPr altLang="en-US" dirty="0" lang="zh-CN"/>
          </a:p>
        </p:txBody>
      </p:sp>
      <p:sp>
        <p:nvSpPr>
          <p:cNvPr id="1048846"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725" name=""/>
        <p:cNvGrpSpPr/>
        <p:nvPr/>
      </p:nvGrpSpPr>
      <p:grpSpPr>
        <a:xfrm>
          <a:off x="0" y="0"/>
          <a:ext cx="0" cy="0"/>
          <a:chOff x="0" y="0"/>
          <a:chExt cx="0" cy="0"/>
        </a:xfrm>
      </p:grpSpPr>
      <p:sp>
        <p:nvSpPr>
          <p:cNvPr id="1050854" name="幻灯片图像占位符 1"/>
          <p:cNvSpPr>
            <a:spLocks noChangeAspect="1" noRot="1" noGrp="1"/>
          </p:cNvSpPr>
          <p:nvPr>
            <p:ph type="sldImg"/>
          </p:nvPr>
        </p:nvSpPr>
        <p:spPr/>
      </p:sp>
      <p:sp>
        <p:nvSpPr>
          <p:cNvPr id="1050855" name="备注占位符 2"/>
          <p:cNvSpPr>
            <a:spLocks noGrp="1"/>
          </p:cNvSpPr>
          <p:nvPr>
            <p:ph type="body" idx="1"/>
          </p:nvPr>
        </p:nvSpPr>
        <p:spPr/>
        <p:txBody>
          <a:bodyPr/>
          <a:p>
            <a:endParaRPr altLang="en-US" dirty="0" lang="zh-CN"/>
          </a:p>
        </p:txBody>
      </p:sp>
      <p:sp>
        <p:nvSpPr>
          <p:cNvPr id="1050856"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730" name=""/>
        <p:cNvGrpSpPr/>
        <p:nvPr/>
      </p:nvGrpSpPr>
      <p:grpSpPr>
        <a:xfrm>
          <a:off x="0" y="0"/>
          <a:ext cx="0" cy="0"/>
          <a:chOff x="0" y="0"/>
          <a:chExt cx="0" cy="0"/>
        </a:xfrm>
      </p:grpSpPr>
      <p:sp>
        <p:nvSpPr>
          <p:cNvPr id="1050895" name="幻灯片图像占位符 1"/>
          <p:cNvSpPr>
            <a:spLocks noChangeAspect="1" noRot="1" noGrp="1"/>
          </p:cNvSpPr>
          <p:nvPr>
            <p:ph type="sldImg"/>
          </p:nvPr>
        </p:nvSpPr>
        <p:spPr/>
      </p:sp>
      <p:sp>
        <p:nvSpPr>
          <p:cNvPr id="1050896" name="备注占位符 2"/>
          <p:cNvSpPr>
            <a:spLocks noGrp="1"/>
          </p:cNvSpPr>
          <p:nvPr>
            <p:ph type="body" idx="1"/>
          </p:nvPr>
        </p:nvSpPr>
        <p:spPr/>
        <p:txBody>
          <a:bodyPr/>
          <a:p>
            <a:endParaRPr altLang="en-US" dirty="0" lang="zh-CN"/>
          </a:p>
        </p:txBody>
      </p:sp>
      <p:sp>
        <p:nvSpPr>
          <p:cNvPr id="1050897"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737" name=""/>
        <p:cNvGrpSpPr/>
        <p:nvPr/>
      </p:nvGrpSpPr>
      <p:grpSpPr>
        <a:xfrm>
          <a:off x="0" y="0"/>
          <a:ext cx="0" cy="0"/>
          <a:chOff x="0" y="0"/>
          <a:chExt cx="0" cy="0"/>
        </a:xfrm>
      </p:grpSpPr>
      <p:sp>
        <p:nvSpPr>
          <p:cNvPr id="1050959" name="幻灯片图像占位符 1"/>
          <p:cNvSpPr>
            <a:spLocks noChangeAspect="1" noRot="1" noGrp="1"/>
          </p:cNvSpPr>
          <p:nvPr>
            <p:ph type="sldImg"/>
          </p:nvPr>
        </p:nvSpPr>
        <p:spPr/>
      </p:sp>
      <p:sp>
        <p:nvSpPr>
          <p:cNvPr id="1050960" name="备注占位符 2"/>
          <p:cNvSpPr>
            <a:spLocks noGrp="1"/>
          </p:cNvSpPr>
          <p:nvPr>
            <p:ph type="body" idx="1"/>
          </p:nvPr>
        </p:nvSpPr>
        <p:spPr/>
        <p:txBody>
          <a:bodyPr/>
          <a:p>
            <a:endParaRPr altLang="en-US" dirty="0" lang="zh-CN"/>
          </a:p>
        </p:txBody>
      </p:sp>
      <p:sp>
        <p:nvSpPr>
          <p:cNvPr id="1050961"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740" name=""/>
        <p:cNvGrpSpPr/>
        <p:nvPr/>
      </p:nvGrpSpPr>
      <p:grpSpPr>
        <a:xfrm>
          <a:off x="0" y="0"/>
          <a:ext cx="0" cy="0"/>
          <a:chOff x="0" y="0"/>
          <a:chExt cx="0" cy="0"/>
        </a:xfrm>
      </p:grpSpPr>
      <p:sp>
        <p:nvSpPr>
          <p:cNvPr id="1050971" name="幻灯片图像占位符 1"/>
          <p:cNvSpPr>
            <a:spLocks noChangeAspect="1" noRot="1" noGrp="1"/>
          </p:cNvSpPr>
          <p:nvPr>
            <p:ph type="sldImg"/>
          </p:nvPr>
        </p:nvSpPr>
        <p:spPr/>
      </p:sp>
      <p:sp>
        <p:nvSpPr>
          <p:cNvPr id="1050972" name="备注占位符 2"/>
          <p:cNvSpPr>
            <a:spLocks noGrp="1"/>
          </p:cNvSpPr>
          <p:nvPr>
            <p:ph type="body" idx="1"/>
          </p:nvPr>
        </p:nvSpPr>
        <p:spPr/>
        <p:txBody>
          <a:bodyPr/>
          <a:p>
            <a:endParaRPr altLang="en-US" dirty="0" lang="zh-CN"/>
          </a:p>
        </p:txBody>
      </p:sp>
      <p:sp>
        <p:nvSpPr>
          <p:cNvPr id="1050973"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743" name=""/>
        <p:cNvGrpSpPr/>
        <p:nvPr/>
      </p:nvGrpSpPr>
      <p:grpSpPr>
        <a:xfrm>
          <a:off x="0" y="0"/>
          <a:ext cx="0" cy="0"/>
          <a:chOff x="0" y="0"/>
          <a:chExt cx="0" cy="0"/>
        </a:xfrm>
      </p:grpSpPr>
      <p:sp>
        <p:nvSpPr>
          <p:cNvPr id="1050979" name="幻灯片图像占位符 1"/>
          <p:cNvSpPr>
            <a:spLocks noChangeAspect="1" noRot="1" noGrp="1"/>
          </p:cNvSpPr>
          <p:nvPr>
            <p:ph type="sldImg"/>
          </p:nvPr>
        </p:nvSpPr>
        <p:spPr/>
      </p:sp>
      <p:sp>
        <p:nvSpPr>
          <p:cNvPr id="1050980" name="备注占位符 2"/>
          <p:cNvSpPr>
            <a:spLocks noGrp="1"/>
          </p:cNvSpPr>
          <p:nvPr>
            <p:ph type="body" idx="1"/>
          </p:nvPr>
        </p:nvSpPr>
        <p:spPr/>
        <p:txBody>
          <a:bodyPr/>
          <a:p>
            <a:endParaRPr altLang="en-US" dirty="0" lang="zh-CN"/>
          </a:p>
        </p:txBody>
      </p:sp>
      <p:sp>
        <p:nvSpPr>
          <p:cNvPr id="1050981"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768" name=""/>
        <p:cNvGrpSpPr/>
        <p:nvPr/>
      </p:nvGrpSpPr>
      <p:grpSpPr>
        <a:xfrm>
          <a:off x="0" y="0"/>
          <a:ext cx="0" cy="0"/>
          <a:chOff x="0" y="0"/>
          <a:chExt cx="0" cy="0"/>
        </a:xfrm>
      </p:grpSpPr>
      <p:sp>
        <p:nvSpPr>
          <p:cNvPr id="1051073" name="幻灯片图像占位符 1"/>
          <p:cNvSpPr>
            <a:spLocks noChangeAspect="1" noRot="1" noGrp="1"/>
          </p:cNvSpPr>
          <p:nvPr>
            <p:ph type="sldImg"/>
          </p:nvPr>
        </p:nvSpPr>
        <p:spPr/>
      </p:sp>
      <p:sp>
        <p:nvSpPr>
          <p:cNvPr id="1051074" name="备注占位符 2"/>
          <p:cNvSpPr>
            <a:spLocks noGrp="1"/>
          </p:cNvSpPr>
          <p:nvPr>
            <p:ph type="body" idx="1"/>
          </p:nvPr>
        </p:nvSpPr>
        <p:spPr/>
        <p:txBody>
          <a:bodyPr/>
          <a:p>
            <a:endParaRPr altLang="en-US" dirty="0" lang="zh-CN"/>
          </a:p>
        </p:txBody>
      </p:sp>
      <p:sp>
        <p:nvSpPr>
          <p:cNvPr id="1051075"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808" name=""/>
        <p:cNvGrpSpPr/>
        <p:nvPr/>
      </p:nvGrpSpPr>
      <p:grpSpPr>
        <a:xfrm>
          <a:off x="0" y="0"/>
          <a:ext cx="0" cy="0"/>
          <a:chOff x="0" y="0"/>
          <a:chExt cx="0" cy="0"/>
        </a:xfrm>
      </p:grpSpPr>
      <p:sp>
        <p:nvSpPr>
          <p:cNvPr id="1051218" name="幻灯片图像占位符 1"/>
          <p:cNvSpPr>
            <a:spLocks noChangeAspect="1" noRot="1" noGrp="1"/>
          </p:cNvSpPr>
          <p:nvPr>
            <p:ph type="sldImg"/>
          </p:nvPr>
        </p:nvSpPr>
        <p:spPr/>
      </p:sp>
      <p:sp>
        <p:nvSpPr>
          <p:cNvPr id="1051219" name="备注占位符 2"/>
          <p:cNvSpPr>
            <a:spLocks noGrp="1"/>
          </p:cNvSpPr>
          <p:nvPr>
            <p:ph type="body" idx="1"/>
          </p:nvPr>
        </p:nvSpPr>
        <p:spPr/>
        <p:txBody>
          <a:bodyPr/>
          <a:p>
            <a:endParaRPr altLang="en-US" dirty="0" lang="zh-CN"/>
          </a:p>
        </p:txBody>
      </p:sp>
      <p:sp>
        <p:nvSpPr>
          <p:cNvPr id="1051220"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844" name=""/>
        <p:cNvGrpSpPr/>
        <p:nvPr/>
      </p:nvGrpSpPr>
      <p:grpSpPr>
        <a:xfrm>
          <a:off x="0" y="0"/>
          <a:ext cx="0" cy="0"/>
          <a:chOff x="0" y="0"/>
          <a:chExt cx="0" cy="0"/>
        </a:xfrm>
      </p:grpSpPr>
      <p:sp>
        <p:nvSpPr>
          <p:cNvPr id="1051342" name="幻灯片图像占位符 1"/>
          <p:cNvSpPr>
            <a:spLocks noChangeAspect="1" noRot="1" noGrp="1"/>
          </p:cNvSpPr>
          <p:nvPr>
            <p:ph type="sldImg"/>
          </p:nvPr>
        </p:nvSpPr>
        <p:spPr/>
      </p:sp>
      <p:sp>
        <p:nvSpPr>
          <p:cNvPr id="1051343" name="备注占位符 2"/>
          <p:cNvSpPr>
            <a:spLocks noGrp="1"/>
          </p:cNvSpPr>
          <p:nvPr>
            <p:ph type="body" idx="1"/>
          </p:nvPr>
        </p:nvSpPr>
        <p:spPr/>
        <p:txBody>
          <a:bodyPr/>
          <a:p>
            <a:endParaRPr altLang="en-US" dirty="0" lang="zh-CN"/>
          </a:p>
        </p:txBody>
      </p:sp>
      <p:sp>
        <p:nvSpPr>
          <p:cNvPr id="1051344"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880" name=""/>
        <p:cNvGrpSpPr/>
        <p:nvPr/>
      </p:nvGrpSpPr>
      <p:grpSpPr>
        <a:xfrm>
          <a:off x="0" y="0"/>
          <a:ext cx="0" cy="0"/>
          <a:chOff x="0" y="0"/>
          <a:chExt cx="0" cy="0"/>
        </a:xfrm>
      </p:grpSpPr>
      <p:sp>
        <p:nvSpPr>
          <p:cNvPr id="1051443" name="幻灯片图像占位符 1"/>
          <p:cNvSpPr>
            <a:spLocks noChangeAspect="1" noRot="1" noGrp="1"/>
          </p:cNvSpPr>
          <p:nvPr>
            <p:ph type="sldImg"/>
          </p:nvPr>
        </p:nvSpPr>
        <p:spPr/>
      </p:sp>
      <p:sp>
        <p:nvSpPr>
          <p:cNvPr id="1051444" name="备注占位符 2"/>
          <p:cNvSpPr>
            <a:spLocks noGrp="1"/>
          </p:cNvSpPr>
          <p:nvPr>
            <p:ph type="body" idx="1"/>
          </p:nvPr>
        </p:nvSpPr>
        <p:spPr/>
        <p:txBody>
          <a:bodyPr/>
          <a:p>
            <a:endParaRPr altLang="en-US" dirty="0" lang="zh-CN"/>
          </a:p>
        </p:txBody>
      </p:sp>
      <p:sp>
        <p:nvSpPr>
          <p:cNvPr id="1051445"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905" name=""/>
        <p:cNvGrpSpPr/>
        <p:nvPr/>
      </p:nvGrpSpPr>
      <p:grpSpPr>
        <a:xfrm>
          <a:off x="0" y="0"/>
          <a:ext cx="0" cy="0"/>
          <a:chOff x="0" y="0"/>
          <a:chExt cx="0" cy="0"/>
        </a:xfrm>
      </p:grpSpPr>
      <p:sp>
        <p:nvSpPr>
          <p:cNvPr id="1051514" name="幻灯片图像占位符 1"/>
          <p:cNvSpPr>
            <a:spLocks noChangeAspect="1" noRot="1" noGrp="1"/>
          </p:cNvSpPr>
          <p:nvPr>
            <p:ph type="sldImg"/>
          </p:nvPr>
        </p:nvSpPr>
        <p:spPr/>
      </p:sp>
      <p:sp>
        <p:nvSpPr>
          <p:cNvPr id="1051515" name="备注占位符 2"/>
          <p:cNvSpPr>
            <a:spLocks noGrp="1"/>
          </p:cNvSpPr>
          <p:nvPr>
            <p:ph type="body" idx="1"/>
          </p:nvPr>
        </p:nvSpPr>
        <p:spPr/>
        <p:txBody>
          <a:bodyPr/>
          <a:p>
            <a:endParaRPr altLang="en-US" dirty="0" lang="zh-CN"/>
          </a:p>
        </p:txBody>
      </p:sp>
      <p:sp>
        <p:nvSpPr>
          <p:cNvPr id="1051516"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904" name="幻灯片图像占位符 1"/>
          <p:cNvSpPr>
            <a:spLocks noChangeAspect="1" noRot="1" noGrp="1"/>
          </p:cNvSpPr>
          <p:nvPr>
            <p:ph type="sldImg"/>
          </p:nvPr>
        </p:nvSpPr>
        <p:spPr/>
      </p:sp>
      <p:sp>
        <p:nvSpPr>
          <p:cNvPr id="1048905" name="备注占位符 2"/>
          <p:cNvSpPr>
            <a:spLocks noGrp="1"/>
          </p:cNvSpPr>
          <p:nvPr>
            <p:ph type="body" idx="1"/>
          </p:nvPr>
        </p:nvSpPr>
        <p:spPr/>
        <p:txBody>
          <a:bodyPr/>
          <a:p>
            <a:endParaRPr altLang="en-US" dirty="0" lang="zh-CN"/>
          </a:p>
        </p:txBody>
      </p:sp>
      <p:sp>
        <p:nvSpPr>
          <p:cNvPr id="1048906"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920" name=""/>
        <p:cNvGrpSpPr/>
        <p:nvPr/>
      </p:nvGrpSpPr>
      <p:grpSpPr>
        <a:xfrm>
          <a:off x="0" y="0"/>
          <a:ext cx="0" cy="0"/>
          <a:chOff x="0" y="0"/>
          <a:chExt cx="0" cy="0"/>
        </a:xfrm>
      </p:grpSpPr>
      <p:sp>
        <p:nvSpPr>
          <p:cNvPr id="1051557" name="幻灯片图像占位符 1"/>
          <p:cNvSpPr>
            <a:spLocks noChangeAspect="1" noRot="1" noGrp="1"/>
          </p:cNvSpPr>
          <p:nvPr>
            <p:ph type="sldImg"/>
          </p:nvPr>
        </p:nvSpPr>
        <p:spPr/>
      </p:sp>
      <p:sp>
        <p:nvSpPr>
          <p:cNvPr id="1051558" name="备注占位符 2"/>
          <p:cNvSpPr>
            <a:spLocks noGrp="1"/>
          </p:cNvSpPr>
          <p:nvPr>
            <p:ph type="body" idx="1"/>
          </p:nvPr>
        </p:nvSpPr>
        <p:spPr/>
        <p:txBody>
          <a:bodyPr/>
          <a:p>
            <a:endParaRPr altLang="en-US" dirty="0" lang="zh-CN"/>
          </a:p>
        </p:txBody>
      </p:sp>
      <p:sp>
        <p:nvSpPr>
          <p:cNvPr id="1051559"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923" name=""/>
        <p:cNvGrpSpPr/>
        <p:nvPr/>
      </p:nvGrpSpPr>
      <p:grpSpPr>
        <a:xfrm>
          <a:off x="0" y="0"/>
          <a:ext cx="0" cy="0"/>
          <a:chOff x="0" y="0"/>
          <a:chExt cx="0" cy="0"/>
        </a:xfrm>
      </p:grpSpPr>
      <p:sp>
        <p:nvSpPr>
          <p:cNvPr id="1051568" name="幻灯片图像占位符 1"/>
          <p:cNvSpPr>
            <a:spLocks noChangeAspect="1" noRot="1" noGrp="1"/>
          </p:cNvSpPr>
          <p:nvPr>
            <p:ph type="sldImg"/>
          </p:nvPr>
        </p:nvSpPr>
        <p:spPr/>
      </p:sp>
      <p:sp>
        <p:nvSpPr>
          <p:cNvPr id="1051569" name="备注占位符 2"/>
          <p:cNvSpPr>
            <a:spLocks noGrp="1"/>
          </p:cNvSpPr>
          <p:nvPr>
            <p:ph type="body" idx="1"/>
          </p:nvPr>
        </p:nvSpPr>
        <p:spPr/>
        <p:txBody>
          <a:bodyPr/>
          <a:p>
            <a:endParaRPr altLang="en-US" dirty="0" lang="zh-CN"/>
          </a:p>
        </p:txBody>
      </p:sp>
      <p:sp>
        <p:nvSpPr>
          <p:cNvPr id="1051570"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926" name=""/>
        <p:cNvGrpSpPr/>
        <p:nvPr/>
      </p:nvGrpSpPr>
      <p:grpSpPr>
        <a:xfrm>
          <a:off x="0" y="0"/>
          <a:ext cx="0" cy="0"/>
          <a:chOff x="0" y="0"/>
          <a:chExt cx="0" cy="0"/>
        </a:xfrm>
      </p:grpSpPr>
      <p:sp>
        <p:nvSpPr>
          <p:cNvPr id="1051577" name="幻灯片图像占位符 1"/>
          <p:cNvSpPr>
            <a:spLocks noChangeAspect="1" noRot="1" noGrp="1"/>
          </p:cNvSpPr>
          <p:nvPr>
            <p:ph type="sldImg"/>
          </p:nvPr>
        </p:nvSpPr>
        <p:spPr/>
      </p:sp>
      <p:sp>
        <p:nvSpPr>
          <p:cNvPr id="1051578" name="备注占位符 2"/>
          <p:cNvSpPr>
            <a:spLocks noGrp="1"/>
          </p:cNvSpPr>
          <p:nvPr>
            <p:ph type="body" idx="1"/>
          </p:nvPr>
        </p:nvSpPr>
        <p:spPr/>
        <p:txBody>
          <a:bodyPr/>
          <a:p>
            <a:endParaRPr altLang="en-US" dirty="0" lang="zh-CN"/>
          </a:p>
        </p:txBody>
      </p:sp>
      <p:sp>
        <p:nvSpPr>
          <p:cNvPr id="1051579"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929" name=""/>
        <p:cNvGrpSpPr/>
        <p:nvPr/>
      </p:nvGrpSpPr>
      <p:grpSpPr>
        <a:xfrm>
          <a:off x="0" y="0"/>
          <a:ext cx="0" cy="0"/>
          <a:chOff x="0" y="0"/>
          <a:chExt cx="0" cy="0"/>
        </a:xfrm>
      </p:grpSpPr>
      <p:sp>
        <p:nvSpPr>
          <p:cNvPr id="1051583" name="幻灯片图像占位符 1"/>
          <p:cNvSpPr>
            <a:spLocks noChangeAspect="1" noRot="1" noGrp="1"/>
          </p:cNvSpPr>
          <p:nvPr>
            <p:ph type="sldImg"/>
          </p:nvPr>
        </p:nvSpPr>
        <p:spPr/>
      </p:sp>
      <p:sp>
        <p:nvSpPr>
          <p:cNvPr id="1051584" name="备注占位符 2"/>
          <p:cNvSpPr>
            <a:spLocks noGrp="1"/>
          </p:cNvSpPr>
          <p:nvPr>
            <p:ph type="body" idx="1"/>
          </p:nvPr>
        </p:nvSpPr>
        <p:spPr/>
        <p:txBody>
          <a:bodyPr/>
          <a:p>
            <a:endParaRPr altLang="en-US" dirty="0" lang="zh-CN"/>
          </a:p>
        </p:txBody>
      </p:sp>
      <p:sp>
        <p:nvSpPr>
          <p:cNvPr id="1051585"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946" name=""/>
        <p:cNvGrpSpPr/>
        <p:nvPr/>
      </p:nvGrpSpPr>
      <p:grpSpPr>
        <a:xfrm>
          <a:off x="0" y="0"/>
          <a:ext cx="0" cy="0"/>
          <a:chOff x="0" y="0"/>
          <a:chExt cx="0" cy="0"/>
        </a:xfrm>
      </p:grpSpPr>
      <p:sp>
        <p:nvSpPr>
          <p:cNvPr id="1051661" name="幻灯片图像占位符 1"/>
          <p:cNvSpPr>
            <a:spLocks noChangeAspect="1" noRot="1" noGrp="1"/>
          </p:cNvSpPr>
          <p:nvPr>
            <p:ph type="sldImg"/>
          </p:nvPr>
        </p:nvSpPr>
        <p:spPr/>
      </p:sp>
      <p:sp>
        <p:nvSpPr>
          <p:cNvPr id="1051662" name="备注占位符 2"/>
          <p:cNvSpPr>
            <a:spLocks noGrp="1"/>
          </p:cNvSpPr>
          <p:nvPr>
            <p:ph type="body" idx="1"/>
          </p:nvPr>
        </p:nvSpPr>
        <p:spPr/>
        <p:txBody>
          <a:bodyPr/>
          <a:p>
            <a:endParaRPr altLang="en-US" dirty="0" lang="zh-CN"/>
          </a:p>
        </p:txBody>
      </p:sp>
      <p:sp>
        <p:nvSpPr>
          <p:cNvPr id="1051663"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964" name=""/>
        <p:cNvGrpSpPr/>
        <p:nvPr/>
      </p:nvGrpSpPr>
      <p:grpSpPr>
        <a:xfrm>
          <a:off x="0" y="0"/>
          <a:ext cx="0" cy="0"/>
          <a:chOff x="0" y="0"/>
          <a:chExt cx="0" cy="0"/>
        </a:xfrm>
      </p:grpSpPr>
      <p:sp>
        <p:nvSpPr>
          <p:cNvPr id="1051744" name="幻灯片图像占位符 1"/>
          <p:cNvSpPr>
            <a:spLocks noChangeAspect="1" noRot="1" noGrp="1"/>
          </p:cNvSpPr>
          <p:nvPr>
            <p:ph type="sldImg"/>
          </p:nvPr>
        </p:nvSpPr>
        <p:spPr/>
      </p:sp>
      <p:sp>
        <p:nvSpPr>
          <p:cNvPr id="1051745" name="备注占位符 2"/>
          <p:cNvSpPr>
            <a:spLocks noGrp="1"/>
          </p:cNvSpPr>
          <p:nvPr>
            <p:ph type="body" idx="1"/>
          </p:nvPr>
        </p:nvSpPr>
        <p:spPr/>
        <p:txBody>
          <a:bodyPr/>
          <a:p>
            <a:endParaRPr altLang="en-US" dirty="0" lang="zh-CN"/>
          </a:p>
        </p:txBody>
      </p:sp>
      <p:sp>
        <p:nvSpPr>
          <p:cNvPr id="1051746"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982" name=""/>
        <p:cNvGrpSpPr/>
        <p:nvPr/>
      </p:nvGrpSpPr>
      <p:grpSpPr>
        <a:xfrm>
          <a:off x="0" y="0"/>
          <a:ext cx="0" cy="0"/>
          <a:chOff x="0" y="0"/>
          <a:chExt cx="0" cy="0"/>
        </a:xfrm>
      </p:grpSpPr>
      <p:sp>
        <p:nvSpPr>
          <p:cNvPr id="1051814" name="幻灯片图像占位符 1"/>
          <p:cNvSpPr>
            <a:spLocks noChangeAspect="1" noRot="1" noGrp="1"/>
          </p:cNvSpPr>
          <p:nvPr>
            <p:ph type="sldImg"/>
          </p:nvPr>
        </p:nvSpPr>
        <p:spPr/>
      </p:sp>
      <p:sp>
        <p:nvSpPr>
          <p:cNvPr id="1051815" name="备注占位符 2"/>
          <p:cNvSpPr>
            <a:spLocks noGrp="1"/>
          </p:cNvSpPr>
          <p:nvPr>
            <p:ph type="body" idx="1"/>
          </p:nvPr>
        </p:nvSpPr>
        <p:spPr/>
        <p:txBody>
          <a:bodyPr/>
          <a:p>
            <a:endParaRPr altLang="en-US" dirty="0" lang="zh-CN"/>
          </a:p>
        </p:txBody>
      </p:sp>
      <p:sp>
        <p:nvSpPr>
          <p:cNvPr id="1051816"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985" name=""/>
        <p:cNvGrpSpPr/>
        <p:nvPr/>
      </p:nvGrpSpPr>
      <p:grpSpPr>
        <a:xfrm>
          <a:off x="0" y="0"/>
          <a:ext cx="0" cy="0"/>
          <a:chOff x="0" y="0"/>
          <a:chExt cx="0" cy="0"/>
        </a:xfrm>
      </p:grpSpPr>
      <p:sp>
        <p:nvSpPr>
          <p:cNvPr id="1051821" name="幻灯片图像占位符 1"/>
          <p:cNvSpPr>
            <a:spLocks noChangeAspect="1" noRot="1" noGrp="1"/>
          </p:cNvSpPr>
          <p:nvPr>
            <p:ph type="sldImg"/>
          </p:nvPr>
        </p:nvSpPr>
        <p:spPr/>
      </p:sp>
      <p:sp>
        <p:nvSpPr>
          <p:cNvPr id="1051822" name="备注占位符 2"/>
          <p:cNvSpPr>
            <a:spLocks noGrp="1"/>
          </p:cNvSpPr>
          <p:nvPr>
            <p:ph type="body" idx="1"/>
          </p:nvPr>
        </p:nvSpPr>
        <p:spPr/>
        <p:txBody>
          <a:bodyPr/>
          <a:p>
            <a:endParaRPr altLang="en-US" dirty="0" lang="zh-CN"/>
          </a:p>
        </p:txBody>
      </p:sp>
      <p:sp>
        <p:nvSpPr>
          <p:cNvPr id="1051823"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007" name=""/>
        <p:cNvGrpSpPr/>
        <p:nvPr/>
      </p:nvGrpSpPr>
      <p:grpSpPr>
        <a:xfrm>
          <a:off x="0" y="0"/>
          <a:ext cx="0" cy="0"/>
          <a:chOff x="0" y="0"/>
          <a:chExt cx="0" cy="0"/>
        </a:xfrm>
      </p:grpSpPr>
      <p:sp>
        <p:nvSpPr>
          <p:cNvPr id="1051907" name="幻灯片图像占位符 1"/>
          <p:cNvSpPr>
            <a:spLocks noChangeAspect="1" noRot="1" noGrp="1"/>
          </p:cNvSpPr>
          <p:nvPr>
            <p:ph type="sldImg"/>
          </p:nvPr>
        </p:nvSpPr>
        <p:spPr/>
      </p:sp>
      <p:sp>
        <p:nvSpPr>
          <p:cNvPr id="1051908" name="备注占位符 2"/>
          <p:cNvSpPr>
            <a:spLocks noGrp="1"/>
          </p:cNvSpPr>
          <p:nvPr>
            <p:ph type="body" idx="1"/>
          </p:nvPr>
        </p:nvSpPr>
        <p:spPr/>
        <p:txBody>
          <a:bodyPr/>
          <a:p>
            <a:endParaRPr altLang="en-US" dirty="0" lang="zh-CN"/>
          </a:p>
        </p:txBody>
      </p:sp>
      <p:sp>
        <p:nvSpPr>
          <p:cNvPr id="1051909" name="灯片编号占位符 3"/>
          <p:cNvSpPr>
            <a:spLocks noGrp="1"/>
          </p:cNvSpPr>
          <p:nvPr>
            <p:ph type="sldNum" sz="quarter" idx="10"/>
          </p:nvPr>
        </p:nvSpPr>
        <p:spPr/>
        <p:txBody>
          <a:bodyPr/>
          <a:p>
            <a:fld id="{0DB5CBA7-47F9-4301-9D9E-258A3AA1A2BF}" type="slidenum">
              <a:rPr altLang="en-US" lang="zh-CN" smtClean="0"/>
              <a:t>49</a:t>
            </a:fld>
            <a:endParaRPr altLang="en-US"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019" name=""/>
        <p:cNvGrpSpPr/>
        <p:nvPr/>
      </p:nvGrpSpPr>
      <p:grpSpPr>
        <a:xfrm>
          <a:off x="0" y="0"/>
          <a:ext cx="0" cy="0"/>
          <a:chOff x="0" y="0"/>
          <a:chExt cx="0" cy="0"/>
        </a:xfrm>
      </p:grpSpPr>
      <p:sp>
        <p:nvSpPr>
          <p:cNvPr id="1051948" name="幻灯片图像占位符 1"/>
          <p:cNvSpPr>
            <a:spLocks noChangeAspect="1" noRot="1" noGrp="1"/>
          </p:cNvSpPr>
          <p:nvPr>
            <p:ph type="sldImg"/>
          </p:nvPr>
        </p:nvSpPr>
        <p:spPr/>
      </p:sp>
      <p:sp>
        <p:nvSpPr>
          <p:cNvPr id="1051949" name="备注占位符 2"/>
          <p:cNvSpPr>
            <a:spLocks noGrp="1"/>
          </p:cNvSpPr>
          <p:nvPr>
            <p:ph type="body" idx="1"/>
          </p:nvPr>
        </p:nvSpPr>
        <p:spPr/>
        <p:txBody>
          <a:bodyPr/>
          <a:p>
            <a:endParaRPr altLang="en-US" dirty="0" lang="zh-CN"/>
          </a:p>
        </p:txBody>
      </p:sp>
      <p:sp>
        <p:nvSpPr>
          <p:cNvPr id="1051950" name="灯片编号占位符 3"/>
          <p:cNvSpPr>
            <a:spLocks noGrp="1"/>
          </p:cNvSpPr>
          <p:nvPr>
            <p:ph type="sldNum" sz="quarter" idx="10"/>
          </p:nvPr>
        </p:nvSpPr>
        <p:spPr/>
        <p:txBody>
          <a:bodyPr/>
          <a:p>
            <a:fld id="{0DB5CBA7-47F9-4301-9D9E-258A3AA1A2BF}" type="slidenum">
              <a:rPr altLang="en-US" lang="zh-CN" smtClean="0"/>
              <a:t>50</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962" name="幻灯片图像占位符 1"/>
          <p:cNvSpPr>
            <a:spLocks noChangeAspect="1" noRot="1" noGrp="1"/>
          </p:cNvSpPr>
          <p:nvPr>
            <p:ph type="sldImg"/>
          </p:nvPr>
        </p:nvSpPr>
        <p:spPr/>
      </p:sp>
      <p:sp>
        <p:nvSpPr>
          <p:cNvPr id="1048963" name="备注占位符 2"/>
          <p:cNvSpPr>
            <a:spLocks noGrp="1"/>
          </p:cNvSpPr>
          <p:nvPr>
            <p:ph type="body" idx="1"/>
          </p:nvPr>
        </p:nvSpPr>
        <p:spPr/>
        <p:txBody>
          <a:bodyPr/>
          <a:p>
            <a:endParaRPr altLang="en-US" dirty="0" lang="zh-CN"/>
          </a:p>
        </p:txBody>
      </p:sp>
      <p:sp>
        <p:nvSpPr>
          <p:cNvPr id="1048964"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071" name=""/>
        <p:cNvGrpSpPr/>
        <p:nvPr/>
      </p:nvGrpSpPr>
      <p:grpSpPr>
        <a:xfrm>
          <a:off x="0" y="0"/>
          <a:ext cx="0" cy="0"/>
          <a:chOff x="0" y="0"/>
          <a:chExt cx="0" cy="0"/>
        </a:xfrm>
      </p:grpSpPr>
      <p:sp>
        <p:nvSpPr>
          <p:cNvPr id="1052126" name="幻灯片图像占位符 1"/>
          <p:cNvSpPr>
            <a:spLocks noChangeAspect="1" noRot="1" noGrp="1"/>
          </p:cNvSpPr>
          <p:nvPr>
            <p:ph type="sldImg"/>
          </p:nvPr>
        </p:nvSpPr>
        <p:spPr/>
      </p:sp>
      <p:sp>
        <p:nvSpPr>
          <p:cNvPr id="1052127" name="备注占位符 2"/>
          <p:cNvSpPr>
            <a:spLocks noGrp="1"/>
          </p:cNvSpPr>
          <p:nvPr>
            <p:ph type="body" idx="1"/>
          </p:nvPr>
        </p:nvSpPr>
        <p:spPr/>
        <p:txBody>
          <a:bodyPr/>
          <a:p>
            <a:endParaRPr altLang="en-US" dirty="0" lang="zh-CN"/>
          </a:p>
        </p:txBody>
      </p:sp>
      <p:sp>
        <p:nvSpPr>
          <p:cNvPr id="1052128"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119" name=""/>
        <p:cNvGrpSpPr/>
        <p:nvPr/>
      </p:nvGrpSpPr>
      <p:grpSpPr>
        <a:xfrm>
          <a:off x="0" y="0"/>
          <a:ext cx="0" cy="0"/>
          <a:chOff x="0" y="0"/>
          <a:chExt cx="0" cy="0"/>
        </a:xfrm>
      </p:grpSpPr>
      <p:sp>
        <p:nvSpPr>
          <p:cNvPr id="1052251" name="幻灯片图像占位符 1"/>
          <p:cNvSpPr>
            <a:spLocks noChangeAspect="1" noRot="1" noGrp="1"/>
          </p:cNvSpPr>
          <p:nvPr>
            <p:ph type="sldImg"/>
          </p:nvPr>
        </p:nvSpPr>
        <p:spPr/>
      </p:sp>
      <p:sp>
        <p:nvSpPr>
          <p:cNvPr id="1052252" name="备注占位符 2"/>
          <p:cNvSpPr>
            <a:spLocks noGrp="1"/>
          </p:cNvSpPr>
          <p:nvPr>
            <p:ph type="body" idx="1"/>
          </p:nvPr>
        </p:nvSpPr>
        <p:spPr/>
        <p:txBody>
          <a:bodyPr/>
          <a:p>
            <a:endParaRPr altLang="en-US" dirty="0" lang="zh-CN"/>
          </a:p>
        </p:txBody>
      </p:sp>
      <p:sp>
        <p:nvSpPr>
          <p:cNvPr id="1052253" name="灯片编号占位符 3"/>
          <p:cNvSpPr>
            <a:spLocks noGrp="1"/>
          </p:cNvSpPr>
          <p:nvPr>
            <p:ph type="sldNum" sz="quarter" idx="10"/>
          </p:nvPr>
        </p:nvSpPr>
        <p:spPr/>
        <p:txBody>
          <a:bodyPr/>
          <a:p>
            <a:fld id="{0DB5CBA7-47F9-4301-9D9E-258A3AA1A2BF}" type="slidenum">
              <a:rPr altLang="en-US" lang="zh-CN" smtClean="0"/>
              <a:t>52</a:t>
            </a:fld>
            <a:endParaRPr altLang="en-US"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139" name=""/>
        <p:cNvGrpSpPr/>
        <p:nvPr/>
      </p:nvGrpSpPr>
      <p:grpSpPr>
        <a:xfrm>
          <a:off x="0" y="0"/>
          <a:ext cx="0" cy="0"/>
          <a:chOff x="0" y="0"/>
          <a:chExt cx="0" cy="0"/>
        </a:xfrm>
      </p:grpSpPr>
      <p:sp>
        <p:nvSpPr>
          <p:cNvPr id="1052301" name="幻灯片图像占位符 1"/>
          <p:cNvSpPr>
            <a:spLocks noChangeAspect="1" noRot="1" noGrp="1"/>
          </p:cNvSpPr>
          <p:nvPr>
            <p:ph type="sldImg"/>
          </p:nvPr>
        </p:nvSpPr>
        <p:spPr/>
      </p:sp>
      <p:sp>
        <p:nvSpPr>
          <p:cNvPr id="1052302" name="备注占位符 2"/>
          <p:cNvSpPr>
            <a:spLocks noGrp="1"/>
          </p:cNvSpPr>
          <p:nvPr>
            <p:ph type="body" idx="1"/>
          </p:nvPr>
        </p:nvSpPr>
        <p:spPr/>
        <p:txBody>
          <a:bodyPr/>
          <a:p>
            <a:endParaRPr altLang="en-US" dirty="0" lang="zh-CN"/>
          </a:p>
        </p:txBody>
      </p:sp>
      <p:sp>
        <p:nvSpPr>
          <p:cNvPr id="1052303" name="灯片编号占位符 3"/>
          <p:cNvSpPr>
            <a:spLocks noGrp="1"/>
          </p:cNvSpPr>
          <p:nvPr>
            <p:ph type="sldNum" sz="quarter" idx="10"/>
          </p:nvPr>
        </p:nvSpPr>
        <p:spPr/>
        <p:txBody>
          <a:bodyPr/>
          <a:p>
            <a:fld id="{0DB5CBA7-47F9-4301-9D9E-258A3AA1A2BF}" type="slidenum">
              <a:rPr altLang="en-US" lang="zh-CN" smtClean="0"/>
              <a:t>53</a:t>
            </a:fld>
            <a:endParaRPr altLang="en-US"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154" name=""/>
        <p:cNvGrpSpPr/>
        <p:nvPr/>
      </p:nvGrpSpPr>
      <p:grpSpPr>
        <a:xfrm>
          <a:off x="0" y="0"/>
          <a:ext cx="0" cy="0"/>
          <a:chOff x="0" y="0"/>
          <a:chExt cx="0" cy="0"/>
        </a:xfrm>
      </p:grpSpPr>
      <p:sp>
        <p:nvSpPr>
          <p:cNvPr id="1052343" name="幻灯片图像占位符 1"/>
          <p:cNvSpPr>
            <a:spLocks noChangeAspect="1" noRot="1" noGrp="1"/>
          </p:cNvSpPr>
          <p:nvPr>
            <p:ph type="sldImg"/>
          </p:nvPr>
        </p:nvSpPr>
        <p:spPr/>
      </p:sp>
      <p:sp>
        <p:nvSpPr>
          <p:cNvPr id="1052344" name="备注占位符 2"/>
          <p:cNvSpPr>
            <a:spLocks noGrp="1"/>
          </p:cNvSpPr>
          <p:nvPr>
            <p:ph type="body" idx="1"/>
          </p:nvPr>
        </p:nvSpPr>
        <p:spPr/>
        <p:txBody>
          <a:bodyPr/>
          <a:p>
            <a:endParaRPr altLang="en-US" dirty="0" lang="zh-CN"/>
          </a:p>
        </p:txBody>
      </p:sp>
      <p:sp>
        <p:nvSpPr>
          <p:cNvPr id="1052345" name="灯片编号占位符 3"/>
          <p:cNvSpPr>
            <a:spLocks noGrp="1"/>
          </p:cNvSpPr>
          <p:nvPr>
            <p:ph type="sldNum" sz="quarter" idx="10"/>
          </p:nvPr>
        </p:nvSpPr>
        <p:spPr/>
        <p:txBody>
          <a:bodyPr/>
          <a:p>
            <a:fld id="{0DB5CBA7-47F9-4301-9D9E-258A3AA1A2BF}" type="slidenum">
              <a:rPr altLang="en-US" lang="zh-CN" smtClean="0"/>
              <a:t>54</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9025" name="幻灯片图像占位符 1"/>
          <p:cNvSpPr>
            <a:spLocks noChangeAspect="1" noRot="1" noGrp="1"/>
          </p:cNvSpPr>
          <p:nvPr>
            <p:ph type="sldImg"/>
          </p:nvPr>
        </p:nvSpPr>
        <p:spPr/>
      </p:sp>
      <p:sp>
        <p:nvSpPr>
          <p:cNvPr id="1049026" name="备注占位符 2"/>
          <p:cNvSpPr>
            <a:spLocks noGrp="1"/>
          </p:cNvSpPr>
          <p:nvPr>
            <p:ph type="body" idx="1"/>
          </p:nvPr>
        </p:nvSpPr>
        <p:spPr/>
        <p:txBody>
          <a:bodyPr/>
          <a:p>
            <a:endParaRPr altLang="en-US" dirty="0" lang="zh-CN"/>
          </a:p>
        </p:txBody>
      </p:sp>
      <p:sp>
        <p:nvSpPr>
          <p:cNvPr id="1049027"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9070" name="幻灯片图像占位符 1"/>
          <p:cNvSpPr>
            <a:spLocks noChangeAspect="1" noRot="1" noGrp="1"/>
          </p:cNvSpPr>
          <p:nvPr>
            <p:ph type="sldImg"/>
          </p:nvPr>
        </p:nvSpPr>
        <p:spPr/>
      </p:sp>
      <p:sp>
        <p:nvSpPr>
          <p:cNvPr id="1049071" name="备注占位符 2"/>
          <p:cNvSpPr>
            <a:spLocks noGrp="1"/>
          </p:cNvSpPr>
          <p:nvPr>
            <p:ph type="body" idx="1"/>
          </p:nvPr>
        </p:nvSpPr>
        <p:spPr/>
        <p:txBody>
          <a:bodyPr/>
          <a:p>
            <a:endParaRPr altLang="en-US" dirty="0" lang="zh-CN"/>
          </a:p>
        </p:txBody>
      </p:sp>
      <p:sp>
        <p:nvSpPr>
          <p:cNvPr id="1049072"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9186" name="幻灯片图像占位符 1"/>
          <p:cNvSpPr>
            <a:spLocks noChangeAspect="1" noRot="1" noGrp="1"/>
          </p:cNvSpPr>
          <p:nvPr>
            <p:ph type="sldImg"/>
          </p:nvPr>
        </p:nvSpPr>
        <p:spPr/>
      </p:sp>
      <p:sp>
        <p:nvSpPr>
          <p:cNvPr id="1049187" name="备注占位符 2"/>
          <p:cNvSpPr>
            <a:spLocks noGrp="1"/>
          </p:cNvSpPr>
          <p:nvPr>
            <p:ph type="body" idx="1"/>
          </p:nvPr>
        </p:nvSpPr>
        <p:spPr/>
        <p:txBody>
          <a:bodyPr/>
          <a:p>
            <a:endParaRPr altLang="en-US" dirty="0" lang="zh-CN"/>
          </a:p>
        </p:txBody>
      </p:sp>
      <p:sp>
        <p:nvSpPr>
          <p:cNvPr id="1049188"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290" name="幻灯片图像占位符 1"/>
          <p:cNvSpPr>
            <a:spLocks noChangeAspect="1" noRot="1" noGrp="1"/>
          </p:cNvSpPr>
          <p:nvPr>
            <p:ph type="sldImg"/>
          </p:nvPr>
        </p:nvSpPr>
        <p:spPr/>
      </p:sp>
      <p:sp>
        <p:nvSpPr>
          <p:cNvPr id="1049291" name="备注占位符 2"/>
          <p:cNvSpPr>
            <a:spLocks noGrp="1"/>
          </p:cNvSpPr>
          <p:nvPr>
            <p:ph type="body" idx="1"/>
          </p:nvPr>
        </p:nvSpPr>
        <p:spPr/>
        <p:txBody>
          <a:bodyPr/>
          <a:p>
            <a:endParaRPr altLang="en-US" dirty="0" lang="zh-CN"/>
          </a:p>
        </p:txBody>
      </p:sp>
      <p:sp>
        <p:nvSpPr>
          <p:cNvPr id="1049292"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159" name=""/>
        <p:cNvGrpSpPr/>
        <p:nvPr/>
      </p:nvGrpSpPr>
      <p:grpSpPr>
        <a:xfrm>
          <a:off x="0" y="0"/>
          <a:ext cx="0" cy="0"/>
          <a:chOff x="0" y="0"/>
          <a:chExt cx="0" cy="0"/>
        </a:xfrm>
      </p:grpSpPr>
      <p:sp>
        <p:nvSpPr>
          <p:cNvPr id="1052366" name="Title 1"/>
          <p:cNvSpPr>
            <a:spLocks noGrp="1"/>
          </p:cNvSpPr>
          <p:nvPr>
            <p:ph type="title"/>
          </p:nvPr>
        </p:nvSpPr>
        <p:spPr/>
        <p:txBody>
          <a:bodyPr/>
          <a:p>
            <a:r>
              <a:rPr altLang="en-US" lang="zh-CN" smtClean="0"/>
              <a:t>单击此处编辑母版标题样式</a:t>
            </a:r>
            <a:endParaRPr dirty="0" lang="en-US"/>
          </a:p>
        </p:txBody>
      </p:sp>
      <p:sp>
        <p:nvSpPr>
          <p:cNvPr id="1052367"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68" name="Date Placeholder 3"/>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69" name="Footer Placeholder 4"/>
          <p:cNvSpPr>
            <a:spLocks noGrp="1"/>
          </p:cNvSpPr>
          <p:nvPr>
            <p:ph type="ftr" sz="quarter" idx="11"/>
          </p:nvPr>
        </p:nvSpPr>
        <p:spPr/>
        <p:txBody>
          <a:bodyPr/>
          <a:p>
            <a:endParaRPr altLang="en-US" lang="zh-CN"/>
          </a:p>
        </p:txBody>
      </p:sp>
      <p:sp>
        <p:nvSpPr>
          <p:cNvPr id="1052370"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156" name=""/>
        <p:cNvGrpSpPr/>
        <p:nvPr/>
      </p:nvGrpSpPr>
      <p:grpSpPr>
        <a:xfrm>
          <a:off x="0" y="0"/>
          <a:ext cx="0" cy="0"/>
          <a:chOff x="0" y="0"/>
          <a:chExt cx="0" cy="0"/>
        </a:xfrm>
      </p:grpSpPr>
      <p:sp>
        <p:nvSpPr>
          <p:cNvPr id="1052350"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2351"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52" name="Date Placeholder 3"/>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53" name="Footer Placeholder 4"/>
          <p:cNvSpPr>
            <a:spLocks noGrp="1"/>
          </p:cNvSpPr>
          <p:nvPr>
            <p:ph type="ftr" sz="quarter" idx="11"/>
          </p:nvPr>
        </p:nvSpPr>
        <p:spPr/>
        <p:txBody>
          <a:bodyPr/>
          <a:p>
            <a:endParaRPr altLang="en-US" lang="zh-CN"/>
          </a:p>
        </p:txBody>
      </p:sp>
      <p:sp>
        <p:nvSpPr>
          <p:cNvPr id="105235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157" name=""/>
        <p:cNvGrpSpPr/>
        <p:nvPr/>
      </p:nvGrpSpPr>
      <p:grpSpPr>
        <a:xfrm>
          <a:off x="0" y="0"/>
          <a:ext cx="0" cy="0"/>
          <a:chOff x="0" y="0"/>
          <a:chExt cx="0" cy="0"/>
        </a:xfrm>
      </p:grpSpPr>
      <p:sp>
        <p:nvSpPr>
          <p:cNvPr id="1052355" name="Title 1"/>
          <p:cNvSpPr>
            <a:spLocks noGrp="1"/>
          </p:cNvSpPr>
          <p:nvPr>
            <p:ph type="title"/>
          </p:nvPr>
        </p:nvSpPr>
        <p:spPr/>
        <p:txBody>
          <a:bodyPr/>
          <a:p>
            <a:r>
              <a:rPr altLang="en-US" lang="zh-CN" smtClean="0"/>
              <a:t>单击此处编辑母版标题样式</a:t>
            </a:r>
            <a:endParaRPr dirty="0" lang="en-US"/>
          </a:p>
        </p:txBody>
      </p:sp>
      <p:sp>
        <p:nvSpPr>
          <p:cNvPr id="1052356"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57" name="Date Placeholder 3"/>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58" name="Footer Placeholder 4"/>
          <p:cNvSpPr>
            <a:spLocks noGrp="1"/>
          </p:cNvSpPr>
          <p:nvPr>
            <p:ph type="ftr" sz="quarter" idx="11"/>
          </p:nvPr>
        </p:nvSpPr>
        <p:spPr/>
        <p:txBody>
          <a:bodyPr/>
          <a:p>
            <a:endParaRPr altLang="en-US" lang="zh-CN"/>
          </a:p>
        </p:txBody>
      </p:sp>
      <p:sp>
        <p:nvSpPr>
          <p:cNvPr id="1052359"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60" name=""/>
        <p:cNvGrpSpPr/>
        <p:nvPr/>
      </p:nvGrpSpPr>
      <p:grpSpPr>
        <a:xfrm>
          <a:off x="0" y="0"/>
          <a:ext cx="0" cy="0"/>
          <a:chOff x="0" y="0"/>
          <a:chExt cx="0" cy="0"/>
        </a:xfrm>
      </p:grpSpPr>
      <p:sp>
        <p:nvSpPr>
          <p:cNvPr id="1052371"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237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2373" name="Date Placeholder 3"/>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74" name="Footer Placeholder 4"/>
          <p:cNvSpPr>
            <a:spLocks noGrp="1"/>
          </p:cNvSpPr>
          <p:nvPr>
            <p:ph type="ftr" sz="quarter" idx="11"/>
          </p:nvPr>
        </p:nvSpPr>
        <p:spPr/>
        <p:txBody>
          <a:bodyPr/>
          <a:p>
            <a:endParaRPr altLang="en-US" lang="zh-CN"/>
          </a:p>
        </p:txBody>
      </p:sp>
      <p:sp>
        <p:nvSpPr>
          <p:cNvPr id="105237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161" name=""/>
        <p:cNvGrpSpPr/>
        <p:nvPr/>
      </p:nvGrpSpPr>
      <p:grpSpPr>
        <a:xfrm>
          <a:off x="0" y="0"/>
          <a:ext cx="0" cy="0"/>
          <a:chOff x="0" y="0"/>
          <a:chExt cx="0" cy="0"/>
        </a:xfrm>
      </p:grpSpPr>
      <p:sp>
        <p:nvSpPr>
          <p:cNvPr id="1052376" name="Title 1"/>
          <p:cNvSpPr>
            <a:spLocks noGrp="1"/>
          </p:cNvSpPr>
          <p:nvPr>
            <p:ph type="title"/>
          </p:nvPr>
        </p:nvSpPr>
        <p:spPr/>
        <p:txBody>
          <a:bodyPr/>
          <a:p>
            <a:r>
              <a:rPr altLang="en-US" lang="zh-CN" smtClean="0"/>
              <a:t>单击此处编辑母版标题样式</a:t>
            </a:r>
            <a:endParaRPr dirty="0" lang="en-US"/>
          </a:p>
        </p:txBody>
      </p:sp>
      <p:sp>
        <p:nvSpPr>
          <p:cNvPr id="1052377"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78"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79" name="Date Placeholder 4"/>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80" name="Footer Placeholder 5"/>
          <p:cNvSpPr>
            <a:spLocks noGrp="1"/>
          </p:cNvSpPr>
          <p:nvPr>
            <p:ph type="ftr" sz="quarter" idx="11"/>
          </p:nvPr>
        </p:nvSpPr>
        <p:spPr/>
        <p:txBody>
          <a:bodyPr/>
          <a:p>
            <a:endParaRPr altLang="en-US" lang="zh-CN"/>
          </a:p>
        </p:txBody>
      </p:sp>
      <p:sp>
        <p:nvSpPr>
          <p:cNvPr id="1052381"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62" name=""/>
        <p:cNvGrpSpPr/>
        <p:nvPr/>
      </p:nvGrpSpPr>
      <p:grpSpPr>
        <a:xfrm>
          <a:off x="0" y="0"/>
          <a:ext cx="0" cy="0"/>
          <a:chOff x="0" y="0"/>
          <a:chExt cx="0" cy="0"/>
        </a:xfrm>
      </p:grpSpPr>
      <p:sp>
        <p:nvSpPr>
          <p:cNvPr id="1052382"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238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2384"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8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2386"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87" name="Date Placeholder 6"/>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88" name="Footer Placeholder 7"/>
          <p:cNvSpPr>
            <a:spLocks noGrp="1"/>
          </p:cNvSpPr>
          <p:nvPr>
            <p:ph type="ftr" sz="quarter" idx="11"/>
          </p:nvPr>
        </p:nvSpPr>
        <p:spPr/>
        <p:txBody>
          <a:bodyPr/>
          <a:p>
            <a:endParaRPr altLang="en-US" lang="zh-CN"/>
          </a:p>
        </p:txBody>
      </p:sp>
      <p:sp>
        <p:nvSpPr>
          <p:cNvPr id="1052389"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55" name=""/>
        <p:cNvGrpSpPr/>
        <p:nvPr/>
      </p:nvGrpSpPr>
      <p:grpSpPr>
        <a:xfrm>
          <a:off x="0" y="0"/>
          <a:ext cx="0" cy="0"/>
          <a:chOff x="0" y="0"/>
          <a:chExt cx="0" cy="0"/>
        </a:xfrm>
      </p:grpSpPr>
      <p:sp>
        <p:nvSpPr>
          <p:cNvPr id="1052346" name="Title 1"/>
          <p:cNvSpPr>
            <a:spLocks noGrp="1"/>
          </p:cNvSpPr>
          <p:nvPr>
            <p:ph type="title"/>
          </p:nvPr>
        </p:nvSpPr>
        <p:spPr/>
        <p:txBody>
          <a:bodyPr/>
          <a:p>
            <a:r>
              <a:rPr altLang="en-US" lang="zh-CN" smtClean="0"/>
              <a:t>单击此处编辑母版标题样式</a:t>
            </a:r>
            <a:endParaRPr dirty="0" lang="en-US"/>
          </a:p>
        </p:txBody>
      </p:sp>
      <p:sp>
        <p:nvSpPr>
          <p:cNvPr id="1052347" name="Date Placeholder 2"/>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48" name="Footer Placeholder 3"/>
          <p:cNvSpPr>
            <a:spLocks noGrp="1"/>
          </p:cNvSpPr>
          <p:nvPr>
            <p:ph type="ftr" sz="quarter" idx="11"/>
          </p:nvPr>
        </p:nvSpPr>
        <p:spPr/>
        <p:txBody>
          <a:bodyPr/>
          <a:p>
            <a:endParaRPr altLang="en-US" lang="zh-CN"/>
          </a:p>
        </p:txBody>
      </p:sp>
      <p:sp>
        <p:nvSpPr>
          <p:cNvPr id="1052349"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63" name=""/>
        <p:cNvGrpSpPr/>
        <p:nvPr/>
      </p:nvGrpSpPr>
      <p:grpSpPr>
        <a:xfrm>
          <a:off x="0" y="0"/>
          <a:ext cx="0" cy="0"/>
          <a:chOff x="0" y="0"/>
          <a:chExt cx="0" cy="0"/>
        </a:xfrm>
      </p:grpSpPr>
      <p:sp>
        <p:nvSpPr>
          <p:cNvPr id="1052390" name="Date Placeholder 1"/>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91" name="Footer Placeholder 2"/>
          <p:cNvSpPr>
            <a:spLocks noGrp="1"/>
          </p:cNvSpPr>
          <p:nvPr>
            <p:ph type="ftr" sz="quarter" idx="11"/>
          </p:nvPr>
        </p:nvSpPr>
        <p:spPr/>
        <p:txBody>
          <a:bodyPr/>
          <a:p>
            <a:endParaRPr altLang="en-US" lang="zh-CN"/>
          </a:p>
        </p:txBody>
      </p:sp>
      <p:sp>
        <p:nvSpPr>
          <p:cNvPr id="1052392"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164" name=""/>
        <p:cNvGrpSpPr/>
        <p:nvPr/>
      </p:nvGrpSpPr>
      <p:grpSpPr>
        <a:xfrm>
          <a:off x="0" y="0"/>
          <a:ext cx="0" cy="0"/>
          <a:chOff x="0" y="0"/>
          <a:chExt cx="0" cy="0"/>
        </a:xfrm>
      </p:grpSpPr>
      <p:sp>
        <p:nvSpPr>
          <p:cNvPr id="1052393"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239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239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2396" name="Date Placeholder 4"/>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97" name="Footer Placeholder 5"/>
          <p:cNvSpPr>
            <a:spLocks noGrp="1"/>
          </p:cNvSpPr>
          <p:nvPr>
            <p:ph type="ftr" sz="quarter" idx="11"/>
          </p:nvPr>
        </p:nvSpPr>
        <p:spPr/>
        <p:txBody>
          <a:bodyPr/>
          <a:p>
            <a:endParaRPr altLang="en-US" lang="zh-CN"/>
          </a:p>
        </p:txBody>
      </p:sp>
      <p:sp>
        <p:nvSpPr>
          <p:cNvPr id="1052398"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58" name=""/>
        <p:cNvGrpSpPr/>
        <p:nvPr/>
      </p:nvGrpSpPr>
      <p:grpSpPr>
        <a:xfrm>
          <a:off x="0" y="0"/>
          <a:ext cx="0" cy="0"/>
          <a:chOff x="0" y="0"/>
          <a:chExt cx="0" cy="0"/>
        </a:xfrm>
      </p:grpSpPr>
      <p:sp>
        <p:nvSpPr>
          <p:cNvPr id="1052360"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2361"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236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2363" name="Date Placeholder 4"/>
          <p:cNvSpPr>
            <a:spLocks noGrp="1"/>
          </p:cNvSpPr>
          <p:nvPr>
            <p:ph type="dt" sz="half" idx="10"/>
          </p:nvPr>
        </p:nvSpPr>
        <p:spPr/>
        <p:txBody>
          <a:bodyPr/>
          <a:p>
            <a:fld id="{D997B5FA-0921-464F-AAE1-844C04324D75}" type="datetimeFigureOut">
              <a:rPr altLang="en-US" lang="zh-CN" smtClean="0"/>
              <a:t>2019/10/10</a:t>
            </a:fld>
            <a:endParaRPr altLang="en-US" lang="zh-CN"/>
          </a:p>
        </p:txBody>
      </p:sp>
      <p:sp>
        <p:nvSpPr>
          <p:cNvPr id="1052364" name="Footer Placeholder 5"/>
          <p:cNvSpPr>
            <a:spLocks noGrp="1"/>
          </p:cNvSpPr>
          <p:nvPr>
            <p:ph type="ftr" sz="quarter" idx="11"/>
          </p:nvPr>
        </p:nvSpPr>
        <p:spPr/>
        <p:txBody>
          <a:bodyPr/>
          <a:p>
            <a:endParaRPr altLang="en-US" lang="zh-CN"/>
          </a:p>
        </p:txBody>
      </p:sp>
      <p:sp>
        <p:nvSpPr>
          <p:cNvPr id="1052365"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2019/10/10</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slideLayout" Target="../slideLayouts/slideLayout1.xml"/><Relationship Id="rId7"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slideLayout" Target="../slideLayouts/slideLayout1.xml"/><Relationship Id="rId8"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0" Type="http://schemas.openxmlformats.org/officeDocument/2006/relationships/image" Target="../media/image48.png"/><Relationship Id="rId11" Type="http://schemas.openxmlformats.org/officeDocument/2006/relationships/image" Target="../media/image49.png"/><Relationship Id="rId12" Type="http://schemas.openxmlformats.org/officeDocument/2006/relationships/image" Target="../media/image50.png"/><Relationship Id="rId13" Type="http://schemas.openxmlformats.org/officeDocument/2006/relationships/image" Target="../media/image51.png"/><Relationship Id="rId14" Type="http://schemas.openxmlformats.org/officeDocument/2006/relationships/image" Target="../media/image52.png"/><Relationship Id="rId15" Type="http://schemas.openxmlformats.org/officeDocument/2006/relationships/image" Target="../media/image53.png"/><Relationship Id="rId16" Type="http://schemas.openxmlformats.org/officeDocument/2006/relationships/image" Target="../media/image54.png"/><Relationship Id="rId17" Type="http://schemas.openxmlformats.org/officeDocument/2006/relationships/image" Target="../media/image55.png"/><Relationship Id="rId18" Type="http://schemas.openxmlformats.org/officeDocument/2006/relationships/image" Target="../media/image56.png"/><Relationship Id="rId19" Type="http://schemas.openxmlformats.org/officeDocument/2006/relationships/image" Target="../media/image57.png"/><Relationship Id="rId20" Type="http://schemas.openxmlformats.org/officeDocument/2006/relationships/image" Target="../media/image58.png"/><Relationship Id="rId21" Type="http://schemas.openxmlformats.org/officeDocument/2006/relationships/image" Target="../media/image59.png"/><Relationship Id="rId22" Type="http://schemas.openxmlformats.org/officeDocument/2006/relationships/image" Target="../media/image60.png"/><Relationship Id="rId23" Type="http://schemas.openxmlformats.org/officeDocument/2006/relationships/slideLayout" Target="../slideLayouts/slideLayout1.xml"/><Relationship Id="rId2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63.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slideLayout" Target="../slideLayouts/slideLayout1.xml"/><Relationship Id="rId8"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image" Target="../media/image71.png"/><Relationship Id="rId9" Type="http://schemas.openxmlformats.org/officeDocument/2006/relationships/image" Target="../media/image72.png"/><Relationship Id="rId10" Type="http://schemas.openxmlformats.org/officeDocument/2006/relationships/image" Target="../media/image73.png"/><Relationship Id="rId11" Type="http://schemas.openxmlformats.org/officeDocument/2006/relationships/image" Target="../media/image74.png"/><Relationship Id="rId12" Type="http://schemas.openxmlformats.org/officeDocument/2006/relationships/image" Target="../media/image75.png"/><Relationship Id="rId13" Type="http://schemas.openxmlformats.org/officeDocument/2006/relationships/image" Target="../media/image76.png"/><Relationship Id="rId14" Type="http://schemas.openxmlformats.org/officeDocument/2006/relationships/image" Target="../media/image77.png"/><Relationship Id="rId15" Type="http://schemas.openxmlformats.org/officeDocument/2006/relationships/image" Target="../media/image78.png"/><Relationship Id="rId16" Type="http://schemas.openxmlformats.org/officeDocument/2006/relationships/image" Target="../media/image79.png"/><Relationship Id="rId17" Type="http://schemas.openxmlformats.org/officeDocument/2006/relationships/image" Target="../media/image80.png"/><Relationship Id="rId18" Type="http://schemas.openxmlformats.org/officeDocument/2006/relationships/image" Target="../media/image81.png"/><Relationship Id="rId19" Type="http://schemas.openxmlformats.org/officeDocument/2006/relationships/slideLayout" Target="../slideLayouts/slideLayout1.xml"/><Relationship Id="rId20"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6.png"/><Relationship Id="rId6" Type="http://schemas.openxmlformats.org/officeDocument/2006/relationships/image" Target="../media/image87.png"/><Relationship Id="rId7" Type="http://schemas.openxmlformats.org/officeDocument/2006/relationships/image" Target="../media/image88.png"/><Relationship Id="rId8" Type="http://schemas.openxmlformats.org/officeDocument/2006/relationships/image" Target="../media/image89.png"/><Relationship Id="rId9" Type="http://schemas.openxmlformats.org/officeDocument/2006/relationships/image" Target="../media/image90.png"/><Relationship Id="rId10" Type="http://schemas.openxmlformats.org/officeDocument/2006/relationships/image" Target="../media/image91.png"/><Relationship Id="rId11" Type="http://schemas.openxmlformats.org/officeDocument/2006/relationships/image" Target="../media/image92.png"/><Relationship Id="rId12" Type="http://schemas.openxmlformats.org/officeDocument/2006/relationships/image" Target="../media/image93.png"/><Relationship Id="rId13" Type="http://schemas.openxmlformats.org/officeDocument/2006/relationships/image" Target="../media/image94.png"/><Relationship Id="rId14" Type="http://schemas.openxmlformats.org/officeDocument/2006/relationships/image" Target="../media/image95.png"/><Relationship Id="rId15" Type="http://schemas.openxmlformats.org/officeDocument/2006/relationships/image" Target="../media/image96.png"/><Relationship Id="rId16" Type="http://schemas.openxmlformats.org/officeDocument/2006/relationships/image" Target="../media/image97.png"/><Relationship Id="rId17" Type="http://schemas.openxmlformats.org/officeDocument/2006/relationships/image" Target="../media/image98.png"/><Relationship Id="rId18" Type="http://schemas.openxmlformats.org/officeDocument/2006/relationships/image" Target="../media/image99.png"/><Relationship Id="rId19" Type="http://schemas.openxmlformats.org/officeDocument/2006/relationships/image" Target="../media/image100.png"/><Relationship Id="rId20" Type="http://schemas.openxmlformats.org/officeDocument/2006/relationships/image" Target="../media/image101.png"/><Relationship Id="rId21" Type="http://schemas.openxmlformats.org/officeDocument/2006/relationships/slideLayout" Target="../slideLayouts/slideLayout1.xml"/><Relationship Id="rId2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9.png"/><Relationship Id="rId9" Type="http://schemas.openxmlformats.org/officeDocument/2006/relationships/image" Target="../media/image110.png"/><Relationship Id="rId10" Type="http://schemas.openxmlformats.org/officeDocument/2006/relationships/image" Target="../media/image111.png"/><Relationship Id="rId11" Type="http://schemas.openxmlformats.org/officeDocument/2006/relationships/image" Target="../media/image112.png"/><Relationship Id="rId12" Type="http://schemas.openxmlformats.org/officeDocument/2006/relationships/image" Target="../media/image113.png"/><Relationship Id="rId13" Type="http://schemas.openxmlformats.org/officeDocument/2006/relationships/image" Target="../media/image114.png"/><Relationship Id="rId14" Type="http://schemas.openxmlformats.org/officeDocument/2006/relationships/image" Target="../media/image115.png"/><Relationship Id="rId15" Type="http://schemas.openxmlformats.org/officeDocument/2006/relationships/image" Target="../media/image116.png"/><Relationship Id="rId16" Type="http://schemas.openxmlformats.org/officeDocument/2006/relationships/image" Target="../media/image117.png"/><Relationship Id="rId17" Type="http://schemas.openxmlformats.org/officeDocument/2006/relationships/image" Target="../media/image118.png"/><Relationship Id="rId18" Type="http://schemas.openxmlformats.org/officeDocument/2006/relationships/slideLayout" Target="../slideLayouts/slideLayout1.xml"/><Relationship Id="rId19"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image" Target="../media/image119.png"/><Relationship Id="rId2" Type="http://schemas.openxmlformats.org/officeDocument/2006/relationships/image" Target="../media/image120.png"/><Relationship Id="rId3" Type="http://schemas.openxmlformats.org/officeDocument/2006/relationships/image" Target="../media/image121.png"/><Relationship Id="rId4" Type="http://schemas.openxmlformats.org/officeDocument/2006/relationships/image" Target="../media/image122.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image" Target="../media/image123.png"/><Relationship Id="rId2" Type="http://schemas.openxmlformats.org/officeDocument/2006/relationships/image" Target="../media/image124.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image" Target="../media/image125.png"/><Relationship Id="rId2" Type="http://schemas.openxmlformats.org/officeDocument/2006/relationships/image" Target="../media/image126.png"/><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image" Target="../media/image129.png"/><Relationship Id="rId6" Type="http://schemas.openxmlformats.org/officeDocument/2006/relationships/image" Target="../media/image130.png"/><Relationship Id="rId7" Type="http://schemas.openxmlformats.org/officeDocument/2006/relationships/slideLayout" Target="../slideLayouts/slideLayout1.xml"/><Relationship Id="rId8"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slideLayout" Target="../slideLayouts/slideLayout1.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image" Target="../media/image133.png"/><Relationship Id="rId2" Type="http://schemas.openxmlformats.org/officeDocument/2006/relationships/image" Target="../media/image13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35.png"/><Relationship Id="rId6" Type="http://schemas.openxmlformats.org/officeDocument/2006/relationships/slideLayout" Target="../slideLayouts/slideLayout1.xml"/><Relationship Id="rId7"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image" Target="../media/image136.png"/><Relationship Id="rId2" Type="http://schemas.openxmlformats.org/officeDocument/2006/relationships/image" Target="../media/image137.png"/><Relationship Id="rId3" Type="http://schemas.openxmlformats.org/officeDocument/2006/relationships/image" Target="../media/image138.png"/><Relationship Id="rId4" Type="http://schemas.openxmlformats.org/officeDocument/2006/relationships/image" Target="../media/image139.png"/><Relationship Id="rId5" Type="http://schemas.openxmlformats.org/officeDocument/2006/relationships/image" Target="../media/image140.png"/><Relationship Id="rId6" Type="http://schemas.openxmlformats.org/officeDocument/2006/relationships/slideLayout" Target="../slideLayouts/slideLayout1.xml"/><Relationship Id="rId7"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image" Target="../media/image145.png"/><Relationship Id="rId2" Type="http://schemas.openxmlformats.org/officeDocument/2006/relationships/image" Target="../media/image146.png"/><Relationship Id="rId3" Type="http://schemas.openxmlformats.org/officeDocument/2006/relationships/image" Target="../media/image147.pn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image" Target="../media/image147.png"/><Relationship Id="rId2" Type="http://schemas.openxmlformats.org/officeDocument/2006/relationships/image" Target="../media/image148.png"/><Relationship Id="rId3" Type="http://schemas.openxmlformats.org/officeDocument/2006/relationships/image" Target="../media/image149.png"/><Relationship Id="rId4" Type="http://schemas.openxmlformats.org/officeDocument/2006/relationships/image" Target="../media/image150.png"/><Relationship Id="rId5" Type="http://schemas.openxmlformats.org/officeDocument/2006/relationships/image" Target="../media/image151.png"/><Relationship Id="rId6" Type="http://schemas.openxmlformats.org/officeDocument/2006/relationships/image" Target="../media/image152.png"/><Relationship Id="rId7" Type="http://schemas.openxmlformats.org/officeDocument/2006/relationships/image" Target="../media/image153.png"/><Relationship Id="rId8" Type="http://schemas.openxmlformats.org/officeDocument/2006/relationships/image" Target="../media/image154.png"/><Relationship Id="rId9" Type="http://schemas.openxmlformats.org/officeDocument/2006/relationships/image" Target="../media/image155.png"/><Relationship Id="rId10" Type="http://schemas.openxmlformats.org/officeDocument/2006/relationships/image" Target="../media/image156.png"/><Relationship Id="rId11" Type="http://schemas.openxmlformats.org/officeDocument/2006/relationships/image" Target="../media/image157.png"/><Relationship Id="rId12" Type="http://schemas.openxmlformats.org/officeDocument/2006/relationships/image" Target="../media/image158.png"/><Relationship Id="rId13" Type="http://schemas.openxmlformats.org/officeDocument/2006/relationships/image" Target="../media/image159.png"/><Relationship Id="rId14" Type="http://schemas.openxmlformats.org/officeDocument/2006/relationships/slideLayout" Target="../slideLayouts/slideLayout1.xml"/><Relationship Id="rId15"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image" Target="../media/image154.png"/><Relationship Id="rId2" Type="http://schemas.openxmlformats.org/officeDocument/2006/relationships/image" Target="../media/image155.png"/><Relationship Id="rId3" Type="http://schemas.openxmlformats.org/officeDocument/2006/relationships/image" Target="../media/image156.png"/><Relationship Id="rId4" Type="http://schemas.openxmlformats.org/officeDocument/2006/relationships/image" Target="../media/image157.png"/><Relationship Id="rId5" Type="http://schemas.openxmlformats.org/officeDocument/2006/relationships/image" Target="../media/image158.png"/><Relationship Id="rId6" Type="http://schemas.openxmlformats.org/officeDocument/2006/relationships/image" Target="../media/image159.png"/><Relationship Id="rId7" Type="http://schemas.openxmlformats.org/officeDocument/2006/relationships/image" Target="../media/image160.png"/><Relationship Id="rId8" Type="http://schemas.openxmlformats.org/officeDocument/2006/relationships/image" Target="../media/image161.png"/><Relationship Id="rId9" Type="http://schemas.openxmlformats.org/officeDocument/2006/relationships/image" Target="../media/image162.png"/><Relationship Id="rId10" Type="http://schemas.openxmlformats.org/officeDocument/2006/relationships/image" Target="../media/image163.png"/><Relationship Id="rId11" Type="http://schemas.openxmlformats.org/officeDocument/2006/relationships/image" Target="../media/image164.png"/><Relationship Id="rId12" Type="http://schemas.openxmlformats.org/officeDocument/2006/relationships/image" Target="../media/image165.png"/><Relationship Id="rId13" Type="http://schemas.openxmlformats.org/officeDocument/2006/relationships/image" Target="../media/image166.png"/><Relationship Id="rId14" Type="http://schemas.openxmlformats.org/officeDocument/2006/relationships/image" Target="../media/image167.png"/><Relationship Id="rId15" Type="http://schemas.openxmlformats.org/officeDocument/2006/relationships/image" Target="../media/image168.png"/><Relationship Id="rId16" Type="http://schemas.openxmlformats.org/officeDocument/2006/relationships/image" Target="../media/image169.png"/><Relationship Id="rId17" Type="http://schemas.openxmlformats.org/officeDocument/2006/relationships/image" Target="../media/image170.png"/><Relationship Id="rId18" Type="http://schemas.openxmlformats.org/officeDocument/2006/relationships/image" Target="../media/image171.png"/><Relationship Id="rId19" Type="http://schemas.openxmlformats.org/officeDocument/2006/relationships/image" Target="../media/image172.png"/><Relationship Id="rId20" Type="http://schemas.openxmlformats.org/officeDocument/2006/relationships/image" Target="../media/image173.png"/><Relationship Id="rId21" Type="http://schemas.openxmlformats.org/officeDocument/2006/relationships/image" Target="../media/image174.png"/><Relationship Id="rId22" Type="http://schemas.openxmlformats.org/officeDocument/2006/relationships/slideLayout" Target="../slideLayouts/slideLayout1.xml"/><Relationship Id="rId2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image" Target="../media/image175.png"/><Relationship Id="rId2" Type="http://schemas.openxmlformats.org/officeDocument/2006/relationships/image" Target="../media/image176.png"/><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1" Type="http://schemas.openxmlformats.org/officeDocument/2006/relationships/image" Target="../media/image185.png"/><Relationship Id="rId12" Type="http://schemas.openxmlformats.org/officeDocument/2006/relationships/image" Target="../media/image186.png"/><Relationship Id="rId13" Type="http://schemas.openxmlformats.org/officeDocument/2006/relationships/image" Target="../media/image187.png"/><Relationship Id="rId14" Type="http://schemas.openxmlformats.org/officeDocument/2006/relationships/image" Target="../media/image188.png"/><Relationship Id="rId15" Type="http://schemas.openxmlformats.org/officeDocument/2006/relationships/image" Target="../media/image189.png"/><Relationship Id="rId16" Type="http://schemas.openxmlformats.org/officeDocument/2006/relationships/image" Target="../media/image190.png"/><Relationship Id="rId17" Type="http://schemas.openxmlformats.org/officeDocument/2006/relationships/slideLayout" Target="../slideLayouts/slideLayout1.xml"/><Relationship Id="rId18"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image" Target="../media/image199.png"/><Relationship Id="rId10" Type="http://schemas.openxmlformats.org/officeDocument/2006/relationships/image" Target="../media/image200.png"/><Relationship Id="rId11" Type="http://schemas.openxmlformats.org/officeDocument/2006/relationships/image" Target="../media/image201.png"/><Relationship Id="rId12" Type="http://schemas.openxmlformats.org/officeDocument/2006/relationships/image" Target="../media/image202.png"/><Relationship Id="rId13" Type="http://schemas.openxmlformats.org/officeDocument/2006/relationships/image" Target="../media/image203.png"/><Relationship Id="rId14" Type="http://schemas.openxmlformats.org/officeDocument/2006/relationships/image" Target="../media/image204.png"/><Relationship Id="rId15" Type="http://schemas.openxmlformats.org/officeDocument/2006/relationships/image" Target="../media/image205.png"/><Relationship Id="rId16" Type="http://schemas.openxmlformats.org/officeDocument/2006/relationships/image" Target="../media/image206.png"/><Relationship Id="rId17" Type="http://schemas.openxmlformats.org/officeDocument/2006/relationships/image" Target="../media/image207.png"/><Relationship Id="rId18" Type="http://schemas.openxmlformats.org/officeDocument/2006/relationships/image" Target="../media/image208.png"/><Relationship Id="rId19" Type="http://schemas.openxmlformats.org/officeDocument/2006/relationships/slideLayout" Target="../slideLayouts/slideLayout1.xml"/><Relationship Id="rId20"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image" Target="../media/image209.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image" Target="../media/image210.png"/><Relationship Id="rId2" Type="http://schemas.openxmlformats.org/officeDocument/2006/relationships/image" Target="../media/image211.png"/><Relationship Id="rId3" Type="http://schemas.openxmlformats.org/officeDocument/2006/relationships/image" Target="../media/image212.png"/><Relationship Id="rId4" Type="http://schemas.openxmlformats.org/officeDocument/2006/relationships/image" Target="../media/image213.png"/><Relationship Id="rId5" Type="http://schemas.openxmlformats.org/officeDocument/2006/relationships/image" Target="../media/image214.png"/><Relationship Id="rId6" Type="http://schemas.openxmlformats.org/officeDocument/2006/relationships/image" Target="../media/image215.png"/><Relationship Id="rId7" Type="http://schemas.openxmlformats.org/officeDocument/2006/relationships/image" Target="../media/image216.png"/><Relationship Id="rId8" Type="http://schemas.openxmlformats.org/officeDocument/2006/relationships/image" Target="../media/image217.png"/><Relationship Id="rId9" Type="http://schemas.openxmlformats.org/officeDocument/2006/relationships/image" Target="../media/image218.png"/><Relationship Id="rId10" Type="http://schemas.openxmlformats.org/officeDocument/2006/relationships/image" Target="../media/image219.png"/><Relationship Id="rId11" Type="http://schemas.openxmlformats.org/officeDocument/2006/relationships/image" Target="../media/image220.png"/><Relationship Id="rId12" Type="http://schemas.openxmlformats.org/officeDocument/2006/relationships/image" Target="../media/image221.png"/><Relationship Id="rId13" Type="http://schemas.openxmlformats.org/officeDocument/2006/relationships/slideLayout" Target="../slideLayouts/slideLayout1.xml"/><Relationship Id="rId1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image" Target="../media/image222.png"/><Relationship Id="rId2" Type="http://schemas.openxmlformats.org/officeDocument/2006/relationships/image" Target="../media/image223.png"/><Relationship Id="rId3" Type="http://schemas.openxmlformats.org/officeDocument/2006/relationships/image" Target="../media/image224.png"/><Relationship Id="rId4" Type="http://schemas.openxmlformats.org/officeDocument/2006/relationships/image" Target="../media/image225.png"/><Relationship Id="rId5" Type="http://schemas.openxmlformats.org/officeDocument/2006/relationships/image" Target="../media/image226.png"/><Relationship Id="rId6" Type="http://schemas.openxmlformats.org/officeDocument/2006/relationships/image" Target="../media/image227.png"/><Relationship Id="rId7" Type="http://schemas.openxmlformats.org/officeDocument/2006/relationships/customXml" Target="../ink/ink34.xml"/><Relationship Id="rId8" Type="http://schemas.openxmlformats.org/officeDocument/2006/relationships/slideLayout" Target="../slideLayouts/slideLayout1.xml"/><Relationship Id="rId9"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image" Target="../media/image222.png"/><Relationship Id="rId2" Type="http://schemas.openxmlformats.org/officeDocument/2006/relationships/image" Target="../media/image223.png"/><Relationship Id="rId3" Type="http://schemas.openxmlformats.org/officeDocument/2006/relationships/image" Target="../media/image224.png"/><Relationship Id="rId4" Type="http://schemas.openxmlformats.org/officeDocument/2006/relationships/image" Target="../media/image225.png"/><Relationship Id="rId5" Type="http://schemas.openxmlformats.org/officeDocument/2006/relationships/image" Target="../media/image226.png"/><Relationship Id="rId6" Type="http://schemas.openxmlformats.org/officeDocument/2006/relationships/image" Target="../media/image227.png"/><Relationship Id="rId7" Type="http://schemas.openxmlformats.org/officeDocument/2006/relationships/image" Target="../media/image228.png"/><Relationship Id="rId8" Type="http://schemas.openxmlformats.org/officeDocument/2006/relationships/image" Target="../media/image229.png"/><Relationship Id="rId9" Type="http://schemas.openxmlformats.org/officeDocument/2006/relationships/image" Target="../media/image230.png"/><Relationship Id="rId10" Type="http://schemas.openxmlformats.org/officeDocument/2006/relationships/image" Target="../media/image231.png"/><Relationship Id="rId11" Type="http://schemas.openxmlformats.org/officeDocument/2006/relationships/image" Target="../media/image232.png"/><Relationship Id="rId12" Type="http://schemas.openxmlformats.org/officeDocument/2006/relationships/image" Target="../media/image233.png"/><Relationship Id="rId13" Type="http://schemas.openxmlformats.org/officeDocument/2006/relationships/image" Target="../media/image234.png"/><Relationship Id="rId14" Type="http://schemas.openxmlformats.org/officeDocument/2006/relationships/image" Target="../media/image235.png"/><Relationship Id="rId15" Type="http://schemas.openxmlformats.org/officeDocument/2006/relationships/image" Target="../media/image236.png"/><Relationship Id="rId16" Type="http://schemas.openxmlformats.org/officeDocument/2006/relationships/image" Target="../media/image237.png"/><Relationship Id="rId17" Type="http://schemas.openxmlformats.org/officeDocument/2006/relationships/image" Target="../media/image238.png"/><Relationship Id="rId18" Type="http://schemas.openxmlformats.org/officeDocument/2006/relationships/customXml" Target="../ink/ink69.xml"/><Relationship Id="rId19" Type="http://schemas.openxmlformats.org/officeDocument/2006/relationships/customXml" Target="../ink/ink74.xml"/><Relationship Id="rId20" Type="http://schemas.openxmlformats.org/officeDocument/2006/relationships/slideLayout" Target="../slideLayouts/slideLayout1.xml"/><Relationship Id="rId21"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239.png"/><Relationship Id="rId4" Type="http://schemas.openxmlformats.org/officeDocument/2006/relationships/image" Target="../media/image240.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241.png"/><Relationship Id="rId8" Type="http://schemas.openxmlformats.org/officeDocument/2006/relationships/image" Target="../media/image242.png"/><Relationship Id="rId9" Type="http://schemas.openxmlformats.org/officeDocument/2006/relationships/image" Target="../media/image226.png"/><Relationship Id="rId10" Type="http://schemas.openxmlformats.org/officeDocument/2006/relationships/image" Target="../media/image227.png"/><Relationship Id="rId11" Type="http://schemas.openxmlformats.org/officeDocument/2006/relationships/image" Target="../media/image243.png"/><Relationship Id="rId12" Type="http://schemas.openxmlformats.org/officeDocument/2006/relationships/image" Target="../media/image244.png"/><Relationship Id="rId13" Type="http://schemas.openxmlformats.org/officeDocument/2006/relationships/image" Target="../media/image245.png"/><Relationship Id="rId14" Type="http://schemas.openxmlformats.org/officeDocument/2006/relationships/image" Target="../media/image246.png"/><Relationship Id="rId15" Type="http://schemas.openxmlformats.org/officeDocument/2006/relationships/image" Target="../media/image247.png"/><Relationship Id="rId16" Type="http://schemas.openxmlformats.org/officeDocument/2006/relationships/image" Target="../media/image248.png"/><Relationship Id="rId17" Type="http://schemas.openxmlformats.org/officeDocument/2006/relationships/image" Target="../media/image249.png"/><Relationship Id="rId18" Type="http://schemas.openxmlformats.org/officeDocument/2006/relationships/image" Target="../media/image250.png"/><Relationship Id="rId19" Type="http://schemas.openxmlformats.org/officeDocument/2006/relationships/image" Target="../media/image251.png"/><Relationship Id="rId20" Type="http://schemas.openxmlformats.org/officeDocument/2006/relationships/image" Target="../media/image252.png"/><Relationship Id="rId21" Type="http://schemas.openxmlformats.org/officeDocument/2006/relationships/image" Target="../media/image253.png"/><Relationship Id="rId22" Type="http://schemas.openxmlformats.org/officeDocument/2006/relationships/image" Target="../media/image254.png"/><Relationship Id="rId23" Type="http://schemas.openxmlformats.org/officeDocument/2006/relationships/image" Target="../media/image255.png"/><Relationship Id="rId24" Type="http://schemas.openxmlformats.org/officeDocument/2006/relationships/image" Target="../media/image256.png"/><Relationship Id="rId25" Type="http://schemas.openxmlformats.org/officeDocument/2006/relationships/image" Target="../media/image257.png"/><Relationship Id="rId26" Type="http://schemas.openxmlformats.org/officeDocument/2006/relationships/customXml" Target="../ink/ink105.xml"/><Relationship Id="rId27" Type="http://schemas.openxmlformats.org/officeDocument/2006/relationships/customXml" Target="../ink/ink108.xml"/><Relationship Id="rId28" Type="http://schemas.openxmlformats.org/officeDocument/2006/relationships/customXml" Target="../ink/ink109.xml"/><Relationship Id="rId29" Type="http://schemas.openxmlformats.org/officeDocument/2006/relationships/customXml" Target="../ink/ink110.xml"/><Relationship Id="rId30" Type="http://schemas.openxmlformats.org/officeDocument/2006/relationships/customXml" Target="../ink/ink111.xml"/><Relationship Id="rId31" Type="http://schemas.openxmlformats.org/officeDocument/2006/relationships/slideLayout" Target="../slideLayouts/slideLayout1.xml"/><Relationship Id="rId3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image" Target="../media/image258.png"/><Relationship Id="rId2" Type="http://schemas.openxmlformats.org/officeDocument/2006/relationships/image" Target="../media/image259.png"/><Relationship Id="rId3" Type="http://schemas.openxmlformats.org/officeDocument/2006/relationships/image" Target="../media/image260.png"/><Relationship Id="rId4" Type="http://schemas.openxmlformats.org/officeDocument/2006/relationships/image" Target="../media/image226.png"/><Relationship Id="rId5" Type="http://schemas.openxmlformats.org/officeDocument/2006/relationships/image" Target="../media/image227.png"/><Relationship Id="rId6" Type="http://schemas.openxmlformats.org/officeDocument/2006/relationships/image" Target="../media/image261.png"/><Relationship Id="rId7" Type="http://schemas.openxmlformats.org/officeDocument/2006/relationships/image" Target="../media/image262.png"/><Relationship Id="rId8" Type="http://schemas.openxmlformats.org/officeDocument/2006/relationships/image" Target="../media/image263.png"/><Relationship Id="rId9" Type="http://schemas.openxmlformats.org/officeDocument/2006/relationships/image" Target="../media/image264.png"/><Relationship Id="rId10" Type="http://schemas.openxmlformats.org/officeDocument/2006/relationships/image" Target="../media/image265.png"/><Relationship Id="rId11" Type="http://schemas.openxmlformats.org/officeDocument/2006/relationships/image" Target="../media/image266.png"/><Relationship Id="rId12" Type="http://schemas.openxmlformats.org/officeDocument/2006/relationships/image" Target="../media/image267.png"/><Relationship Id="rId13" Type="http://schemas.openxmlformats.org/officeDocument/2006/relationships/image" Target="../media/image268.png"/><Relationship Id="rId14" Type="http://schemas.openxmlformats.org/officeDocument/2006/relationships/image" Target="../media/image269.png"/><Relationship Id="rId15" Type="http://schemas.openxmlformats.org/officeDocument/2006/relationships/image" Target="../media/image270.png"/><Relationship Id="rId16" Type="http://schemas.openxmlformats.org/officeDocument/2006/relationships/image" Target="../media/image271.png"/><Relationship Id="rId17" Type="http://schemas.openxmlformats.org/officeDocument/2006/relationships/image" Target="../media/image272.png"/><Relationship Id="rId18" Type="http://schemas.openxmlformats.org/officeDocument/2006/relationships/image" Target="../media/image273.png"/><Relationship Id="rId19" Type="http://schemas.openxmlformats.org/officeDocument/2006/relationships/image" Target="../media/image274.png"/><Relationship Id="rId20" Type="http://schemas.openxmlformats.org/officeDocument/2006/relationships/image" Target="../media/image275.png"/><Relationship Id="rId21" Type="http://schemas.openxmlformats.org/officeDocument/2006/relationships/image" Target="../media/image276.png"/><Relationship Id="rId22" Type="http://schemas.openxmlformats.org/officeDocument/2006/relationships/image" Target="../media/image277.png"/><Relationship Id="rId23" Type="http://schemas.openxmlformats.org/officeDocument/2006/relationships/image" Target="../media/image278.png"/><Relationship Id="rId24" Type="http://schemas.openxmlformats.org/officeDocument/2006/relationships/customXml" Target="../ink/ink120.xml"/><Relationship Id="rId25" Type="http://schemas.openxmlformats.org/officeDocument/2006/relationships/slideLayout" Target="../slideLayouts/slideLayout1.xml"/><Relationship Id="rId26"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image" Target="../media/image279.png"/><Relationship Id="rId2" Type="http://schemas.openxmlformats.org/officeDocument/2006/relationships/image" Target="../media/image280.png"/><Relationship Id="rId3" Type="http://schemas.openxmlformats.org/officeDocument/2006/relationships/image" Target="../media/image281.png"/><Relationship Id="rId4" Type="http://schemas.openxmlformats.org/officeDocument/2006/relationships/image" Target="../media/image226.png"/><Relationship Id="rId5" Type="http://schemas.openxmlformats.org/officeDocument/2006/relationships/image" Target="../media/image227.png"/><Relationship Id="rId6" Type="http://schemas.openxmlformats.org/officeDocument/2006/relationships/image" Target="../media/image282.png"/><Relationship Id="rId7" Type="http://schemas.openxmlformats.org/officeDocument/2006/relationships/image" Target="../media/image283.png"/><Relationship Id="rId8" Type="http://schemas.openxmlformats.org/officeDocument/2006/relationships/image" Target="../media/image284.png"/><Relationship Id="rId9" Type="http://schemas.openxmlformats.org/officeDocument/2006/relationships/image" Target="../media/image285.png"/><Relationship Id="rId10" Type="http://schemas.openxmlformats.org/officeDocument/2006/relationships/image" Target="../media/image286.png"/><Relationship Id="rId11" Type="http://schemas.openxmlformats.org/officeDocument/2006/relationships/image" Target="../media/image287.png"/><Relationship Id="rId12" Type="http://schemas.openxmlformats.org/officeDocument/2006/relationships/image" Target="../media/image288.png"/><Relationship Id="rId13" Type="http://schemas.openxmlformats.org/officeDocument/2006/relationships/image" Target="../media/image289.png"/><Relationship Id="rId14" Type="http://schemas.openxmlformats.org/officeDocument/2006/relationships/image" Target="../media/image290.png"/><Relationship Id="rId15" Type="http://schemas.openxmlformats.org/officeDocument/2006/relationships/image" Target="../media/image291.png"/><Relationship Id="rId16" Type="http://schemas.openxmlformats.org/officeDocument/2006/relationships/image" Target="../media/image292.png"/><Relationship Id="rId17" Type="http://schemas.openxmlformats.org/officeDocument/2006/relationships/slideLayout" Target="../slideLayouts/slideLayout1.xml"/><Relationship Id="rId18"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image" Target="../media/image293.png"/><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customXml" Target="../ink/ink159.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image" Target="../media/image294.png"/><Relationship Id="rId2" Type="http://schemas.openxmlformats.org/officeDocument/2006/relationships/image" Target="../media/image295.png"/><Relationship Id="rId3" Type="http://schemas.openxmlformats.org/officeDocument/2006/relationships/image" Target="../media/image296.png"/><Relationship Id="rId4" Type="http://schemas.openxmlformats.org/officeDocument/2006/relationships/image" Target="../media/image297.png"/><Relationship Id="rId5" Type="http://schemas.openxmlformats.org/officeDocument/2006/relationships/image" Target="../media/image298.png"/><Relationship Id="rId6" Type="http://schemas.openxmlformats.org/officeDocument/2006/relationships/customXml" Target="../ink/ink163.xml"/><Relationship Id="rId7" Type="http://schemas.openxmlformats.org/officeDocument/2006/relationships/customXml" Target="../ink/ink164.xml"/><Relationship Id="rId8" Type="http://schemas.openxmlformats.org/officeDocument/2006/relationships/customXml" Target="../ink/ink165.xml"/><Relationship Id="rId9" Type="http://schemas.openxmlformats.org/officeDocument/2006/relationships/customXml" Target="../ink/ink166.xml"/><Relationship Id="rId10" Type="http://schemas.openxmlformats.org/officeDocument/2006/relationships/customXml" Target="../ink/ink167.xml"/><Relationship Id="rId11" Type="http://schemas.openxmlformats.org/officeDocument/2006/relationships/customXml" Target="../ink/ink168.xml"/><Relationship Id="rId12" Type="http://schemas.openxmlformats.org/officeDocument/2006/relationships/customXml" Target="../ink/ink169.xml"/><Relationship Id="rId13" Type="http://schemas.openxmlformats.org/officeDocument/2006/relationships/customXml" Target="../ink/ink170.xml"/><Relationship Id="rId14" Type="http://schemas.openxmlformats.org/officeDocument/2006/relationships/customXml" Target="../ink/ink171.xml"/><Relationship Id="rId15" Type="http://schemas.openxmlformats.org/officeDocument/2006/relationships/customXml" Target="../ink/ink172.xml"/><Relationship Id="rId16" Type="http://schemas.openxmlformats.org/officeDocument/2006/relationships/customXml" Target="../ink/ink173.xml"/><Relationship Id="rId17" Type="http://schemas.openxmlformats.org/officeDocument/2006/relationships/customXml" Target="../ink/ink174.xml"/><Relationship Id="rId18" Type="http://schemas.openxmlformats.org/officeDocument/2006/relationships/customXml" Target="../ink/ink175.xml"/><Relationship Id="rId19" Type="http://schemas.openxmlformats.org/officeDocument/2006/relationships/customXml" Target="../ink/ink176.xml"/><Relationship Id="rId20" Type="http://schemas.openxmlformats.org/officeDocument/2006/relationships/customXml" Target="../ink/ink177.xml"/><Relationship Id="rId21" Type="http://schemas.openxmlformats.org/officeDocument/2006/relationships/customXml" Target="../ink/ink178.xml"/><Relationship Id="rId22" Type="http://schemas.openxmlformats.org/officeDocument/2006/relationships/customXml" Target="../ink/ink179.xml"/><Relationship Id="rId23" Type="http://schemas.openxmlformats.org/officeDocument/2006/relationships/customXml" Target="../ink/ink180.xml"/><Relationship Id="rId24" Type="http://schemas.openxmlformats.org/officeDocument/2006/relationships/customXml" Target="../ink/ink181.xml"/><Relationship Id="rId25" Type="http://schemas.openxmlformats.org/officeDocument/2006/relationships/customXml" Target="../ink/ink182.xml"/><Relationship Id="rId26" Type="http://schemas.openxmlformats.org/officeDocument/2006/relationships/customXml" Target="../ink/ink183.xml"/><Relationship Id="rId27" Type="http://schemas.openxmlformats.org/officeDocument/2006/relationships/customXml" Target="../ink/ink184.xml"/><Relationship Id="rId28" Type="http://schemas.openxmlformats.org/officeDocument/2006/relationships/customXml" Target="../ink/ink185.xml"/><Relationship Id="rId29" Type="http://schemas.openxmlformats.org/officeDocument/2006/relationships/customXml" Target="../ink/ink186.xml"/><Relationship Id="rId30" Type="http://schemas.openxmlformats.org/officeDocument/2006/relationships/customXml" Target="../ink/ink187.xml"/><Relationship Id="rId31" Type="http://schemas.openxmlformats.org/officeDocument/2006/relationships/customXml" Target="../ink/ink188.xml"/><Relationship Id="rId32" Type="http://schemas.openxmlformats.org/officeDocument/2006/relationships/customXml" Target="../ink/ink189.xml"/><Relationship Id="rId33" Type="http://schemas.openxmlformats.org/officeDocument/2006/relationships/customXml" Target="../ink/ink190.xml"/><Relationship Id="rId34" Type="http://schemas.openxmlformats.org/officeDocument/2006/relationships/customXml" Target="../ink/ink191.xml"/><Relationship Id="rId35" Type="http://schemas.openxmlformats.org/officeDocument/2006/relationships/customXml" Target="../ink/ink192.xml"/><Relationship Id="rId36" Type="http://schemas.openxmlformats.org/officeDocument/2006/relationships/customXml" Target="../ink/ink193.xml"/><Relationship Id="rId37" Type="http://schemas.openxmlformats.org/officeDocument/2006/relationships/customXml" Target="../ink/ink194.xml"/><Relationship Id="rId38" Type="http://schemas.openxmlformats.org/officeDocument/2006/relationships/customXml" Target="../ink/ink195.xml"/><Relationship Id="rId39" Type="http://schemas.openxmlformats.org/officeDocument/2006/relationships/customXml" Target="../ink/ink196.xml"/><Relationship Id="rId40" Type="http://schemas.openxmlformats.org/officeDocument/2006/relationships/customXml" Target="../ink/ink197.xml"/><Relationship Id="rId41" Type="http://schemas.openxmlformats.org/officeDocument/2006/relationships/customXml" Target="../ink/ink198.xml"/><Relationship Id="rId42" Type="http://schemas.openxmlformats.org/officeDocument/2006/relationships/customXml" Target="../ink/ink199.xml"/><Relationship Id="rId43" Type="http://schemas.openxmlformats.org/officeDocument/2006/relationships/customXml" Target="../ink/ink200.xml"/><Relationship Id="rId44" Type="http://schemas.openxmlformats.org/officeDocument/2006/relationships/customXml" Target="../ink/ink201.xml"/><Relationship Id="rId45" Type="http://schemas.openxmlformats.org/officeDocument/2006/relationships/customXml" Target="../ink/ink202.xml"/><Relationship Id="rId46" Type="http://schemas.openxmlformats.org/officeDocument/2006/relationships/customXml" Target="../ink/ink203.xml"/><Relationship Id="rId47" Type="http://schemas.openxmlformats.org/officeDocument/2006/relationships/customXml" Target="../ink/ink204.xml"/><Relationship Id="rId48" Type="http://schemas.openxmlformats.org/officeDocument/2006/relationships/customXml" Target="../ink/ink205.xml"/><Relationship Id="rId49" Type="http://schemas.openxmlformats.org/officeDocument/2006/relationships/customXml" Target="../ink/ink206.xml"/><Relationship Id="rId50" Type="http://schemas.openxmlformats.org/officeDocument/2006/relationships/customXml" Target="../ink/ink207.xml"/><Relationship Id="rId51" Type="http://schemas.openxmlformats.org/officeDocument/2006/relationships/customXml" Target="../ink/ink208.xml"/><Relationship Id="rId52" Type="http://schemas.openxmlformats.org/officeDocument/2006/relationships/customXml" Target="../ink/ink209.xml"/><Relationship Id="rId53" Type="http://schemas.openxmlformats.org/officeDocument/2006/relationships/customXml" Target="../ink/ink220.xml"/><Relationship Id="rId54" Type="http://schemas.openxmlformats.org/officeDocument/2006/relationships/customXml" Target="../ink/ink221.xml"/><Relationship Id="rId55" Type="http://schemas.openxmlformats.org/officeDocument/2006/relationships/customXml" Target="../ink/ink222.xml"/><Relationship Id="rId56" Type="http://schemas.openxmlformats.org/officeDocument/2006/relationships/customXml" Target="../ink/ink227.xml"/><Relationship Id="rId57" Type="http://schemas.openxmlformats.org/officeDocument/2006/relationships/customXml" Target="../ink/ink228.xml"/><Relationship Id="rId58" Type="http://schemas.openxmlformats.org/officeDocument/2006/relationships/slideLayout" Target="../slideLayouts/slideLayout1.xml"/><Relationship Id="rId59"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image" Target="../media/image299.png"/><Relationship Id="rId2" Type="http://schemas.openxmlformats.org/officeDocument/2006/relationships/image" Target="../media/image300.png"/><Relationship Id="rId3" Type="http://schemas.openxmlformats.org/officeDocument/2006/relationships/image" Target="../media/image301.png"/><Relationship Id="rId4" Type="http://schemas.openxmlformats.org/officeDocument/2006/relationships/image" Target="../media/image302.png"/><Relationship Id="rId5" Type="http://schemas.openxmlformats.org/officeDocument/2006/relationships/customXml" Target="../ink/ink229.xml"/><Relationship Id="rId6" Type="http://schemas.openxmlformats.org/officeDocument/2006/relationships/customXml" Target="../ink/ink230.xml"/><Relationship Id="rId7" Type="http://schemas.openxmlformats.org/officeDocument/2006/relationships/customXml" Target="../ink/ink231.xml"/><Relationship Id="rId8" Type="http://schemas.openxmlformats.org/officeDocument/2006/relationships/customXml" Target="../ink/ink232.xml"/><Relationship Id="rId9" Type="http://schemas.openxmlformats.org/officeDocument/2006/relationships/customXml" Target="../ink/ink233.xml"/><Relationship Id="rId10" Type="http://schemas.openxmlformats.org/officeDocument/2006/relationships/customXml" Target="../ink/ink234.xml"/><Relationship Id="rId11" Type="http://schemas.openxmlformats.org/officeDocument/2006/relationships/customXml" Target="../ink/ink235.xml"/><Relationship Id="rId12" Type="http://schemas.openxmlformats.org/officeDocument/2006/relationships/customXml" Target="../ink/ink236.xml"/><Relationship Id="rId13" Type="http://schemas.openxmlformats.org/officeDocument/2006/relationships/customXml" Target="../ink/ink237.xml"/><Relationship Id="rId14" Type="http://schemas.openxmlformats.org/officeDocument/2006/relationships/customXml" Target="../ink/ink238.xml"/><Relationship Id="rId15" Type="http://schemas.openxmlformats.org/officeDocument/2006/relationships/customXml" Target="../ink/ink239.xml"/><Relationship Id="rId16" Type="http://schemas.openxmlformats.org/officeDocument/2006/relationships/customXml" Target="../ink/ink240.xml"/><Relationship Id="rId17" Type="http://schemas.openxmlformats.org/officeDocument/2006/relationships/customXml" Target="../ink/ink241.xml"/><Relationship Id="rId18" Type="http://schemas.openxmlformats.org/officeDocument/2006/relationships/customXml" Target="../ink/ink242.xml"/><Relationship Id="rId19" Type="http://schemas.openxmlformats.org/officeDocument/2006/relationships/slideLayout" Target="../slideLayouts/slideLayout1.xml"/><Relationship Id="rId20"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303.png"/><Relationship Id="rId3" Type="http://schemas.openxmlformats.org/officeDocument/2006/relationships/slideLayout" Target="../slideLayouts/slideLayout1.xml"/><Relationship Id="rId4" Type="http://schemas.openxmlformats.org/officeDocument/2006/relationships/notesSlide" Target="../notesSlides/notesSlide47.xml"/><Relationship Id="rId5" Type="http://schemas.openxmlformats.org/officeDocument/2006/relationships/vmlDrawing" Target="../drawings/vmlDrawing38.vml"/></Relationships>
</file>

<file path=ppt/slides/_rels/slide49.xml.rels><?xml version="1.0" encoding="UTF-8" standalone="yes"?>
<Relationships xmlns="http://schemas.openxmlformats.org/package/2006/relationships"><Relationship Id="rId1" Type="http://schemas.openxmlformats.org/officeDocument/2006/relationships/image" Target="../media/image304.png"/><Relationship Id="rId2" Type="http://schemas.openxmlformats.org/officeDocument/2006/relationships/image" Target="../media/image305.png"/><Relationship Id="rId3" Type="http://schemas.openxmlformats.org/officeDocument/2006/relationships/slideLayout" Target="../slideLayouts/slideLayout1.xml"/><Relationship Id="rId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image" Target="../media/image306.png"/><Relationship Id="rId2" Type="http://schemas.openxmlformats.org/officeDocument/2006/relationships/image" Target="../media/image307.png"/><Relationship Id="rId3" Type="http://schemas.openxmlformats.org/officeDocument/2006/relationships/image" Target="../media/image308.png"/><Relationship Id="rId4" Type="http://schemas.openxmlformats.org/officeDocument/2006/relationships/image" Target="../media/image309.png"/><Relationship Id="rId5" Type="http://schemas.openxmlformats.org/officeDocument/2006/relationships/image" Target="../media/image310.png"/><Relationship Id="rId6" Type="http://schemas.openxmlformats.org/officeDocument/2006/relationships/image" Target="../media/image311.png"/><Relationship Id="rId7" Type="http://schemas.openxmlformats.org/officeDocument/2006/relationships/image" Target="../media/image312.png"/><Relationship Id="rId8" Type="http://schemas.openxmlformats.org/officeDocument/2006/relationships/image" Target="../media/image313.png"/><Relationship Id="rId9" Type="http://schemas.openxmlformats.org/officeDocument/2006/relationships/image" Target="../media/image314.png"/><Relationship Id="rId10" Type="http://schemas.openxmlformats.org/officeDocument/2006/relationships/image" Target="../media/image315.png"/><Relationship Id="rId11" Type="http://schemas.openxmlformats.org/officeDocument/2006/relationships/image" Target="../media/image316.png"/><Relationship Id="rId12" Type="http://schemas.openxmlformats.org/officeDocument/2006/relationships/image" Target="../media/image317.png"/><Relationship Id="rId13" Type="http://schemas.openxmlformats.org/officeDocument/2006/relationships/image" Target="../media/image318.png"/><Relationship Id="rId14" Type="http://schemas.openxmlformats.org/officeDocument/2006/relationships/image" Target="../media/image319.png"/><Relationship Id="rId15" Type="http://schemas.openxmlformats.org/officeDocument/2006/relationships/slideLayout" Target="../slideLayouts/slideLayout1.xml"/><Relationship Id="rId16"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image" Target="../media/image320.png"/><Relationship Id="rId2" Type="http://schemas.openxmlformats.org/officeDocument/2006/relationships/image" Target="../media/image321.png"/><Relationship Id="rId3" Type="http://schemas.openxmlformats.org/officeDocument/2006/relationships/image" Target="../media/image322.png"/><Relationship Id="rId4" Type="http://schemas.openxmlformats.org/officeDocument/2006/relationships/image" Target="../media/image323.png"/><Relationship Id="rId5" Type="http://schemas.openxmlformats.org/officeDocument/2006/relationships/image" Target="../media/image324.png"/><Relationship Id="rId6" Type="http://schemas.openxmlformats.org/officeDocument/2006/relationships/image" Target="../media/image325.png"/><Relationship Id="rId7" Type="http://schemas.openxmlformats.org/officeDocument/2006/relationships/image" Target="../media/image326.png"/><Relationship Id="rId8" Type="http://schemas.openxmlformats.org/officeDocument/2006/relationships/image" Target="../media/image327.png"/><Relationship Id="rId9" Type="http://schemas.openxmlformats.org/officeDocument/2006/relationships/image" Target="../media/image328.png"/><Relationship Id="rId10" Type="http://schemas.openxmlformats.org/officeDocument/2006/relationships/image" Target="../media/image329.png"/><Relationship Id="rId11" Type="http://schemas.openxmlformats.org/officeDocument/2006/relationships/image" Target="../media/image330.png"/><Relationship Id="rId12" Type="http://schemas.openxmlformats.org/officeDocument/2006/relationships/image" Target="../media/image331.png"/><Relationship Id="rId13" Type="http://schemas.openxmlformats.org/officeDocument/2006/relationships/image" Target="../media/image332.png"/><Relationship Id="rId14" Type="http://schemas.openxmlformats.org/officeDocument/2006/relationships/image" Target="../media/image333.png"/><Relationship Id="rId15" Type="http://schemas.openxmlformats.org/officeDocument/2006/relationships/image" Target="../media/image334.png"/><Relationship Id="rId16" Type="http://schemas.openxmlformats.org/officeDocument/2006/relationships/image" Target="../media/image335.png"/><Relationship Id="rId17" Type="http://schemas.openxmlformats.org/officeDocument/2006/relationships/image" Target="../media/image336.png"/><Relationship Id="rId18" Type="http://schemas.openxmlformats.org/officeDocument/2006/relationships/image" Target="../media/image337.png"/><Relationship Id="rId19" Type="http://schemas.openxmlformats.org/officeDocument/2006/relationships/image" Target="../media/image338.png"/><Relationship Id="rId20" Type="http://schemas.openxmlformats.org/officeDocument/2006/relationships/image" Target="../media/image339.png"/><Relationship Id="rId21" Type="http://schemas.openxmlformats.org/officeDocument/2006/relationships/image" Target="../media/image340.png"/><Relationship Id="rId22" Type="http://schemas.openxmlformats.org/officeDocument/2006/relationships/image" Target="../media/image341.png"/><Relationship Id="rId23" Type="http://schemas.openxmlformats.org/officeDocument/2006/relationships/image" Target="../media/image342.png"/><Relationship Id="rId24" Type="http://schemas.openxmlformats.org/officeDocument/2006/relationships/image" Target="../media/image343.png"/><Relationship Id="rId25" Type="http://schemas.openxmlformats.org/officeDocument/2006/relationships/image" Target="../media/image344.png"/><Relationship Id="rId26" Type="http://schemas.openxmlformats.org/officeDocument/2006/relationships/image" Target="../media/image345.png"/><Relationship Id="rId27" Type="http://schemas.openxmlformats.org/officeDocument/2006/relationships/image" Target="../media/image346.png"/><Relationship Id="rId28" Type="http://schemas.openxmlformats.org/officeDocument/2006/relationships/image" Target="../media/image347.png"/><Relationship Id="rId29" Type="http://schemas.openxmlformats.org/officeDocument/2006/relationships/image" Target="../media/image348.png"/><Relationship Id="rId30" Type="http://schemas.openxmlformats.org/officeDocument/2006/relationships/image" Target="../media/image349.png"/><Relationship Id="rId31" Type="http://schemas.openxmlformats.org/officeDocument/2006/relationships/customXml" Target="../ink/ink256.xml"/><Relationship Id="rId32" Type="http://schemas.openxmlformats.org/officeDocument/2006/relationships/slideLayout" Target="../slideLayouts/slideLayout1.xml"/><Relationship Id="rId3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image" Target="../media/image350.png"/><Relationship Id="rId2" Type="http://schemas.openxmlformats.org/officeDocument/2006/relationships/image" Target="../media/image351.png"/><Relationship Id="rId3" Type="http://schemas.openxmlformats.org/officeDocument/2006/relationships/image" Target="../media/image352.png"/><Relationship Id="rId4" Type="http://schemas.openxmlformats.org/officeDocument/2006/relationships/image" Target="../media/image353.png"/><Relationship Id="rId5" Type="http://schemas.openxmlformats.org/officeDocument/2006/relationships/image" Target="../media/image354.png"/><Relationship Id="rId6" Type="http://schemas.openxmlformats.org/officeDocument/2006/relationships/image" Target="../media/image355.png"/><Relationship Id="rId7" Type="http://schemas.openxmlformats.org/officeDocument/2006/relationships/image" Target="../media/image356.png"/><Relationship Id="rId8" Type="http://schemas.openxmlformats.org/officeDocument/2006/relationships/image" Target="../media/image357.png"/><Relationship Id="rId9" Type="http://schemas.openxmlformats.org/officeDocument/2006/relationships/image" Target="../media/image358.png"/><Relationship Id="rId10" Type="http://schemas.openxmlformats.org/officeDocument/2006/relationships/image" Target="../media/image359.png"/><Relationship Id="rId11" Type="http://schemas.openxmlformats.org/officeDocument/2006/relationships/image" Target="../media/image360.png"/><Relationship Id="rId12" Type="http://schemas.openxmlformats.org/officeDocument/2006/relationships/image" Target="../media/image361.png"/><Relationship Id="rId13" Type="http://schemas.openxmlformats.org/officeDocument/2006/relationships/image" Target="../media/image362.png"/><Relationship Id="rId14" Type="http://schemas.openxmlformats.org/officeDocument/2006/relationships/image" Target="../media/image363.png"/><Relationship Id="rId15" Type="http://schemas.openxmlformats.org/officeDocument/2006/relationships/image" Target="../media/image364.png"/><Relationship Id="rId16" Type="http://schemas.openxmlformats.org/officeDocument/2006/relationships/image" Target="../media/image365.png"/><Relationship Id="rId17" Type="http://schemas.openxmlformats.org/officeDocument/2006/relationships/image" Target="../media/image366.png"/><Relationship Id="rId18" Type="http://schemas.openxmlformats.org/officeDocument/2006/relationships/image" Target="../media/image367.png"/><Relationship Id="rId19" Type="http://schemas.openxmlformats.org/officeDocument/2006/relationships/slideLayout" Target="../slideLayouts/slideLayout1.xml"/><Relationship Id="rId20"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image" Target="../media/image368.png"/><Relationship Id="rId2" Type="http://schemas.openxmlformats.org/officeDocument/2006/relationships/image" Target="../media/image369.png"/><Relationship Id="rId3" Type="http://schemas.openxmlformats.org/officeDocument/2006/relationships/image" Target="../media/image356.png"/><Relationship Id="rId4" Type="http://schemas.openxmlformats.org/officeDocument/2006/relationships/image" Target="../media/image357.png"/><Relationship Id="rId5" Type="http://schemas.openxmlformats.org/officeDocument/2006/relationships/image" Target="../media/image370.png"/><Relationship Id="rId6" Type="http://schemas.openxmlformats.org/officeDocument/2006/relationships/image" Target="../media/image360.png"/><Relationship Id="rId7" Type="http://schemas.openxmlformats.org/officeDocument/2006/relationships/image" Target="../media/image361.png"/><Relationship Id="rId8" Type="http://schemas.openxmlformats.org/officeDocument/2006/relationships/image" Target="../media/image362.png"/><Relationship Id="rId9" Type="http://schemas.openxmlformats.org/officeDocument/2006/relationships/image" Target="../media/image363.png"/><Relationship Id="rId10" Type="http://schemas.openxmlformats.org/officeDocument/2006/relationships/image" Target="../media/image371.png"/><Relationship Id="rId11" Type="http://schemas.openxmlformats.org/officeDocument/2006/relationships/image" Target="../media/image372.png"/><Relationship Id="rId12" Type="http://schemas.openxmlformats.org/officeDocument/2006/relationships/image" Target="../media/image373.png"/><Relationship Id="rId13" Type="http://schemas.openxmlformats.org/officeDocument/2006/relationships/image" Target="../media/image374.png"/><Relationship Id="rId14" Type="http://schemas.openxmlformats.org/officeDocument/2006/relationships/image" Target="../media/image375.png"/><Relationship Id="rId15" Type="http://schemas.openxmlformats.org/officeDocument/2006/relationships/image" Target="../media/image376.png"/><Relationship Id="rId16" Type="http://schemas.openxmlformats.org/officeDocument/2006/relationships/image" Target="../media/image377.png"/><Relationship Id="rId17" Type="http://schemas.openxmlformats.org/officeDocument/2006/relationships/slideLayout" Target="../slideLayouts/slideLayout1.xml"/><Relationship Id="rId18"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7"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2.3 Stabilizing the static working point Q</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58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9" name="Text Box 84"/>
          <p:cNvSpPr txBox="1">
            <a:spLocks noChangeArrowheads="1"/>
          </p:cNvSpPr>
          <p:nvPr/>
        </p:nvSpPr>
        <p:spPr bwMode="auto">
          <a:xfrm>
            <a:off x="2484250" y="1099500"/>
            <a:ext cx="4103492"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稳定放大电路工作点</a:t>
            </a:r>
            <a:r>
              <a:rPr altLang="zh-CN" b="1" dirty="0" sz="2800" kumimoji="1" lang="en-US" smtClean="0">
                <a:latin typeface="Arial" panose="020B0604020202020204" pitchFamily="34" charset="0"/>
                <a:cs typeface="Arial" panose="020B0604020202020204" pitchFamily="34" charset="0"/>
              </a:rPr>
              <a:t>Q</a:t>
            </a:r>
            <a:endParaRPr altLang="en-US" b="1" dirty="0" sz="2800" kumimoji="1" lang="zh-CN" smtClean="0">
              <a:latin typeface="Arial" panose="020B0604020202020204" pitchFamily="34" charset="0"/>
              <a:cs typeface="Arial" panose="020B0604020202020204" pitchFamily="34" charset="0"/>
            </a:endParaRPr>
          </a:p>
        </p:txBody>
      </p:sp>
      <p:sp>
        <p:nvSpPr>
          <p:cNvPr id="1048590" name="Rectangle 3"/>
          <p:cNvSpPr>
            <a:spLocks noChangeArrowheads="1"/>
          </p:cNvSpPr>
          <p:nvPr/>
        </p:nvSpPr>
        <p:spPr bwMode="auto">
          <a:xfrm>
            <a:off x="263538" y="2120940"/>
            <a:ext cx="8618347"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Many factors can affect the static working point Q</a:t>
            </a:r>
            <a:endParaRPr altLang="en-US" dirty="0" sz="3600" kumimoji="1" lang="zh-CN" smtClean="0">
              <a:latin typeface="Arial" panose="020B0604020202020204" pitchFamily="34" charset="0"/>
              <a:cs typeface="Arial" panose="020B0604020202020204" pitchFamily="34" charset="0"/>
            </a:endParaRPr>
          </a:p>
        </p:txBody>
      </p:sp>
      <p:sp>
        <p:nvSpPr>
          <p:cNvPr id="1048591" name="Rectangle 3"/>
          <p:cNvSpPr>
            <a:spLocks noChangeArrowheads="1"/>
          </p:cNvSpPr>
          <p:nvPr/>
        </p:nvSpPr>
        <p:spPr bwMode="auto">
          <a:xfrm>
            <a:off x="534624" y="3004257"/>
            <a:ext cx="3885250"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1. Aging </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老化</a:t>
            </a:r>
            <a:endParaRPr altLang="en-US" dirty="0" sz="36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592" name="Rectangle 3"/>
          <p:cNvSpPr>
            <a:spLocks noChangeArrowheads="1"/>
          </p:cNvSpPr>
          <p:nvPr/>
        </p:nvSpPr>
        <p:spPr bwMode="auto">
          <a:xfrm>
            <a:off x="534624" y="3982709"/>
            <a:ext cx="6696062" cy="6121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2. Fluctuation of supply voltage V</a:t>
            </a:r>
            <a:r>
              <a:rPr altLang="zh-CN" baseline="-25000" dirty="0" sz="2800" kumimoji="1" lang="en-US" smtClean="0">
                <a:latin typeface="Arial" panose="020B0604020202020204" pitchFamily="34" charset="0"/>
                <a:cs typeface="Arial" panose="020B0604020202020204" pitchFamily="34" charset="0"/>
              </a:rPr>
              <a:t>CC</a:t>
            </a:r>
            <a:endParaRPr altLang="en-US" baseline="-25000" dirty="0" sz="3600" kumimoji="1" lang="zh-CN" smtClean="0">
              <a:latin typeface="Arial" panose="020B0604020202020204" pitchFamily="34" charset="0"/>
              <a:cs typeface="Arial" panose="020B0604020202020204" pitchFamily="34" charset="0"/>
            </a:endParaRPr>
          </a:p>
        </p:txBody>
      </p:sp>
      <p:sp>
        <p:nvSpPr>
          <p:cNvPr id="1048593" name="Rectangle 3"/>
          <p:cNvSpPr>
            <a:spLocks noChangeArrowheads="1"/>
          </p:cNvSpPr>
          <p:nvPr/>
        </p:nvSpPr>
        <p:spPr bwMode="auto">
          <a:xfrm>
            <a:off x="534624" y="4961161"/>
            <a:ext cx="4015766" cy="52322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3. Temperature effect</a:t>
            </a:r>
            <a:endParaRPr altLang="en-US" dirty="0" sz="3600" kumimoji="1" lang="zh-CN" smtClean="0">
              <a:latin typeface="Arial" panose="020B0604020202020204" pitchFamily="34" charset="0"/>
              <a:cs typeface="Arial" panose="020B0604020202020204" pitchFamily="34"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918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90" name="Rectangle 1282"/>
          <p:cNvSpPr>
            <a:spLocks noChangeArrowheads="1"/>
          </p:cNvSpPr>
          <p:nvPr/>
        </p:nvSpPr>
        <p:spPr bwMode="auto">
          <a:xfrm>
            <a:off x="270157" y="445646"/>
            <a:ext cx="2998713" cy="45720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Another approach:</a:t>
            </a:r>
            <a:endParaRPr altLang="en-US" b="1" dirty="0" sz="2400" kumimoji="1" lang="zh-CN">
              <a:latin typeface="Arial" panose="020B0604020202020204" pitchFamily="34" charset="0"/>
              <a:cs typeface="Arial" panose="020B0604020202020204" pitchFamily="34" charset="0"/>
            </a:endParaRPr>
          </a:p>
        </p:txBody>
      </p:sp>
      <p:sp>
        <p:nvSpPr>
          <p:cNvPr id="1049191" name="矩形 1"/>
          <p:cNvSpPr/>
          <p:nvPr/>
        </p:nvSpPr>
        <p:spPr>
          <a:xfrm>
            <a:off x="3058802" y="452225"/>
            <a:ext cx="2862581" cy="447041"/>
          </a:xfrm>
          <a:prstGeom prst="rect"/>
        </p:spPr>
        <p:txBody>
          <a:bodyPr wrap="none">
            <a:spAutoFit/>
          </a:bodyPr>
          <a:p>
            <a:r>
              <a:rPr altLang="zh-CN" b="1" dirty="0" sz="2400" lang="en-US" err="1">
                <a:latin typeface="Arial" panose="020B0604020202020204" pitchFamily="34" charset="0"/>
                <a:cs typeface="Arial" panose="020B0604020202020204" pitchFamily="34" charset="0"/>
              </a:rPr>
              <a:t>Thevenin's</a:t>
            </a:r>
            <a:r>
              <a:rPr altLang="zh-CN" b="1" dirty="0" sz="2400" lang="en-US">
                <a:latin typeface="Arial" panose="020B0604020202020204" pitchFamily="34" charset="0"/>
                <a:cs typeface="Arial" panose="020B0604020202020204" pitchFamily="34" charset="0"/>
              </a:rPr>
              <a:t> theorem</a:t>
            </a:r>
            <a:endParaRPr altLang="en-US" b="1" dirty="0" sz="2400" lang="zh-CN">
              <a:latin typeface="Arial" panose="020B0604020202020204" pitchFamily="34" charset="0"/>
              <a:cs typeface="Arial" panose="020B0604020202020204" pitchFamily="34" charset="0"/>
            </a:endParaRPr>
          </a:p>
        </p:txBody>
      </p:sp>
      <p:sp>
        <p:nvSpPr>
          <p:cNvPr id="1049192" name="矩形 58"/>
          <p:cNvSpPr/>
          <p:nvPr/>
        </p:nvSpPr>
        <p:spPr>
          <a:xfrm>
            <a:off x="5990739" y="428086"/>
            <a:ext cx="1723549" cy="461665"/>
          </a:xfrm>
          <a:prstGeom prst="rect"/>
        </p:spPr>
        <p:txBody>
          <a:bodyPr wrap="none">
            <a:spAutoFit/>
          </a:bodyPr>
          <a:p>
            <a:r>
              <a:rPr altLang="en-US" b="1" dirty="0" sz="2400" lang="zh-CN" smtClean="0">
                <a:latin typeface="宋体" panose="02010600030101010101" pitchFamily="2" charset="-122"/>
                <a:ea typeface="宋体" panose="02010600030101010101" pitchFamily="2" charset="-122"/>
              </a:rPr>
              <a:t>戴维南定理</a:t>
            </a:r>
            <a:endParaRPr altLang="en-US" b="1" dirty="0" sz="2400" lang="zh-CN">
              <a:latin typeface="宋体" panose="02010600030101010101" pitchFamily="2" charset="-122"/>
              <a:ea typeface="宋体" panose="02010600030101010101" pitchFamily="2" charset="-122"/>
            </a:endParaRPr>
          </a:p>
        </p:txBody>
      </p:sp>
      <p:grpSp>
        <p:nvGrpSpPr>
          <p:cNvPr id="235" name="组合 5"/>
          <p:cNvGrpSpPr/>
          <p:nvPr/>
        </p:nvGrpSpPr>
        <p:grpSpPr>
          <a:xfrm>
            <a:off x="827508" y="1306142"/>
            <a:ext cx="2537592" cy="3910868"/>
            <a:chOff x="6395593" y="1020164"/>
            <a:chExt cx="2537592" cy="3910868"/>
          </a:xfrm>
        </p:grpSpPr>
        <p:grpSp>
          <p:nvGrpSpPr>
            <p:cNvPr id="236" name="组合 151"/>
            <p:cNvGrpSpPr/>
            <p:nvPr/>
          </p:nvGrpSpPr>
          <p:grpSpPr>
            <a:xfrm>
              <a:off x="6395593" y="1020164"/>
              <a:ext cx="2537592" cy="3910868"/>
              <a:chOff x="3406063" y="1031154"/>
              <a:chExt cx="2537592" cy="3910868"/>
            </a:xfrm>
          </p:grpSpPr>
          <p:grpSp>
            <p:nvGrpSpPr>
              <p:cNvPr id="237" name="组合 152"/>
              <p:cNvGrpSpPr/>
              <p:nvPr/>
            </p:nvGrpSpPr>
            <p:grpSpPr>
              <a:xfrm>
                <a:off x="3406063" y="1343665"/>
                <a:ext cx="2537592" cy="3598357"/>
                <a:chOff x="5573691" y="269618"/>
                <a:chExt cx="2537592" cy="3598357"/>
              </a:xfrm>
            </p:grpSpPr>
            <p:grpSp>
              <p:nvGrpSpPr>
                <p:cNvPr id="238" name="组合 155"/>
                <p:cNvGrpSpPr/>
                <p:nvPr/>
              </p:nvGrpSpPr>
              <p:grpSpPr>
                <a:xfrm>
                  <a:off x="5573691" y="269618"/>
                  <a:ext cx="2497673" cy="3598357"/>
                  <a:chOff x="4979435" y="3353402"/>
                  <a:chExt cx="2497673" cy="3598357"/>
                </a:xfrm>
              </p:grpSpPr>
              <p:grpSp>
                <p:nvGrpSpPr>
                  <p:cNvPr id="239" name="组合 167"/>
                  <p:cNvGrpSpPr/>
                  <p:nvPr/>
                </p:nvGrpSpPr>
                <p:grpSpPr>
                  <a:xfrm>
                    <a:off x="4979435" y="3353402"/>
                    <a:ext cx="2497673" cy="3598357"/>
                    <a:chOff x="575045" y="2148568"/>
                    <a:chExt cx="2497673" cy="3598357"/>
                  </a:xfrm>
                </p:grpSpPr>
                <p:grpSp>
                  <p:nvGrpSpPr>
                    <p:cNvPr id="240" name="组合 169"/>
                    <p:cNvGrpSpPr/>
                    <p:nvPr/>
                  </p:nvGrpSpPr>
                  <p:grpSpPr>
                    <a:xfrm>
                      <a:off x="575045" y="2148568"/>
                      <a:ext cx="2497673" cy="3598357"/>
                      <a:chOff x="575045" y="2148568"/>
                      <a:chExt cx="2497673" cy="3598357"/>
                    </a:xfrm>
                  </p:grpSpPr>
                  <p:grpSp>
                    <p:nvGrpSpPr>
                      <p:cNvPr id="241" name="组合 171"/>
                      <p:cNvGrpSpPr/>
                      <p:nvPr/>
                    </p:nvGrpSpPr>
                    <p:grpSpPr>
                      <a:xfrm>
                        <a:off x="575045" y="2148568"/>
                        <a:ext cx="2497673" cy="3598357"/>
                        <a:chOff x="464840" y="962287"/>
                        <a:chExt cx="2497673" cy="3598357"/>
                      </a:xfrm>
                    </p:grpSpPr>
                    <p:grpSp>
                      <p:nvGrpSpPr>
                        <p:cNvPr id="242" name="组合 183"/>
                        <p:cNvGrpSpPr/>
                        <p:nvPr/>
                      </p:nvGrpSpPr>
                      <p:grpSpPr>
                        <a:xfrm>
                          <a:off x="464840" y="962287"/>
                          <a:ext cx="2497673" cy="3598357"/>
                          <a:chOff x="422895" y="1452674"/>
                          <a:chExt cx="2497673" cy="3598357"/>
                        </a:xfrm>
                      </p:grpSpPr>
                      <p:grpSp>
                        <p:nvGrpSpPr>
                          <p:cNvPr id="243" name="组合 187"/>
                          <p:cNvGrpSpPr/>
                          <p:nvPr/>
                        </p:nvGrpSpPr>
                        <p:grpSpPr>
                          <a:xfrm>
                            <a:off x="422895" y="1452674"/>
                            <a:ext cx="2497673" cy="3598357"/>
                            <a:chOff x="2653268" y="-19662"/>
                            <a:chExt cx="2497673" cy="3598357"/>
                          </a:xfrm>
                        </p:grpSpPr>
                        <p:grpSp>
                          <p:nvGrpSpPr>
                            <p:cNvPr id="244" name="组合 189"/>
                            <p:cNvGrpSpPr/>
                            <p:nvPr/>
                          </p:nvGrpSpPr>
                          <p:grpSpPr>
                            <a:xfrm>
                              <a:off x="2653268" y="-19662"/>
                              <a:ext cx="2497673" cy="3598357"/>
                              <a:chOff x="706814" y="1217085"/>
                              <a:chExt cx="2497673" cy="3598357"/>
                            </a:xfrm>
                          </p:grpSpPr>
                          <p:grpSp>
                            <p:nvGrpSpPr>
                              <p:cNvPr id="245" name="Group 1096"/>
                              <p:cNvGrpSpPr/>
                              <p:nvPr/>
                            </p:nvGrpSpPr>
                            <p:grpSpPr bwMode="auto">
                              <a:xfrm>
                                <a:off x="1414574" y="1569267"/>
                                <a:ext cx="1047932" cy="3246175"/>
                                <a:chOff x="4170" y="2035"/>
                                <a:chExt cx="737" cy="2283"/>
                              </a:xfrm>
                            </p:grpSpPr>
                            <p:sp>
                              <p:nvSpPr>
                                <p:cNvPr id="104919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4"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7"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98"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99" name="文本框 192"/>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00" name="文本框 193"/>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01"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2" name="Line 1073"/>
                              <p:cNvSpPr>
                                <a:spLocks noChangeShapeType="1"/>
                              </p:cNvSpPr>
                              <p:nvPr/>
                            </p:nvSpPr>
                            <p:spPr bwMode="auto">
                              <a:xfrm flipH="1">
                                <a:off x="706814" y="4585716"/>
                                <a:ext cx="17556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3" name="矩形 200"/>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4" name="矩形 20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5" name="文本框 202"/>
                              <p:cNvSpPr txBox="1"/>
                              <p:nvPr/>
                            </p:nvSpPr>
                            <p:spPr>
                              <a:xfrm>
                                <a:off x="714556" y="1860724"/>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206" name="文本框 203"/>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89" name="直接连接符 20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207" name="椭圆 20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08" name="文本框 19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209" name="椭圆 188"/>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10" name="文本框 18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211" name="文本框 18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212" name="文本框 18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213" name="矩形 172"/>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4" name="文本框 181"/>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215" name="文本框 182"/>
                      <p:cNvSpPr txBox="1"/>
                      <p:nvPr/>
                    </p:nvSpPr>
                    <p:spPr>
                      <a:xfrm>
                        <a:off x="603372" y="4460107"/>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216" name="椭圆 170"/>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17" name="矩形 168"/>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90" name="直接箭头连接符 156"/>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18" name="文本框 157"/>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91" name="直接箭头连接符 158"/>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19" name="文本框 159"/>
                <p:cNvSpPr txBox="1"/>
                <p:nvPr/>
              </p:nvSpPr>
              <p:spPr>
                <a:xfrm>
                  <a:off x="6464034" y="2561751"/>
                  <a:ext cx="4011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92" name="直接箭头连接符 16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20" name="文本框 16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93" name="直接箭头连接符 162"/>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21" name="文本框 163"/>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222" name="文本框 164"/>
                <p:cNvSpPr txBox="1"/>
                <p:nvPr/>
              </p:nvSpPr>
              <p:spPr>
                <a:xfrm>
                  <a:off x="5649766" y="1869504"/>
                  <a:ext cx="63887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9223" name="文本框 165"/>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224" name="椭圆 166"/>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25" name="文本框 154"/>
              <p:cNvSpPr txBox="1"/>
              <p:nvPr/>
            </p:nvSpPr>
            <p:spPr>
              <a:xfrm>
                <a:off x="3439998" y="103115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grpSp>
        <p:sp>
          <p:nvSpPr>
            <p:cNvPr id="1049226" name="Line 1073"/>
            <p:cNvSpPr>
              <a:spLocks noChangeShapeType="1"/>
            </p:cNvSpPr>
            <p:nvPr/>
          </p:nvSpPr>
          <p:spPr bwMode="auto">
            <a:xfrm flipH="1">
              <a:off x="6852512" y="1695304"/>
              <a:ext cx="2668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7" name="Line 1077"/>
            <p:cNvSpPr>
              <a:spLocks noChangeShapeType="1"/>
            </p:cNvSpPr>
            <p:nvPr/>
          </p:nvSpPr>
          <p:spPr bwMode="auto">
            <a:xfrm flipV="1">
              <a:off x="6395594" y="168431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8" name="Line 1077"/>
            <p:cNvSpPr>
              <a:spLocks noChangeShapeType="1"/>
            </p:cNvSpPr>
            <p:nvPr/>
          </p:nvSpPr>
          <p:spPr bwMode="auto">
            <a:xfrm flipV="1">
              <a:off x="6852513" y="1522569"/>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9" name="Line 1077"/>
            <p:cNvSpPr>
              <a:spLocks noChangeShapeType="1"/>
            </p:cNvSpPr>
            <p:nvPr/>
          </p:nvSpPr>
          <p:spPr bwMode="auto">
            <a:xfrm flipV="1">
              <a:off x="6757464" y="1575263"/>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0" name="Line 1073"/>
            <p:cNvSpPr>
              <a:spLocks noChangeShapeType="1"/>
            </p:cNvSpPr>
            <p:nvPr/>
          </p:nvSpPr>
          <p:spPr bwMode="auto">
            <a:xfrm flipH="1">
              <a:off x="6395593" y="1695610"/>
              <a:ext cx="3694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31" name="椭圆 177"/>
          <p:cNvSpPr/>
          <p:nvPr/>
        </p:nvSpPr>
        <p:spPr>
          <a:xfrm>
            <a:off x="448574" y="1226883"/>
            <a:ext cx="1527425" cy="4055165"/>
          </a:xfrm>
          <a:prstGeom prst="ellipse"/>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6" name="组合 9"/>
          <p:cNvGrpSpPr/>
          <p:nvPr/>
        </p:nvGrpSpPr>
        <p:grpSpPr>
          <a:xfrm>
            <a:off x="3527378" y="1388926"/>
            <a:ext cx="2601974" cy="3598357"/>
            <a:chOff x="5202568" y="1423520"/>
            <a:chExt cx="2601974" cy="3598357"/>
          </a:xfrm>
        </p:grpSpPr>
        <p:grpSp>
          <p:nvGrpSpPr>
            <p:cNvPr id="247" name="组合 179"/>
            <p:cNvGrpSpPr/>
            <p:nvPr/>
          </p:nvGrpSpPr>
          <p:grpSpPr>
            <a:xfrm>
              <a:off x="5202568" y="1423520"/>
              <a:ext cx="2601974" cy="3598357"/>
              <a:chOff x="3341681" y="1343665"/>
              <a:chExt cx="2601974" cy="3598357"/>
            </a:xfrm>
          </p:grpSpPr>
          <p:grpSp>
            <p:nvGrpSpPr>
              <p:cNvPr id="248" name="组合 218"/>
              <p:cNvGrpSpPr/>
              <p:nvPr/>
            </p:nvGrpSpPr>
            <p:grpSpPr>
              <a:xfrm>
                <a:off x="3456475" y="1343665"/>
                <a:ext cx="2487180" cy="3598357"/>
                <a:chOff x="5624103" y="269618"/>
                <a:chExt cx="2487180" cy="3598357"/>
              </a:xfrm>
            </p:grpSpPr>
            <p:grpSp>
              <p:nvGrpSpPr>
                <p:cNvPr id="249" name="组合 220"/>
                <p:cNvGrpSpPr/>
                <p:nvPr/>
              </p:nvGrpSpPr>
              <p:grpSpPr>
                <a:xfrm>
                  <a:off x="5624103" y="269618"/>
                  <a:ext cx="2447261" cy="3598357"/>
                  <a:chOff x="5029847" y="3353402"/>
                  <a:chExt cx="2447261" cy="3598357"/>
                </a:xfrm>
              </p:grpSpPr>
              <p:grpSp>
                <p:nvGrpSpPr>
                  <p:cNvPr id="250" name="组合 234"/>
                  <p:cNvGrpSpPr/>
                  <p:nvPr/>
                </p:nvGrpSpPr>
                <p:grpSpPr>
                  <a:xfrm>
                    <a:off x="5029847" y="3353402"/>
                    <a:ext cx="2447261" cy="3598357"/>
                    <a:chOff x="625457" y="2148568"/>
                    <a:chExt cx="2447261" cy="3598357"/>
                  </a:xfrm>
                </p:grpSpPr>
                <p:grpSp>
                  <p:nvGrpSpPr>
                    <p:cNvPr id="251" name="组合 236"/>
                    <p:cNvGrpSpPr/>
                    <p:nvPr/>
                  </p:nvGrpSpPr>
                  <p:grpSpPr>
                    <a:xfrm>
                      <a:off x="1282804" y="2148568"/>
                      <a:ext cx="1789914" cy="3598357"/>
                      <a:chOff x="1172599" y="962287"/>
                      <a:chExt cx="1789914" cy="3598357"/>
                    </a:xfrm>
                  </p:grpSpPr>
                  <p:grpSp>
                    <p:nvGrpSpPr>
                      <p:cNvPr id="252" name="组合 240"/>
                      <p:cNvGrpSpPr/>
                      <p:nvPr/>
                    </p:nvGrpSpPr>
                    <p:grpSpPr>
                      <a:xfrm>
                        <a:off x="1172599" y="962287"/>
                        <a:ext cx="1789914" cy="3598357"/>
                        <a:chOff x="1130654" y="1452674"/>
                        <a:chExt cx="1789914" cy="3598357"/>
                      </a:xfrm>
                    </p:grpSpPr>
                    <p:grpSp>
                      <p:nvGrpSpPr>
                        <p:cNvPr id="253" name="组合 244"/>
                        <p:cNvGrpSpPr/>
                        <p:nvPr/>
                      </p:nvGrpSpPr>
                      <p:grpSpPr>
                        <a:xfrm>
                          <a:off x="1130654" y="1452674"/>
                          <a:ext cx="1789914" cy="3598357"/>
                          <a:chOff x="3361027" y="-19662"/>
                          <a:chExt cx="1789914" cy="3598357"/>
                        </a:xfrm>
                      </p:grpSpPr>
                      <p:grpSp>
                        <p:nvGrpSpPr>
                          <p:cNvPr id="254" name="组合 246"/>
                          <p:cNvGrpSpPr/>
                          <p:nvPr/>
                        </p:nvGrpSpPr>
                        <p:grpSpPr>
                          <a:xfrm>
                            <a:off x="3361027" y="-19662"/>
                            <a:ext cx="1789914" cy="3598357"/>
                            <a:chOff x="1414573" y="1217085"/>
                            <a:chExt cx="1789914" cy="3598357"/>
                          </a:xfrm>
                        </p:grpSpPr>
                        <p:grpSp>
                          <p:nvGrpSpPr>
                            <p:cNvPr id="255" name="Group 1096"/>
                            <p:cNvGrpSpPr/>
                            <p:nvPr/>
                          </p:nvGrpSpPr>
                          <p:grpSpPr bwMode="auto">
                            <a:xfrm>
                              <a:off x="1414574" y="1569267"/>
                              <a:ext cx="1047932" cy="3246175"/>
                              <a:chOff x="4170" y="2035"/>
                              <a:chExt cx="737" cy="2283"/>
                            </a:xfrm>
                          </p:grpSpPr>
                          <p:sp>
                            <p:nvSpPr>
                              <p:cNvPr id="10492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3"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7"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38" name="文本框 249"/>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39" name="文本框 250"/>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40" name="Line 1077"/>
                            <p:cNvSpPr>
                              <a:spLocks noChangeShapeType="1"/>
                            </p:cNvSpPr>
                            <p:nvPr/>
                          </p:nvSpPr>
                          <p:spPr bwMode="auto">
                            <a:xfrm flipV="1">
                              <a:off x="1418888" y="3055141"/>
                              <a:ext cx="0" cy="11414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1" name="Line 1073"/>
                            <p:cNvSpPr>
                              <a:spLocks noChangeShapeType="1"/>
                            </p:cNvSpPr>
                            <p:nvPr/>
                          </p:nvSpPr>
                          <p:spPr bwMode="auto">
                            <a:xfrm flipH="1">
                              <a:off x="1414573" y="4585716"/>
                              <a:ext cx="104793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2" name="矩形 25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3" name="文本框 256"/>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94" name="直接连接符 257"/>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244" name="椭圆 258"/>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45" name="文本框 24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246" name="椭圆 245"/>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47" name="文本框 241"/>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248" name="文本框 242"/>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249" name="文本框 243"/>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250" name="矩形 237"/>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1" name="文本框 238"/>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252" name="文本框 239"/>
                    <p:cNvSpPr txBox="1"/>
                    <p:nvPr/>
                  </p:nvSpPr>
                  <p:spPr>
                    <a:xfrm>
                      <a:off x="625457" y="4367346"/>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253" name="矩形 233"/>
                  <p:cNvSpPr/>
                  <p:nvPr/>
                </p:nvSpPr>
                <p:spPr>
                  <a:xfrm rot="16200000">
                    <a:off x="5457348" y="573303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95" name="直接箭头连接符 223"/>
                <p:cNvCxnSpPr>
                  <a:cxnSpLocks/>
                </p:cNvCxnSpPr>
                <p:nvPr/>
              </p:nvCxnSpPr>
              <p:spPr>
                <a:xfrm flipV="1">
                  <a:off x="6478364" y="1994256"/>
                  <a:ext cx="406471" cy="5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54" name="文本框 224"/>
                <p:cNvSpPr txBox="1"/>
                <p:nvPr/>
              </p:nvSpPr>
              <p:spPr>
                <a:xfrm>
                  <a:off x="6361108" y="1541612"/>
                  <a:ext cx="53689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cxnSp>
              <p:nvCxnSpPr>
                <p:cNvPr id="3145796" name="直接箭头连接符 225"/>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55" name="文本框 226"/>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97" name="直接箭头连接符 227"/>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56" name="文本框 228"/>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grpSp>
          <p:sp>
            <p:nvSpPr>
              <p:cNvPr id="1049257" name="文本框 219"/>
              <p:cNvSpPr txBox="1"/>
              <p:nvPr/>
            </p:nvSpPr>
            <p:spPr>
              <a:xfrm>
                <a:off x="3341681" y="410741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grpSp>
        <p:grpSp>
          <p:nvGrpSpPr>
            <p:cNvPr id="256" name="组合 7"/>
            <p:cNvGrpSpPr/>
            <p:nvPr/>
          </p:nvGrpSpPr>
          <p:grpSpPr>
            <a:xfrm rot="16200000">
              <a:off x="5924084" y="4277814"/>
              <a:ext cx="95049" cy="345470"/>
              <a:chOff x="5628821" y="1613414"/>
              <a:chExt cx="95049" cy="345470"/>
            </a:xfrm>
          </p:grpSpPr>
          <p:sp>
            <p:nvSpPr>
              <p:cNvPr id="1049258" name="Line 1077"/>
              <p:cNvSpPr>
                <a:spLocks noChangeShapeType="1"/>
              </p:cNvSpPr>
              <p:nvPr/>
            </p:nvSpPr>
            <p:spPr bwMode="auto">
              <a:xfrm flipV="1">
                <a:off x="5723870" y="1613414"/>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9" name="Line 1077"/>
              <p:cNvSpPr>
                <a:spLocks noChangeShapeType="1"/>
              </p:cNvSpPr>
              <p:nvPr/>
            </p:nvSpPr>
            <p:spPr bwMode="auto">
              <a:xfrm flipV="1">
                <a:off x="5628821" y="1666108"/>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60" name="Line 1077"/>
            <p:cNvSpPr>
              <a:spLocks noChangeShapeType="1"/>
            </p:cNvSpPr>
            <p:nvPr/>
          </p:nvSpPr>
          <p:spPr bwMode="auto">
            <a:xfrm flipV="1">
              <a:off x="5979212" y="4486368"/>
              <a:ext cx="0" cy="3057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61" name="文本框 267"/>
          <p:cNvSpPr txBox="1">
            <a:spLocks noChangeAspect="1" noMove="1" noResize="1" noRot="1" noAdjustHandles="1" noEditPoints="1" noChangeArrowheads="1" noChangeShapeType="1" noTextEdit="1"/>
          </p:cNvSpPr>
          <p:nvPr/>
        </p:nvSpPr>
        <p:spPr>
          <a:xfrm>
            <a:off x="636774" y="5446097"/>
            <a:ext cx="4156715" cy="751872"/>
          </a:xfrm>
          <a:prstGeom prst="rect"/>
          <a:blipFill>
            <a:blip xmlns:r="http://schemas.openxmlformats.org/officeDocument/2006/relationships" r:embed="rId1"/>
            <a:stretch>
              <a:fillRect/>
            </a:stretch>
          </a:blipFill>
        </p:spPr>
        <p:txBody>
          <a:bodyPr/>
          <a:p>
            <a:r>
              <a:rPr altLang="en-US" lang="zh-CN">
                <a:noFill/>
              </a:rPr>
              <a:t> </a:t>
            </a:r>
          </a:p>
        </p:txBody>
      </p:sp>
      <p:sp>
        <p:nvSpPr>
          <p:cNvPr id="1049262" name="文本框 268"/>
          <p:cNvSpPr txBox="1">
            <a:spLocks noChangeAspect="1" noMove="1" noResize="1" noRot="1" noAdjustHandles="1" noEditPoints="1" noChangeArrowheads="1" noChangeShapeType="1" noTextEdit="1"/>
          </p:cNvSpPr>
          <p:nvPr/>
        </p:nvSpPr>
        <p:spPr>
          <a:xfrm>
            <a:off x="5022985" y="5639425"/>
            <a:ext cx="3337965" cy="369332"/>
          </a:xfrm>
          <a:prstGeom prst="rect"/>
          <a:blipFill>
            <a:blip xmlns:r="http://schemas.openxmlformats.org/officeDocument/2006/relationships" r:embed="rId2"/>
            <a:stretch>
              <a:fillRect l="-1825" r="-1642" b="-34426"/>
            </a:stretch>
          </a:blipFill>
        </p:spPr>
        <p:txBody>
          <a:bodyPr/>
          <a:p>
            <a:r>
              <a:rPr altLang="en-US" lang="zh-CN">
                <a:noFill/>
              </a:rPr>
              <a:t> </a:t>
            </a:r>
          </a:p>
        </p:txBody>
      </p:sp>
      <p:grpSp>
        <p:nvGrpSpPr>
          <p:cNvPr id="257" name="组合 10"/>
          <p:cNvGrpSpPr/>
          <p:nvPr/>
        </p:nvGrpSpPr>
        <p:grpSpPr>
          <a:xfrm>
            <a:off x="6659539" y="1410015"/>
            <a:ext cx="1905449" cy="3639585"/>
            <a:chOff x="6659539" y="1410015"/>
            <a:chExt cx="1905449" cy="3639585"/>
          </a:xfrm>
        </p:grpSpPr>
        <p:grpSp>
          <p:nvGrpSpPr>
            <p:cNvPr id="258" name="组合 270"/>
            <p:cNvGrpSpPr/>
            <p:nvPr/>
          </p:nvGrpSpPr>
          <p:grpSpPr>
            <a:xfrm>
              <a:off x="6659539" y="1410015"/>
              <a:ext cx="1905449" cy="3639585"/>
              <a:chOff x="4038206" y="1302437"/>
              <a:chExt cx="1905449" cy="3639585"/>
            </a:xfrm>
          </p:grpSpPr>
          <p:grpSp>
            <p:nvGrpSpPr>
              <p:cNvPr id="259" name="组合 275"/>
              <p:cNvGrpSpPr/>
              <p:nvPr/>
            </p:nvGrpSpPr>
            <p:grpSpPr>
              <a:xfrm>
                <a:off x="4038206" y="1343665"/>
                <a:ext cx="1905449" cy="3598357"/>
                <a:chOff x="6205834" y="269618"/>
                <a:chExt cx="1905449" cy="3598357"/>
              </a:xfrm>
            </p:grpSpPr>
            <p:grpSp>
              <p:nvGrpSpPr>
                <p:cNvPr id="260" name="组合 277"/>
                <p:cNvGrpSpPr/>
                <p:nvPr/>
              </p:nvGrpSpPr>
              <p:grpSpPr>
                <a:xfrm>
                  <a:off x="6205834" y="269618"/>
                  <a:ext cx="1865530" cy="3598357"/>
                  <a:chOff x="5611578" y="3353402"/>
                  <a:chExt cx="1865530" cy="3598357"/>
                </a:xfrm>
              </p:grpSpPr>
              <p:grpSp>
                <p:nvGrpSpPr>
                  <p:cNvPr id="261" name="组合 284"/>
                  <p:cNvGrpSpPr/>
                  <p:nvPr/>
                </p:nvGrpSpPr>
                <p:grpSpPr>
                  <a:xfrm>
                    <a:off x="5687195" y="3353402"/>
                    <a:ext cx="1789913" cy="3598357"/>
                    <a:chOff x="1282805" y="2148568"/>
                    <a:chExt cx="1789913" cy="3598357"/>
                  </a:xfrm>
                </p:grpSpPr>
                <p:grpSp>
                  <p:nvGrpSpPr>
                    <p:cNvPr id="262" name="组合 286"/>
                    <p:cNvGrpSpPr/>
                    <p:nvPr/>
                  </p:nvGrpSpPr>
                  <p:grpSpPr>
                    <a:xfrm>
                      <a:off x="1282805" y="2148568"/>
                      <a:ext cx="1789913" cy="3598357"/>
                      <a:chOff x="1172600" y="962287"/>
                      <a:chExt cx="1789913" cy="3598357"/>
                    </a:xfrm>
                  </p:grpSpPr>
                  <p:grpSp>
                    <p:nvGrpSpPr>
                      <p:cNvPr id="263" name="组合 290"/>
                      <p:cNvGrpSpPr/>
                      <p:nvPr/>
                    </p:nvGrpSpPr>
                    <p:grpSpPr>
                      <a:xfrm>
                        <a:off x="1172600" y="962287"/>
                        <a:ext cx="1789913" cy="3598357"/>
                        <a:chOff x="1130655" y="1452674"/>
                        <a:chExt cx="1789913" cy="3598357"/>
                      </a:xfrm>
                    </p:grpSpPr>
                    <p:grpSp>
                      <p:nvGrpSpPr>
                        <p:cNvPr id="264" name="组合 294"/>
                        <p:cNvGrpSpPr/>
                        <p:nvPr/>
                      </p:nvGrpSpPr>
                      <p:grpSpPr>
                        <a:xfrm>
                          <a:off x="1130655" y="1452674"/>
                          <a:ext cx="1789913" cy="3598357"/>
                          <a:chOff x="3361028" y="-19662"/>
                          <a:chExt cx="1789913" cy="3598357"/>
                        </a:xfrm>
                      </p:grpSpPr>
                      <p:grpSp>
                        <p:nvGrpSpPr>
                          <p:cNvPr id="265" name="组合 296"/>
                          <p:cNvGrpSpPr/>
                          <p:nvPr/>
                        </p:nvGrpSpPr>
                        <p:grpSpPr>
                          <a:xfrm>
                            <a:off x="3361028" y="-19662"/>
                            <a:ext cx="1789913" cy="3598357"/>
                            <a:chOff x="1414574" y="1217085"/>
                            <a:chExt cx="1789913" cy="3598357"/>
                          </a:xfrm>
                        </p:grpSpPr>
                        <p:grpSp>
                          <p:nvGrpSpPr>
                            <p:cNvPr id="266" name="Group 1096"/>
                            <p:cNvGrpSpPr/>
                            <p:nvPr/>
                          </p:nvGrpSpPr>
                          <p:grpSpPr bwMode="auto">
                            <a:xfrm>
                              <a:off x="1414574" y="1569267"/>
                              <a:ext cx="1047932" cy="3246175"/>
                              <a:chOff x="4170" y="2035"/>
                              <a:chExt cx="737" cy="2283"/>
                            </a:xfrm>
                          </p:grpSpPr>
                          <p:sp>
                            <p:nvSpPr>
                              <p:cNvPr id="104926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4"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7"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8"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69" name="文本框 299"/>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270" name="文本框 300"/>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71" name="Line 1077"/>
                            <p:cNvSpPr>
                              <a:spLocks noChangeShapeType="1"/>
                            </p:cNvSpPr>
                            <p:nvPr/>
                          </p:nvSpPr>
                          <p:spPr bwMode="auto">
                            <a:xfrm flipH="1">
                              <a:off x="1418887" y="1569267"/>
                              <a:ext cx="14829" cy="14858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2" name="矩形 30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3" name="文本框 304"/>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98" name="直接连接符 305"/>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74" name="文本框 29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275" name="椭圆 295"/>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76" name="文本框 291"/>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277" name="文本框 292"/>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278" name="文本框 293"/>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279" name="矩形 287"/>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0" name="文本框 288"/>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281" name="文本框 289"/>
                    <p:cNvSpPr txBox="1"/>
                    <p:nvPr/>
                  </p:nvSpPr>
                  <p:spPr>
                    <a:xfrm>
                      <a:off x="1301423" y="2808575"/>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282" name="矩形 285"/>
                  <p:cNvSpPr/>
                  <p:nvPr/>
                </p:nvSpPr>
                <p:spPr>
                  <a:xfrm rot="16200000">
                    <a:off x="5465904" y="4186282"/>
                    <a:ext cx="466034" cy="17468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99" name="直接箭头连接符 278"/>
                <p:cNvCxnSpPr>
                  <a:cxnSpLocks/>
                </p:cNvCxnSpPr>
                <p:nvPr/>
              </p:nvCxnSpPr>
              <p:spPr>
                <a:xfrm flipV="1">
                  <a:off x="6478364" y="1994256"/>
                  <a:ext cx="406471" cy="5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83" name="文本框 279"/>
                <p:cNvSpPr txBox="1"/>
                <p:nvPr/>
              </p:nvSpPr>
              <p:spPr>
                <a:xfrm>
                  <a:off x="6361108" y="1541612"/>
                  <a:ext cx="53689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cxnSp>
              <p:nvCxnSpPr>
                <p:cNvPr id="3145800" name="直接箭头连接符 28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84" name="文本框 28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801" name="直接箭头连接符 282"/>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285" name="文本框 283"/>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grpSp>
          <p:sp>
            <p:nvSpPr>
              <p:cNvPr id="1049286" name="文本框 276"/>
              <p:cNvSpPr txBox="1"/>
              <p:nvPr/>
            </p:nvSpPr>
            <p:spPr>
              <a:xfrm>
                <a:off x="4132797" y="1302437"/>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grpSp>
        <p:sp>
          <p:nvSpPr>
            <p:cNvPr id="1049287" name="椭圆 313"/>
            <p:cNvSpPr/>
            <p:nvPr/>
          </p:nvSpPr>
          <p:spPr>
            <a:xfrm>
              <a:off x="6669374" y="165256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88" name="右箭头 314"/>
          <p:cNvSpPr/>
          <p:nvPr/>
        </p:nvSpPr>
        <p:spPr>
          <a:xfrm>
            <a:off x="3450516" y="2997547"/>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9" name="右箭头 315"/>
          <p:cNvSpPr/>
          <p:nvPr/>
        </p:nvSpPr>
        <p:spPr>
          <a:xfrm>
            <a:off x="6000530" y="3017532"/>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88"/>
                                        </p:tgtEl>
                                        <p:attrNameLst>
                                          <p:attrName>style.visibility</p:attrName>
                                        </p:attrNameLst>
                                      </p:cBhvr>
                                      <p:to>
                                        <p:strVal val="visible"/>
                                      </p:to>
                                    </p:set>
                                    <p:animEffect transition="in" filter="wipe(down)">
                                      <p:cBhvr>
                                        <p:cTn dur="500" id="7"/>
                                        <p:tgtEl>
                                          <p:spTgt spid="1049288"/>
                                        </p:tgtEl>
                                      </p:cBhvr>
                                    </p:animEffect>
                                  </p:childTnLst>
                                </p:cTn>
                              </p:par>
                              <p:par>
                                <p:cTn fill="hold" id="8" nodeType="withEffect" presetClass="entr" presetID="22" presetSubtype="4">
                                  <p:stCondLst>
                                    <p:cond delay="0"/>
                                  </p:stCondLst>
                                  <p:childTnLst>
                                    <p:set>
                                      <p:cBhvr>
                                        <p:cTn dur="1" fill="hold" id="9">
                                          <p:stCondLst>
                                            <p:cond delay="0"/>
                                          </p:stCondLst>
                                        </p:cTn>
                                        <p:tgtEl>
                                          <p:spTgt spid="246"/>
                                        </p:tgtEl>
                                        <p:attrNameLst>
                                          <p:attrName>style.visibility</p:attrName>
                                        </p:attrNameLst>
                                      </p:cBhvr>
                                      <p:to>
                                        <p:strVal val="visible"/>
                                      </p:to>
                                    </p:set>
                                    <p:animEffect transition="in" filter="wipe(down)">
                                      <p:cBhvr>
                                        <p:cTn dur="500" id="10"/>
                                        <p:tgtEl>
                                          <p:spTgt spid="24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261"/>
                                        </p:tgtEl>
                                        <p:attrNameLst>
                                          <p:attrName>style.visibility</p:attrName>
                                        </p:attrNameLst>
                                      </p:cBhvr>
                                      <p:to>
                                        <p:strVal val="visible"/>
                                      </p:to>
                                    </p:set>
                                    <p:animEffect transition="in" filter="wipe(down)">
                                      <p:cBhvr>
                                        <p:cTn dur="500" id="15"/>
                                        <p:tgtEl>
                                          <p:spTgt spid="104926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262"/>
                                        </p:tgtEl>
                                        <p:attrNameLst>
                                          <p:attrName>style.visibility</p:attrName>
                                        </p:attrNameLst>
                                      </p:cBhvr>
                                      <p:to>
                                        <p:strVal val="visible"/>
                                      </p:to>
                                    </p:set>
                                    <p:animEffect transition="in" filter="wipe(down)">
                                      <p:cBhvr>
                                        <p:cTn dur="500" id="20"/>
                                        <p:tgtEl>
                                          <p:spTgt spid="104926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289"/>
                                        </p:tgtEl>
                                        <p:attrNameLst>
                                          <p:attrName>style.visibility</p:attrName>
                                        </p:attrNameLst>
                                      </p:cBhvr>
                                      <p:to>
                                        <p:strVal val="visible"/>
                                      </p:to>
                                    </p:set>
                                    <p:animEffect transition="in" filter="wipe(down)">
                                      <p:cBhvr>
                                        <p:cTn dur="500" id="25"/>
                                        <p:tgtEl>
                                          <p:spTgt spid="1049289"/>
                                        </p:tgtEl>
                                      </p:cBhvr>
                                    </p:animEffect>
                                  </p:childTnLst>
                                </p:cTn>
                              </p:par>
                              <p:par>
                                <p:cTn fill="hold" id="26" nodeType="withEffect" presetClass="entr" presetID="22" presetSubtype="4">
                                  <p:stCondLst>
                                    <p:cond delay="0"/>
                                  </p:stCondLst>
                                  <p:childTnLst>
                                    <p:set>
                                      <p:cBhvr>
                                        <p:cTn dur="1" fill="hold" id="27">
                                          <p:stCondLst>
                                            <p:cond delay="0"/>
                                          </p:stCondLst>
                                        </p:cTn>
                                        <p:tgtEl>
                                          <p:spTgt spid="257"/>
                                        </p:tgtEl>
                                        <p:attrNameLst>
                                          <p:attrName>style.visibility</p:attrName>
                                        </p:attrNameLst>
                                      </p:cBhvr>
                                      <p:to>
                                        <p:strVal val="visible"/>
                                      </p:to>
                                    </p:set>
                                    <p:animEffect transition="in" filter="wipe(down)">
                                      <p:cBhvr>
                                        <p:cTn dur="500" id="28"/>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1" grpId="0"/>
      <p:bldP spid="1049262" grpId="0"/>
      <p:bldP spid="1049288" grpId="0" animBg="1"/>
      <p:bldP spid="10492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92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70" name="组合 9"/>
          <p:cNvGrpSpPr/>
          <p:nvPr/>
        </p:nvGrpSpPr>
        <p:grpSpPr>
          <a:xfrm>
            <a:off x="468526" y="1291744"/>
            <a:ext cx="2601974" cy="3598357"/>
            <a:chOff x="5202568" y="1423520"/>
            <a:chExt cx="2601974" cy="3598357"/>
          </a:xfrm>
        </p:grpSpPr>
        <p:grpSp>
          <p:nvGrpSpPr>
            <p:cNvPr id="271" name="组合 179"/>
            <p:cNvGrpSpPr/>
            <p:nvPr/>
          </p:nvGrpSpPr>
          <p:grpSpPr>
            <a:xfrm>
              <a:off x="5202568" y="1423520"/>
              <a:ext cx="2601974" cy="3598357"/>
              <a:chOff x="3341681" y="1343665"/>
              <a:chExt cx="2601974" cy="3598357"/>
            </a:xfrm>
          </p:grpSpPr>
          <p:grpSp>
            <p:nvGrpSpPr>
              <p:cNvPr id="272" name="组合 218"/>
              <p:cNvGrpSpPr/>
              <p:nvPr/>
            </p:nvGrpSpPr>
            <p:grpSpPr>
              <a:xfrm>
                <a:off x="3456475" y="1343665"/>
                <a:ext cx="2487180" cy="3598357"/>
                <a:chOff x="5624103" y="269618"/>
                <a:chExt cx="2487180" cy="3598357"/>
              </a:xfrm>
            </p:grpSpPr>
            <p:grpSp>
              <p:nvGrpSpPr>
                <p:cNvPr id="273" name="组合 220"/>
                <p:cNvGrpSpPr/>
                <p:nvPr/>
              </p:nvGrpSpPr>
              <p:grpSpPr>
                <a:xfrm>
                  <a:off x="5624103" y="269618"/>
                  <a:ext cx="2447261" cy="3598357"/>
                  <a:chOff x="5029847" y="3353402"/>
                  <a:chExt cx="2447261" cy="3598357"/>
                </a:xfrm>
              </p:grpSpPr>
              <p:grpSp>
                <p:nvGrpSpPr>
                  <p:cNvPr id="274" name="组合 234"/>
                  <p:cNvGrpSpPr/>
                  <p:nvPr/>
                </p:nvGrpSpPr>
                <p:grpSpPr>
                  <a:xfrm>
                    <a:off x="5029847" y="3353402"/>
                    <a:ext cx="2447261" cy="3598357"/>
                    <a:chOff x="625457" y="2148568"/>
                    <a:chExt cx="2447261" cy="3598357"/>
                  </a:xfrm>
                </p:grpSpPr>
                <p:grpSp>
                  <p:nvGrpSpPr>
                    <p:cNvPr id="275" name="组合 236"/>
                    <p:cNvGrpSpPr/>
                    <p:nvPr/>
                  </p:nvGrpSpPr>
                  <p:grpSpPr>
                    <a:xfrm>
                      <a:off x="1282804" y="2148568"/>
                      <a:ext cx="1789914" cy="3598357"/>
                      <a:chOff x="1172599" y="962287"/>
                      <a:chExt cx="1789914" cy="3598357"/>
                    </a:xfrm>
                  </p:grpSpPr>
                  <p:grpSp>
                    <p:nvGrpSpPr>
                      <p:cNvPr id="276" name="组合 240"/>
                      <p:cNvGrpSpPr/>
                      <p:nvPr/>
                    </p:nvGrpSpPr>
                    <p:grpSpPr>
                      <a:xfrm>
                        <a:off x="1172599" y="962287"/>
                        <a:ext cx="1789914" cy="3598357"/>
                        <a:chOff x="1130654" y="1452674"/>
                        <a:chExt cx="1789914" cy="3598357"/>
                      </a:xfrm>
                    </p:grpSpPr>
                    <p:grpSp>
                      <p:nvGrpSpPr>
                        <p:cNvPr id="277" name="组合 244"/>
                        <p:cNvGrpSpPr/>
                        <p:nvPr/>
                      </p:nvGrpSpPr>
                      <p:grpSpPr>
                        <a:xfrm>
                          <a:off x="1130654" y="1452674"/>
                          <a:ext cx="1789914" cy="3598357"/>
                          <a:chOff x="3361027" y="-19662"/>
                          <a:chExt cx="1789914" cy="3598357"/>
                        </a:xfrm>
                      </p:grpSpPr>
                      <p:grpSp>
                        <p:nvGrpSpPr>
                          <p:cNvPr id="278" name="组合 246"/>
                          <p:cNvGrpSpPr/>
                          <p:nvPr/>
                        </p:nvGrpSpPr>
                        <p:grpSpPr>
                          <a:xfrm>
                            <a:off x="3361027" y="-19662"/>
                            <a:ext cx="1789914" cy="3598357"/>
                            <a:chOff x="1414573" y="1217085"/>
                            <a:chExt cx="1789914" cy="3598357"/>
                          </a:xfrm>
                        </p:grpSpPr>
                        <p:grpSp>
                          <p:nvGrpSpPr>
                            <p:cNvPr id="279" name="Group 1096"/>
                            <p:cNvGrpSpPr/>
                            <p:nvPr/>
                          </p:nvGrpSpPr>
                          <p:grpSpPr bwMode="auto">
                            <a:xfrm>
                              <a:off x="1414574" y="1569267"/>
                              <a:ext cx="1047932" cy="3246175"/>
                              <a:chOff x="4170" y="2035"/>
                              <a:chExt cx="737" cy="2283"/>
                            </a:xfrm>
                          </p:grpSpPr>
                          <p:sp>
                            <p:nvSpPr>
                              <p:cNvPr id="104929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5"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8"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9"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00" name="文本框 249"/>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301" name="文本框 250"/>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302" name="Line 1077"/>
                            <p:cNvSpPr>
                              <a:spLocks noChangeShapeType="1"/>
                            </p:cNvSpPr>
                            <p:nvPr/>
                          </p:nvSpPr>
                          <p:spPr bwMode="auto">
                            <a:xfrm flipV="1">
                              <a:off x="1418888" y="3055141"/>
                              <a:ext cx="0" cy="11414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03" name="Line 1073"/>
                            <p:cNvSpPr>
                              <a:spLocks noChangeShapeType="1"/>
                            </p:cNvSpPr>
                            <p:nvPr/>
                          </p:nvSpPr>
                          <p:spPr bwMode="auto">
                            <a:xfrm flipH="1">
                              <a:off x="1414573" y="4585716"/>
                              <a:ext cx="104793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04" name="矩形 254"/>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5" name="文本框 256"/>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02" name="直接连接符 257"/>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306" name="椭圆 258"/>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07" name="文本框 24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308" name="椭圆 245"/>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09" name="文本框 241"/>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310" name="文本框 242"/>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311" name="文本框 243"/>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312" name="矩形 237"/>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13" name="文本框 238"/>
                    <p:cNvSpPr txBox="1"/>
                    <p:nvPr/>
                  </p:nvSpPr>
                  <p:spPr>
                    <a:xfrm>
                      <a:off x="1803237" y="4859131"/>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314" name="文本框 239"/>
                    <p:cNvSpPr txBox="1"/>
                    <p:nvPr/>
                  </p:nvSpPr>
                  <p:spPr>
                    <a:xfrm>
                      <a:off x="625457" y="4367346"/>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315" name="矩形 233"/>
                  <p:cNvSpPr/>
                  <p:nvPr/>
                </p:nvSpPr>
                <p:spPr>
                  <a:xfrm rot="16200000">
                    <a:off x="5457348" y="573303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03" name="直接箭头连接符 223"/>
                <p:cNvCxnSpPr>
                  <a:cxnSpLocks/>
                </p:cNvCxnSpPr>
                <p:nvPr/>
              </p:nvCxnSpPr>
              <p:spPr>
                <a:xfrm flipV="1">
                  <a:off x="6478364" y="1994256"/>
                  <a:ext cx="406471" cy="5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16" name="文本框 224"/>
                <p:cNvSpPr txBox="1"/>
                <p:nvPr/>
              </p:nvSpPr>
              <p:spPr>
                <a:xfrm>
                  <a:off x="6361108" y="1541612"/>
                  <a:ext cx="53689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cxnSp>
              <p:nvCxnSpPr>
                <p:cNvPr id="3145804" name="直接箭头连接符 225"/>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17" name="文本框 226"/>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805" name="直接箭头连接符 227"/>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18" name="文本框 228"/>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grpSp>
          <p:sp>
            <p:nvSpPr>
              <p:cNvPr id="1049319" name="文本框 219"/>
              <p:cNvSpPr txBox="1"/>
              <p:nvPr/>
            </p:nvSpPr>
            <p:spPr>
              <a:xfrm>
                <a:off x="3341681" y="410741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grpSp>
        <p:grpSp>
          <p:nvGrpSpPr>
            <p:cNvPr id="280" name="组合 7"/>
            <p:cNvGrpSpPr/>
            <p:nvPr/>
          </p:nvGrpSpPr>
          <p:grpSpPr>
            <a:xfrm rot="16200000">
              <a:off x="5924084" y="4277814"/>
              <a:ext cx="95049" cy="345470"/>
              <a:chOff x="5628821" y="1613414"/>
              <a:chExt cx="95049" cy="345470"/>
            </a:xfrm>
          </p:grpSpPr>
          <p:sp>
            <p:nvSpPr>
              <p:cNvPr id="1049320" name="Line 1077"/>
              <p:cNvSpPr>
                <a:spLocks noChangeShapeType="1"/>
              </p:cNvSpPr>
              <p:nvPr/>
            </p:nvSpPr>
            <p:spPr bwMode="auto">
              <a:xfrm flipV="1">
                <a:off x="5723870" y="1613414"/>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21" name="Line 1077"/>
              <p:cNvSpPr>
                <a:spLocks noChangeShapeType="1"/>
              </p:cNvSpPr>
              <p:nvPr/>
            </p:nvSpPr>
            <p:spPr bwMode="auto">
              <a:xfrm flipV="1">
                <a:off x="5628821" y="1666108"/>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22" name="Line 1077"/>
            <p:cNvSpPr>
              <a:spLocks noChangeShapeType="1"/>
            </p:cNvSpPr>
            <p:nvPr/>
          </p:nvSpPr>
          <p:spPr bwMode="auto">
            <a:xfrm flipV="1">
              <a:off x="5979212" y="4486368"/>
              <a:ext cx="0" cy="3057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23" name="文本框 267"/>
          <p:cNvSpPr txBox="1">
            <a:spLocks noChangeAspect="1" noMove="1" noResize="1" noRot="1" noAdjustHandles="1" noEditPoints="1" noChangeArrowheads="1" noChangeShapeType="1" noTextEdit="1"/>
          </p:cNvSpPr>
          <p:nvPr/>
        </p:nvSpPr>
        <p:spPr>
          <a:xfrm>
            <a:off x="3870306" y="1141161"/>
            <a:ext cx="4156715" cy="751872"/>
          </a:xfrm>
          <a:prstGeom prst="rect"/>
          <a:blipFill>
            <a:blip xmlns:r="http://schemas.openxmlformats.org/officeDocument/2006/relationships" r:embed="rId1"/>
            <a:stretch>
              <a:fillRect/>
            </a:stretch>
          </a:blipFill>
        </p:spPr>
        <p:txBody>
          <a:bodyPr/>
          <a:p>
            <a:r>
              <a:rPr altLang="en-US" lang="zh-CN">
                <a:noFill/>
              </a:rPr>
              <a:t> </a:t>
            </a:r>
          </a:p>
        </p:txBody>
      </p:sp>
      <p:sp>
        <p:nvSpPr>
          <p:cNvPr id="1049324" name="文本框 268"/>
          <p:cNvSpPr txBox="1">
            <a:spLocks noChangeAspect="1" noMove="1" noResize="1" noRot="1" noAdjustHandles="1" noEditPoints="1" noChangeArrowheads="1" noChangeShapeType="1" noTextEdit="1"/>
          </p:cNvSpPr>
          <p:nvPr/>
        </p:nvSpPr>
        <p:spPr>
          <a:xfrm>
            <a:off x="3940725" y="2044165"/>
            <a:ext cx="3337965" cy="369332"/>
          </a:xfrm>
          <a:prstGeom prst="rect"/>
          <a:blipFill>
            <a:blip xmlns:r="http://schemas.openxmlformats.org/officeDocument/2006/relationships" r:embed="rId2"/>
            <a:stretch>
              <a:fillRect l="-1642" r="-1825" b="-34426"/>
            </a:stretch>
          </a:blipFill>
        </p:spPr>
        <p:txBody>
          <a:bodyPr/>
          <a:p>
            <a:r>
              <a:rPr altLang="en-US" lang="zh-CN">
                <a:noFill/>
              </a:rPr>
              <a:t> </a:t>
            </a:r>
          </a:p>
        </p:txBody>
      </p:sp>
      <p:sp>
        <p:nvSpPr>
          <p:cNvPr id="1049325" name="文本框 147"/>
          <p:cNvSpPr txBox="1">
            <a:spLocks noChangeAspect="1" noMove="1" noResize="1" noRot="1" noAdjustHandles="1" noEditPoints="1" noChangeArrowheads="1" noChangeShapeType="1" noTextEdit="1"/>
          </p:cNvSpPr>
          <p:nvPr/>
        </p:nvSpPr>
        <p:spPr>
          <a:xfrm>
            <a:off x="3940725" y="2704532"/>
            <a:ext cx="4429482" cy="396840"/>
          </a:xfrm>
          <a:prstGeom prst="rect"/>
          <a:blipFill>
            <a:blip xmlns:r="http://schemas.openxmlformats.org/officeDocument/2006/relationships" r:embed="rId3"/>
            <a:stretch>
              <a:fillRect l="-1100" r="-1238" b="-24615"/>
            </a:stretch>
          </a:blipFill>
        </p:spPr>
        <p:txBody>
          <a:bodyPr/>
          <a:p>
            <a:r>
              <a:rPr altLang="en-US" lang="zh-CN">
                <a:noFill/>
              </a:rPr>
              <a:t> </a:t>
            </a:r>
          </a:p>
        </p:txBody>
      </p:sp>
      <p:sp>
        <p:nvSpPr>
          <p:cNvPr id="1049326" name="环形箭头 2"/>
          <p:cNvSpPr/>
          <p:nvPr/>
        </p:nvSpPr>
        <p:spPr>
          <a:xfrm>
            <a:off x="1469105" y="3359897"/>
            <a:ext cx="522524" cy="1435991"/>
          </a:xfrm>
          <a:prstGeom prst="circular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49327" name="矩形 4"/>
          <p:cNvSpPr>
            <a:spLocks noChangeAspect="1" noMove="1" noResize="1" noRot="1" noAdjustHandles="1" noEditPoints="1" noChangeArrowheads="1" noChangeShapeType="1" noTextEdit="1"/>
          </p:cNvSpPr>
          <p:nvPr/>
        </p:nvSpPr>
        <p:spPr>
          <a:xfrm>
            <a:off x="3870306" y="3359897"/>
            <a:ext cx="2490169" cy="489173"/>
          </a:xfrm>
          <a:prstGeom prst="rect"/>
          <a:blipFill>
            <a:blip xmlns:r="http://schemas.openxmlformats.org/officeDocument/2006/relationships" r:embed="rId4"/>
            <a:stretch>
              <a:fillRect b="-12500"/>
            </a:stretch>
          </a:blipFill>
        </p:spPr>
        <p:txBody>
          <a:bodyPr/>
          <a:p>
            <a:r>
              <a:rPr altLang="en-US" lang="zh-CN">
                <a:noFill/>
              </a:rPr>
              <a:t> </a:t>
            </a:r>
          </a:p>
        </p:txBody>
      </p:sp>
      <p:sp>
        <p:nvSpPr>
          <p:cNvPr id="1049328" name="左大括号 6"/>
          <p:cNvSpPr/>
          <p:nvPr/>
        </p:nvSpPr>
        <p:spPr>
          <a:xfrm>
            <a:off x="3667934" y="2881400"/>
            <a:ext cx="107191" cy="808383"/>
          </a:xfrm>
          <a:prstGeom prst="leftBrace">
            <a:avLst>
              <a:gd name="adj1" fmla="val 20696"/>
              <a:gd name="adj2" fmla="val 4890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29" name="矩形 153"/>
          <p:cNvSpPr>
            <a:spLocks noChangeAspect="1" noMove="1" noResize="1" noRot="1" noAdjustHandles="1" noEditPoints="1" noChangeArrowheads="1" noChangeShapeType="1" noTextEdit="1"/>
          </p:cNvSpPr>
          <p:nvPr/>
        </p:nvSpPr>
        <p:spPr>
          <a:xfrm>
            <a:off x="3834707" y="4055490"/>
            <a:ext cx="3140988" cy="857671"/>
          </a:xfrm>
          <a:prstGeom prst="rect"/>
          <a:blipFill>
            <a:blip xmlns:r="http://schemas.openxmlformats.org/officeDocument/2006/relationships" r:embed="rId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23"/>
                                        </p:tgtEl>
                                        <p:attrNameLst>
                                          <p:attrName>style.visibility</p:attrName>
                                        </p:attrNameLst>
                                      </p:cBhvr>
                                      <p:to>
                                        <p:strVal val="visible"/>
                                      </p:to>
                                    </p:set>
                                    <p:animEffect transition="in" filter="wipe(down)">
                                      <p:cBhvr>
                                        <p:cTn dur="500" id="7"/>
                                        <p:tgtEl>
                                          <p:spTgt spid="104932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24"/>
                                        </p:tgtEl>
                                        <p:attrNameLst>
                                          <p:attrName>style.visibility</p:attrName>
                                        </p:attrNameLst>
                                      </p:cBhvr>
                                      <p:to>
                                        <p:strVal val="visible"/>
                                      </p:to>
                                    </p:set>
                                    <p:animEffect transition="in" filter="wipe(down)">
                                      <p:cBhvr>
                                        <p:cTn dur="500" id="12"/>
                                        <p:tgtEl>
                                          <p:spTgt spid="104932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28"/>
                                        </p:tgtEl>
                                        <p:attrNameLst>
                                          <p:attrName>style.visibility</p:attrName>
                                        </p:attrNameLst>
                                      </p:cBhvr>
                                      <p:to>
                                        <p:strVal val="visible"/>
                                      </p:to>
                                    </p:set>
                                    <p:animEffect transition="in" filter="wipe(down)">
                                      <p:cBhvr>
                                        <p:cTn dur="500" id="17"/>
                                        <p:tgtEl>
                                          <p:spTgt spid="1049328"/>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325"/>
                                        </p:tgtEl>
                                        <p:attrNameLst>
                                          <p:attrName>style.visibility</p:attrName>
                                        </p:attrNameLst>
                                      </p:cBhvr>
                                      <p:to>
                                        <p:strVal val="visible"/>
                                      </p:to>
                                    </p:set>
                                    <p:animEffect transition="in" filter="wipe(down)">
                                      <p:cBhvr>
                                        <p:cTn dur="500" id="20"/>
                                        <p:tgtEl>
                                          <p:spTgt spid="1049325"/>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326"/>
                                        </p:tgtEl>
                                        <p:attrNameLst>
                                          <p:attrName>style.visibility</p:attrName>
                                        </p:attrNameLst>
                                      </p:cBhvr>
                                      <p:to>
                                        <p:strVal val="visible"/>
                                      </p:to>
                                    </p:set>
                                    <p:animEffect transition="in" filter="wipe(down)">
                                      <p:cBhvr>
                                        <p:cTn dur="500" id="23"/>
                                        <p:tgtEl>
                                          <p:spTgt spid="1049326"/>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327"/>
                                        </p:tgtEl>
                                        <p:attrNameLst>
                                          <p:attrName>style.visibility</p:attrName>
                                        </p:attrNameLst>
                                      </p:cBhvr>
                                      <p:to>
                                        <p:strVal val="visible"/>
                                      </p:to>
                                    </p:set>
                                    <p:animEffect transition="in" filter="wipe(down)">
                                      <p:cBhvr>
                                        <p:cTn dur="500" id="28"/>
                                        <p:tgtEl>
                                          <p:spTgt spid="1049327"/>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329"/>
                                        </p:tgtEl>
                                        <p:attrNameLst>
                                          <p:attrName>style.visibility</p:attrName>
                                        </p:attrNameLst>
                                      </p:cBhvr>
                                      <p:to>
                                        <p:strVal val="visible"/>
                                      </p:to>
                                    </p:set>
                                    <p:animEffect transition="in" filter="wipe(down)">
                                      <p:cBhvr>
                                        <p:cTn dur="500" id="33"/>
                                        <p:tgtEl>
                                          <p:spTgt spid="1049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3" grpId="0"/>
      <p:bldP spid="1049324" grpId="0"/>
      <p:bldP spid="1049325" grpId="0"/>
      <p:bldP spid="1049326" grpId="0" animBg="1"/>
      <p:bldP spid="1049327" grpId="0"/>
      <p:bldP spid="1049328" grpId="0" animBg="1"/>
      <p:bldP spid="10493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3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34" name="Rectangle 1282"/>
          <p:cNvSpPr>
            <a:spLocks noChangeArrowheads="1"/>
          </p:cNvSpPr>
          <p:nvPr/>
        </p:nvSpPr>
        <p:spPr bwMode="auto">
          <a:xfrm>
            <a:off x="270157" y="445646"/>
            <a:ext cx="2830852" cy="4978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3</a:t>
            </a:r>
            <a:r>
              <a:rPr altLang="zh-CN" baseline="30000" b="1" dirty="0" sz="2400" kumimoji="1" lang="en-US" smtClean="0">
                <a:latin typeface="Arial" panose="020B0604020202020204" pitchFamily="34" charset="0"/>
                <a:cs typeface="Arial" panose="020B0604020202020204" pitchFamily="34" charset="0"/>
              </a:rPr>
              <a:t>rd</a:t>
            </a:r>
            <a:r>
              <a:rPr altLang="zh-CN" b="1" dirty="0" sz="2400" kumimoji="1" lang="en-US" smtClean="0">
                <a:latin typeface="Arial" panose="020B0604020202020204" pitchFamily="34" charset="0"/>
                <a:cs typeface="Arial" panose="020B0604020202020204" pitchFamily="34" charset="0"/>
              </a:rPr>
              <a:t> approach:</a:t>
            </a:r>
            <a:endParaRPr altLang="en-US" b="1" dirty="0" sz="2400" kumimoji="1" lang="zh-CN">
              <a:latin typeface="Arial" panose="020B0604020202020204" pitchFamily="34" charset="0"/>
              <a:cs typeface="Arial" panose="020B0604020202020204" pitchFamily="34" charset="0"/>
            </a:endParaRPr>
          </a:p>
        </p:txBody>
      </p:sp>
      <p:grpSp>
        <p:nvGrpSpPr>
          <p:cNvPr id="284" name="组合 75"/>
          <p:cNvGrpSpPr/>
          <p:nvPr/>
        </p:nvGrpSpPr>
        <p:grpSpPr>
          <a:xfrm>
            <a:off x="358934" y="1356931"/>
            <a:ext cx="3029543" cy="3500539"/>
            <a:chOff x="5581433" y="367436"/>
            <a:chExt cx="3029543" cy="3500539"/>
          </a:xfrm>
        </p:grpSpPr>
        <p:grpSp>
          <p:nvGrpSpPr>
            <p:cNvPr id="285" name="组合 76"/>
            <p:cNvGrpSpPr/>
            <p:nvPr/>
          </p:nvGrpSpPr>
          <p:grpSpPr>
            <a:xfrm>
              <a:off x="5581433" y="367436"/>
              <a:ext cx="3029543" cy="3500539"/>
              <a:chOff x="4987177" y="3451220"/>
              <a:chExt cx="3029543" cy="3500539"/>
            </a:xfrm>
          </p:grpSpPr>
          <p:grpSp>
            <p:nvGrpSpPr>
              <p:cNvPr id="286" name="组合 88"/>
              <p:cNvGrpSpPr/>
              <p:nvPr/>
            </p:nvGrpSpPr>
            <p:grpSpPr>
              <a:xfrm>
                <a:off x="4987177" y="3451220"/>
                <a:ext cx="3029543" cy="3500539"/>
                <a:chOff x="582787" y="2246386"/>
                <a:chExt cx="3029543" cy="3500539"/>
              </a:xfrm>
            </p:grpSpPr>
            <p:grpSp>
              <p:nvGrpSpPr>
                <p:cNvPr id="287" name="组合 90"/>
                <p:cNvGrpSpPr/>
                <p:nvPr/>
              </p:nvGrpSpPr>
              <p:grpSpPr>
                <a:xfrm>
                  <a:off x="582787" y="2246386"/>
                  <a:ext cx="3029543" cy="3500539"/>
                  <a:chOff x="582787" y="2246386"/>
                  <a:chExt cx="3029543" cy="3500539"/>
                </a:xfrm>
              </p:grpSpPr>
              <p:grpSp>
                <p:nvGrpSpPr>
                  <p:cNvPr id="288" name="组合 92"/>
                  <p:cNvGrpSpPr/>
                  <p:nvPr/>
                </p:nvGrpSpPr>
                <p:grpSpPr>
                  <a:xfrm>
                    <a:off x="582787" y="2246386"/>
                    <a:ext cx="3029543" cy="3500539"/>
                    <a:chOff x="472582" y="1060105"/>
                    <a:chExt cx="3029543" cy="3500539"/>
                  </a:xfrm>
                </p:grpSpPr>
                <p:grpSp>
                  <p:nvGrpSpPr>
                    <p:cNvPr id="289" name="组合 96"/>
                    <p:cNvGrpSpPr/>
                    <p:nvPr/>
                  </p:nvGrpSpPr>
                  <p:grpSpPr>
                    <a:xfrm>
                      <a:off x="472582" y="1060105"/>
                      <a:ext cx="3029543" cy="3500539"/>
                      <a:chOff x="430637" y="1550492"/>
                      <a:chExt cx="3029543" cy="3500539"/>
                    </a:xfrm>
                  </p:grpSpPr>
                  <p:grpSp>
                    <p:nvGrpSpPr>
                      <p:cNvPr id="290" name="组合 100"/>
                      <p:cNvGrpSpPr/>
                      <p:nvPr/>
                    </p:nvGrpSpPr>
                    <p:grpSpPr>
                      <a:xfrm>
                        <a:off x="430637" y="1550492"/>
                        <a:ext cx="3029543" cy="3500539"/>
                        <a:chOff x="2661010" y="78156"/>
                        <a:chExt cx="3029543" cy="3500539"/>
                      </a:xfrm>
                    </p:grpSpPr>
                    <p:grpSp>
                      <p:nvGrpSpPr>
                        <p:cNvPr id="291" name="组合 102"/>
                        <p:cNvGrpSpPr/>
                        <p:nvPr/>
                      </p:nvGrpSpPr>
                      <p:grpSpPr>
                        <a:xfrm>
                          <a:off x="2661010" y="78156"/>
                          <a:ext cx="3029543" cy="3500539"/>
                          <a:chOff x="714556" y="1314903"/>
                          <a:chExt cx="3029543" cy="3500539"/>
                        </a:xfrm>
                      </p:grpSpPr>
                      <p:grpSp>
                        <p:nvGrpSpPr>
                          <p:cNvPr id="292" name="Group 1096"/>
                          <p:cNvGrpSpPr/>
                          <p:nvPr/>
                        </p:nvGrpSpPr>
                        <p:grpSpPr bwMode="auto">
                          <a:xfrm>
                            <a:off x="1414574" y="1569267"/>
                            <a:ext cx="1047932" cy="3246175"/>
                            <a:chOff x="4170" y="2035"/>
                            <a:chExt cx="737" cy="2283"/>
                          </a:xfrm>
                        </p:grpSpPr>
                        <p:sp>
                          <p:nvSpPr>
                            <p:cNvPr id="104933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6"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4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41" name="文本框 105"/>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342" name="文本框 106"/>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343"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44"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45" name="矩形 10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6"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47" name="矩形 11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8" name="文本框 112"/>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349" name="文本框 113"/>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06" name="直接连接符 11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350" name="椭圆 11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51" name="文本框 10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352" name="椭圆 10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53" name="文本框 97"/>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354" name="文本框 98"/>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355" name="文本框 99"/>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356" name="矩形 93"/>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7" name="文本框 94"/>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358" name="文本框 95"/>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359" name="椭圆 91"/>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60" name="矩形 89"/>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07" name="直接箭头连接符 77"/>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61" name="文本框 78"/>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808" name="直接箭头连接符 79"/>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62" name="文本框 80"/>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809" name="直接箭头连接符 81"/>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63" name="文本框 82"/>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810" name="直接箭头连接符 83"/>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64" name="文本框 84"/>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365" name="文本框 85"/>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9366" name="文本框 86"/>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367" name="椭圆 87"/>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3" name="组合 7"/>
          <p:cNvGrpSpPr/>
          <p:nvPr/>
        </p:nvGrpSpPr>
        <p:grpSpPr>
          <a:xfrm>
            <a:off x="3937518" y="1239454"/>
            <a:ext cx="3949911" cy="2311792"/>
            <a:chOff x="3934855" y="903416"/>
            <a:chExt cx="3949911" cy="2311792"/>
          </a:xfrm>
        </p:grpSpPr>
        <p:sp>
          <p:nvSpPr>
            <p:cNvPr id="1049368" name="文本框 177"/>
            <p:cNvSpPr txBox="1">
              <a:spLocks noChangeAspect="1" noMove="1" noResize="1" noRot="1" noAdjustHandles="1" noEditPoints="1" noChangeArrowheads="1" noChangeShapeType="1" noTextEdit="1"/>
            </p:cNvSpPr>
            <p:nvPr/>
          </p:nvSpPr>
          <p:spPr>
            <a:xfrm>
              <a:off x="4218762" y="903416"/>
              <a:ext cx="3274358" cy="369332"/>
            </a:xfrm>
            <a:prstGeom prst="rect"/>
            <a:blipFill>
              <a:blip xmlns:r="http://schemas.openxmlformats.org/officeDocument/2006/relationships" r:embed="rId1"/>
              <a:stretch>
                <a:fillRect l="-1487" r="-1673" b="-14754"/>
              </a:stretch>
            </a:blipFill>
          </p:spPr>
          <p:txBody>
            <a:bodyPr/>
            <a:p>
              <a:r>
                <a:rPr altLang="en-US" lang="zh-CN">
                  <a:noFill/>
                </a:rPr>
                <a:t> </a:t>
              </a:r>
            </a:p>
          </p:txBody>
        </p:sp>
        <p:sp>
          <p:nvSpPr>
            <p:cNvPr id="1049369" name="矩形 178"/>
            <p:cNvSpPr>
              <a:spLocks noChangeAspect="1" noMove="1" noResize="1" noRot="1" noAdjustHandles="1" noEditPoints="1" noChangeArrowheads="1" noChangeShapeType="1" noTextEdit="1"/>
            </p:cNvSpPr>
            <p:nvPr/>
          </p:nvSpPr>
          <p:spPr>
            <a:xfrm>
              <a:off x="4218762" y="2726035"/>
              <a:ext cx="2490169" cy="489173"/>
            </a:xfrm>
            <a:prstGeom prst="rect"/>
            <a:blipFill>
              <a:blip xmlns:r="http://schemas.openxmlformats.org/officeDocument/2006/relationships" r:embed="rId2"/>
              <a:stretch>
                <a:fillRect b="-11111"/>
              </a:stretch>
            </a:blipFill>
          </p:spPr>
          <p:txBody>
            <a:bodyPr/>
            <a:p>
              <a:r>
                <a:rPr altLang="en-US" lang="zh-CN">
                  <a:noFill/>
                </a:rPr>
                <a:t> </a:t>
              </a:r>
            </a:p>
          </p:txBody>
        </p:sp>
        <p:sp>
          <p:nvSpPr>
            <p:cNvPr id="1049370" name="左大括号 179"/>
            <p:cNvSpPr/>
            <p:nvPr/>
          </p:nvSpPr>
          <p:spPr>
            <a:xfrm>
              <a:off x="3934855" y="1080284"/>
              <a:ext cx="180142" cy="1923917"/>
            </a:xfrm>
            <a:prstGeom prst="leftBrace">
              <a:avLst>
                <a:gd name="adj1" fmla="val 20696"/>
                <a:gd name="adj2" fmla="val 4890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71" name="文本框 180"/>
            <p:cNvSpPr txBox="1">
              <a:spLocks noChangeAspect="1" noMove="1" noResize="1" noRot="1" noAdjustHandles="1" noEditPoints="1" noChangeArrowheads="1" noChangeShapeType="1" noTextEdit="1"/>
            </p:cNvSpPr>
            <p:nvPr/>
          </p:nvSpPr>
          <p:spPr>
            <a:xfrm>
              <a:off x="4218762" y="1519335"/>
              <a:ext cx="3666004" cy="396840"/>
            </a:xfrm>
            <a:prstGeom prst="rect"/>
            <a:blipFill>
              <a:blip xmlns:r="http://schemas.openxmlformats.org/officeDocument/2006/relationships" r:embed="rId3"/>
              <a:stretch>
                <a:fillRect b="-26154"/>
              </a:stretch>
            </a:blipFill>
          </p:spPr>
          <p:txBody>
            <a:bodyPr/>
            <a:p>
              <a:r>
                <a:rPr altLang="en-US" lang="zh-CN">
                  <a:noFill/>
                </a:rPr>
                <a:t> </a:t>
              </a:r>
            </a:p>
          </p:txBody>
        </p:sp>
        <p:sp>
          <p:nvSpPr>
            <p:cNvPr id="1049372" name="矩形 194"/>
            <p:cNvSpPr>
              <a:spLocks noChangeAspect="1" noMove="1" noResize="1" noRot="1" noAdjustHandles="1" noEditPoints="1" noChangeArrowheads="1" noChangeShapeType="1" noTextEdit="1"/>
            </p:cNvSpPr>
            <p:nvPr/>
          </p:nvSpPr>
          <p:spPr>
            <a:xfrm>
              <a:off x="4218762" y="2104688"/>
              <a:ext cx="1932196" cy="489173"/>
            </a:xfrm>
            <a:prstGeom prst="rect"/>
            <a:blipFill>
              <a:blip xmlns:r="http://schemas.openxmlformats.org/officeDocument/2006/relationships" r:embed="rId4"/>
              <a:stretch>
                <a:fillRect b="-9877"/>
              </a:stretch>
            </a:blipFill>
          </p:spPr>
          <p:txBody>
            <a:bodyPr/>
            <a:p>
              <a:r>
                <a:rPr altLang="en-US" lang="zh-CN">
                  <a:noFill/>
                </a:rPr>
                <a:t> </a:t>
              </a:r>
            </a:p>
          </p:txBody>
        </p:sp>
      </p:grpSp>
      <p:sp>
        <p:nvSpPr>
          <p:cNvPr id="1049373" name="Rectangle 1282"/>
          <p:cNvSpPr>
            <a:spLocks noChangeArrowheads="1"/>
          </p:cNvSpPr>
          <p:nvPr/>
        </p:nvSpPr>
        <p:spPr bwMode="auto">
          <a:xfrm>
            <a:off x="3101009" y="459398"/>
            <a:ext cx="1775791" cy="457200"/>
          </a:xfrm>
          <a:prstGeom prst="rect"/>
          <a:noFill/>
          <a:ln>
            <a:noFill/>
          </a:ln>
          <a:effectLst/>
        </p:spPr>
        <p:txBody>
          <a:bodyPr wrap="square">
            <a:spAutoFit/>
          </a:bodyPr>
          <a:p>
            <a:pPr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rPr>
              <a:t>暴力求解法</a:t>
            </a:r>
            <a:endParaRPr altLang="en-US" b="1" dirty="0" sz="2400" kumimoji="1" lang="zh-CN">
              <a:latin typeface="宋体" panose="02010600030101010101" pitchFamily="2" charset="-122"/>
              <a:ea typeface="宋体" panose="02010600030101010101" pitchFamily="2" charset="-122"/>
            </a:endParaRPr>
          </a:p>
        </p:txBody>
      </p:sp>
      <p:sp>
        <p:nvSpPr>
          <p:cNvPr id="1049374" name="矩形 198"/>
          <p:cNvSpPr>
            <a:spLocks noChangeAspect="1" noMove="1" noResize="1" noRot="1" noAdjustHandles="1" noEditPoints="1" noChangeArrowheads="1" noChangeShapeType="1" noTextEdit="1"/>
          </p:cNvSpPr>
          <p:nvPr/>
        </p:nvSpPr>
        <p:spPr>
          <a:xfrm>
            <a:off x="4027589" y="3919574"/>
            <a:ext cx="3140988" cy="857671"/>
          </a:xfrm>
          <a:prstGeom prst="rect"/>
          <a:blipFill>
            <a:blip xmlns:r="http://schemas.openxmlformats.org/officeDocument/2006/relationships" r:embed="rId5"/>
            <a:stretch>
              <a:fillRect/>
            </a:stretch>
          </a:blipFill>
        </p:spPr>
        <p:txBody>
          <a:bodyPr/>
          <a:p>
            <a:r>
              <a:rPr altLang="en-US" lang="zh-CN">
                <a:noFill/>
              </a:rPr>
              <a:t> </a:t>
            </a:r>
          </a:p>
        </p:txBody>
      </p:sp>
      <p:cxnSp>
        <p:nvCxnSpPr>
          <p:cNvPr id="3145811" name="直接箭头连接符 58"/>
          <p:cNvCxnSpPr>
            <a:cxnSpLocks/>
          </p:cNvCxnSpPr>
          <p:nvPr/>
        </p:nvCxnSpPr>
        <p:spPr>
          <a:xfrm flipV="1">
            <a:off x="1305486" y="2989198"/>
            <a:ext cx="406471" cy="5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375" name="文本框 59"/>
          <p:cNvSpPr txBox="1"/>
          <p:nvPr/>
        </p:nvSpPr>
        <p:spPr>
          <a:xfrm>
            <a:off x="1188230" y="2536554"/>
            <a:ext cx="53689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37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97" name="组合 6"/>
          <p:cNvGrpSpPr/>
          <p:nvPr/>
        </p:nvGrpSpPr>
        <p:grpSpPr>
          <a:xfrm>
            <a:off x="49965" y="897585"/>
            <a:ext cx="4509262" cy="3223270"/>
            <a:chOff x="4274796" y="2083060"/>
            <a:chExt cx="4509262" cy="3223270"/>
          </a:xfrm>
        </p:grpSpPr>
        <p:grpSp>
          <p:nvGrpSpPr>
            <p:cNvPr id="298" name="组合 1"/>
            <p:cNvGrpSpPr/>
            <p:nvPr/>
          </p:nvGrpSpPr>
          <p:grpSpPr>
            <a:xfrm>
              <a:off x="4274796" y="2083060"/>
              <a:ext cx="4509262" cy="3223270"/>
              <a:chOff x="4353253" y="2246182"/>
              <a:chExt cx="4509262" cy="3223270"/>
            </a:xfrm>
          </p:grpSpPr>
          <p:grpSp>
            <p:nvGrpSpPr>
              <p:cNvPr id="299" name="组合 118"/>
              <p:cNvGrpSpPr/>
              <p:nvPr/>
            </p:nvGrpSpPr>
            <p:grpSpPr>
              <a:xfrm>
                <a:off x="4353253" y="2246182"/>
                <a:ext cx="4509262" cy="3223270"/>
                <a:chOff x="3823835" y="329238"/>
                <a:chExt cx="4509262" cy="3223270"/>
              </a:xfrm>
            </p:grpSpPr>
            <p:grpSp>
              <p:nvGrpSpPr>
                <p:cNvPr id="300" name="组合 119"/>
                <p:cNvGrpSpPr/>
                <p:nvPr/>
              </p:nvGrpSpPr>
              <p:grpSpPr>
                <a:xfrm>
                  <a:off x="4224308" y="329238"/>
                  <a:ext cx="4108789" cy="3223270"/>
                  <a:chOff x="239826" y="1060105"/>
                  <a:chExt cx="4108789" cy="3223270"/>
                </a:xfrm>
              </p:grpSpPr>
              <p:grpSp>
                <p:nvGrpSpPr>
                  <p:cNvPr id="301" name="组合 121"/>
                  <p:cNvGrpSpPr/>
                  <p:nvPr/>
                </p:nvGrpSpPr>
                <p:grpSpPr>
                  <a:xfrm>
                    <a:off x="239826" y="1060105"/>
                    <a:ext cx="4108789" cy="3223270"/>
                    <a:chOff x="197881" y="1550492"/>
                    <a:chExt cx="4108789" cy="3223270"/>
                  </a:xfrm>
                </p:grpSpPr>
                <p:grpSp>
                  <p:nvGrpSpPr>
                    <p:cNvPr id="302" name="组合 125"/>
                    <p:cNvGrpSpPr/>
                    <p:nvPr/>
                  </p:nvGrpSpPr>
                  <p:grpSpPr>
                    <a:xfrm>
                      <a:off x="197881" y="1550492"/>
                      <a:ext cx="4108789" cy="3223270"/>
                      <a:chOff x="2428254" y="78156"/>
                      <a:chExt cx="4108789" cy="3223270"/>
                    </a:xfrm>
                  </p:grpSpPr>
                  <p:grpSp>
                    <p:nvGrpSpPr>
                      <p:cNvPr id="303" name="组合 127"/>
                      <p:cNvGrpSpPr/>
                      <p:nvPr/>
                    </p:nvGrpSpPr>
                    <p:grpSpPr>
                      <a:xfrm>
                        <a:off x="2428254" y="78156"/>
                        <a:ext cx="4108789" cy="3223270"/>
                        <a:chOff x="4869126" y="515430"/>
                        <a:chExt cx="4108789" cy="3223270"/>
                      </a:xfrm>
                    </p:grpSpPr>
                    <p:grpSp>
                      <p:nvGrpSpPr>
                        <p:cNvPr id="304" name="组合 138"/>
                        <p:cNvGrpSpPr/>
                        <p:nvPr/>
                      </p:nvGrpSpPr>
                      <p:grpSpPr>
                        <a:xfrm>
                          <a:off x="4869126" y="515430"/>
                          <a:ext cx="4108789" cy="3223270"/>
                          <a:chOff x="748121" y="1410029"/>
                          <a:chExt cx="4108789" cy="3223270"/>
                        </a:xfrm>
                      </p:grpSpPr>
                      <p:grpSp>
                        <p:nvGrpSpPr>
                          <p:cNvPr id="305" name="组合 142"/>
                          <p:cNvGrpSpPr/>
                          <p:nvPr/>
                        </p:nvGrpSpPr>
                        <p:grpSpPr>
                          <a:xfrm>
                            <a:off x="748121" y="1410029"/>
                            <a:ext cx="3718545" cy="3223270"/>
                            <a:chOff x="481800" y="1314903"/>
                            <a:chExt cx="3718545" cy="3223270"/>
                          </a:xfrm>
                        </p:grpSpPr>
                        <p:grpSp>
                          <p:nvGrpSpPr>
                            <p:cNvPr id="306" name="组合 145"/>
                            <p:cNvGrpSpPr/>
                            <p:nvPr/>
                          </p:nvGrpSpPr>
                          <p:grpSpPr>
                            <a:xfrm>
                              <a:off x="687985" y="1314903"/>
                              <a:ext cx="3181035" cy="3223270"/>
                              <a:chOff x="687985" y="1314903"/>
                              <a:chExt cx="3181035" cy="3223270"/>
                            </a:xfrm>
                          </p:grpSpPr>
                          <p:grpSp>
                            <p:nvGrpSpPr>
                              <p:cNvPr id="307" name="Group 1096"/>
                              <p:cNvGrpSpPr/>
                              <p:nvPr/>
                            </p:nvGrpSpPr>
                            <p:grpSpPr bwMode="auto">
                              <a:xfrm>
                                <a:off x="1275234" y="1569267"/>
                                <a:ext cx="1187278" cy="2968906"/>
                                <a:chOff x="4072" y="2035"/>
                                <a:chExt cx="835" cy="2088"/>
                              </a:xfrm>
                            </p:grpSpPr>
                            <p:sp>
                              <p:nvSpPr>
                                <p:cNvPr id="104938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1"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4"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5"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86" name="文本框 152"/>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387" name="文本框 153"/>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388"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9"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90"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91" name="矩形 15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2"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93" name="矩形 15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4" name="文本框 160"/>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9395" name="文本框 16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12" name="直接连接符 162"/>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396" name="椭圆 16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97" name="椭圆 146"/>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8" name="文本框 147"/>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99" name="文本框 148"/>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13" name="直接箭头连接符 149"/>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14" name="直接箭头连接符 150"/>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400" name="文本框 143"/>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01" name="文本框 144"/>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02"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3" name="矩形 140"/>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4" name="文本框 141"/>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405"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6"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7"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8"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9" name="文本框 132"/>
                      <p:cNvSpPr txBox="1"/>
                      <p:nvPr/>
                    </p:nvSpPr>
                    <p:spPr>
                      <a:xfrm>
                        <a:off x="2873895" y="1141635"/>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410"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1"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2" name="文本框 135"/>
                      <p:cNvSpPr txBox="1"/>
                      <p:nvPr/>
                    </p:nvSpPr>
                    <p:spPr>
                      <a:xfrm>
                        <a:off x="5110147" y="753438"/>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413"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4" name="文本框 13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415" name="椭圆 126"/>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16" name="文本框 122"/>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417" name="文本框 123"/>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418" name="文本框 124"/>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419" name="矩形 120"/>
                <p:cNvSpPr>
                  <a:spLocks noChangeAspect="1" noMove="1" noResize="1" noRot="1" noAdjustHandles="1" noEditPoints="1" noChangeArrowheads="1" noChangeShapeType="1" noTextEdit="1"/>
                </p:cNvSpPr>
                <p:nvPr/>
              </p:nvSpPr>
              <p:spPr>
                <a:xfrm>
                  <a:off x="3823835" y="2410043"/>
                  <a:ext cx="546880" cy="461665"/>
                </a:xfrm>
                <a:prstGeom prst="rect"/>
                <a:blipFill>
                  <a:blip xmlns:r="http://schemas.openxmlformats.org/officeDocument/2006/relationships" r:embed="rId1"/>
                  <a:stretch>
                    <a:fillRect b="-2667"/>
                  </a:stretch>
                </a:blipFill>
              </p:spPr>
              <p:txBody>
                <a:bodyPr/>
                <a:p>
                  <a:r>
                    <a:rPr altLang="en-US" lang="zh-CN">
                      <a:noFill/>
                    </a:rPr>
                    <a:t> </a:t>
                  </a:r>
                </a:p>
              </p:txBody>
            </p:sp>
          </p:grpSp>
          <p:sp>
            <p:nvSpPr>
              <p:cNvPr id="1049420" name="矩形 170"/>
              <p:cNvSpPr>
                <a:spLocks noChangeAspect="1" noMove="1" noResize="1" noRot="1" noAdjustHandles="1" noEditPoints="1" noChangeArrowheads="1" noChangeShapeType="1" noTextEdit="1"/>
              </p:cNvSpPr>
              <p:nvPr/>
            </p:nvSpPr>
            <p:spPr>
              <a:xfrm>
                <a:off x="8202989" y="4117068"/>
                <a:ext cx="599780" cy="461665"/>
              </a:xfrm>
              <a:prstGeom prst="rect"/>
              <a:blipFill>
                <a:blip xmlns:r="http://schemas.openxmlformats.org/officeDocument/2006/relationships" r:embed="rId2"/>
                <a:stretch>
                  <a:fillRect/>
                </a:stretch>
              </a:blipFill>
            </p:spPr>
            <p:txBody>
              <a:bodyPr/>
              <a:p>
                <a:r>
                  <a:rPr altLang="en-US" lang="zh-CN">
                    <a:noFill/>
                  </a:rPr>
                  <a:t> </a:t>
                </a:r>
              </a:p>
            </p:txBody>
          </p:sp>
          <p:sp>
            <p:nvSpPr>
              <p:cNvPr id="1049421" name="矩形 17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2" name="文本框 17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423" name="矩形 181"/>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4" name="文本框 182"/>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9425" name="椭圆 183"/>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6" name="Line 1077"/>
            <p:cNvSpPr>
              <a:spLocks noChangeShapeType="1"/>
            </p:cNvSpPr>
            <p:nvPr/>
          </p:nvSpPr>
          <p:spPr bwMode="auto">
            <a:xfrm flipH="1" flipV="1">
              <a:off x="6655981" y="4317992"/>
              <a:ext cx="6649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7" name="Line 1077"/>
            <p:cNvSpPr>
              <a:spLocks noChangeShapeType="1"/>
            </p:cNvSpPr>
            <p:nvPr/>
          </p:nvSpPr>
          <p:spPr bwMode="auto">
            <a:xfrm flipV="1">
              <a:off x="7317795" y="4325034"/>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8" name="Line 1077"/>
            <p:cNvSpPr>
              <a:spLocks noChangeShapeType="1"/>
            </p:cNvSpPr>
            <p:nvPr/>
          </p:nvSpPr>
          <p:spPr bwMode="auto">
            <a:xfrm rot="5400000">
              <a:off x="7317794" y="440834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9" name="Line 1077"/>
            <p:cNvSpPr>
              <a:spLocks noChangeShapeType="1"/>
            </p:cNvSpPr>
            <p:nvPr/>
          </p:nvSpPr>
          <p:spPr bwMode="auto">
            <a:xfrm rot="5400000">
              <a:off x="7318205" y="452277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0" name="Line 1077"/>
            <p:cNvSpPr>
              <a:spLocks noChangeShapeType="1"/>
            </p:cNvSpPr>
            <p:nvPr/>
          </p:nvSpPr>
          <p:spPr bwMode="auto">
            <a:xfrm flipV="1">
              <a:off x="7317794" y="4730321"/>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1" name="文本框 189"/>
            <p:cNvSpPr txBox="1"/>
            <p:nvPr/>
          </p:nvSpPr>
          <p:spPr>
            <a:xfrm>
              <a:off x="7424186" y="4492867"/>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432" name="椭圆 190"/>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3" name="椭圆 191"/>
            <p:cNvSpPr/>
            <p:nvPr/>
          </p:nvSpPr>
          <p:spPr>
            <a:xfrm>
              <a:off x="7277467" y="504899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4" name="椭圆 19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5" name="椭圆 193"/>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36" name="Rectangle 1283"/>
          <p:cNvSpPr>
            <a:spLocks noChangeArrowheads="1"/>
          </p:cNvSpPr>
          <p:nvPr/>
        </p:nvSpPr>
        <p:spPr bwMode="auto">
          <a:xfrm>
            <a:off x="107504" y="369707"/>
            <a:ext cx="3709045" cy="535940"/>
          </a:xfrm>
          <a:prstGeom prst="rect"/>
          <a:noFill/>
          <a:ln>
            <a:noFill/>
          </a:ln>
          <a:effectLst/>
        </p:spPr>
        <p:txBody>
          <a:bodyPr wrap="square">
            <a:spAutoFit/>
          </a:bodyPr>
          <a:p>
            <a:pPr eaLnBrk="0" fontAlgn="base" hangingPunct="0">
              <a:spcBef>
                <a:spcPct val="5000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2)  </a:t>
            </a:r>
            <a:r>
              <a:rPr altLang="zh-CN" b="1" dirty="0" sz="2400" i="1" kumimoji="1" lang="en-US" smtClean="0">
                <a:latin typeface="Arial" panose="020B0604020202020204" pitchFamily="34" charset="0"/>
                <a:cs typeface="Arial" panose="020B0604020202020204" pitchFamily="34" charset="0"/>
              </a:rPr>
              <a:t>A</a:t>
            </a:r>
            <a:r>
              <a:rPr altLang="zh-CN" baseline="-30000" b="1" dirty="0" sz="2400" i="1" kumimoji="1" lang="en-US" smtClean="0">
                <a:latin typeface="Arial" panose="020B0604020202020204" pitchFamily="34" charset="0"/>
                <a:cs typeface="Arial" panose="020B0604020202020204" pitchFamily="34" charset="0"/>
              </a:rPr>
              <a:t>u</a:t>
            </a:r>
            <a:r>
              <a:rPr altLang="en-US" b="1" dirty="0" sz="2400" kumimoji="1" lang="zh-CN"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30000" b="1" dirty="0" sz="2400" i="1" kumimoji="1" lang="en-US" smtClean="0">
                <a:latin typeface="Arial" panose="020B0604020202020204" pitchFamily="34" charset="0"/>
                <a:cs typeface="Arial" panose="020B0604020202020204" pitchFamily="34" charset="0"/>
              </a:rPr>
              <a:t> </a:t>
            </a:r>
            <a:r>
              <a:rPr altLang="zh-CN" baseline="-30000" b="1" dirty="0" sz="2400" kumimoji="1" lang="en-US" err="1" smtClean="0">
                <a:latin typeface="Arial" panose="020B0604020202020204" pitchFamily="34" charset="0"/>
                <a:cs typeface="Arial" panose="020B0604020202020204" pitchFamily="34" charset="0"/>
              </a:rPr>
              <a:t>i</a:t>
            </a:r>
            <a:r>
              <a:rPr altLang="en-US" b="1" dirty="0" sz="2400" kumimoji="1" lang="zh-CN"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o</a:t>
            </a:r>
            <a:endParaRPr altLang="en-US" b="1" dirty="0" sz="2400" kumimoji="1" lang="zh-CN">
              <a:latin typeface="Arial" panose="020B0604020202020204" pitchFamily="34" charset="0"/>
              <a:cs typeface="Arial" panose="020B0604020202020204" pitchFamily="34" charset="0"/>
            </a:endParaRPr>
          </a:p>
        </p:txBody>
      </p:sp>
      <p:grpSp>
        <p:nvGrpSpPr>
          <p:cNvPr id="308" name="组合 5"/>
          <p:cNvGrpSpPr/>
          <p:nvPr/>
        </p:nvGrpSpPr>
        <p:grpSpPr>
          <a:xfrm>
            <a:off x="4470188" y="428524"/>
            <a:ext cx="4607438" cy="2969447"/>
            <a:chOff x="4470188" y="428524"/>
            <a:chExt cx="4607438" cy="2969447"/>
          </a:xfrm>
        </p:grpSpPr>
        <p:grpSp>
          <p:nvGrpSpPr>
            <p:cNvPr id="309" name="组合 4"/>
            <p:cNvGrpSpPr/>
            <p:nvPr/>
          </p:nvGrpSpPr>
          <p:grpSpPr>
            <a:xfrm>
              <a:off x="4470188" y="428524"/>
              <a:ext cx="4607438" cy="2969447"/>
              <a:chOff x="4502221" y="640741"/>
              <a:chExt cx="4607438" cy="2969447"/>
            </a:xfrm>
          </p:grpSpPr>
          <p:grpSp>
            <p:nvGrpSpPr>
              <p:cNvPr id="310" name="组合 244"/>
              <p:cNvGrpSpPr/>
              <p:nvPr/>
            </p:nvGrpSpPr>
            <p:grpSpPr>
              <a:xfrm>
                <a:off x="4502221" y="640741"/>
                <a:ext cx="4607438" cy="2969447"/>
                <a:chOff x="4176620" y="2336883"/>
                <a:chExt cx="4607438" cy="2969447"/>
              </a:xfrm>
            </p:grpSpPr>
            <p:grpSp>
              <p:nvGrpSpPr>
                <p:cNvPr id="311" name="组合 245"/>
                <p:cNvGrpSpPr/>
                <p:nvPr/>
              </p:nvGrpSpPr>
              <p:grpSpPr>
                <a:xfrm>
                  <a:off x="4176620" y="2336883"/>
                  <a:ext cx="4607438" cy="2969447"/>
                  <a:chOff x="4255077" y="2500005"/>
                  <a:chExt cx="4607438" cy="2969447"/>
                </a:xfrm>
              </p:grpSpPr>
              <p:grpSp>
                <p:nvGrpSpPr>
                  <p:cNvPr id="312" name="组合 259"/>
                  <p:cNvGrpSpPr/>
                  <p:nvPr/>
                </p:nvGrpSpPr>
                <p:grpSpPr>
                  <a:xfrm>
                    <a:off x="4255077" y="2500005"/>
                    <a:ext cx="4607438" cy="2969447"/>
                    <a:chOff x="3725659" y="583061"/>
                    <a:chExt cx="4607438" cy="2969447"/>
                  </a:xfrm>
                </p:grpSpPr>
                <p:grpSp>
                  <p:nvGrpSpPr>
                    <p:cNvPr id="313" name="组合 263"/>
                    <p:cNvGrpSpPr/>
                    <p:nvPr/>
                  </p:nvGrpSpPr>
                  <p:grpSpPr>
                    <a:xfrm>
                      <a:off x="4224308" y="583061"/>
                      <a:ext cx="4108789" cy="2969447"/>
                      <a:chOff x="239826" y="1313928"/>
                      <a:chExt cx="4108789" cy="2969447"/>
                    </a:xfrm>
                  </p:grpSpPr>
                  <p:grpSp>
                    <p:nvGrpSpPr>
                      <p:cNvPr id="314" name="组合 269"/>
                      <p:cNvGrpSpPr/>
                      <p:nvPr/>
                    </p:nvGrpSpPr>
                    <p:grpSpPr>
                      <a:xfrm>
                        <a:off x="239826" y="1313928"/>
                        <a:ext cx="4108789" cy="2969447"/>
                        <a:chOff x="2428254" y="331979"/>
                        <a:chExt cx="4108789" cy="2969447"/>
                      </a:xfrm>
                    </p:grpSpPr>
                    <p:grpSp>
                      <p:nvGrpSpPr>
                        <p:cNvPr id="315" name="组合 271"/>
                        <p:cNvGrpSpPr/>
                        <p:nvPr/>
                      </p:nvGrpSpPr>
                      <p:grpSpPr>
                        <a:xfrm>
                          <a:off x="2428254" y="331979"/>
                          <a:ext cx="4108789" cy="2969447"/>
                          <a:chOff x="4869126" y="769253"/>
                          <a:chExt cx="4108789" cy="2969447"/>
                        </a:xfrm>
                      </p:grpSpPr>
                      <p:grpSp>
                        <p:nvGrpSpPr>
                          <p:cNvPr id="316" name="组合 282"/>
                          <p:cNvGrpSpPr/>
                          <p:nvPr/>
                        </p:nvGrpSpPr>
                        <p:grpSpPr>
                          <a:xfrm>
                            <a:off x="4869126" y="769253"/>
                            <a:ext cx="4108789" cy="2969447"/>
                            <a:chOff x="748121" y="1663852"/>
                            <a:chExt cx="4108789" cy="2969447"/>
                          </a:xfrm>
                        </p:grpSpPr>
                        <p:grpSp>
                          <p:nvGrpSpPr>
                            <p:cNvPr id="317" name="组合 286"/>
                            <p:cNvGrpSpPr/>
                            <p:nvPr/>
                          </p:nvGrpSpPr>
                          <p:grpSpPr>
                            <a:xfrm>
                              <a:off x="748121" y="1663852"/>
                              <a:ext cx="3718545" cy="2969447"/>
                              <a:chOff x="481800" y="1568726"/>
                              <a:chExt cx="3718545" cy="2969447"/>
                            </a:xfrm>
                          </p:grpSpPr>
                          <p:grpSp>
                            <p:nvGrpSpPr>
                              <p:cNvPr id="318" name="组合 289"/>
                              <p:cNvGrpSpPr/>
                              <p:nvPr/>
                            </p:nvGrpSpPr>
                            <p:grpSpPr>
                              <a:xfrm>
                                <a:off x="687985" y="1568726"/>
                                <a:ext cx="3181035" cy="2969447"/>
                                <a:chOff x="687985" y="1568726"/>
                                <a:chExt cx="3181035" cy="2969447"/>
                              </a:xfrm>
                            </p:grpSpPr>
                            <p:grpSp>
                              <p:nvGrpSpPr>
                                <p:cNvPr id="319" name="Group 1096"/>
                                <p:cNvGrpSpPr/>
                                <p:nvPr/>
                              </p:nvGrpSpPr>
                              <p:grpSpPr bwMode="auto">
                                <a:xfrm>
                                  <a:off x="687992" y="1569267"/>
                                  <a:ext cx="1774518" cy="2968906"/>
                                  <a:chOff x="3659" y="2035"/>
                                  <a:chExt cx="1248" cy="2088"/>
                                </a:xfrm>
                              </p:grpSpPr>
                              <p:sp>
                                <p:nvSpPr>
                                  <p:cNvPr id="104943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8"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1"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2"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43" name="文本框 297"/>
                                <p:cNvSpPr txBox="1"/>
                                <p:nvPr/>
                              </p:nvSpPr>
                              <p:spPr>
                                <a:xfrm>
                                  <a:off x="2481634" y="188733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444"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5"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6"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7" name="矩形 301"/>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8" name="Line 1077"/>
                                <p:cNvSpPr>
                                  <a:spLocks noChangeShapeType="1"/>
                                </p:cNvSpPr>
                                <p:nvPr/>
                              </p:nvSpPr>
                              <p:spPr bwMode="auto">
                                <a:xfrm flipH="1" flipV="1">
                                  <a:off x="1697381" y="1584126"/>
                                  <a:ext cx="15654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49" name="矩形 30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0" name="文本框 304"/>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9451" name="文本框 30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15" name="直接连接符 306"/>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452" name="椭圆 307"/>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53" name="椭圆 290"/>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4" name="文本框 291"/>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55" name="文本框 292"/>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16" name="直接箭头连接符 293"/>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17" name="直接箭头连接符 294"/>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456" name="文本框 287"/>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57" name="文本框 288"/>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58"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59" name="矩形 284"/>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0" name="文本框 285"/>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461"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62" name="文本框 281"/>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463" name="文本框 26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464" name="文本框 267"/>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465" name="文本框 268"/>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466" name="矩形 264"/>
                    <p:cNvSpPr>
                      <a:spLocks noChangeAspect="1" noMove="1" noResize="1" noRot="1" noAdjustHandles="1" noEditPoints="1" noChangeArrowheads="1" noChangeShapeType="1" noTextEdit="1"/>
                    </p:cNvSpPr>
                    <p:nvPr/>
                  </p:nvSpPr>
                  <p:spPr>
                    <a:xfrm>
                      <a:off x="3725659" y="2463506"/>
                      <a:ext cx="572529" cy="473206"/>
                    </a:xfrm>
                    <a:prstGeom prst="rect"/>
                    <a:blipFill>
                      <a:blip xmlns:r="http://schemas.openxmlformats.org/officeDocument/2006/relationships" r:embed="rId3"/>
                      <a:stretch>
                        <a:fillRect t="-3896" b="-2597"/>
                      </a:stretch>
                    </a:blipFill>
                  </p:spPr>
                  <p:txBody>
                    <a:bodyPr/>
                    <a:p>
                      <a:r>
                        <a:rPr altLang="en-US" lang="zh-CN">
                          <a:noFill/>
                        </a:rPr>
                        <a:t> </a:t>
                      </a:r>
                    </a:p>
                  </p:txBody>
                </p:sp>
              </p:grpSp>
              <p:sp>
                <p:nvSpPr>
                  <p:cNvPr id="1049467" name="矩形 26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8" name="文本框 26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469" name="矩形 246"/>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0" name="文本框 247"/>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9471" name="椭圆 248"/>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2" name="Line 1077"/>
                <p:cNvSpPr>
                  <a:spLocks noChangeShapeType="1"/>
                </p:cNvSpPr>
                <p:nvPr/>
              </p:nvSpPr>
              <p:spPr bwMode="auto">
                <a:xfrm flipH="1" flipV="1">
                  <a:off x="6655981" y="4317992"/>
                  <a:ext cx="6649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73" name="Line 1077"/>
                <p:cNvSpPr>
                  <a:spLocks noChangeShapeType="1"/>
                </p:cNvSpPr>
                <p:nvPr/>
              </p:nvSpPr>
              <p:spPr bwMode="auto">
                <a:xfrm flipV="1">
                  <a:off x="7317795" y="4325033"/>
                  <a:ext cx="0" cy="7382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74" name="椭圆 255"/>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5" name="椭圆 256"/>
                <p:cNvSpPr/>
                <p:nvPr/>
              </p:nvSpPr>
              <p:spPr>
                <a:xfrm>
                  <a:off x="7277467" y="504899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6" name="椭圆 257"/>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7" name="椭圆 258"/>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18" name="直接连接符 373"/>
              <p:cNvCxnSpPr>
                <a:cxnSpLocks/>
              </p:cNvCxnSpPr>
              <p:nvPr/>
            </p:nvCxnSpPr>
            <p:spPr>
              <a:xfrm flipV="1">
                <a:off x="7545511" y="98977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478" name="Line 1077"/>
              <p:cNvSpPr>
                <a:spLocks noChangeShapeType="1"/>
              </p:cNvSpPr>
              <p:nvPr/>
            </p:nvSpPr>
            <p:spPr bwMode="auto">
              <a:xfrm flipV="1">
                <a:off x="7771801" y="654142"/>
                <a:ext cx="0" cy="3443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79" name="矩形 376"/>
            <p:cNvSpPr>
              <a:spLocks noChangeAspect="1" noMove="1" noResize="1" noRot="1" noAdjustHandles="1" noEditPoints="1" noChangeArrowheads="1" noChangeShapeType="1" noTextEdit="1"/>
            </p:cNvSpPr>
            <p:nvPr/>
          </p:nvSpPr>
          <p:spPr>
            <a:xfrm>
              <a:off x="8390489" y="2027830"/>
              <a:ext cx="625428" cy="473206"/>
            </a:xfrm>
            <a:prstGeom prst="rect"/>
            <a:blipFill>
              <a:blip xmlns:r="http://schemas.openxmlformats.org/officeDocument/2006/relationships" r:embed="rId4"/>
              <a:stretch>
                <a:fillRect t="-3896"/>
              </a:stretch>
            </a:blipFill>
          </p:spPr>
          <p:txBody>
            <a:bodyPr/>
            <a:p>
              <a:r>
                <a:rPr altLang="en-US" lang="zh-CN">
                  <a:noFill/>
                </a:rPr>
                <a:t> </a:t>
              </a:r>
            </a:p>
          </p:txBody>
        </p:sp>
      </p:grpSp>
      <p:grpSp>
        <p:nvGrpSpPr>
          <p:cNvPr id="320" name="组合 7"/>
          <p:cNvGrpSpPr/>
          <p:nvPr/>
        </p:nvGrpSpPr>
        <p:grpSpPr>
          <a:xfrm>
            <a:off x="4007373" y="4248310"/>
            <a:ext cx="5194117" cy="2227696"/>
            <a:chOff x="3867028" y="4460948"/>
            <a:chExt cx="5194117" cy="2227696"/>
          </a:xfrm>
        </p:grpSpPr>
        <p:sp>
          <p:nvSpPr>
            <p:cNvPr id="1049480" name="Line 1077"/>
            <p:cNvSpPr>
              <a:spLocks noChangeShapeType="1"/>
            </p:cNvSpPr>
            <p:nvPr/>
          </p:nvSpPr>
          <p:spPr bwMode="auto">
            <a:xfrm flipV="1">
              <a:off x="5354600" y="5205613"/>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1" name="Line 1077"/>
            <p:cNvSpPr>
              <a:spLocks noChangeShapeType="1"/>
            </p:cNvSpPr>
            <p:nvPr/>
          </p:nvSpPr>
          <p:spPr bwMode="auto">
            <a:xfrm flipV="1">
              <a:off x="7681540" y="4680935"/>
              <a:ext cx="0" cy="17909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21" name="组合 314"/>
            <p:cNvGrpSpPr/>
            <p:nvPr/>
          </p:nvGrpSpPr>
          <p:grpSpPr>
            <a:xfrm>
              <a:off x="4316250" y="4460948"/>
              <a:ext cx="4744895" cy="2227696"/>
              <a:chOff x="4039163" y="3078633"/>
              <a:chExt cx="4744895" cy="2227696"/>
            </a:xfrm>
          </p:grpSpPr>
          <p:grpSp>
            <p:nvGrpSpPr>
              <p:cNvPr id="322" name="组合 330"/>
              <p:cNvGrpSpPr/>
              <p:nvPr/>
            </p:nvGrpSpPr>
            <p:grpSpPr>
              <a:xfrm>
                <a:off x="4039163" y="3078633"/>
                <a:ext cx="4744895" cy="2227696"/>
                <a:chOff x="-396280" y="2055678"/>
                <a:chExt cx="4744895" cy="2227696"/>
              </a:xfrm>
            </p:grpSpPr>
            <p:grpSp>
              <p:nvGrpSpPr>
                <p:cNvPr id="323" name="组合 336"/>
                <p:cNvGrpSpPr/>
                <p:nvPr/>
              </p:nvGrpSpPr>
              <p:grpSpPr>
                <a:xfrm>
                  <a:off x="-396280" y="2055678"/>
                  <a:ext cx="4744895" cy="2227696"/>
                  <a:chOff x="1792148" y="1073729"/>
                  <a:chExt cx="4744895" cy="2227696"/>
                </a:xfrm>
              </p:grpSpPr>
              <p:grpSp>
                <p:nvGrpSpPr>
                  <p:cNvPr id="324" name="组合 338"/>
                  <p:cNvGrpSpPr/>
                  <p:nvPr/>
                </p:nvGrpSpPr>
                <p:grpSpPr>
                  <a:xfrm>
                    <a:off x="1792148" y="1073729"/>
                    <a:ext cx="4744895" cy="2227696"/>
                    <a:chOff x="4233020" y="1511003"/>
                    <a:chExt cx="4744895" cy="2227696"/>
                  </a:xfrm>
                </p:grpSpPr>
                <p:grpSp>
                  <p:nvGrpSpPr>
                    <p:cNvPr id="325" name="组合 341"/>
                    <p:cNvGrpSpPr/>
                    <p:nvPr/>
                  </p:nvGrpSpPr>
                  <p:grpSpPr>
                    <a:xfrm>
                      <a:off x="4233020" y="1511003"/>
                      <a:ext cx="4744895" cy="2227696"/>
                      <a:chOff x="112015" y="2405602"/>
                      <a:chExt cx="4744895" cy="2227696"/>
                    </a:xfrm>
                  </p:grpSpPr>
                  <p:grpSp>
                    <p:nvGrpSpPr>
                      <p:cNvPr id="326" name="组合 345"/>
                      <p:cNvGrpSpPr/>
                      <p:nvPr/>
                    </p:nvGrpSpPr>
                    <p:grpSpPr>
                      <a:xfrm>
                        <a:off x="112015" y="2625590"/>
                        <a:ext cx="4354651" cy="2007708"/>
                        <a:chOff x="-154306" y="2530464"/>
                        <a:chExt cx="4354651" cy="2007708"/>
                      </a:xfrm>
                    </p:grpSpPr>
                    <p:grpSp>
                      <p:nvGrpSpPr>
                        <p:cNvPr id="327" name="组合 348"/>
                        <p:cNvGrpSpPr/>
                        <p:nvPr/>
                      </p:nvGrpSpPr>
                      <p:grpSpPr>
                        <a:xfrm>
                          <a:off x="52408" y="2530464"/>
                          <a:ext cx="3816612" cy="2007708"/>
                          <a:chOff x="52408" y="2530464"/>
                          <a:chExt cx="3816612" cy="2007708"/>
                        </a:xfrm>
                      </p:grpSpPr>
                      <p:grpSp>
                        <p:nvGrpSpPr>
                          <p:cNvPr id="328" name="Group 1096"/>
                          <p:cNvGrpSpPr/>
                          <p:nvPr/>
                        </p:nvGrpSpPr>
                        <p:grpSpPr bwMode="auto">
                          <a:xfrm>
                            <a:off x="52408" y="2530464"/>
                            <a:ext cx="2410103" cy="2007708"/>
                            <a:chOff x="3212" y="2711"/>
                            <a:chExt cx="1695" cy="1412"/>
                          </a:xfrm>
                        </p:grpSpPr>
                        <p:sp>
                          <p:nvSpPr>
                            <p:cNvPr id="104948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3" name="Line 1073"/>
                            <p:cNvSpPr>
                              <a:spLocks noChangeShapeType="1"/>
                            </p:cNvSpPr>
                            <p:nvPr/>
                          </p:nvSpPr>
                          <p:spPr bwMode="auto">
                            <a:xfrm flipH="1">
                              <a:off x="3212" y="3080"/>
                              <a:ext cx="14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6"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8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88" name="文本框 356"/>
                          <p:cNvSpPr txBox="1"/>
                          <p:nvPr/>
                        </p:nvSpPr>
                        <p:spPr>
                          <a:xfrm>
                            <a:off x="2702445" y="3265444"/>
                            <a:ext cx="56128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489" name="Line 1077"/>
                          <p:cNvSpPr>
                            <a:spLocks noChangeShapeType="1"/>
                          </p:cNvSpPr>
                          <p:nvPr/>
                        </p:nvSpPr>
                        <p:spPr bwMode="auto">
                          <a:xfrm flipV="1">
                            <a:off x="1706017" y="3038846"/>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90" name="Line 1073"/>
                          <p:cNvSpPr>
                            <a:spLocks noChangeShapeType="1"/>
                          </p:cNvSpPr>
                          <p:nvPr/>
                        </p:nvSpPr>
                        <p:spPr bwMode="auto">
                          <a:xfrm flipH="1">
                            <a:off x="59382" y="4329508"/>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91"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92" name="矩形 360"/>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3" name="矩形 362"/>
                          <p:cNvSpPr/>
                          <p:nvPr/>
                        </p:nvSpPr>
                        <p:spPr>
                          <a:xfrm rot="16200000">
                            <a:off x="2979654" y="340133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4" name="文本框 363"/>
                          <p:cNvSpPr txBox="1"/>
                          <p:nvPr/>
                        </p:nvSpPr>
                        <p:spPr>
                          <a:xfrm>
                            <a:off x="228099"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495" name="文本框 36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19" name="直接连接符 365"/>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496" name="椭圆 366"/>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97" name="椭圆 349"/>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8" name="文本框 350"/>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99" name="文本框 351"/>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20" name="直接箭头连接符 352"/>
                        <p:cNvCxnSpPr>
                          <a:cxnSpLocks/>
                        </p:cNvCxnSpPr>
                        <p:nvPr/>
                      </p:nvCxnSpPr>
                      <p:spPr>
                        <a:xfrm>
                          <a:off x="4200345" y="3617725"/>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1" name="直接箭头连接符 353"/>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500" name="文本框 346"/>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01" name="文本框 347"/>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02"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03" name="矩形 343"/>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4" name="文本框 344"/>
                    <p:cNvSpPr txBox="1"/>
                    <p:nvPr/>
                  </p:nvSpPr>
                  <p:spPr>
                    <a:xfrm>
                      <a:off x="7769383" y="2456179"/>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505" name="Line 1077"/>
                  <p:cNvSpPr>
                    <a:spLocks noChangeShapeType="1"/>
                  </p:cNvSpPr>
                  <p:nvPr/>
                </p:nvSpPr>
                <p:spPr bwMode="auto">
                  <a:xfrm>
                    <a:off x="2000591"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06" name="文本框 34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507" name="文本框 333"/>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508" name="文本框 334"/>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509" name="文本框 335"/>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510" name="矩形 316"/>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1" name="文本框 317"/>
              <p:cNvSpPr txBox="1"/>
              <p:nvPr/>
            </p:nvSpPr>
            <p:spPr>
              <a:xfrm>
                <a:off x="5311378" y="4239721"/>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512" name="矩形 377"/>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5"/>
              <a:stretch>
                <a:fillRect b="-1493"/>
              </a:stretch>
            </a:blipFill>
          </p:spPr>
          <p:txBody>
            <a:bodyPr/>
            <a:p>
              <a:r>
                <a:rPr altLang="en-US" lang="zh-CN">
                  <a:noFill/>
                </a:rPr>
                <a:t> </a:t>
              </a:r>
            </a:p>
          </p:txBody>
        </p:sp>
        <p:sp>
          <p:nvSpPr>
            <p:cNvPr id="1049513" name="矩形 378"/>
            <p:cNvSpPr>
              <a:spLocks noChangeAspect="1" noMove="1" noResize="1" noRot="1" noAdjustHandles="1" noEditPoints="1" noChangeArrowheads="1" noChangeShapeType="1" noTextEdit="1"/>
            </p:cNvSpPr>
            <p:nvPr/>
          </p:nvSpPr>
          <p:spPr>
            <a:xfrm>
              <a:off x="8437776" y="5400714"/>
              <a:ext cx="551177" cy="409856"/>
            </a:xfrm>
            <a:prstGeom prst="rect"/>
            <a:blipFill>
              <a:blip xmlns:r="http://schemas.openxmlformats.org/officeDocument/2006/relationships" r:embed="rId6"/>
              <a:stretch>
                <a:fillRect/>
              </a:stretch>
            </a:blipFill>
          </p:spPr>
          <p:txBody>
            <a:bodyPr/>
            <a:p>
              <a:r>
                <a:rPr altLang="en-US" lang="zh-CN">
                  <a:noFill/>
                </a:rPr>
                <a:t> </a:t>
              </a:r>
            </a:p>
          </p:txBody>
        </p:sp>
      </p:grpSp>
      <p:sp>
        <p:nvSpPr>
          <p:cNvPr id="1049514" name="右箭头 380"/>
          <p:cNvSpPr/>
          <p:nvPr/>
        </p:nvSpPr>
        <p:spPr>
          <a:xfrm>
            <a:off x="4420339" y="1813725"/>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5" name="右箭头 381"/>
          <p:cNvSpPr/>
          <p:nvPr/>
        </p:nvSpPr>
        <p:spPr>
          <a:xfrm rot="5400000">
            <a:off x="6766558" y="3742439"/>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16" name="文本框 2"/>
          <p:cNvSpPr txBox="1"/>
          <p:nvPr/>
        </p:nvSpPr>
        <p:spPr>
          <a:xfrm>
            <a:off x="654977" y="4363074"/>
            <a:ext cx="3659463" cy="497840"/>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1</a:t>
            </a:r>
            <a:r>
              <a:rPr altLang="zh-CN" baseline="30000" b="1" dirty="0" sz="2400" lang="en-US" smtClean="0">
                <a:solidFill>
                  <a:srgbClr val="C00000"/>
                </a:solidFill>
                <a:latin typeface="Arial" panose="020B0604020202020204" pitchFamily="34" charset="0"/>
                <a:cs typeface="Arial" panose="020B0604020202020204" pitchFamily="34" charset="0"/>
              </a:rPr>
              <a:t>st</a:t>
            </a:r>
            <a:r>
              <a:rPr altLang="zh-CN" b="1" dirty="0" sz="2400" lang="en-US" smtClean="0">
                <a:solidFill>
                  <a:srgbClr val="C00000"/>
                </a:solidFill>
                <a:latin typeface="Arial" panose="020B0604020202020204" pitchFamily="34" charset="0"/>
                <a:cs typeface="Arial" panose="020B0604020202020204" pitchFamily="34" charset="0"/>
              </a:rPr>
              <a:t> step:  get AC circuit.</a:t>
            </a:r>
            <a:endParaRPr altLang="en-US" b="1" dirty="0" sz="2400" lang="zh-CN">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14"/>
                                        </p:tgtEl>
                                        <p:attrNameLst>
                                          <p:attrName>style.visibility</p:attrName>
                                        </p:attrNameLst>
                                      </p:cBhvr>
                                      <p:to>
                                        <p:strVal val="visible"/>
                                      </p:to>
                                    </p:set>
                                    <p:animEffect transition="in" filter="wipe(down)">
                                      <p:cBhvr>
                                        <p:cTn dur="500" id="7"/>
                                        <p:tgtEl>
                                          <p:spTgt spid="1049514"/>
                                        </p:tgtEl>
                                      </p:cBhvr>
                                    </p:animEffect>
                                  </p:childTnLst>
                                </p:cTn>
                              </p:par>
                              <p:par>
                                <p:cTn fill="hold" id="8" nodeType="withEffect" presetClass="entr" presetID="22" presetSubtype="4">
                                  <p:stCondLst>
                                    <p:cond delay="0"/>
                                  </p:stCondLst>
                                  <p:childTnLst>
                                    <p:set>
                                      <p:cBhvr>
                                        <p:cTn dur="1" fill="hold" id="9">
                                          <p:stCondLst>
                                            <p:cond delay="0"/>
                                          </p:stCondLst>
                                        </p:cTn>
                                        <p:tgtEl>
                                          <p:spTgt spid="308"/>
                                        </p:tgtEl>
                                        <p:attrNameLst>
                                          <p:attrName>style.visibility</p:attrName>
                                        </p:attrNameLst>
                                      </p:cBhvr>
                                      <p:to>
                                        <p:strVal val="visible"/>
                                      </p:to>
                                    </p:set>
                                    <p:animEffect transition="in" filter="wipe(down)">
                                      <p:cBhvr>
                                        <p:cTn dur="500" id="10"/>
                                        <p:tgtEl>
                                          <p:spTgt spid="308"/>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515"/>
                                        </p:tgtEl>
                                        <p:attrNameLst>
                                          <p:attrName>style.visibility</p:attrName>
                                        </p:attrNameLst>
                                      </p:cBhvr>
                                      <p:to>
                                        <p:strVal val="visible"/>
                                      </p:to>
                                    </p:set>
                                    <p:animEffect transition="in" filter="wipe(down)">
                                      <p:cBhvr>
                                        <p:cTn dur="500" id="15"/>
                                        <p:tgtEl>
                                          <p:spTgt spid="1049515"/>
                                        </p:tgtEl>
                                      </p:cBhvr>
                                    </p:animEffect>
                                  </p:childTnLst>
                                </p:cTn>
                              </p:par>
                              <p:par>
                                <p:cTn fill="hold" id="16" nodeType="withEffect" presetClass="entr" presetID="22" presetSubtype="4">
                                  <p:stCondLst>
                                    <p:cond delay="0"/>
                                  </p:stCondLst>
                                  <p:childTnLst>
                                    <p:set>
                                      <p:cBhvr>
                                        <p:cTn dur="1" fill="hold" id="17">
                                          <p:stCondLst>
                                            <p:cond delay="0"/>
                                          </p:stCondLst>
                                        </p:cTn>
                                        <p:tgtEl>
                                          <p:spTgt spid="320"/>
                                        </p:tgtEl>
                                        <p:attrNameLst>
                                          <p:attrName>style.visibility</p:attrName>
                                        </p:attrNameLst>
                                      </p:cBhvr>
                                      <p:to>
                                        <p:strVal val="visible"/>
                                      </p:to>
                                    </p:set>
                                    <p:animEffect transition="in" filter="wipe(down)">
                                      <p:cBhvr>
                                        <p:cTn dur="500" id="18"/>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14" grpId="0" animBg="1"/>
      <p:bldP spid="10495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5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32" name="组合 7"/>
          <p:cNvGrpSpPr/>
          <p:nvPr/>
        </p:nvGrpSpPr>
        <p:grpSpPr>
          <a:xfrm>
            <a:off x="-2890" y="266266"/>
            <a:ext cx="5194117" cy="2227696"/>
            <a:chOff x="3867028" y="4460948"/>
            <a:chExt cx="5194117" cy="2227696"/>
          </a:xfrm>
        </p:grpSpPr>
        <p:sp>
          <p:nvSpPr>
            <p:cNvPr id="1049521" name="Line 1077"/>
            <p:cNvSpPr>
              <a:spLocks noChangeShapeType="1"/>
            </p:cNvSpPr>
            <p:nvPr/>
          </p:nvSpPr>
          <p:spPr bwMode="auto">
            <a:xfrm flipV="1">
              <a:off x="5354600" y="5205613"/>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2" name="Line 1077"/>
            <p:cNvSpPr>
              <a:spLocks noChangeShapeType="1"/>
            </p:cNvSpPr>
            <p:nvPr/>
          </p:nvSpPr>
          <p:spPr bwMode="auto">
            <a:xfrm flipV="1">
              <a:off x="7681540" y="4680935"/>
              <a:ext cx="0" cy="17909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33" name="组合 314"/>
            <p:cNvGrpSpPr/>
            <p:nvPr/>
          </p:nvGrpSpPr>
          <p:grpSpPr>
            <a:xfrm>
              <a:off x="4316250" y="4460948"/>
              <a:ext cx="4744895" cy="2227696"/>
              <a:chOff x="4039163" y="3078633"/>
              <a:chExt cx="4744895" cy="2227696"/>
            </a:xfrm>
          </p:grpSpPr>
          <p:grpSp>
            <p:nvGrpSpPr>
              <p:cNvPr id="334" name="组合 330"/>
              <p:cNvGrpSpPr/>
              <p:nvPr/>
            </p:nvGrpSpPr>
            <p:grpSpPr>
              <a:xfrm>
                <a:off x="4039163" y="3078633"/>
                <a:ext cx="4744895" cy="2227696"/>
                <a:chOff x="-396280" y="2055678"/>
                <a:chExt cx="4744895" cy="2227696"/>
              </a:xfrm>
            </p:grpSpPr>
            <p:grpSp>
              <p:nvGrpSpPr>
                <p:cNvPr id="335" name="组合 336"/>
                <p:cNvGrpSpPr/>
                <p:nvPr/>
              </p:nvGrpSpPr>
              <p:grpSpPr>
                <a:xfrm>
                  <a:off x="-396280" y="2055678"/>
                  <a:ext cx="4744895" cy="2227696"/>
                  <a:chOff x="1792148" y="1073729"/>
                  <a:chExt cx="4744895" cy="2227696"/>
                </a:xfrm>
              </p:grpSpPr>
              <p:grpSp>
                <p:nvGrpSpPr>
                  <p:cNvPr id="336" name="组合 338"/>
                  <p:cNvGrpSpPr/>
                  <p:nvPr/>
                </p:nvGrpSpPr>
                <p:grpSpPr>
                  <a:xfrm>
                    <a:off x="1792148" y="1073729"/>
                    <a:ext cx="4744895" cy="2227696"/>
                    <a:chOff x="4233020" y="1511003"/>
                    <a:chExt cx="4744895" cy="2227696"/>
                  </a:xfrm>
                </p:grpSpPr>
                <p:grpSp>
                  <p:nvGrpSpPr>
                    <p:cNvPr id="337" name="组合 341"/>
                    <p:cNvGrpSpPr/>
                    <p:nvPr/>
                  </p:nvGrpSpPr>
                  <p:grpSpPr>
                    <a:xfrm>
                      <a:off x="4233020" y="1511003"/>
                      <a:ext cx="4744895" cy="2227696"/>
                      <a:chOff x="112015" y="2405602"/>
                      <a:chExt cx="4744895" cy="2227696"/>
                    </a:xfrm>
                  </p:grpSpPr>
                  <p:grpSp>
                    <p:nvGrpSpPr>
                      <p:cNvPr id="338" name="组合 345"/>
                      <p:cNvGrpSpPr/>
                      <p:nvPr/>
                    </p:nvGrpSpPr>
                    <p:grpSpPr>
                      <a:xfrm>
                        <a:off x="112015" y="2625590"/>
                        <a:ext cx="4354651" cy="2007708"/>
                        <a:chOff x="-154306" y="2530464"/>
                        <a:chExt cx="4354651" cy="2007708"/>
                      </a:xfrm>
                    </p:grpSpPr>
                    <p:grpSp>
                      <p:nvGrpSpPr>
                        <p:cNvPr id="339" name="组合 348"/>
                        <p:cNvGrpSpPr/>
                        <p:nvPr/>
                      </p:nvGrpSpPr>
                      <p:grpSpPr>
                        <a:xfrm>
                          <a:off x="52408" y="2530464"/>
                          <a:ext cx="3816612" cy="2007708"/>
                          <a:chOff x="52408" y="2530464"/>
                          <a:chExt cx="3816612" cy="2007708"/>
                        </a:xfrm>
                      </p:grpSpPr>
                      <p:grpSp>
                        <p:nvGrpSpPr>
                          <p:cNvPr id="340" name="Group 1096"/>
                          <p:cNvGrpSpPr/>
                          <p:nvPr/>
                        </p:nvGrpSpPr>
                        <p:grpSpPr bwMode="auto">
                          <a:xfrm>
                            <a:off x="52408" y="2530464"/>
                            <a:ext cx="2410103" cy="2007708"/>
                            <a:chOff x="3212" y="2711"/>
                            <a:chExt cx="1695" cy="1412"/>
                          </a:xfrm>
                        </p:grpSpPr>
                        <p:sp>
                          <p:nvSpPr>
                            <p:cNvPr id="104952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4" name="Line 1073"/>
                            <p:cNvSpPr>
                              <a:spLocks noChangeShapeType="1"/>
                            </p:cNvSpPr>
                            <p:nvPr/>
                          </p:nvSpPr>
                          <p:spPr bwMode="auto">
                            <a:xfrm flipH="1">
                              <a:off x="3212" y="3080"/>
                              <a:ext cx="14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7"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8"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29" name="文本框 356"/>
                          <p:cNvSpPr txBox="1"/>
                          <p:nvPr/>
                        </p:nvSpPr>
                        <p:spPr>
                          <a:xfrm>
                            <a:off x="2702445" y="3265444"/>
                            <a:ext cx="56128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530" name="Line 1077"/>
                          <p:cNvSpPr>
                            <a:spLocks noChangeShapeType="1"/>
                          </p:cNvSpPr>
                          <p:nvPr/>
                        </p:nvSpPr>
                        <p:spPr bwMode="auto">
                          <a:xfrm flipV="1">
                            <a:off x="1706017" y="3038846"/>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1" name="Line 1073"/>
                          <p:cNvSpPr>
                            <a:spLocks noChangeShapeType="1"/>
                          </p:cNvSpPr>
                          <p:nvPr/>
                        </p:nvSpPr>
                        <p:spPr bwMode="auto">
                          <a:xfrm flipH="1">
                            <a:off x="59382" y="4329508"/>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2"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3" name="矩形 360"/>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4" name="矩形 362"/>
                          <p:cNvSpPr/>
                          <p:nvPr/>
                        </p:nvSpPr>
                        <p:spPr>
                          <a:xfrm rot="16200000">
                            <a:off x="2979654" y="340133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5" name="文本框 363"/>
                          <p:cNvSpPr txBox="1"/>
                          <p:nvPr/>
                        </p:nvSpPr>
                        <p:spPr>
                          <a:xfrm>
                            <a:off x="228099"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536" name="文本框 36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22" name="直接连接符 365"/>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37" name="椭圆 366"/>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38" name="椭圆 349"/>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9" name="文本框 350"/>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40" name="文本框 351"/>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23" name="直接箭头连接符 352"/>
                        <p:cNvCxnSpPr>
                          <a:cxnSpLocks/>
                        </p:cNvCxnSpPr>
                        <p:nvPr/>
                      </p:nvCxnSpPr>
                      <p:spPr>
                        <a:xfrm>
                          <a:off x="4200345" y="3617725"/>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4" name="直接箭头连接符 353"/>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541" name="文本框 346"/>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42" name="文本框 347"/>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43"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4" name="矩形 343"/>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5" name="文本框 344"/>
                    <p:cNvSpPr txBox="1"/>
                    <p:nvPr/>
                  </p:nvSpPr>
                  <p:spPr>
                    <a:xfrm>
                      <a:off x="7769383" y="2456179"/>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546" name="Line 1077"/>
                  <p:cNvSpPr>
                    <a:spLocks noChangeShapeType="1"/>
                  </p:cNvSpPr>
                  <p:nvPr/>
                </p:nvSpPr>
                <p:spPr bwMode="auto">
                  <a:xfrm>
                    <a:off x="2000591"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7" name="文本框 34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548" name="文本框 333"/>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549" name="文本框 334"/>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550" name="文本框 335"/>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551" name="矩形 316"/>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2" name="文本框 317"/>
              <p:cNvSpPr txBox="1"/>
              <p:nvPr/>
            </p:nvSpPr>
            <p:spPr>
              <a:xfrm>
                <a:off x="5311378" y="4239721"/>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553" name="矩形 377"/>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1"/>
              <a:stretch>
                <a:fillRect b="-1493"/>
              </a:stretch>
            </a:blipFill>
          </p:spPr>
          <p:txBody>
            <a:bodyPr/>
            <a:p>
              <a:r>
                <a:rPr altLang="en-US" lang="zh-CN">
                  <a:noFill/>
                </a:rPr>
                <a:t> </a:t>
              </a:r>
            </a:p>
          </p:txBody>
        </p:sp>
        <p:sp>
          <p:nvSpPr>
            <p:cNvPr id="1049554" name="矩形 378"/>
            <p:cNvSpPr>
              <a:spLocks noChangeAspect="1" noMove="1" noResize="1" noRot="1" noAdjustHandles="1" noEditPoints="1" noChangeArrowheads="1" noChangeShapeType="1" noTextEdit="1"/>
            </p:cNvSpPr>
            <p:nvPr/>
          </p:nvSpPr>
          <p:spPr>
            <a:xfrm>
              <a:off x="8437776" y="5400714"/>
              <a:ext cx="551177" cy="409856"/>
            </a:xfrm>
            <a:prstGeom prst="rect"/>
            <a:blipFill>
              <a:blip xmlns:r="http://schemas.openxmlformats.org/officeDocument/2006/relationships" r:embed="rId2"/>
              <a:stretch>
                <a:fillRect/>
              </a:stretch>
            </a:blipFill>
          </p:spPr>
          <p:txBody>
            <a:bodyPr/>
            <a:p>
              <a:r>
                <a:rPr altLang="en-US" lang="zh-CN">
                  <a:noFill/>
                </a:rPr>
                <a:t> </a:t>
              </a:r>
            </a:p>
          </p:txBody>
        </p:sp>
      </p:grpSp>
      <p:grpSp>
        <p:nvGrpSpPr>
          <p:cNvPr id="341" name="组合 2"/>
          <p:cNvGrpSpPr/>
          <p:nvPr/>
        </p:nvGrpSpPr>
        <p:grpSpPr>
          <a:xfrm>
            <a:off x="5166719" y="376547"/>
            <a:ext cx="3922394" cy="2097192"/>
            <a:chOff x="5187287" y="312834"/>
            <a:chExt cx="3922394" cy="2097192"/>
          </a:xfrm>
        </p:grpSpPr>
        <p:grpSp>
          <p:nvGrpSpPr>
            <p:cNvPr id="342" name="组合 251"/>
            <p:cNvGrpSpPr/>
            <p:nvPr/>
          </p:nvGrpSpPr>
          <p:grpSpPr>
            <a:xfrm>
              <a:off x="5187287" y="336619"/>
              <a:ext cx="3922394" cy="1983207"/>
              <a:chOff x="1624750" y="3617945"/>
              <a:chExt cx="4631713" cy="2341849"/>
            </a:xfrm>
          </p:grpSpPr>
          <p:grpSp>
            <p:nvGrpSpPr>
              <p:cNvPr id="343" name="组合 252"/>
              <p:cNvGrpSpPr/>
              <p:nvPr/>
            </p:nvGrpSpPr>
            <p:grpSpPr>
              <a:xfrm>
                <a:off x="1624750" y="3617945"/>
                <a:ext cx="4631713" cy="2341849"/>
                <a:chOff x="2887585" y="3744016"/>
                <a:chExt cx="4631713" cy="2341849"/>
              </a:xfrm>
            </p:grpSpPr>
            <p:grpSp>
              <p:nvGrpSpPr>
                <p:cNvPr id="344" name="组合 278"/>
                <p:cNvGrpSpPr/>
                <p:nvPr/>
              </p:nvGrpSpPr>
              <p:grpSpPr>
                <a:xfrm>
                  <a:off x="2887585" y="3744016"/>
                  <a:ext cx="4631713" cy="2341849"/>
                  <a:chOff x="496769" y="908196"/>
                  <a:chExt cx="4631713" cy="2341849"/>
                </a:xfrm>
              </p:grpSpPr>
              <p:grpSp>
                <p:nvGrpSpPr>
                  <p:cNvPr id="345" name="组合 315"/>
                  <p:cNvGrpSpPr/>
                  <p:nvPr/>
                </p:nvGrpSpPr>
                <p:grpSpPr>
                  <a:xfrm>
                    <a:off x="660293" y="1525773"/>
                    <a:ext cx="4468189" cy="1724272"/>
                    <a:chOff x="729107" y="3188570"/>
                    <a:chExt cx="4468189" cy="1724272"/>
                  </a:xfrm>
                </p:grpSpPr>
                <p:grpSp>
                  <p:nvGrpSpPr>
                    <p:cNvPr id="346" name="组合 325"/>
                    <p:cNvGrpSpPr/>
                    <p:nvPr/>
                  </p:nvGrpSpPr>
                  <p:grpSpPr>
                    <a:xfrm>
                      <a:off x="729107" y="3188570"/>
                      <a:ext cx="4126219" cy="1724272"/>
                      <a:chOff x="749171" y="2663742"/>
                      <a:chExt cx="4126219" cy="1724272"/>
                    </a:xfrm>
                  </p:grpSpPr>
                  <p:grpSp>
                    <p:nvGrpSpPr>
                      <p:cNvPr id="347" name="组合 331"/>
                      <p:cNvGrpSpPr/>
                      <p:nvPr/>
                    </p:nvGrpSpPr>
                    <p:grpSpPr>
                      <a:xfrm>
                        <a:off x="961853" y="2663742"/>
                        <a:ext cx="3913537" cy="1724272"/>
                        <a:chOff x="961853" y="2663742"/>
                        <a:chExt cx="3913537" cy="1724272"/>
                      </a:xfrm>
                    </p:grpSpPr>
                    <p:sp>
                      <p:nvSpPr>
                        <p:cNvPr id="1049555"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56"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57"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58" name="椭圆 383"/>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9" name="椭圆 384"/>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5" name="直接连接符 385"/>
                        <p:cNvCxnSpPr>
                          <a:cxnSpLocks/>
                        </p:cNvCxnSpPr>
                        <p:nvPr/>
                      </p:nvCxnSpPr>
                      <p:spPr>
                        <a:xfrm flipV="1">
                          <a:off x="2682498"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60" name="椭圆 386"/>
                        <p:cNvSpPr/>
                        <p:nvPr/>
                      </p:nvSpPr>
                      <p:spPr>
                        <a:xfrm>
                          <a:off x="2866697"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61" name="文本框 332"/>
                      <p:cNvSpPr txBox="1"/>
                      <p:nvPr/>
                    </p:nvSpPr>
                    <p:spPr>
                      <a:xfrm>
                        <a:off x="749171" y="2711306"/>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62" name="文本框 337"/>
                      <p:cNvSpPr txBox="1"/>
                      <p:nvPr/>
                    </p:nvSpPr>
                    <p:spPr>
                      <a:xfrm>
                        <a:off x="781711" y="3720546"/>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63" name="椭圆 326"/>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4" name="椭圆 327"/>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5" name="文本框 328"/>
                    <p:cNvSpPr txBox="1"/>
                    <p:nvPr/>
                  </p:nvSpPr>
                  <p:spPr>
                    <a:xfrm>
                      <a:off x="4610233" y="3188570"/>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66" name="文本框 329"/>
                    <p:cNvSpPr txBox="1"/>
                    <p:nvPr/>
                  </p:nvSpPr>
                  <p:spPr>
                    <a:xfrm>
                      <a:off x="4662622" y="4197958"/>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67" name="矩形 319"/>
                  <p:cNvSpPr>
                    <a:spLocks noChangeAspect="1" noMove="1" noResize="1" noRot="1" noAdjustHandles="1" noEditPoints="1" noChangeArrowheads="1" noChangeShapeType="1" noTextEdit="1"/>
                  </p:cNvSpPr>
                  <p:nvPr/>
                </p:nvSpPr>
                <p:spPr>
                  <a:xfrm>
                    <a:off x="496769" y="2070790"/>
                    <a:ext cx="773889" cy="483974"/>
                  </a:xfrm>
                  <a:prstGeom prst="rect"/>
                  <a:blipFill>
                    <a:blip xmlns:r="http://schemas.openxmlformats.org/officeDocument/2006/relationships" r:embed="rId3"/>
                    <a:stretch>
                      <a:fillRect b="-4478"/>
                    </a:stretch>
                  </a:blipFill>
                </p:spPr>
                <p:txBody>
                  <a:bodyPr/>
                  <a:p>
                    <a:r>
                      <a:rPr altLang="en-US" lang="zh-CN">
                        <a:noFill/>
                      </a:rPr>
                      <a:t> </a:t>
                    </a:r>
                  </a:p>
                </p:txBody>
              </p:sp>
              <p:sp>
                <p:nvSpPr>
                  <p:cNvPr id="1049568" name="矩形 320"/>
                  <p:cNvSpPr>
                    <a:spLocks noChangeAspect="1" noMove="1" noResize="1" noRot="1" noAdjustHandles="1" noEditPoints="1" noChangeArrowheads="1" noChangeShapeType="1" noTextEdit="1"/>
                  </p:cNvSpPr>
                  <p:nvPr/>
                </p:nvSpPr>
                <p:spPr>
                  <a:xfrm>
                    <a:off x="4354519" y="2049930"/>
                    <a:ext cx="751174" cy="483974"/>
                  </a:xfrm>
                  <a:prstGeom prst="rect"/>
                  <a:blipFill>
                    <a:blip xmlns:r="http://schemas.openxmlformats.org/officeDocument/2006/relationships" r:embed="rId4"/>
                    <a:stretch>
                      <a:fillRect/>
                    </a:stretch>
                  </a:blipFill>
                </p:spPr>
                <p:txBody>
                  <a:bodyPr/>
                  <a:p>
                    <a:r>
                      <a:rPr altLang="en-US" lang="zh-CN">
                        <a:noFill/>
                      </a:rPr>
                      <a:t> </a:t>
                    </a:r>
                  </a:p>
                </p:txBody>
              </p:sp>
              <p:sp>
                <p:nvSpPr>
                  <p:cNvPr id="1049569" name="矩形 321"/>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5"/>
                    <a:stretch>
                      <a:fillRect l="-4000" t="-4615" b="-23077"/>
                    </a:stretch>
                  </a:blipFill>
                </p:spPr>
                <p:txBody>
                  <a:bodyPr/>
                  <a:p>
                    <a:r>
                      <a:rPr altLang="en-US" lang="zh-CN">
                        <a:noFill/>
                      </a:rPr>
                      <a:t> </a:t>
                    </a:r>
                  </a:p>
                </p:txBody>
              </p:sp>
              <p:sp>
                <p:nvSpPr>
                  <p:cNvPr id="1049570" name="矩形 323"/>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6"/>
                    <a:stretch>
                      <a:fillRect l="-2778" t="-4615" b="-16923"/>
                    </a:stretch>
                  </a:blipFill>
                </p:spPr>
                <p:txBody>
                  <a:bodyPr/>
                  <a:p>
                    <a:r>
                      <a:rPr altLang="en-US" lang="zh-CN">
                        <a:noFill/>
                      </a:rPr>
                      <a:t> </a:t>
                    </a:r>
                  </a:p>
                </p:txBody>
              </p:sp>
            </p:grpSp>
            <p:sp>
              <p:nvSpPr>
                <p:cNvPr id="1049571" name="Line 1076"/>
                <p:cNvSpPr>
                  <a:spLocks noChangeShapeType="1"/>
                </p:cNvSpPr>
                <p:nvPr/>
              </p:nvSpPr>
              <p:spPr bwMode="auto">
                <a:xfrm flipV="1">
                  <a:off x="5204912" y="5853703"/>
                  <a:ext cx="0" cy="2320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826" name="直接箭头连接符 280"/>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7" name="直接箭头连接符 296"/>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348" name="组合 253"/>
              <p:cNvGrpSpPr/>
              <p:nvPr/>
            </p:nvGrpSpPr>
            <p:grpSpPr>
              <a:xfrm>
                <a:off x="2497018" y="4275368"/>
                <a:ext cx="780688" cy="1461661"/>
                <a:chOff x="3141734" y="4325569"/>
                <a:chExt cx="780688" cy="1461661"/>
              </a:xfrm>
            </p:grpSpPr>
            <p:sp>
              <p:nvSpPr>
                <p:cNvPr id="1049572"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3" name="矩形 276"/>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4" name="矩形 277"/>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7"/>
                  <a:stretch>
                    <a:fillRect b="-20313"/>
                  </a:stretch>
                </a:blipFill>
              </p:spPr>
              <p:txBody>
                <a:bodyPr/>
                <a:p>
                  <a:r>
                    <a:rPr altLang="en-US" lang="zh-CN">
                      <a:noFill/>
                    </a:rPr>
                    <a:t> </a:t>
                  </a:r>
                </a:p>
              </p:txBody>
            </p:sp>
          </p:grpSp>
          <p:grpSp>
            <p:nvGrpSpPr>
              <p:cNvPr id="349" name="组合 254"/>
              <p:cNvGrpSpPr/>
              <p:nvPr/>
            </p:nvGrpSpPr>
            <p:grpSpPr>
              <a:xfrm>
                <a:off x="4305896" y="4267666"/>
                <a:ext cx="944562" cy="1461661"/>
                <a:chOff x="4950612" y="4317867"/>
                <a:chExt cx="944562" cy="1461661"/>
              </a:xfrm>
            </p:grpSpPr>
            <p:sp>
              <p:nvSpPr>
                <p:cNvPr id="1049575"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6" name="等腰三角形 265"/>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7" name="等腰三角形 270"/>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8" name="直接箭头连接符 273"/>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578" name="矩形 274"/>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8"/>
                  <a:stretch>
                    <a:fillRect l="-9278" t="-4615" r="-3093" b="-40000"/>
                  </a:stretch>
                </a:blipFill>
              </p:spPr>
              <p:txBody>
                <a:bodyPr/>
                <a:p>
                  <a:r>
                    <a:rPr altLang="en-US" lang="zh-CN">
                      <a:noFill/>
                    </a:rPr>
                    <a:t> </a:t>
                  </a:r>
                </a:p>
              </p:txBody>
            </p:sp>
          </p:grpSp>
        </p:grpSp>
        <p:sp>
          <p:nvSpPr>
            <p:cNvPr id="1049579" name="圆角矩形 387"/>
            <p:cNvSpPr/>
            <p:nvPr/>
          </p:nvSpPr>
          <p:spPr>
            <a:xfrm>
              <a:off x="5217651" y="312834"/>
              <a:ext cx="3818843" cy="2097192"/>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80" name="圆角矩形 426"/>
          <p:cNvSpPr/>
          <p:nvPr/>
        </p:nvSpPr>
        <p:spPr>
          <a:xfrm>
            <a:off x="2462040" y="437544"/>
            <a:ext cx="936391" cy="123202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50" name="组合 13"/>
          <p:cNvGrpSpPr/>
          <p:nvPr/>
        </p:nvGrpSpPr>
        <p:grpSpPr>
          <a:xfrm>
            <a:off x="0" y="3041330"/>
            <a:ext cx="5191666" cy="2040243"/>
            <a:chOff x="-24947" y="2854031"/>
            <a:chExt cx="5191666" cy="2040243"/>
          </a:xfrm>
        </p:grpSpPr>
        <p:grpSp>
          <p:nvGrpSpPr>
            <p:cNvPr id="351" name="组合 11"/>
            <p:cNvGrpSpPr/>
            <p:nvPr/>
          </p:nvGrpSpPr>
          <p:grpSpPr>
            <a:xfrm>
              <a:off x="-24947" y="3180409"/>
              <a:ext cx="5191666" cy="1713865"/>
              <a:chOff x="-24947" y="3180409"/>
              <a:chExt cx="5191666" cy="1713865"/>
            </a:xfrm>
          </p:grpSpPr>
          <p:grpSp>
            <p:nvGrpSpPr>
              <p:cNvPr id="352" name="组合 194"/>
              <p:cNvGrpSpPr/>
              <p:nvPr/>
            </p:nvGrpSpPr>
            <p:grpSpPr>
              <a:xfrm>
                <a:off x="-24947" y="3180409"/>
                <a:ext cx="5191666" cy="1713865"/>
                <a:chOff x="3867028" y="4974780"/>
                <a:chExt cx="5191666" cy="1713865"/>
              </a:xfrm>
            </p:grpSpPr>
            <p:sp>
              <p:nvSpPr>
                <p:cNvPr id="1049581" name="Line 1077"/>
                <p:cNvSpPr>
                  <a:spLocks noChangeShapeType="1"/>
                </p:cNvSpPr>
                <p:nvPr/>
              </p:nvSpPr>
              <p:spPr bwMode="auto">
                <a:xfrm flipV="1">
                  <a:off x="5354600" y="5205613"/>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2" name="Line 1077"/>
                <p:cNvSpPr>
                  <a:spLocks noChangeShapeType="1"/>
                </p:cNvSpPr>
                <p:nvPr/>
              </p:nvSpPr>
              <p:spPr bwMode="auto">
                <a:xfrm flipV="1">
                  <a:off x="7681540" y="5189317"/>
                  <a:ext cx="0" cy="128256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353" name="组合 198"/>
                <p:cNvGrpSpPr/>
                <p:nvPr/>
              </p:nvGrpSpPr>
              <p:grpSpPr>
                <a:xfrm>
                  <a:off x="4316250" y="4974780"/>
                  <a:ext cx="4742444" cy="1713865"/>
                  <a:chOff x="4039163" y="3592465"/>
                  <a:chExt cx="4742444" cy="1713865"/>
                </a:xfrm>
              </p:grpSpPr>
              <p:grpSp>
                <p:nvGrpSpPr>
                  <p:cNvPr id="354" name="组合 207"/>
                  <p:cNvGrpSpPr/>
                  <p:nvPr/>
                </p:nvGrpSpPr>
                <p:grpSpPr>
                  <a:xfrm>
                    <a:off x="4039163" y="3592465"/>
                    <a:ext cx="4742444" cy="1713865"/>
                    <a:chOff x="1792148" y="1587561"/>
                    <a:chExt cx="4742444" cy="1713865"/>
                  </a:xfrm>
                </p:grpSpPr>
                <p:grpSp>
                  <p:nvGrpSpPr>
                    <p:cNvPr id="355" name="组合 211"/>
                    <p:cNvGrpSpPr/>
                    <p:nvPr/>
                  </p:nvGrpSpPr>
                  <p:grpSpPr>
                    <a:xfrm>
                      <a:off x="1792148" y="1587561"/>
                      <a:ext cx="4742444" cy="1713865"/>
                      <a:chOff x="4233020" y="2024835"/>
                      <a:chExt cx="4742444" cy="1713865"/>
                    </a:xfrm>
                  </p:grpSpPr>
                  <p:grpSp>
                    <p:nvGrpSpPr>
                      <p:cNvPr id="356" name="组合 214"/>
                      <p:cNvGrpSpPr/>
                      <p:nvPr/>
                    </p:nvGrpSpPr>
                    <p:grpSpPr>
                      <a:xfrm>
                        <a:off x="4233020" y="2024835"/>
                        <a:ext cx="4742444" cy="1713865"/>
                        <a:chOff x="112015" y="2919434"/>
                        <a:chExt cx="4742444" cy="1713865"/>
                      </a:xfrm>
                    </p:grpSpPr>
                    <p:grpSp>
                      <p:nvGrpSpPr>
                        <p:cNvPr id="357" name="组合 218"/>
                        <p:cNvGrpSpPr/>
                        <p:nvPr/>
                      </p:nvGrpSpPr>
                      <p:grpSpPr>
                        <a:xfrm>
                          <a:off x="112015" y="3088631"/>
                          <a:ext cx="4354651" cy="1544668"/>
                          <a:chOff x="-154306" y="2993505"/>
                          <a:chExt cx="4354651" cy="1544668"/>
                        </a:xfrm>
                      </p:grpSpPr>
                      <p:grpSp>
                        <p:nvGrpSpPr>
                          <p:cNvPr id="358" name="组合 221"/>
                          <p:cNvGrpSpPr/>
                          <p:nvPr/>
                        </p:nvGrpSpPr>
                        <p:grpSpPr>
                          <a:xfrm>
                            <a:off x="52408" y="2993505"/>
                            <a:ext cx="3816612" cy="1544668"/>
                            <a:chOff x="52408" y="2993505"/>
                            <a:chExt cx="3816612" cy="1544668"/>
                          </a:xfrm>
                        </p:grpSpPr>
                        <p:grpSp>
                          <p:nvGrpSpPr>
                            <p:cNvPr id="359" name="Group 1096"/>
                            <p:cNvGrpSpPr/>
                            <p:nvPr/>
                          </p:nvGrpSpPr>
                          <p:grpSpPr bwMode="auto">
                            <a:xfrm>
                              <a:off x="52408" y="3055142"/>
                              <a:ext cx="2395884" cy="1483031"/>
                              <a:chOff x="3212" y="3080"/>
                              <a:chExt cx="1685" cy="1043"/>
                            </a:xfrm>
                          </p:grpSpPr>
                          <p:sp>
                            <p:nvSpPr>
                              <p:cNvPr id="1049583" name="Line 1073"/>
                              <p:cNvSpPr>
                                <a:spLocks noChangeShapeType="1"/>
                              </p:cNvSpPr>
                              <p:nvPr/>
                            </p:nvSpPr>
                            <p:spPr bwMode="auto">
                              <a:xfrm flipH="1">
                                <a:off x="3212" y="3080"/>
                                <a:ext cx="11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4" name="Line 1077"/>
                              <p:cNvSpPr>
                                <a:spLocks noChangeShapeType="1"/>
                              </p:cNvSpPr>
                              <p:nvPr/>
                            </p:nvSpPr>
                            <p:spPr bwMode="auto">
                              <a:xfrm>
                                <a:off x="4897" y="3080"/>
                                <a:ext cx="0" cy="104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85" name="文本框 228"/>
                            <p:cNvSpPr txBox="1"/>
                            <p:nvPr/>
                          </p:nvSpPr>
                          <p:spPr>
                            <a:xfrm>
                              <a:off x="2702445" y="3495148"/>
                              <a:ext cx="56128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586" name="Line 1077"/>
                            <p:cNvSpPr>
                              <a:spLocks noChangeShapeType="1"/>
                            </p:cNvSpPr>
                            <p:nvPr/>
                          </p:nvSpPr>
                          <p:spPr bwMode="auto">
                            <a:xfrm flipV="1">
                              <a:off x="1706017" y="3038846"/>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7" name="Line 1073"/>
                            <p:cNvSpPr>
                              <a:spLocks noChangeShapeType="1"/>
                            </p:cNvSpPr>
                            <p:nvPr/>
                          </p:nvSpPr>
                          <p:spPr bwMode="auto">
                            <a:xfrm flipH="1">
                              <a:off x="59382" y="4329508"/>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8" name="矩形 232"/>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9" name="矩形 233"/>
                            <p:cNvSpPr/>
                            <p:nvPr/>
                          </p:nvSpPr>
                          <p:spPr>
                            <a:xfrm rot="16200000">
                              <a:off x="2979654" y="36310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0" name="文本框 234"/>
                            <p:cNvSpPr txBox="1"/>
                            <p:nvPr/>
                          </p:nvSpPr>
                          <p:spPr>
                            <a:xfrm>
                              <a:off x="325276"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591" name="文本框 23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29" name="直接连接符 236"/>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92" name="椭圆 237"/>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93" name="椭圆 222"/>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4" name="文本框 223"/>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95" name="文本框 224"/>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30" name="直接箭头连接符 225"/>
                          <p:cNvCxnSpPr>
                            <a:cxnSpLocks/>
                          </p:cNvCxnSpPr>
                          <p:nvPr/>
                        </p:nvCxnSpPr>
                        <p:spPr>
                          <a:xfrm>
                            <a:off x="4200345" y="3924630"/>
                            <a:ext cx="0" cy="34419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31" name="直接箭头连接符 226"/>
                          <p:cNvCxnSpPr>
                            <a:cxnSpLocks/>
                          </p:cNvCxnSpPr>
                          <p:nvPr/>
                        </p:nvCxnSpPr>
                        <p:spPr>
                          <a:xfrm flipV="1">
                            <a:off x="4197894" y="3174658"/>
                            <a:ext cx="0" cy="33267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596" name="文本框 219"/>
                        <p:cNvSpPr txBox="1"/>
                        <p:nvPr/>
                      </p:nvSpPr>
                      <p:spPr>
                        <a:xfrm>
                          <a:off x="4267396" y="291943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97" name="文本框 220"/>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98" name="Line 1077"/>
                      <p:cNvSpPr>
                        <a:spLocks noChangeShapeType="1"/>
                      </p:cNvSpPr>
                      <p:nvPr/>
                    </p:nvSpPr>
                    <p:spPr bwMode="auto">
                      <a:xfrm>
                        <a:off x="8256352" y="2255668"/>
                        <a:ext cx="0" cy="12743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99" name="矩形 216"/>
                      <p:cNvSpPr/>
                      <p:nvPr/>
                    </p:nvSpPr>
                    <p:spPr>
                      <a:xfrm rot="16200000">
                        <a:off x="8023331" y="281836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0" name="文本框 217"/>
                      <p:cNvSpPr txBox="1"/>
                      <p:nvPr/>
                    </p:nvSpPr>
                    <p:spPr>
                      <a:xfrm>
                        <a:off x="7769383" y="2685883"/>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601" name="Line 1077"/>
                    <p:cNvSpPr>
                      <a:spLocks noChangeShapeType="1"/>
                    </p:cNvSpPr>
                    <p:nvPr/>
                  </p:nvSpPr>
                  <p:spPr bwMode="auto">
                    <a:xfrm>
                      <a:off x="2000591"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02" name="矩形 202"/>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03" name="矩形 199"/>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9"/>
                  <a:stretch>
                    <a:fillRect b="-2985"/>
                  </a:stretch>
                </a:blipFill>
              </p:spPr>
              <p:txBody>
                <a:bodyPr/>
                <a:p>
                  <a:r>
                    <a:rPr altLang="en-US" lang="zh-CN">
                      <a:noFill/>
                    </a:rPr>
                    <a:t> </a:t>
                  </a:r>
                </a:p>
              </p:txBody>
            </p:sp>
            <p:sp>
              <p:nvSpPr>
                <p:cNvPr id="1049604" name="矩形 200"/>
                <p:cNvSpPr>
                  <a:spLocks noChangeAspect="1" noMove="1" noResize="1" noRot="1" noAdjustHandles="1" noEditPoints="1" noChangeArrowheads="1" noChangeShapeType="1" noTextEdit="1"/>
                </p:cNvSpPr>
                <p:nvPr/>
              </p:nvSpPr>
              <p:spPr>
                <a:xfrm>
                  <a:off x="8451064" y="5682680"/>
                  <a:ext cx="551177" cy="409856"/>
                </a:xfrm>
                <a:prstGeom prst="rect"/>
                <a:blipFill>
                  <a:blip xmlns:r="http://schemas.openxmlformats.org/officeDocument/2006/relationships" r:embed="rId10"/>
                  <a:stretch>
                    <a:fillRect/>
                  </a:stretch>
                </a:blipFill>
              </p:spPr>
              <p:txBody>
                <a:bodyPr/>
                <a:p>
                  <a:r>
                    <a:rPr altLang="en-US" lang="zh-CN">
                      <a:noFill/>
                    </a:rPr>
                    <a:t> </a:t>
                  </a:r>
                </a:p>
              </p:txBody>
            </p:sp>
          </p:grpSp>
          <p:grpSp>
            <p:nvGrpSpPr>
              <p:cNvPr id="360" name="组合 10"/>
              <p:cNvGrpSpPr/>
              <p:nvPr/>
            </p:nvGrpSpPr>
            <p:grpSpPr>
              <a:xfrm>
                <a:off x="1670793" y="3414468"/>
                <a:ext cx="2776806" cy="866787"/>
                <a:chOff x="1670793" y="3414468"/>
                <a:chExt cx="2776806" cy="866787"/>
              </a:xfrm>
            </p:grpSpPr>
            <p:sp>
              <p:nvSpPr>
                <p:cNvPr id="1049605" name="矩形 427"/>
                <p:cNvSpPr>
                  <a:spLocks noChangeAspect="1" noMove="1" noResize="1" noRot="1" noAdjustHandles="1" noEditPoints="1" noChangeArrowheads="1" noChangeShapeType="1" noTextEdit="1"/>
                </p:cNvSpPr>
                <p:nvPr/>
              </p:nvSpPr>
              <p:spPr>
                <a:xfrm>
                  <a:off x="1670793" y="3761317"/>
                  <a:ext cx="641329" cy="461665"/>
                </a:xfrm>
                <a:prstGeom prst="rect"/>
                <a:blipFill>
                  <a:blip xmlns:r="http://schemas.openxmlformats.org/officeDocument/2006/relationships" r:embed="rId11"/>
                  <a:stretch>
                    <a:fillRect b="-4000"/>
                  </a:stretch>
                </a:blipFill>
              </p:spPr>
              <p:txBody>
                <a:bodyPr/>
                <a:p>
                  <a:r>
                    <a:rPr altLang="en-US" lang="zh-CN">
                      <a:noFill/>
                    </a:rPr>
                    <a:t> </a:t>
                  </a:r>
                </a:p>
              </p:txBody>
            </p:sp>
            <p:sp>
              <p:nvSpPr>
                <p:cNvPr id="1049606" name="Line 1073"/>
                <p:cNvSpPr>
                  <a:spLocks noChangeShapeType="1"/>
                </p:cNvSpPr>
                <p:nvPr/>
              </p:nvSpPr>
              <p:spPr bwMode="auto">
                <a:xfrm flipH="1">
                  <a:off x="3026451" y="3414468"/>
                  <a:ext cx="142114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07" name="等腰三角形 429"/>
                <p:cNvSpPr/>
                <p:nvPr/>
              </p:nvSpPr>
              <p:spPr>
                <a:xfrm>
                  <a:off x="2902504" y="3857813"/>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8" name="等腰三角形 430"/>
                <p:cNvSpPr/>
                <p:nvPr/>
              </p:nvSpPr>
              <p:spPr>
                <a:xfrm flipV="1">
                  <a:off x="2902503" y="4069543"/>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9" name="矩形 431"/>
                <p:cNvSpPr>
                  <a:spLocks noChangeAspect="1" noMove="1" noResize="1" noRot="1" noAdjustHandles="1" noEditPoints="1" noChangeArrowheads="1" noChangeShapeType="1" noTextEdit="1"/>
                </p:cNvSpPr>
                <p:nvPr/>
              </p:nvSpPr>
              <p:spPr>
                <a:xfrm>
                  <a:off x="2429977" y="3870875"/>
                  <a:ext cx="614463" cy="409856"/>
                </a:xfrm>
                <a:prstGeom prst="rect"/>
                <a:blipFill>
                  <a:blip xmlns:r="http://schemas.openxmlformats.org/officeDocument/2006/relationships" r:embed="rId12"/>
                  <a:stretch>
                    <a:fillRect b="-14925"/>
                  </a:stretch>
                </a:blipFill>
              </p:spPr>
              <p:txBody>
                <a:bodyPr/>
                <a:p>
                  <a:r>
                    <a:rPr altLang="en-US" lang="zh-CN">
                      <a:noFill/>
                    </a:rPr>
                    <a:t> </a:t>
                  </a:r>
                </a:p>
              </p:txBody>
            </p:sp>
          </p:grpSp>
        </p:grpSp>
        <p:cxnSp>
          <p:nvCxnSpPr>
            <p:cNvPr id="3145832" name="直接箭头连接符 432"/>
            <p:cNvCxnSpPr>
              <a:cxnSpLocks/>
            </p:cNvCxnSpPr>
            <p:nvPr/>
          </p:nvCxnSpPr>
          <p:spPr>
            <a:xfrm>
              <a:off x="2863470" y="3464748"/>
              <a:ext cx="0" cy="45500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610" name="矩形 433"/>
            <p:cNvSpPr>
              <a:spLocks noChangeAspect="1" noMove="1" noResize="1" noRot="1" noAdjustHandles="1" noEditPoints="1" noChangeArrowheads="1" noChangeShapeType="1" noTextEdit="1"/>
            </p:cNvSpPr>
            <p:nvPr/>
          </p:nvSpPr>
          <p:spPr>
            <a:xfrm>
              <a:off x="1721437" y="2854031"/>
              <a:ext cx="479042" cy="409856"/>
            </a:xfrm>
            <a:prstGeom prst="rect"/>
            <a:blipFill>
              <a:blip xmlns:r="http://schemas.openxmlformats.org/officeDocument/2006/relationships" r:embed="rId13"/>
              <a:stretch>
                <a:fillRect b="-2985"/>
              </a:stretch>
            </a:blipFill>
          </p:spPr>
          <p:txBody>
            <a:bodyPr/>
            <a:p>
              <a:r>
                <a:rPr altLang="en-US" lang="zh-CN">
                  <a:noFill/>
                </a:rPr>
                <a:t> </a:t>
              </a:r>
            </a:p>
          </p:txBody>
        </p:sp>
        <p:cxnSp>
          <p:nvCxnSpPr>
            <p:cNvPr id="3145833" name="直接箭头连接符 434"/>
            <p:cNvCxnSpPr>
              <a:cxnSpLocks/>
            </p:cNvCxnSpPr>
            <p:nvPr/>
          </p:nvCxnSpPr>
          <p:spPr>
            <a:xfrm>
              <a:off x="1760439" y="328237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611" name="矩形 435"/>
            <p:cNvSpPr>
              <a:spLocks noChangeAspect="1" noMove="1" noResize="1" noRot="1" noAdjustHandles="1" noEditPoints="1" noChangeArrowheads="1" noChangeShapeType="1" noTextEdit="1"/>
            </p:cNvSpPr>
            <p:nvPr/>
          </p:nvSpPr>
          <p:spPr>
            <a:xfrm>
              <a:off x="763810" y="2862591"/>
              <a:ext cx="426142" cy="409856"/>
            </a:xfrm>
            <a:prstGeom prst="rect"/>
            <a:blipFill>
              <a:blip xmlns:r="http://schemas.openxmlformats.org/officeDocument/2006/relationships" r:embed="rId14"/>
              <a:stretch>
                <a:fillRect b="-1471"/>
              </a:stretch>
            </a:blipFill>
          </p:spPr>
          <p:txBody>
            <a:bodyPr/>
            <a:p>
              <a:r>
                <a:rPr altLang="en-US" lang="zh-CN">
                  <a:noFill/>
                </a:rPr>
                <a:t> </a:t>
              </a:r>
            </a:p>
          </p:txBody>
        </p:sp>
        <p:cxnSp>
          <p:nvCxnSpPr>
            <p:cNvPr id="3145834" name="直接箭头连接符 436"/>
            <p:cNvCxnSpPr>
              <a:cxnSpLocks/>
            </p:cNvCxnSpPr>
            <p:nvPr/>
          </p:nvCxnSpPr>
          <p:spPr>
            <a:xfrm>
              <a:off x="802812" y="329093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612" name="矩形 437"/>
            <p:cNvSpPr>
              <a:spLocks noChangeAspect="1" noMove="1" noResize="1" noRot="1" noAdjustHandles="1" noEditPoints="1" noChangeArrowheads="1" noChangeShapeType="1" noTextEdit="1"/>
            </p:cNvSpPr>
            <p:nvPr/>
          </p:nvSpPr>
          <p:spPr>
            <a:xfrm>
              <a:off x="3207457" y="2897779"/>
              <a:ext cx="459806" cy="409856"/>
            </a:xfrm>
            <a:prstGeom prst="rect"/>
            <a:blipFill>
              <a:blip xmlns:r="http://schemas.openxmlformats.org/officeDocument/2006/relationships" r:embed="rId15"/>
              <a:stretch>
                <a:fillRect/>
              </a:stretch>
            </a:blipFill>
          </p:spPr>
          <p:txBody>
            <a:bodyPr/>
            <a:p>
              <a:r>
                <a:rPr altLang="en-US" lang="zh-CN">
                  <a:noFill/>
                </a:rPr>
                <a:t> </a:t>
              </a:r>
            </a:p>
          </p:txBody>
        </p:sp>
        <p:cxnSp>
          <p:nvCxnSpPr>
            <p:cNvPr id="3145835" name="直接箭头连接符 438"/>
            <p:cNvCxnSpPr>
              <a:cxnSpLocks/>
            </p:cNvCxnSpPr>
            <p:nvPr/>
          </p:nvCxnSpPr>
          <p:spPr>
            <a:xfrm flipH="1">
              <a:off x="3154794" y="330415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613" name="文本框 441"/>
          <p:cNvSpPr txBox="1">
            <a:spLocks noChangeAspect="1" noMove="1" noResize="1" noRot="1" noAdjustHandles="1" noEditPoints="1" noChangeArrowheads="1" noChangeShapeType="1" noTextEdit="1"/>
          </p:cNvSpPr>
          <p:nvPr/>
        </p:nvSpPr>
        <p:spPr>
          <a:xfrm>
            <a:off x="5394058" y="2945153"/>
            <a:ext cx="3337965" cy="369332"/>
          </a:xfrm>
          <a:prstGeom prst="rect"/>
          <a:blipFill>
            <a:blip xmlns:r="http://schemas.openxmlformats.org/officeDocument/2006/relationships" r:embed="rId16"/>
            <a:stretch>
              <a:fillRect l="-1828" r="-1828" b="-34426"/>
            </a:stretch>
          </a:blipFill>
        </p:spPr>
        <p:txBody>
          <a:bodyPr/>
          <a:p>
            <a:r>
              <a:rPr altLang="en-US" lang="zh-CN">
                <a:noFill/>
              </a:rPr>
              <a:t> </a:t>
            </a:r>
          </a:p>
        </p:txBody>
      </p:sp>
      <p:sp>
        <p:nvSpPr>
          <p:cNvPr id="1049614" name="矩形 442"/>
          <p:cNvSpPr>
            <a:spLocks noChangeAspect="1" noMove="1" noResize="1" noRot="1" noAdjustHandles="1" noEditPoints="1" noChangeArrowheads="1" noChangeShapeType="1" noTextEdit="1"/>
          </p:cNvSpPr>
          <p:nvPr/>
        </p:nvSpPr>
        <p:spPr>
          <a:xfrm>
            <a:off x="5784581" y="3505738"/>
            <a:ext cx="2749920" cy="885755"/>
          </a:xfrm>
          <a:prstGeom prst="rect"/>
          <a:blipFill>
            <a:blip xmlns:r="http://schemas.openxmlformats.org/officeDocument/2006/relationships" r:embed="rId17"/>
            <a:stretch>
              <a:fillRect/>
            </a:stretch>
          </a:blipFill>
        </p:spPr>
        <p:txBody>
          <a:bodyPr/>
          <a:p>
            <a:r>
              <a:rPr altLang="en-US" lang="zh-CN">
                <a:noFill/>
              </a:rPr>
              <a:t> </a:t>
            </a:r>
          </a:p>
        </p:txBody>
      </p:sp>
      <p:sp>
        <p:nvSpPr>
          <p:cNvPr id="1049615" name="文本框 444"/>
          <p:cNvSpPr txBox="1">
            <a:spLocks noChangeAspect="1" noMove="1" noResize="1" noRot="1" noAdjustHandles="1" noEditPoints="1" noChangeArrowheads="1" noChangeShapeType="1" noTextEdit="1"/>
          </p:cNvSpPr>
          <p:nvPr/>
        </p:nvSpPr>
        <p:spPr>
          <a:xfrm>
            <a:off x="580580" y="5462030"/>
            <a:ext cx="3889078" cy="784382"/>
          </a:xfrm>
          <a:prstGeom prst="rect"/>
          <a:blipFill>
            <a:blip xmlns:r="http://schemas.openxmlformats.org/officeDocument/2006/relationships" r:embed="rId18"/>
            <a:stretch>
              <a:fillRect/>
            </a:stretch>
          </a:blipFill>
        </p:spPr>
        <p:txBody>
          <a:bodyPr/>
          <a:p>
            <a:r>
              <a:rPr altLang="en-US" lang="zh-CN">
                <a:noFill/>
              </a:rPr>
              <a:t> </a:t>
            </a:r>
          </a:p>
        </p:txBody>
      </p:sp>
      <p:sp>
        <p:nvSpPr>
          <p:cNvPr id="1049616" name="文本框 445"/>
          <p:cNvSpPr txBox="1">
            <a:spLocks noChangeAspect="1" noMove="1" noResize="1" noRot="1" noAdjustHandles="1" noEditPoints="1" noChangeArrowheads="1" noChangeShapeType="1" noTextEdit="1"/>
          </p:cNvSpPr>
          <p:nvPr/>
        </p:nvSpPr>
        <p:spPr>
          <a:xfrm>
            <a:off x="5446423" y="4444631"/>
            <a:ext cx="3470694" cy="578235"/>
          </a:xfrm>
          <a:prstGeom prst="rect"/>
          <a:blipFill>
            <a:blip xmlns:r="http://schemas.openxmlformats.org/officeDocument/2006/relationships" r:embed="rId19"/>
            <a:stretch>
              <a:fillRect/>
            </a:stretch>
          </a:blipFill>
        </p:spPr>
        <p:txBody>
          <a:bodyPr/>
          <a:p>
            <a:r>
              <a:rPr altLang="en-US" lang="zh-CN">
                <a:noFill/>
              </a:rPr>
              <a:t> </a:t>
            </a:r>
          </a:p>
        </p:txBody>
      </p:sp>
      <p:sp>
        <p:nvSpPr>
          <p:cNvPr id="1049617" name="文本框 446"/>
          <p:cNvSpPr txBox="1">
            <a:spLocks noChangeAspect="1" noMove="1" noResize="1" noRot="1" noAdjustHandles="1" noEditPoints="1" noChangeArrowheads="1" noChangeShapeType="1" noTextEdit="1"/>
          </p:cNvSpPr>
          <p:nvPr/>
        </p:nvSpPr>
        <p:spPr>
          <a:xfrm>
            <a:off x="4567858" y="5669555"/>
            <a:ext cx="1119409" cy="369332"/>
          </a:xfrm>
          <a:prstGeom prst="rect"/>
          <a:blipFill>
            <a:blip xmlns:r="http://schemas.openxmlformats.org/officeDocument/2006/relationships" r:embed="rId20"/>
            <a:stretch>
              <a:fillRect l="-2717" r="-6522" b="-6557"/>
            </a:stretch>
          </a:blipFill>
        </p:spPr>
        <p:txBody>
          <a:bodyPr/>
          <a:p>
            <a:r>
              <a:rPr altLang="en-US" lang="zh-CN">
                <a:noFill/>
              </a:rPr>
              <a:t> </a:t>
            </a:r>
          </a:p>
        </p:txBody>
      </p:sp>
      <p:sp>
        <p:nvSpPr>
          <p:cNvPr id="1049618" name="文本框 447"/>
          <p:cNvSpPr txBox="1">
            <a:spLocks noChangeAspect="1" noMove="1" noResize="1" noRot="1" noAdjustHandles="1" noEditPoints="1" noChangeArrowheads="1" noChangeShapeType="1" noTextEdit="1"/>
          </p:cNvSpPr>
          <p:nvPr/>
        </p:nvSpPr>
        <p:spPr>
          <a:xfrm>
            <a:off x="5863246" y="5236786"/>
            <a:ext cx="2924711" cy="369332"/>
          </a:xfrm>
          <a:prstGeom prst="rect"/>
          <a:blipFill>
            <a:blip xmlns:r="http://schemas.openxmlformats.org/officeDocument/2006/relationships" r:embed="rId21"/>
            <a:stretch>
              <a:fillRect l="-2083" r="-1875" b="-34426"/>
            </a:stretch>
          </a:blipFill>
        </p:spPr>
        <p:txBody>
          <a:bodyPr/>
          <a:p>
            <a:r>
              <a:rPr altLang="en-US" lang="zh-CN">
                <a:noFill/>
              </a:rPr>
              <a:t> </a:t>
            </a:r>
          </a:p>
        </p:txBody>
      </p:sp>
      <p:sp>
        <p:nvSpPr>
          <p:cNvPr id="1049619" name="文本框 449"/>
          <p:cNvSpPr txBox="1">
            <a:spLocks noChangeAspect="1" noMove="1" noResize="1" noRot="1" noAdjustHandles="1" noEditPoints="1" noChangeArrowheads="1" noChangeShapeType="1" noTextEdit="1"/>
          </p:cNvSpPr>
          <p:nvPr/>
        </p:nvSpPr>
        <p:spPr>
          <a:xfrm>
            <a:off x="5894898" y="5783680"/>
            <a:ext cx="2391103" cy="369332"/>
          </a:xfrm>
          <a:prstGeom prst="rect"/>
          <a:blipFill>
            <a:blip xmlns:r="http://schemas.openxmlformats.org/officeDocument/2006/relationships" r:embed="rId22"/>
            <a:stretch>
              <a:fillRect l="-2551" r="-2806" b="-16667"/>
            </a:stretch>
          </a:blipFill>
        </p:spPr>
        <p:txBody>
          <a:bodyPr/>
          <a:p>
            <a:r>
              <a:rPr altLang="en-US" lang="zh-CN">
                <a:noFill/>
              </a:rPr>
              <a:t> </a:t>
            </a:r>
          </a:p>
        </p:txBody>
      </p:sp>
      <p:sp>
        <p:nvSpPr>
          <p:cNvPr id="1049620" name="文本框 144"/>
          <p:cNvSpPr txBox="1"/>
          <p:nvPr/>
        </p:nvSpPr>
        <p:spPr>
          <a:xfrm>
            <a:off x="735107" y="2622387"/>
            <a:ext cx="3659463" cy="497839"/>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2</a:t>
            </a:r>
            <a:r>
              <a:rPr altLang="zh-CN" baseline="30000" b="1" dirty="0" sz="2400" lang="en-US" smtClean="0">
                <a:solidFill>
                  <a:srgbClr val="C00000"/>
                </a:solidFill>
                <a:latin typeface="Arial" panose="020B0604020202020204" pitchFamily="34" charset="0"/>
                <a:cs typeface="Arial" panose="020B0604020202020204" pitchFamily="34" charset="0"/>
              </a:rPr>
              <a:t>nd</a:t>
            </a:r>
            <a:r>
              <a:rPr altLang="zh-CN" b="1" dirty="0" sz="2400" lang="en-US" smtClean="0">
                <a:solidFill>
                  <a:srgbClr val="C00000"/>
                </a:solidFill>
                <a:latin typeface="Arial" panose="020B0604020202020204" pitchFamily="34" charset="0"/>
                <a:cs typeface="Arial" panose="020B0604020202020204" pitchFamily="34" charset="0"/>
              </a:rPr>
              <a:t> step:  get h-model.</a:t>
            </a:r>
            <a:endParaRPr altLang="en-US" b="1" dirty="0" sz="2400" lang="zh-CN">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50"/>
                                        </p:tgtEl>
                                        <p:attrNameLst>
                                          <p:attrName>style.visibility</p:attrName>
                                        </p:attrNameLst>
                                      </p:cBhvr>
                                      <p:to>
                                        <p:strVal val="visible"/>
                                      </p:to>
                                    </p:set>
                                    <p:animEffect transition="in" filter="wipe(down)">
                                      <p:cBhvr>
                                        <p:cTn dur="500" id="7"/>
                                        <p:tgtEl>
                                          <p:spTgt spid="35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613"/>
                                        </p:tgtEl>
                                        <p:attrNameLst>
                                          <p:attrName>style.visibility</p:attrName>
                                        </p:attrNameLst>
                                      </p:cBhvr>
                                      <p:to>
                                        <p:strVal val="visible"/>
                                      </p:to>
                                    </p:set>
                                    <p:animEffect transition="in" filter="wipe(down)">
                                      <p:cBhvr>
                                        <p:cTn dur="500" id="12"/>
                                        <p:tgtEl>
                                          <p:spTgt spid="104961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614"/>
                                        </p:tgtEl>
                                        <p:attrNameLst>
                                          <p:attrName>style.visibility</p:attrName>
                                        </p:attrNameLst>
                                      </p:cBhvr>
                                      <p:to>
                                        <p:strVal val="visible"/>
                                      </p:to>
                                    </p:set>
                                    <p:animEffect transition="in" filter="wipe(down)">
                                      <p:cBhvr>
                                        <p:cTn dur="500" id="17"/>
                                        <p:tgtEl>
                                          <p:spTgt spid="1049614"/>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616"/>
                                        </p:tgtEl>
                                        <p:attrNameLst>
                                          <p:attrName>style.visibility</p:attrName>
                                        </p:attrNameLst>
                                      </p:cBhvr>
                                      <p:to>
                                        <p:strVal val="visible"/>
                                      </p:to>
                                    </p:set>
                                    <p:animEffect transition="in" filter="wipe(down)">
                                      <p:cBhvr>
                                        <p:cTn dur="500" id="20"/>
                                        <p:tgtEl>
                                          <p:spTgt spid="1049616"/>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615"/>
                                        </p:tgtEl>
                                        <p:attrNameLst>
                                          <p:attrName>style.visibility</p:attrName>
                                        </p:attrNameLst>
                                      </p:cBhvr>
                                      <p:to>
                                        <p:strVal val="visible"/>
                                      </p:to>
                                    </p:set>
                                    <p:animEffect transition="in" filter="wipe(down)">
                                      <p:cBhvr>
                                        <p:cTn dur="500" id="25"/>
                                        <p:tgtEl>
                                          <p:spTgt spid="1049615"/>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9617"/>
                                        </p:tgtEl>
                                        <p:attrNameLst>
                                          <p:attrName>style.visibility</p:attrName>
                                        </p:attrNameLst>
                                      </p:cBhvr>
                                      <p:to>
                                        <p:strVal val="visible"/>
                                      </p:to>
                                    </p:set>
                                    <p:animEffect transition="in" filter="wipe(down)">
                                      <p:cBhvr>
                                        <p:cTn dur="500" id="28"/>
                                        <p:tgtEl>
                                          <p:spTgt spid="1049617"/>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618"/>
                                        </p:tgtEl>
                                        <p:attrNameLst>
                                          <p:attrName>style.visibility</p:attrName>
                                        </p:attrNameLst>
                                      </p:cBhvr>
                                      <p:to>
                                        <p:strVal val="visible"/>
                                      </p:to>
                                    </p:set>
                                    <p:animEffect transition="in" filter="wipe(down)">
                                      <p:cBhvr>
                                        <p:cTn dur="500" id="33"/>
                                        <p:tgtEl>
                                          <p:spTgt spid="1049618"/>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619"/>
                                        </p:tgtEl>
                                        <p:attrNameLst>
                                          <p:attrName>style.visibility</p:attrName>
                                        </p:attrNameLst>
                                      </p:cBhvr>
                                      <p:to>
                                        <p:strVal val="visible"/>
                                      </p:to>
                                    </p:set>
                                    <p:animEffect transition="in" filter="wipe(down)">
                                      <p:cBhvr>
                                        <p:cTn dur="500" id="38"/>
                                        <p:tgtEl>
                                          <p:spTgt spid="104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13" grpId="0"/>
      <p:bldP spid="1049614" grpId="0" animBg="1"/>
      <p:bldP spid="1049615" grpId="0" animBg="1"/>
      <p:bldP spid="1049616" grpId="0"/>
      <p:bldP spid="1049617" grpId="0"/>
      <p:bldP spid="1049618" grpId="0"/>
      <p:bldP spid="10496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96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4" name="组合 6"/>
          <p:cNvGrpSpPr/>
          <p:nvPr/>
        </p:nvGrpSpPr>
        <p:grpSpPr>
          <a:xfrm>
            <a:off x="4571998" y="2659520"/>
            <a:ext cx="4509262" cy="3223270"/>
            <a:chOff x="4274796" y="2083060"/>
            <a:chExt cx="4509262" cy="3223270"/>
          </a:xfrm>
        </p:grpSpPr>
        <p:grpSp>
          <p:nvGrpSpPr>
            <p:cNvPr id="365" name="组合 1"/>
            <p:cNvGrpSpPr/>
            <p:nvPr/>
          </p:nvGrpSpPr>
          <p:grpSpPr>
            <a:xfrm>
              <a:off x="4274796" y="2083060"/>
              <a:ext cx="4509262" cy="3223270"/>
              <a:chOff x="4353253" y="2246182"/>
              <a:chExt cx="4509262" cy="3223270"/>
            </a:xfrm>
          </p:grpSpPr>
          <p:grpSp>
            <p:nvGrpSpPr>
              <p:cNvPr id="366" name="组合 118"/>
              <p:cNvGrpSpPr/>
              <p:nvPr/>
            </p:nvGrpSpPr>
            <p:grpSpPr>
              <a:xfrm>
                <a:off x="4353253" y="2246182"/>
                <a:ext cx="4509262" cy="3223270"/>
                <a:chOff x="3823835" y="329238"/>
                <a:chExt cx="4509262" cy="3223270"/>
              </a:xfrm>
            </p:grpSpPr>
            <p:grpSp>
              <p:nvGrpSpPr>
                <p:cNvPr id="367" name="组合 119"/>
                <p:cNvGrpSpPr/>
                <p:nvPr/>
              </p:nvGrpSpPr>
              <p:grpSpPr>
                <a:xfrm>
                  <a:off x="4224308" y="329238"/>
                  <a:ext cx="4108789" cy="3223270"/>
                  <a:chOff x="239826" y="1060105"/>
                  <a:chExt cx="4108789" cy="3223270"/>
                </a:xfrm>
              </p:grpSpPr>
              <p:grpSp>
                <p:nvGrpSpPr>
                  <p:cNvPr id="368" name="组合 121"/>
                  <p:cNvGrpSpPr/>
                  <p:nvPr/>
                </p:nvGrpSpPr>
                <p:grpSpPr>
                  <a:xfrm>
                    <a:off x="239826" y="1060105"/>
                    <a:ext cx="4108789" cy="3223270"/>
                    <a:chOff x="197881" y="1550492"/>
                    <a:chExt cx="4108789" cy="3223270"/>
                  </a:xfrm>
                </p:grpSpPr>
                <p:grpSp>
                  <p:nvGrpSpPr>
                    <p:cNvPr id="369" name="组合 125"/>
                    <p:cNvGrpSpPr/>
                    <p:nvPr/>
                  </p:nvGrpSpPr>
                  <p:grpSpPr>
                    <a:xfrm>
                      <a:off x="197881" y="1550492"/>
                      <a:ext cx="4108789" cy="3223270"/>
                      <a:chOff x="2428254" y="78156"/>
                      <a:chExt cx="4108789" cy="3223270"/>
                    </a:xfrm>
                  </p:grpSpPr>
                  <p:grpSp>
                    <p:nvGrpSpPr>
                      <p:cNvPr id="370" name="组合 127"/>
                      <p:cNvGrpSpPr/>
                      <p:nvPr/>
                    </p:nvGrpSpPr>
                    <p:grpSpPr>
                      <a:xfrm>
                        <a:off x="2428254" y="78156"/>
                        <a:ext cx="4108789" cy="3223270"/>
                        <a:chOff x="4869126" y="515430"/>
                        <a:chExt cx="4108789" cy="3223270"/>
                      </a:xfrm>
                    </p:grpSpPr>
                    <p:grpSp>
                      <p:nvGrpSpPr>
                        <p:cNvPr id="371" name="组合 138"/>
                        <p:cNvGrpSpPr/>
                        <p:nvPr/>
                      </p:nvGrpSpPr>
                      <p:grpSpPr>
                        <a:xfrm>
                          <a:off x="4869126" y="515430"/>
                          <a:ext cx="4108789" cy="3223270"/>
                          <a:chOff x="748121" y="1410029"/>
                          <a:chExt cx="4108789" cy="3223270"/>
                        </a:xfrm>
                      </p:grpSpPr>
                      <p:grpSp>
                        <p:nvGrpSpPr>
                          <p:cNvPr id="372" name="组合 142"/>
                          <p:cNvGrpSpPr/>
                          <p:nvPr/>
                        </p:nvGrpSpPr>
                        <p:grpSpPr>
                          <a:xfrm>
                            <a:off x="748121" y="1410029"/>
                            <a:ext cx="3718545" cy="3223270"/>
                            <a:chOff x="481800" y="1314903"/>
                            <a:chExt cx="3718545" cy="3223270"/>
                          </a:xfrm>
                        </p:grpSpPr>
                        <p:grpSp>
                          <p:nvGrpSpPr>
                            <p:cNvPr id="373" name="组合 145"/>
                            <p:cNvGrpSpPr/>
                            <p:nvPr/>
                          </p:nvGrpSpPr>
                          <p:grpSpPr>
                            <a:xfrm>
                              <a:off x="687985" y="1314903"/>
                              <a:ext cx="3181035" cy="3223270"/>
                              <a:chOff x="687985" y="1314903"/>
                              <a:chExt cx="3181035" cy="3223270"/>
                            </a:xfrm>
                          </p:grpSpPr>
                          <p:grpSp>
                            <p:nvGrpSpPr>
                              <p:cNvPr id="374" name="Group 1096"/>
                              <p:cNvGrpSpPr/>
                              <p:nvPr/>
                            </p:nvGrpSpPr>
                            <p:grpSpPr bwMode="auto">
                              <a:xfrm>
                                <a:off x="1275234" y="1569267"/>
                                <a:ext cx="1187278" cy="2968906"/>
                                <a:chOff x="4072" y="2035"/>
                                <a:chExt cx="835" cy="2088"/>
                              </a:xfrm>
                            </p:grpSpPr>
                            <p:sp>
                              <p:nvSpPr>
                                <p:cNvPr id="104962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26"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2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2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2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31" name="文本框 152"/>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632" name="文本框 153"/>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633"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4"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5"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6" name="矩形 15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7"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8" name="矩形 15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9" name="文本框 160"/>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9640" name="文本框 16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36" name="直接连接符 162"/>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41" name="椭圆 16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42" name="椭圆 146"/>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3" name="文本框 147"/>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44" name="文本框 148"/>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37" name="直接箭头连接符 149"/>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38" name="直接箭头连接符 150"/>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645" name="文本框 143"/>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46" name="文本框 144"/>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647"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8" name="矩形 140"/>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9" name="文本框 141"/>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650"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1"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2"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3"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4" name="文本框 132"/>
                      <p:cNvSpPr txBox="1"/>
                      <p:nvPr/>
                    </p:nvSpPr>
                    <p:spPr>
                      <a:xfrm>
                        <a:off x="2873895" y="1141635"/>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655"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6"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7" name="文本框 135"/>
                      <p:cNvSpPr txBox="1"/>
                      <p:nvPr/>
                    </p:nvSpPr>
                    <p:spPr>
                      <a:xfrm>
                        <a:off x="5110147" y="753438"/>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658"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9" name="文本框 13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660" name="椭圆 126"/>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61" name="文本框 122"/>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662" name="文本框 123"/>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663" name="文本框 124"/>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664" name="矩形 120"/>
                <p:cNvSpPr>
                  <a:spLocks noChangeAspect="1" noMove="1" noResize="1" noRot="1" noAdjustHandles="1" noEditPoints="1" noChangeArrowheads="1" noChangeShapeType="1" noTextEdit="1"/>
                </p:cNvSpPr>
                <p:nvPr/>
              </p:nvSpPr>
              <p:spPr>
                <a:xfrm>
                  <a:off x="3823835" y="2410043"/>
                  <a:ext cx="546880" cy="461665"/>
                </a:xfrm>
                <a:prstGeom prst="rect"/>
                <a:blipFill>
                  <a:blip xmlns:r="http://schemas.openxmlformats.org/officeDocument/2006/relationships" r:embed="rId1"/>
                  <a:stretch>
                    <a:fillRect b="-2667"/>
                  </a:stretch>
                </a:blipFill>
              </p:spPr>
              <p:txBody>
                <a:bodyPr/>
                <a:p>
                  <a:r>
                    <a:rPr altLang="en-US" lang="zh-CN">
                      <a:noFill/>
                    </a:rPr>
                    <a:t> </a:t>
                  </a:r>
                </a:p>
              </p:txBody>
            </p:sp>
          </p:grpSp>
          <p:sp>
            <p:nvSpPr>
              <p:cNvPr id="1049665" name="矩形 170"/>
              <p:cNvSpPr>
                <a:spLocks noChangeAspect="1" noMove="1" noResize="1" noRot="1" noAdjustHandles="1" noEditPoints="1" noChangeArrowheads="1" noChangeShapeType="1" noTextEdit="1"/>
              </p:cNvSpPr>
              <p:nvPr/>
            </p:nvSpPr>
            <p:spPr>
              <a:xfrm>
                <a:off x="8202989" y="4117068"/>
                <a:ext cx="599780" cy="461665"/>
              </a:xfrm>
              <a:prstGeom prst="rect"/>
              <a:blipFill>
                <a:blip xmlns:r="http://schemas.openxmlformats.org/officeDocument/2006/relationships" r:embed="rId2"/>
                <a:stretch>
                  <a:fillRect/>
                </a:stretch>
              </a:blipFill>
            </p:spPr>
            <p:txBody>
              <a:bodyPr/>
              <a:p>
                <a:r>
                  <a:rPr altLang="en-US" lang="zh-CN">
                    <a:noFill/>
                  </a:rPr>
                  <a:t> </a:t>
                </a:r>
              </a:p>
            </p:txBody>
          </p:sp>
          <p:sp>
            <p:nvSpPr>
              <p:cNvPr id="1049666" name="矩形 17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7" name="文本框 17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668" name="矩形 181"/>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9" name="文本框 182"/>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9670" name="椭圆 183"/>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1" name="椭圆 19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2" name="椭圆 193"/>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73" name="Rectangle 1026"/>
          <p:cNvSpPr>
            <a:spLocks noChangeArrowheads="1"/>
          </p:cNvSpPr>
          <p:nvPr/>
        </p:nvSpPr>
        <p:spPr bwMode="auto">
          <a:xfrm>
            <a:off x="286790" y="379746"/>
            <a:ext cx="8570417" cy="1450340"/>
          </a:xfrm>
          <a:prstGeom prst="rect"/>
          <a:noFill/>
          <a:ln>
            <a:noFill/>
          </a:ln>
          <a:effectLst/>
        </p:spPr>
        <p:txBody>
          <a:bodyPr wrap="square">
            <a:spAutoFit/>
          </a:bodyPr>
          <a:p>
            <a:pPr algn="just" fontAlgn="base">
              <a:spcBef>
                <a:spcPct val="0"/>
              </a:spcBef>
              <a:spcAft>
                <a:spcPct val="0"/>
              </a:spcAft>
            </a:pP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Q2</a:t>
            </a:r>
            <a:r>
              <a:rPr altLang="en-US" b="1" dirty="0" sz="2400" kumimoji="1" lang="zh-CN"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Same parameter as Q1: </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B2</a:t>
            </a:r>
            <a:r>
              <a:rPr altLang="zh-CN" b="1" dirty="0" sz="2400" kumimoji="1" lang="en-US" smtClean="0">
                <a:latin typeface="Arial" panose="020B0604020202020204" pitchFamily="34" charset="0"/>
                <a:cs typeface="Arial" panose="020B0604020202020204" pitchFamily="34" charset="0"/>
              </a:rPr>
              <a:t>=39kΩ，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B1</a:t>
            </a:r>
            <a:r>
              <a:rPr altLang="zh-CN" b="1" dirty="0" sz="2400" kumimoji="1" lang="en-US" smtClean="0">
                <a:latin typeface="Arial" panose="020B0604020202020204" pitchFamily="34" charset="0"/>
                <a:cs typeface="Arial" panose="020B0604020202020204" pitchFamily="34" charset="0"/>
              </a:rPr>
              <a:t>=10kΩ，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C</a:t>
            </a:r>
            <a:r>
              <a:rPr altLang="zh-CN" b="1" dirty="0" sz="2400" kumimoji="1" lang="en-US" smtClean="0">
                <a:latin typeface="Arial" panose="020B0604020202020204" pitchFamily="34" charset="0"/>
                <a:cs typeface="Arial" panose="020B0604020202020204" pitchFamily="34" charset="0"/>
              </a:rPr>
              <a:t>=2.7kΩ，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=1kΩ，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L</a:t>
            </a:r>
            <a:r>
              <a:rPr altLang="zh-CN" b="1" dirty="0" sz="2400" kumimoji="1" lang="en-US" smtClean="0">
                <a:latin typeface="Arial" panose="020B0604020202020204" pitchFamily="34" charset="0"/>
                <a:cs typeface="Arial" panose="020B0604020202020204" pitchFamily="34" charset="0"/>
              </a:rPr>
              <a:t>=5.1kΩ，</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1</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2</a:t>
            </a:r>
            <a:r>
              <a:rPr altLang="zh-CN" b="1" dirty="0" sz="2400" kumimoji="1" lang="en-US" smtClean="0">
                <a:latin typeface="Arial" panose="020B0604020202020204" pitchFamily="34" charset="0"/>
                <a:cs typeface="Arial" panose="020B0604020202020204" pitchFamily="34" charset="0"/>
              </a:rPr>
              <a:t>=10μF，</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=47μF，</a:t>
            </a:r>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=15V，transistor has </a:t>
            </a:r>
            <a:r>
              <a:rPr altLang="en-US" b="1" dirty="0" sz="2400" i="1" kumimoji="1" lang="zh-CN" smtClean="0">
                <a:latin typeface="+mn-ea"/>
                <a:sym typeface="Symbol" pitchFamily="18" charset="2"/>
              </a:rPr>
              <a:t> </a:t>
            </a:r>
            <a:r>
              <a:rPr altLang="zh-CN" b="1" dirty="0" sz="2400" kumimoji="1" lang="en-US">
                <a:latin typeface="Arial" panose="020B0604020202020204" pitchFamily="34" charset="0"/>
                <a:cs typeface="Arial" panose="020B0604020202020204" pitchFamily="34" charset="0"/>
              </a:rPr>
              <a:t>=100、</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bb'</a:t>
            </a:r>
            <a:r>
              <a:rPr altLang="zh-CN" b="1" dirty="0" sz="2400" kumimoji="1" lang="en-US">
                <a:latin typeface="Arial" panose="020B0604020202020204" pitchFamily="34" charset="0"/>
                <a:cs typeface="Arial" panose="020B0604020202020204" pitchFamily="34" charset="0"/>
              </a:rPr>
              <a:t>=300Ω、</a:t>
            </a:r>
            <a:r>
              <a:rPr altLang="zh-CN" b="1" dirty="0" sz="2400" i="1" kumimoji="1" lang="en-US">
                <a:latin typeface="Arial" panose="020B0604020202020204" pitchFamily="34" charset="0"/>
                <a:cs typeface="Arial" panose="020B0604020202020204" pitchFamily="34" charset="0"/>
              </a:rPr>
              <a:t>U</a:t>
            </a:r>
            <a:r>
              <a:rPr altLang="zh-CN" baseline="-30000" b="1" dirty="0" sz="2400" kumimoji="1" lang="en-US">
                <a:latin typeface="Arial" panose="020B0604020202020204" pitchFamily="34" charset="0"/>
                <a:cs typeface="Arial" panose="020B0604020202020204" pitchFamily="34" charset="0"/>
              </a:rPr>
              <a:t>BEQ</a:t>
            </a:r>
            <a:r>
              <a:rPr altLang="en-US" b="1" dirty="0" sz="2400" kumimoji="1" lang="zh-CN">
                <a:latin typeface="Arial" panose="020B0604020202020204" pitchFamily="34" charset="0"/>
                <a:cs typeface="Arial" panose="020B0604020202020204" pitchFamily="34" charset="0"/>
              </a:rPr>
              <a:t>=0.7</a:t>
            </a:r>
            <a:r>
              <a:rPr altLang="zh-CN" b="1" dirty="0" sz="2400" kumimoji="1" lang="en-US">
                <a:latin typeface="Arial" panose="020B0604020202020204" pitchFamily="34" charset="0"/>
                <a:cs typeface="Arial" panose="020B0604020202020204" pitchFamily="34" charset="0"/>
              </a:rPr>
              <a:t>V </a:t>
            </a:r>
            <a:r>
              <a:rPr altLang="en-US" b="1" dirty="0" sz="2400" kumimoji="1" lang="zh-CN" smtClean="0">
                <a:latin typeface="Arial" panose="020B0604020202020204" pitchFamily="34" charset="0"/>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sp>
        <p:nvSpPr>
          <p:cNvPr id="1049674" name="Rectangle 1282"/>
          <p:cNvSpPr>
            <a:spLocks noChangeArrowheads="1"/>
          </p:cNvSpPr>
          <p:nvPr/>
        </p:nvSpPr>
        <p:spPr bwMode="auto">
          <a:xfrm>
            <a:off x="352024" y="1888965"/>
            <a:ext cx="5984230" cy="461665"/>
          </a:xfrm>
          <a:prstGeom prst="rect"/>
          <a:noFill/>
          <a:ln>
            <a:noFill/>
          </a:ln>
          <a:effectLst/>
        </p:spPr>
        <p:txBody>
          <a:bodyPr wrap="square">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1) </a:t>
            </a:r>
            <a:r>
              <a:rPr altLang="zh-CN" b="1" dirty="0" sz="2400" kumimoji="1" lang="en-US" smtClean="0">
                <a:latin typeface="Arial" panose="020B0604020202020204" pitchFamily="34" charset="0"/>
                <a:cs typeface="Arial" panose="020B0604020202020204" pitchFamily="34" charset="0"/>
              </a:rPr>
              <a:t>Parameters of static working point Q</a:t>
            </a:r>
            <a:endParaRPr altLang="en-US" b="1" dirty="0" sz="2400" kumimoji="1" lang="zh-CN">
              <a:latin typeface="Arial" panose="020B0604020202020204" pitchFamily="34" charset="0"/>
              <a:cs typeface="Arial" panose="020B0604020202020204" pitchFamily="34" charset="0"/>
            </a:endParaRPr>
          </a:p>
        </p:txBody>
      </p:sp>
      <p:sp>
        <p:nvSpPr>
          <p:cNvPr id="1049675" name="Rectangle 1283"/>
          <p:cNvSpPr>
            <a:spLocks noChangeArrowheads="1"/>
          </p:cNvSpPr>
          <p:nvPr/>
        </p:nvSpPr>
        <p:spPr bwMode="auto">
          <a:xfrm>
            <a:off x="367110" y="2562643"/>
            <a:ext cx="4581022" cy="891539"/>
          </a:xfrm>
          <a:prstGeom prst="rect"/>
          <a:noFill/>
          <a:ln>
            <a:noFill/>
          </a:ln>
          <a:effectLst/>
        </p:spPr>
        <p:txBody>
          <a:bodyPr wrap="square">
            <a:spAutoFit/>
          </a:bodyPr>
          <a:p>
            <a:pPr eaLnBrk="0" fontAlgn="base" hangingPunct="0">
              <a:spcBef>
                <a:spcPct val="5000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2) </a:t>
            </a:r>
            <a:r>
              <a:rPr altLang="zh-CN" b="1" dirty="0" sz="2400" kumimoji="1" lang="en-US" smtClean="0">
                <a:latin typeface="Arial" panose="020B0604020202020204" pitchFamily="34" charset="0"/>
                <a:cs typeface="Arial" panose="020B0604020202020204" pitchFamily="34" charset="0"/>
              </a:rPr>
              <a:t>Parameters of dynamic working point  </a:t>
            </a:r>
            <a:r>
              <a:rPr altLang="zh-CN" b="1" dirty="0" sz="2400" i="1" kumimoji="1" lang="en-US" smtClean="0">
                <a:latin typeface="Arial" panose="020B0604020202020204" pitchFamily="34" charset="0"/>
                <a:cs typeface="Arial" panose="020B0604020202020204" pitchFamily="34" charset="0"/>
              </a:rPr>
              <a:t>A</a:t>
            </a:r>
            <a:r>
              <a:rPr altLang="zh-CN" baseline="-30000" b="1" dirty="0" sz="2400" i="1" kumimoji="1" lang="en-US" smtClean="0">
                <a:latin typeface="Arial" panose="020B0604020202020204" pitchFamily="34" charset="0"/>
                <a:cs typeface="Arial" panose="020B0604020202020204" pitchFamily="34" charset="0"/>
              </a:rPr>
              <a:t>u</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R</a:t>
            </a:r>
            <a:r>
              <a:rPr altLang="zh-CN" baseline="-30000" b="1" dirty="0" sz="2400" i="1" kumimoji="1" lang="en-US" smtClean="0">
                <a:latin typeface="Arial" panose="020B0604020202020204" pitchFamily="34" charset="0"/>
                <a:cs typeface="Arial" panose="020B0604020202020204" pitchFamily="34" charset="0"/>
              </a:rPr>
              <a:t> </a:t>
            </a:r>
            <a:r>
              <a:rPr altLang="zh-CN" baseline="-30000" b="1" dirty="0" sz="2400" kumimoji="1" lang="en-US" smtClean="0">
                <a:latin typeface="Arial" panose="020B0604020202020204" pitchFamily="34" charset="0"/>
                <a:cs typeface="Arial" panose="020B0604020202020204" pitchFamily="34" charset="0"/>
              </a:rPr>
              <a:t>I</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o</a:t>
            </a:r>
            <a:endParaRPr altLang="en-US" b="1" dirty="0" sz="2400" kumimoji="1" lang="zh-CN">
              <a:latin typeface="Arial" panose="020B0604020202020204" pitchFamily="34" charset="0"/>
              <a:cs typeface="Arial" panose="020B0604020202020204" pitchFamily="34" charset="0"/>
            </a:endParaRPr>
          </a:p>
        </p:txBody>
      </p:sp>
      <p:sp>
        <p:nvSpPr>
          <p:cNvPr id="1049676" name="Rectangle 1282"/>
          <p:cNvSpPr>
            <a:spLocks noChangeArrowheads="1"/>
          </p:cNvSpPr>
          <p:nvPr/>
        </p:nvSpPr>
        <p:spPr bwMode="auto">
          <a:xfrm>
            <a:off x="362731" y="4031351"/>
            <a:ext cx="4144090" cy="1513840"/>
          </a:xfrm>
          <a:prstGeom prst="rect"/>
          <a:noFill/>
          <a:ln w="28575">
            <a:solidFill>
              <a:schemeClr val="accent1"/>
            </a:solidFill>
            <a:prstDash val="sysDash"/>
            <a:miter lim="800000"/>
            <a:headEnd/>
            <a:tailEnd/>
          </a:ln>
          <a:effectLst/>
        </p:spPr>
        <p:txBody>
          <a:bodyPr wrap="square">
            <a:spAutoFit/>
          </a:bodyPr>
          <a:p>
            <a:pPr algn="just" fontAlgn="base">
              <a:spcBef>
                <a:spcPct val="0"/>
              </a:spcBef>
              <a:spcAft>
                <a:spcPct val="0"/>
              </a:spcAft>
            </a:pPr>
            <a:r>
              <a:rPr altLang="zh-CN" b="1" dirty="0" sz="2400" kumimoji="1" lang="en-US" err="1" smtClean="0">
                <a:latin typeface="Arial" panose="020B0604020202020204" pitchFamily="34" charset="0"/>
                <a:cs typeface="Arial" panose="020B0604020202020204" pitchFamily="34" charset="0"/>
              </a:rPr>
              <a:t>Ans</a:t>
            </a:r>
            <a:r>
              <a:rPr altLang="zh-CN" dirty="0" sz="2400" kumimoji="1" lang="en-US" smtClean="0">
                <a:latin typeface="Arial" panose="020B0604020202020204" pitchFamily="34" charset="0"/>
                <a:cs typeface="Arial" panose="020B0604020202020204" pitchFamily="34" charset="0"/>
              </a:rPr>
              <a:t>:</a:t>
            </a:r>
            <a:r>
              <a:rPr altLang="zh-CN" dirty="0" sz="2400" kumimoji="1" lang="en-US">
                <a:latin typeface="Arial" panose="020B0604020202020204" pitchFamily="34" charset="0"/>
                <a:cs typeface="Arial" panose="020B0604020202020204" pitchFamily="34" charset="0"/>
              </a:rPr>
              <a:t> </a:t>
            </a:r>
            <a:r>
              <a:rPr altLang="zh-CN" dirty="0" sz="2400" kumimoji="1" lang="en-US" smtClean="0">
                <a:latin typeface="Arial" panose="020B0604020202020204" pitchFamily="34" charset="0"/>
                <a:cs typeface="Arial" panose="020B0604020202020204" pitchFamily="34" charset="0"/>
              </a:rPr>
              <a:t>(1) The DC circuit in Question 2 is the same as Question 1. So the static working point is the same. </a:t>
            </a:r>
            <a:endParaRPr altLang="en-US" dirty="0" sz="24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76"/>
                                        </p:tgtEl>
                                        <p:attrNameLst>
                                          <p:attrName>style.visibility</p:attrName>
                                        </p:attrNameLst>
                                      </p:cBhvr>
                                      <p:to>
                                        <p:strVal val="visible"/>
                                      </p:to>
                                    </p:set>
                                    <p:animEffect transition="in" filter="wipe(down)">
                                      <p:cBhvr>
                                        <p:cTn dur="500" id="7"/>
                                        <p:tgtEl>
                                          <p:spTgt spid="1049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96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78" name="组合 6"/>
          <p:cNvGrpSpPr/>
          <p:nvPr/>
        </p:nvGrpSpPr>
        <p:grpSpPr>
          <a:xfrm>
            <a:off x="49965" y="897585"/>
            <a:ext cx="4509262" cy="3223270"/>
            <a:chOff x="4274796" y="2083060"/>
            <a:chExt cx="4509262" cy="3223270"/>
          </a:xfrm>
        </p:grpSpPr>
        <p:grpSp>
          <p:nvGrpSpPr>
            <p:cNvPr id="379" name="组合 1"/>
            <p:cNvGrpSpPr/>
            <p:nvPr/>
          </p:nvGrpSpPr>
          <p:grpSpPr>
            <a:xfrm>
              <a:off x="4274796" y="2083060"/>
              <a:ext cx="4509262" cy="3223270"/>
              <a:chOff x="4353253" y="2246182"/>
              <a:chExt cx="4509262" cy="3223270"/>
            </a:xfrm>
          </p:grpSpPr>
          <p:grpSp>
            <p:nvGrpSpPr>
              <p:cNvPr id="380" name="组合 118"/>
              <p:cNvGrpSpPr/>
              <p:nvPr/>
            </p:nvGrpSpPr>
            <p:grpSpPr>
              <a:xfrm>
                <a:off x="4353253" y="2246182"/>
                <a:ext cx="4509262" cy="3223270"/>
                <a:chOff x="3823835" y="329238"/>
                <a:chExt cx="4509262" cy="3223270"/>
              </a:xfrm>
            </p:grpSpPr>
            <p:grpSp>
              <p:nvGrpSpPr>
                <p:cNvPr id="381" name="组合 119"/>
                <p:cNvGrpSpPr/>
                <p:nvPr/>
              </p:nvGrpSpPr>
              <p:grpSpPr>
                <a:xfrm>
                  <a:off x="4224308" y="329238"/>
                  <a:ext cx="4108789" cy="3223270"/>
                  <a:chOff x="239826" y="1060105"/>
                  <a:chExt cx="4108789" cy="3223270"/>
                </a:xfrm>
              </p:grpSpPr>
              <p:grpSp>
                <p:nvGrpSpPr>
                  <p:cNvPr id="382" name="组合 121"/>
                  <p:cNvGrpSpPr/>
                  <p:nvPr/>
                </p:nvGrpSpPr>
                <p:grpSpPr>
                  <a:xfrm>
                    <a:off x="239826" y="1060105"/>
                    <a:ext cx="4108789" cy="3223270"/>
                    <a:chOff x="197881" y="1550492"/>
                    <a:chExt cx="4108789" cy="3223270"/>
                  </a:xfrm>
                </p:grpSpPr>
                <p:grpSp>
                  <p:nvGrpSpPr>
                    <p:cNvPr id="383" name="组合 125"/>
                    <p:cNvGrpSpPr/>
                    <p:nvPr/>
                  </p:nvGrpSpPr>
                  <p:grpSpPr>
                    <a:xfrm>
                      <a:off x="197881" y="1550492"/>
                      <a:ext cx="4108789" cy="3223270"/>
                      <a:chOff x="2428254" y="78156"/>
                      <a:chExt cx="4108789" cy="3223270"/>
                    </a:xfrm>
                  </p:grpSpPr>
                  <p:grpSp>
                    <p:nvGrpSpPr>
                      <p:cNvPr id="384" name="组合 127"/>
                      <p:cNvGrpSpPr/>
                      <p:nvPr/>
                    </p:nvGrpSpPr>
                    <p:grpSpPr>
                      <a:xfrm>
                        <a:off x="2428254" y="78156"/>
                        <a:ext cx="4108789" cy="3223270"/>
                        <a:chOff x="4869126" y="515430"/>
                        <a:chExt cx="4108789" cy="3223270"/>
                      </a:xfrm>
                    </p:grpSpPr>
                    <p:grpSp>
                      <p:nvGrpSpPr>
                        <p:cNvPr id="385" name="组合 138"/>
                        <p:cNvGrpSpPr/>
                        <p:nvPr/>
                      </p:nvGrpSpPr>
                      <p:grpSpPr>
                        <a:xfrm>
                          <a:off x="4869126" y="515430"/>
                          <a:ext cx="4108789" cy="3223270"/>
                          <a:chOff x="748121" y="1410029"/>
                          <a:chExt cx="4108789" cy="3223270"/>
                        </a:xfrm>
                      </p:grpSpPr>
                      <p:grpSp>
                        <p:nvGrpSpPr>
                          <p:cNvPr id="386" name="组合 142"/>
                          <p:cNvGrpSpPr/>
                          <p:nvPr/>
                        </p:nvGrpSpPr>
                        <p:grpSpPr>
                          <a:xfrm>
                            <a:off x="748121" y="1410029"/>
                            <a:ext cx="3718545" cy="3223270"/>
                            <a:chOff x="481800" y="1314903"/>
                            <a:chExt cx="3718545" cy="3223270"/>
                          </a:xfrm>
                        </p:grpSpPr>
                        <p:grpSp>
                          <p:nvGrpSpPr>
                            <p:cNvPr id="387" name="组合 145"/>
                            <p:cNvGrpSpPr/>
                            <p:nvPr/>
                          </p:nvGrpSpPr>
                          <p:grpSpPr>
                            <a:xfrm>
                              <a:off x="687985" y="1314903"/>
                              <a:ext cx="3181035" cy="3223270"/>
                              <a:chOff x="687985" y="1314903"/>
                              <a:chExt cx="3181035" cy="3223270"/>
                            </a:xfrm>
                          </p:grpSpPr>
                          <p:grpSp>
                            <p:nvGrpSpPr>
                              <p:cNvPr id="388" name="Group 1096"/>
                              <p:cNvGrpSpPr/>
                              <p:nvPr/>
                            </p:nvGrpSpPr>
                            <p:grpSpPr bwMode="auto">
                              <a:xfrm>
                                <a:off x="1275234" y="1569267"/>
                                <a:ext cx="1187278" cy="2968906"/>
                                <a:chOff x="4072" y="2035"/>
                                <a:chExt cx="835" cy="2088"/>
                              </a:xfrm>
                            </p:grpSpPr>
                            <p:sp>
                              <p:nvSpPr>
                                <p:cNvPr id="104968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2"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5"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86"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87" name="文本框 152"/>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688" name="文本框 153"/>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689"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0"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1"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2" name="矩形 15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3"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4" name="矩形 15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5" name="文本框 160"/>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9696" name="文本框 16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39" name="直接连接符 162"/>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97" name="椭圆 16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98" name="椭圆 146"/>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9" name="文本框 147"/>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00" name="文本框 148"/>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40" name="直接箭头连接符 149"/>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41" name="直接箭头连接符 150"/>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01" name="文本框 143"/>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02" name="文本框 144"/>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03"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4" name="矩形 140"/>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5" name="文本框 141"/>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706"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7"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8"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9"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0" name="文本框 132"/>
                      <p:cNvSpPr txBox="1"/>
                      <p:nvPr/>
                    </p:nvSpPr>
                    <p:spPr>
                      <a:xfrm>
                        <a:off x="2873895" y="1141635"/>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9711"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2"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3" name="文本框 135"/>
                      <p:cNvSpPr txBox="1"/>
                      <p:nvPr/>
                    </p:nvSpPr>
                    <p:spPr>
                      <a:xfrm>
                        <a:off x="5110147" y="753438"/>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9714"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5" name="文本框 13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716" name="椭圆 126"/>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17" name="文本框 122"/>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718" name="文本框 123"/>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719" name="文本框 124"/>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720" name="矩形 120"/>
                <p:cNvSpPr>
                  <a:spLocks noChangeAspect="1" noMove="1" noResize="1" noRot="1" noAdjustHandles="1" noEditPoints="1" noChangeArrowheads="1" noChangeShapeType="1" noTextEdit="1"/>
                </p:cNvSpPr>
                <p:nvPr/>
              </p:nvSpPr>
              <p:spPr>
                <a:xfrm>
                  <a:off x="3823835" y="2410043"/>
                  <a:ext cx="546880" cy="461665"/>
                </a:xfrm>
                <a:prstGeom prst="rect"/>
                <a:blipFill>
                  <a:blip xmlns:r="http://schemas.openxmlformats.org/officeDocument/2006/relationships" r:embed="rId1"/>
                  <a:stretch>
                    <a:fillRect b="-2667"/>
                  </a:stretch>
                </a:blipFill>
              </p:spPr>
              <p:txBody>
                <a:bodyPr/>
                <a:p>
                  <a:r>
                    <a:rPr altLang="en-US" lang="zh-CN">
                      <a:noFill/>
                    </a:rPr>
                    <a:t> </a:t>
                  </a:r>
                </a:p>
              </p:txBody>
            </p:sp>
          </p:grpSp>
          <p:sp>
            <p:nvSpPr>
              <p:cNvPr id="1049721" name="矩形 170"/>
              <p:cNvSpPr>
                <a:spLocks noChangeAspect="1" noMove="1" noResize="1" noRot="1" noAdjustHandles="1" noEditPoints="1" noChangeArrowheads="1" noChangeShapeType="1" noTextEdit="1"/>
              </p:cNvSpPr>
              <p:nvPr/>
            </p:nvSpPr>
            <p:spPr>
              <a:xfrm>
                <a:off x="8202989" y="4117068"/>
                <a:ext cx="599780" cy="461665"/>
              </a:xfrm>
              <a:prstGeom prst="rect"/>
              <a:blipFill>
                <a:blip xmlns:r="http://schemas.openxmlformats.org/officeDocument/2006/relationships" r:embed="rId2"/>
                <a:stretch>
                  <a:fillRect/>
                </a:stretch>
              </a:blipFill>
            </p:spPr>
            <p:txBody>
              <a:bodyPr/>
              <a:p>
                <a:r>
                  <a:rPr altLang="en-US" lang="zh-CN">
                    <a:noFill/>
                  </a:rPr>
                  <a:t> </a:t>
                </a:r>
              </a:p>
            </p:txBody>
          </p:sp>
          <p:sp>
            <p:nvSpPr>
              <p:cNvPr id="1049722" name="矩形 17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3" name="文本框 17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724" name="矩形 181"/>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5" name="文本框 182"/>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9726" name="椭圆 183"/>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7" name="文本框 189"/>
            <p:cNvSpPr txBox="1"/>
            <p:nvPr/>
          </p:nvSpPr>
          <p:spPr>
            <a:xfrm>
              <a:off x="7424186" y="4492867"/>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728" name="椭圆 190"/>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9" name="椭圆 19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0" name="椭圆 193"/>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31" name="Rectangle 1283"/>
          <p:cNvSpPr>
            <a:spLocks noChangeArrowheads="1"/>
          </p:cNvSpPr>
          <p:nvPr/>
        </p:nvSpPr>
        <p:spPr bwMode="auto">
          <a:xfrm>
            <a:off x="107504" y="369707"/>
            <a:ext cx="2406055" cy="457200"/>
          </a:xfrm>
          <a:prstGeom prst="rect"/>
          <a:noFill/>
          <a:ln>
            <a:noFill/>
          </a:ln>
          <a:effectLst/>
        </p:spPr>
        <p:txBody>
          <a:bodyPr wrap="square">
            <a:spAutoFit/>
          </a:bodyPr>
          <a:p>
            <a:pPr eaLnBrk="0" fontAlgn="base" hangingPunct="0">
              <a:spcBef>
                <a:spcPct val="5000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2</a:t>
            </a:r>
            <a:r>
              <a:rPr altLang="zh-CN" b="1" dirty="0" sz="2400" kumimoji="1" lang="en-US" smtClean="0">
                <a:latin typeface="Arial" panose="020B0604020202020204" pitchFamily="34" charset="0"/>
                <a:cs typeface="Arial" panose="020B0604020202020204" pitchFamily="34" charset="0"/>
              </a:rPr>
              <a:t>) Answer:</a:t>
            </a:r>
            <a:endParaRPr altLang="en-US" b="1" dirty="0" sz="2400" kumimoji="1" lang="zh-CN">
              <a:latin typeface="Arial" panose="020B0604020202020204" pitchFamily="34" charset="0"/>
              <a:cs typeface="Arial" panose="020B0604020202020204" pitchFamily="34" charset="0"/>
            </a:endParaRPr>
          </a:p>
        </p:txBody>
      </p:sp>
      <p:grpSp>
        <p:nvGrpSpPr>
          <p:cNvPr id="389" name="组合 5"/>
          <p:cNvGrpSpPr/>
          <p:nvPr/>
        </p:nvGrpSpPr>
        <p:grpSpPr>
          <a:xfrm>
            <a:off x="4470188" y="428524"/>
            <a:ext cx="4607438" cy="2969447"/>
            <a:chOff x="4470188" y="428524"/>
            <a:chExt cx="4607438" cy="2969447"/>
          </a:xfrm>
        </p:grpSpPr>
        <p:grpSp>
          <p:nvGrpSpPr>
            <p:cNvPr id="390" name="组合 4"/>
            <p:cNvGrpSpPr/>
            <p:nvPr/>
          </p:nvGrpSpPr>
          <p:grpSpPr>
            <a:xfrm>
              <a:off x="4470188" y="428524"/>
              <a:ext cx="4607438" cy="2969447"/>
              <a:chOff x="4502221" y="640741"/>
              <a:chExt cx="4607438" cy="2969447"/>
            </a:xfrm>
          </p:grpSpPr>
          <p:grpSp>
            <p:nvGrpSpPr>
              <p:cNvPr id="391" name="组合 244"/>
              <p:cNvGrpSpPr/>
              <p:nvPr/>
            </p:nvGrpSpPr>
            <p:grpSpPr>
              <a:xfrm>
                <a:off x="4502221" y="640741"/>
                <a:ext cx="4607438" cy="2969447"/>
                <a:chOff x="4176620" y="2336883"/>
                <a:chExt cx="4607438" cy="2969447"/>
              </a:xfrm>
            </p:grpSpPr>
            <p:grpSp>
              <p:nvGrpSpPr>
                <p:cNvPr id="392" name="组合 245"/>
                <p:cNvGrpSpPr/>
                <p:nvPr/>
              </p:nvGrpSpPr>
              <p:grpSpPr>
                <a:xfrm>
                  <a:off x="4176620" y="2336883"/>
                  <a:ext cx="4607438" cy="2969447"/>
                  <a:chOff x="4255077" y="2500005"/>
                  <a:chExt cx="4607438" cy="2969447"/>
                </a:xfrm>
              </p:grpSpPr>
              <p:grpSp>
                <p:nvGrpSpPr>
                  <p:cNvPr id="393" name="组合 259"/>
                  <p:cNvGrpSpPr/>
                  <p:nvPr/>
                </p:nvGrpSpPr>
                <p:grpSpPr>
                  <a:xfrm>
                    <a:off x="4255077" y="2500005"/>
                    <a:ext cx="4607438" cy="2969447"/>
                    <a:chOff x="3725659" y="583061"/>
                    <a:chExt cx="4607438" cy="2969447"/>
                  </a:xfrm>
                </p:grpSpPr>
                <p:grpSp>
                  <p:nvGrpSpPr>
                    <p:cNvPr id="394" name="组合 263"/>
                    <p:cNvGrpSpPr/>
                    <p:nvPr/>
                  </p:nvGrpSpPr>
                  <p:grpSpPr>
                    <a:xfrm>
                      <a:off x="4224308" y="583061"/>
                      <a:ext cx="4108789" cy="2969447"/>
                      <a:chOff x="239826" y="1313928"/>
                      <a:chExt cx="4108789" cy="2969447"/>
                    </a:xfrm>
                  </p:grpSpPr>
                  <p:grpSp>
                    <p:nvGrpSpPr>
                      <p:cNvPr id="395" name="组合 269"/>
                      <p:cNvGrpSpPr/>
                      <p:nvPr/>
                    </p:nvGrpSpPr>
                    <p:grpSpPr>
                      <a:xfrm>
                        <a:off x="239826" y="1313928"/>
                        <a:ext cx="4108789" cy="2969447"/>
                        <a:chOff x="2428254" y="331979"/>
                        <a:chExt cx="4108789" cy="2969447"/>
                      </a:xfrm>
                    </p:grpSpPr>
                    <p:grpSp>
                      <p:nvGrpSpPr>
                        <p:cNvPr id="396" name="组合 271"/>
                        <p:cNvGrpSpPr/>
                        <p:nvPr/>
                      </p:nvGrpSpPr>
                      <p:grpSpPr>
                        <a:xfrm>
                          <a:off x="2428254" y="331979"/>
                          <a:ext cx="4108789" cy="2969447"/>
                          <a:chOff x="4869126" y="769253"/>
                          <a:chExt cx="4108789" cy="2969447"/>
                        </a:xfrm>
                      </p:grpSpPr>
                      <p:grpSp>
                        <p:nvGrpSpPr>
                          <p:cNvPr id="397" name="组合 282"/>
                          <p:cNvGrpSpPr/>
                          <p:nvPr/>
                        </p:nvGrpSpPr>
                        <p:grpSpPr>
                          <a:xfrm>
                            <a:off x="4869126" y="769253"/>
                            <a:ext cx="4108789" cy="2969447"/>
                            <a:chOff x="748121" y="1663852"/>
                            <a:chExt cx="4108789" cy="2969447"/>
                          </a:xfrm>
                        </p:grpSpPr>
                        <p:grpSp>
                          <p:nvGrpSpPr>
                            <p:cNvPr id="398" name="组合 286"/>
                            <p:cNvGrpSpPr/>
                            <p:nvPr/>
                          </p:nvGrpSpPr>
                          <p:grpSpPr>
                            <a:xfrm>
                              <a:off x="748121" y="1663852"/>
                              <a:ext cx="3718545" cy="2969447"/>
                              <a:chOff x="481800" y="1568726"/>
                              <a:chExt cx="3718545" cy="2969447"/>
                            </a:xfrm>
                          </p:grpSpPr>
                          <p:grpSp>
                            <p:nvGrpSpPr>
                              <p:cNvPr id="399" name="组合 289"/>
                              <p:cNvGrpSpPr/>
                              <p:nvPr/>
                            </p:nvGrpSpPr>
                            <p:grpSpPr>
                              <a:xfrm>
                                <a:off x="687985" y="1568726"/>
                                <a:ext cx="3181035" cy="2969447"/>
                                <a:chOff x="687985" y="1568726"/>
                                <a:chExt cx="3181035" cy="2969447"/>
                              </a:xfrm>
                            </p:grpSpPr>
                            <p:grpSp>
                              <p:nvGrpSpPr>
                                <p:cNvPr id="400" name="Group 1096"/>
                                <p:cNvGrpSpPr/>
                                <p:nvPr/>
                              </p:nvGrpSpPr>
                              <p:grpSpPr bwMode="auto">
                                <a:xfrm>
                                  <a:off x="687992" y="1569267"/>
                                  <a:ext cx="1774518" cy="2968906"/>
                                  <a:chOff x="3659" y="2035"/>
                                  <a:chExt cx="1248" cy="2088"/>
                                </a:xfrm>
                              </p:grpSpPr>
                              <p:sp>
                                <p:nvSpPr>
                                  <p:cNvPr id="10497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3"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38" name="文本框 297"/>
                                <p:cNvSpPr txBox="1"/>
                                <p:nvPr/>
                              </p:nvSpPr>
                              <p:spPr>
                                <a:xfrm>
                                  <a:off x="2481634" y="188733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739"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0"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1"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2" name="矩形 301"/>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3" name="Line 1077"/>
                                <p:cNvSpPr>
                                  <a:spLocks noChangeShapeType="1"/>
                                </p:cNvSpPr>
                                <p:nvPr/>
                              </p:nvSpPr>
                              <p:spPr bwMode="auto">
                                <a:xfrm flipH="1" flipV="1">
                                  <a:off x="1697381" y="1584126"/>
                                  <a:ext cx="15654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4" name="矩形 30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5" name="文本框 304"/>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9746" name="文本框 30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42" name="直接连接符 306"/>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747" name="椭圆 307"/>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48" name="椭圆 290"/>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9" name="文本框 291"/>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50" name="文本框 292"/>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43" name="直接箭头连接符 293"/>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44" name="直接箭头连接符 294"/>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51" name="文本框 287"/>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52" name="文本框 288"/>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53"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4" name="矩形 284"/>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5" name="文本框 285"/>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9756"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7" name="文本框 281"/>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758" name="文本框 26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759" name="文本框 267"/>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760" name="文本框 268"/>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761" name="矩形 264"/>
                    <p:cNvSpPr>
                      <a:spLocks noChangeAspect="1" noMove="1" noResize="1" noRot="1" noAdjustHandles="1" noEditPoints="1" noChangeArrowheads="1" noChangeShapeType="1" noTextEdit="1"/>
                    </p:cNvSpPr>
                    <p:nvPr/>
                  </p:nvSpPr>
                  <p:spPr>
                    <a:xfrm>
                      <a:off x="3725659" y="2463506"/>
                      <a:ext cx="572529" cy="473206"/>
                    </a:xfrm>
                    <a:prstGeom prst="rect"/>
                    <a:blipFill>
                      <a:blip xmlns:r="http://schemas.openxmlformats.org/officeDocument/2006/relationships" r:embed="rId3"/>
                      <a:stretch>
                        <a:fillRect t="-3896" b="-2597"/>
                      </a:stretch>
                    </a:blipFill>
                  </p:spPr>
                  <p:txBody>
                    <a:bodyPr/>
                    <a:p>
                      <a:r>
                        <a:rPr altLang="en-US" lang="zh-CN">
                          <a:noFill/>
                        </a:rPr>
                        <a:t> </a:t>
                      </a:r>
                    </a:p>
                  </p:txBody>
                </p:sp>
              </p:grpSp>
              <p:sp>
                <p:nvSpPr>
                  <p:cNvPr id="1049762" name="矩形 26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3" name="文本框 26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764" name="矩形 246"/>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5" name="文本框 247"/>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9766" name="椭圆 248"/>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7" name="椭圆 257"/>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8" name="椭圆 258"/>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45" name="直接连接符 373"/>
              <p:cNvCxnSpPr>
                <a:cxnSpLocks/>
              </p:cNvCxnSpPr>
              <p:nvPr/>
            </p:nvCxnSpPr>
            <p:spPr>
              <a:xfrm flipV="1">
                <a:off x="7545511" y="98977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769" name="Line 1077"/>
              <p:cNvSpPr>
                <a:spLocks noChangeShapeType="1"/>
              </p:cNvSpPr>
              <p:nvPr/>
            </p:nvSpPr>
            <p:spPr bwMode="auto">
              <a:xfrm flipV="1">
                <a:off x="7771801" y="654142"/>
                <a:ext cx="0" cy="3443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70" name="矩形 376"/>
            <p:cNvSpPr>
              <a:spLocks noChangeAspect="1" noMove="1" noResize="1" noRot="1" noAdjustHandles="1" noEditPoints="1" noChangeArrowheads="1" noChangeShapeType="1" noTextEdit="1"/>
            </p:cNvSpPr>
            <p:nvPr/>
          </p:nvSpPr>
          <p:spPr>
            <a:xfrm>
              <a:off x="8390489" y="2027830"/>
              <a:ext cx="625428" cy="473206"/>
            </a:xfrm>
            <a:prstGeom prst="rect"/>
            <a:blipFill>
              <a:blip xmlns:r="http://schemas.openxmlformats.org/officeDocument/2006/relationships" r:embed="rId4"/>
              <a:stretch>
                <a:fillRect t="-3896"/>
              </a:stretch>
            </a:blipFill>
          </p:spPr>
          <p:txBody>
            <a:bodyPr/>
            <a:p>
              <a:r>
                <a:rPr altLang="en-US" lang="zh-CN">
                  <a:noFill/>
                </a:rPr>
                <a:t> </a:t>
              </a:r>
            </a:p>
          </p:txBody>
        </p:sp>
      </p:grpSp>
      <p:sp>
        <p:nvSpPr>
          <p:cNvPr id="1049771" name="右箭头 380"/>
          <p:cNvSpPr/>
          <p:nvPr/>
        </p:nvSpPr>
        <p:spPr>
          <a:xfrm>
            <a:off x="4420339" y="1813725"/>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2" name="右箭头 381"/>
          <p:cNvSpPr/>
          <p:nvPr/>
        </p:nvSpPr>
        <p:spPr>
          <a:xfrm rot="5400000">
            <a:off x="6766558" y="3742439"/>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01" name="组合 2"/>
          <p:cNvGrpSpPr/>
          <p:nvPr/>
        </p:nvGrpSpPr>
        <p:grpSpPr>
          <a:xfrm>
            <a:off x="4007373" y="4248310"/>
            <a:ext cx="5194117" cy="2227696"/>
            <a:chOff x="4007373" y="4248310"/>
            <a:chExt cx="5194117" cy="2227696"/>
          </a:xfrm>
        </p:grpSpPr>
        <p:grpSp>
          <p:nvGrpSpPr>
            <p:cNvPr id="402" name="组合 7"/>
            <p:cNvGrpSpPr/>
            <p:nvPr/>
          </p:nvGrpSpPr>
          <p:grpSpPr>
            <a:xfrm>
              <a:off x="4007373" y="4248310"/>
              <a:ext cx="5194117" cy="2227696"/>
              <a:chOff x="3867028" y="4460948"/>
              <a:chExt cx="5194117" cy="2227696"/>
            </a:xfrm>
          </p:grpSpPr>
          <p:sp>
            <p:nvSpPr>
              <p:cNvPr id="1049773" name="Line 1077"/>
              <p:cNvSpPr>
                <a:spLocks noChangeShapeType="1"/>
              </p:cNvSpPr>
              <p:nvPr/>
            </p:nvSpPr>
            <p:spPr bwMode="auto">
              <a:xfrm flipV="1">
                <a:off x="5354600" y="5205613"/>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4" name="Line 1077"/>
              <p:cNvSpPr>
                <a:spLocks noChangeShapeType="1"/>
              </p:cNvSpPr>
              <p:nvPr/>
            </p:nvSpPr>
            <p:spPr bwMode="auto">
              <a:xfrm flipV="1">
                <a:off x="7681540" y="4680935"/>
                <a:ext cx="0" cy="17909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03" name="组合 314"/>
              <p:cNvGrpSpPr/>
              <p:nvPr/>
            </p:nvGrpSpPr>
            <p:grpSpPr>
              <a:xfrm>
                <a:off x="4316250" y="4460948"/>
                <a:ext cx="4744895" cy="2227696"/>
                <a:chOff x="4039163" y="3078633"/>
                <a:chExt cx="4744895" cy="2227696"/>
              </a:xfrm>
            </p:grpSpPr>
            <p:grpSp>
              <p:nvGrpSpPr>
                <p:cNvPr id="404" name="组合 330"/>
                <p:cNvGrpSpPr/>
                <p:nvPr/>
              </p:nvGrpSpPr>
              <p:grpSpPr>
                <a:xfrm>
                  <a:off x="4039163" y="3078633"/>
                  <a:ext cx="4744895" cy="2227696"/>
                  <a:chOff x="-396280" y="2055678"/>
                  <a:chExt cx="4744895" cy="2227696"/>
                </a:xfrm>
              </p:grpSpPr>
              <p:grpSp>
                <p:nvGrpSpPr>
                  <p:cNvPr id="405" name="组合 336"/>
                  <p:cNvGrpSpPr/>
                  <p:nvPr/>
                </p:nvGrpSpPr>
                <p:grpSpPr>
                  <a:xfrm>
                    <a:off x="-396280" y="2055678"/>
                    <a:ext cx="4744895" cy="2227696"/>
                    <a:chOff x="1792148" y="1073729"/>
                    <a:chExt cx="4744895" cy="2227696"/>
                  </a:xfrm>
                </p:grpSpPr>
                <p:grpSp>
                  <p:nvGrpSpPr>
                    <p:cNvPr id="406" name="组合 338"/>
                    <p:cNvGrpSpPr/>
                    <p:nvPr/>
                  </p:nvGrpSpPr>
                  <p:grpSpPr>
                    <a:xfrm>
                      <a:off x="1792148" y="1073729"/>
                      <a:ext cx="4744895" cy="2227696"/>
                      <a:chOff x="4233020" y="1511003"/>
                      <a:chExt cx="4744895" cy="2227696"/>
                    </a:xfrm>
                  </p:grpSpPr>
                  <p:grpSp>
                    <p:nvGrpSpPr>
                      <p:cNvPr id="407" name="组合 341"/>
                      <p:cNvGrpSpPr/>
                      <p:nvPr/>
                    </p:nvGrpSpPr>
                    <p:grpSpPr>
                      <a:xfrm>
                        <a:off x="4233020" y="1511003"/>
                        <a:ext cx="4744895" cy="2227696"/>
                        <a:chOff x="112015" y="2405602"/>
                        <a:chExt cx="4744895" cy="2227696"/>
                      </a:xfrm>
                    </p:grpSpPr>
                    <p:grpSp>
                      <p:nvGrpSpPr>
                        <p:cNvPr id="408" name="组合 345"/>
                        <p:cNvGrpSpPr/>
                        <p:nvPr/>
                      </p:nvGrpSpPr>
                      <p:grpSpPr>
                        <a:xfrm>
                          <a:off x="112015" y="2625590"/>
                          <a:ext cx="4354651" cy="2007708"/>
                          <a:chOff x="-154306" y="2530464"/>
                          <a:chExt cx="4354651" cy="2007708"/>
                        </a:xfrm>
                      </p:grpSpPr>
                      <p:grpSp>
                        <p:nvGrpSpPr>
                          <p:cNvPr id="409" name="组合 348"/>
                          <p:cNvGrpSpPr/>
                          <p:nvPr/>
                        </p:nvGrpSpPr>
                        <p:grpSpPr>
                          <a:xfrm>
                            <a:off x="52408" y="2530464"/>
                            <a:ext cx="3816612" cy="2007708"/>
                            <a:chOff x="52408" y="2530464"/>
                            <a:chExt cx="3816612" cy="2007708"/>
                          </a:xfrm>
                        </p:grpSpPr>
                        <p:grpSp>
                          <p:nvGrpSpPr>
                            <p:cNvPr id="410" name="Group 1096"/>
                            <p:cNvGrpSpPr/>
                            <p:nvPr/>
                          </p:nvGrpSpPr>
                          <p:grpSpPr bwMode="auto">
                            <a:xfrm>
                              <a:off x="52408" y="2530464"/>
                              <a:ext cx="2410103" cy="2007708"/>
                              <a:chOff x="3212" y="2711"/>
                              <a:chExt cx="1695" cy="1412"/>
                            </a:xfrm>
                          </p:grpSpPr>
                          <p:sp>
                            <p:nvSpPr>
                              <p:cNvPr id="104977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6" name="Line 1073"/>
                              <p:cNvSpPr>
                                <a:spLocks noChangeShapeType="1"/>
                              </p:cNvSpPr>
                              <p:nvPr/>
                            </p:nvSpPr>
                            <p:spPr bwMode="auto">
                              <a:xfrm flipH="1">
                                <a:off x="3212" y="3080"/>
                                <a:ext cx="14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9"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81" name="文本框 356"/>
                            <p:cNvSpPr txBox="1"/>
                            <p:nvPr/>
                          </p:nvSpPr>
                          <p:spPr>
                            <a:xfrm>
                              <a:off x="2702445" y="3265444"/>
                              <a:ext cx="56128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782" name="Line 1077"/>
                            <p:cNvSpPr>
                              <a:spLocks noChangeShapeType="1"/>
                            </p:cNvSpPr>
                            <p:nvPr/>
                          </p:nvSpPr>
                          <p:spPr bwMode="auto">
                            <a:xfrm flipV="1">
                              <a:off x="1706017" y="3038846"/>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3" name="Line 1073"/>
                            <p:cNvSpPr>
                              <a:spLocks noChangeShapeType="1"/>
                            </p:cNvSpPr>
                            <p:nvPr/>
                          </p:nvSpPr>
                          <p:spPr bwMode="auto">
                            <a:xfrm flipH="1">
                              <a:off x="59382" y="4329508"/>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4"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5" name="矩形 360"/>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6" name="矩形 362"/>
                            <p:cNvSpPr/>
                            <p:nvPr/>
                          </p:nvSpPr>
                          <p:spPr>
                            <a:xfrm rot="16200000">
                              <a:off x="2979654" y="340133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7" name="文本框 363"/>
                            <p:cNvSpPr txBox="1"/>
                            <p:nvPr/>
                          </p:nvSpPr>
                          <p:spPr>
                            <a:xfrm>
                              <a:off x="228099"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788" name="文本框 36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46" name="直接连接符 365"/>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789" name="椭圆 366"/>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90" name="椭圆 349"/>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1" name="文本框 350"/>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92" name="文本框 351"/>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47" name="直接箭头连接符 352"/>
                          <p:cNvCxnSpPr>
                            <a:cxnSpLocks/>
                          </p:cNvCxnSpPr>
                          <p:nvPr/>
                        </p:nvCxnSpPr>
                        <p:spPr>
                          <a:xfrm>
                            <a:off x="4200345" y="3617725"/>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48" name="直接箭头连接符 353"/>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793" name="文本框 346"/>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94" name="文本框 347"/>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95"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6" name="矩形 343"/>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7" name="文本框 344"/>
                      <p:cNvSpPr txBox="1"/>
                      <p:nvPr/>
                    </p:nvSpPr>
                    <p:spPr>
                      <a:xfrm>
                        <a:off x="7769383" y="2456179"/>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798" name="Line 1077"/>
                    <p:cNvSpPr>
                      <a:spLocks noChangeShapeType="1"/>
                    </p:cNvSpPr>
                    <p:nvPr/>
                  </p:nvSpPr>
                  <p:spPr bwMode="auto">
                    <a:xfrm>
                      <a:off x="2000591"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9" name="文本框 34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800" name="文本框 333"/>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801" name="文本框 334"/>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802" name="文本框 335"/>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803" name="矩形 316"/>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4" name="文本框 317"/>
                <p:cNvSpPr txBox="1"/>
                <p:nvPr/>
              </p:nvSpPr>
              <p:spPr>
                <a:xfrm>
                  <a:off x="5311378" y="4239721"/>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805" name="矩形 377"/>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5"/>
                <a:stretch>
                  <a:fillRect b="-1493"/>
                </a:stretch>
              </a:blipFill>
            </p:spPr>
            <p:txBody>
              <a:bodyPr/>
              <a:p>
                <a:r>
                  <a:rPr altLang="en-US" lang="zh-CN">
                    <a:noFill/>
                  </a:rPr>
                  <a:t> </a:t>
                </a:r>
              </a:p>
            </p:txBody>
          </p:sp>
          <p:sp>
            <p:nvSpPr>
              <p:cNvPr id="1049806" name="矩形 378"/>
              <p:cNvSpPr>
                <a:spLocks noChangeAspect="1" noMove="1" noResize="1" noRot="1" noAdjustHandles="1" noEditPoints="1" noChangeArrowheads="1" noChangeShapeType="1" noTextEdit="1"/>
              </p:cNvSpPr>
              <p:nvPr/>
            </p:nvSpPr>
            <p:spPr>
              <a:xfrm>
                <a:off x="8437776" y="5400714"/>
                <a:ext cx="551177" cy="409856"/>
              </a:xfrm>
              <a:prstGeom prst="rect"/>
              <a:blipFill>
                <a:blip xmlns:r="http://schemas.openxmlformats.org/officeDocument/2006/relationships" r:embed="rId6"/>
                <a:stretch>
                  <a:fillRect/>
                </a:stretch>
              </a:blipFill>
            </p:spPr>
            <p:txBody>
              <a:bodyPr/>
              <a:p>
                <a:r>
                  <a:rPr altLang="en-US" lang="zh-CN">
                    <a:noFill/>
                  </a:rPr>
                  <a:t> </a:t>
                </a:r>
              </a:p>
            </p:txBody>
          </p:sp>
        </p:grpSp>
        <p:sp>
          <p:nvSpPr>
            <p:cNvPr id="1049807" name="矩形 180"/>
            <p:cNvSpPr/>
            <p:nvPr/>
          </p:nvSpPr>
          <p:spPr>
            <a:xfrm rot="16200000">
              <a:off x="6820782" y="574633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8" name="文本框 194"/>
            <p:cNvSpPr txBox="1"/>
            <p:nvPr/>
          </p:nvSpPr>
          <p:spPr>
            <a:xfrm>
              <a:off x="7088414" y="5649009"/>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71"/>
                                        </p:tgtEl>
                                        <p:attrNameLst>
                                          <p:attrName>style.visibility</p:attrName>
                                        </p:attrNameLst>
                                      </p:cBhvr>
                                      <p:to>
                                        <p:strVal val="visible"/>
                                      </p:to>
                                    </p:set>
                                    <p:animEffect transition="in" filter="wipe(down)">
                                      <p:cBhvr>
                                        <p:cTn dur="500" id="7"/>
                                        <p:tgtEl>
                                          <p:spTgt spid="1049771"/>
                                        </p:tgtEl>
                                      </p:cBhvr>
                                    </p:animEffect>
                                  </p:childTnLst>
                                </p:cTn>
                              </p:par>
                              <p:par>
                                <p:cTn fill="hold" id="8" nodeType="withEffect" presetClass="entr" presetID="22" presetSubtype="4">
                                  <p:stCondLst>
                                    <p:cond delay="0"/>
                                  </p:stCondLst>
                                  <p:childTnLst>
                                    <p:set>
                                      <p:cBhvr>
                                        <p:cTn dur="1" fill="hold" id="9">
                                          <p:stCondLst>
                                            <p:cond delay="0"/>
                                          </p:stCondLst>
                                        </p:cTn>
                                        <p:tgtEl>
                                          <p:spTgt spid="389"/>
                                        </p:tgtEl>
                                        <p:attrNameLst>
                                          <p:attrName>style.visibility</p:attrName>
                                        </p:attrNameLst>
                                      </p:cBhvr>
                                      <p:to>
                                        <p:strVal val="visible"/>
                                      </p:to>
                                    </p:set>
                                    <p:animEffect transition="in" filter="wipe(down)">
                                      <p:cBhvr>
                                        <p:cTn dur="500" id="10"/>
                                        <p:tgtEl>
                                          <p:spTgt spid="38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772"/>
                                        </p:tgtEl>
                                        <p:attrNameLst>
                                          <p:attrName>style.visibility</p:attrName>
                                        </p:attrNameLst>
                                      </p:cBhvr>
                                      <p:to>
                                        <p:strVal val="visible"/>
                                      </p:to>
                                    </p:set>
                                    <p:animEffect transition="in" filter="wipe(down)">
                                      <p:cBhvr>
                                        <p:cTn dur="500" id="15"/>
                                        <p:tgtEl>
                                          <p:spTgt spid="1049772"/>
                                        </p:tgtEl>
                                      </p:cBhvr>
                                    </p:animEffect>
                                  </p:childTnLst>
                                </p:cTn>
                              </p:par>
                              <p:par>
                                <p:cTn fill="hold" id="16" nodeType="withEffect" presetClass="entr" presetID="22" presetSubtype="4">
                                  <p:stCondLst>
                                    <p:cond delay="0"/>
                                  </p:stCondLst>
                                  <p:childTnLst>
                                    <p:set>
                                      <p:cBhvr>
                                        <p:cTn dur="1" fill="hold" id="17">
                                          <p:stCondLst>
                                            <p:cond delay="0"/>
                                          </p:stCondLst>
                                        </p:cTn>
                                        <p:tgtEl>
                                          <p:spTgt spid="401"/>
                                        </p:tgtEl>
                                        <p:attrNameLst>
                                          <p:attrName>style.visibility</p:attrName>
                                        </p:attrNameLst>
                                      </p:cBhvr>
                                      <p:to>
                                        <p:strVal val="visible"/>
                                      </p:to>
                                    </p:set>
                                    <p:animEffect transition="in" filter="wipe(down)">
                                      <p:cBhvr>
                                        <p:cTn dur="500" id="18"/>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71" grpId="0" animBg="1"/>
      <p:bldP spid="10497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8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14" name="组合 2"/>
          <p:cNvGrpSpPr/>
          <p:nvPr/>
        </p:nvGrpSpPr>
        <p:grpSpPr>
          <a:xfrm>
            <a:off x="5132323" y="702696"/>
            <a:ext cx="3922394" cy="2097192"/>
            <a:chOff x="5187287" y="312834"/>
            <a:chExt cx="3922394" cy="2097192"/>
          </a:xfrm>
        </p:grpSpPr>
        <p:grpSp>
          <p:nvGrpSpPr>
            <p:cNvPr id="415" name="组合 251"/>
            <p:cNvGrpSpPr/>
            <p:nvPr/>
          </p:nvGrpSpPr>
          <p:grpSpPr>
            <a:xfrm>
              <a:off x="5187287" y="336620"/>
              <a:ext cx="3922394" cy="1864998"/>
              <a:chOff x="1624750" y="3617945"/>
              <a:chExt cx="4631713" cy="2202263"/>
            </a:xfrm>
          </p:grpSpPr>
          <p:grpSp>
            <p:nvGrpSpPr>
              <p:cNvPr id="416" name="组合 252"/>
              <p:cNvGrpSpPr/>
              <p:nvPr/>
            </p:nvGrpSpPr>
            <p:grpSpPr>
              <a:xfrm>
                <a:off x="1624750" y="3617945"/>
                <a:ext cx="4631713" cy="2202263"/>
                <a:chOff x="2887585" y="3744016"/>
                <a:chExt cx="4631713" cy="2202263"/>
              </a:xfrm>
            </p:grpSpPr>
            <p:grpSp>
              <p:nvGrpSpPr>
                <p:cNvPr id="417" name="组合 278"/>
                <p:cNvGrpSpPr/>
                <p:nvPr/>
              </p:nvGrpSpPr>
              <p:grpSpPr>
                <a:xfrm>
                  <a:off x="2887585" y="3744016"/>
                  <a:ext cx="4631713" cy="2202263"/>
                  <a:chOff x="496769" y="908196"/>
                  <a:chExt cx="4631713" cy="2202263"/>
                </a:xfrm>
              </p:grpSpPr>
              <p:grpSp>
                <p:nvGrpSpPr>
                  <p:cNvPr id="418" name="组合 315"/>
                  <p:cNvGrpSpPr/>
                  <p:nvPr/>
                </p:nvGrpSpPr>
                <p:grpSpPr>
                  <a:xfrm>
                    <a:off x="660293" y="1525773"/>
                    <a:ext cx="4468189" cy="1584686"/>
                    <a:chOff x="729107" y="3188570"/>
                    <a:chExt cx="4468189" cy="1584686"/>
                  </a:xfrm>
                </p:grpSpPr>
                <p:grpSp>
                  <p:nvGrpSpPr>
                    <p:cNvPr id="419" name="组合 325"/>
                    <p:cNvGrpSpPr/>
                    <p:nvPr/>
                  </p:nvGrpSpPr>
                  <p:grpSpPr>
                    <a:xfrm>
                      <a:off x="729107" y="3188570"/>
                      <a:ext cx="4126219" cy="1584686"/>
                      <a:chOff x="749171" y="2663742"/>
                      <a:chExt cx="4126219" cy="1584686"/>
                    </a:xfrm>
                  </p:grpSpPr>
                  <p:grpSp>
                    <p:nvGrpSpPr>
                      <p:cNvPr id="420" name="组合 331"/>
                      <p:cNvGrpSpPr/>
                      <p:nvPr/>
                    </p:nvGrpSpPr>
                    <p:grpSpPr>
                      <a:xfrm>
                        <a:off x="961853" y="2663742"/>
                        <a:ext cx="3913537" cy="1536253"/>
                        <a:chOff x="961853" y="2663742"/>
                        <a:chExt cx="3913537" cy="1536253"/>
                      </a:xfrm>
                    </p:grpSpPr>
                    <p:sp>
                      <p:nvSpPr>
                        <p:cNvPr id="1049813"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4"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5"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6" name="椭圆 383"/>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7" name="椭圆 384"/>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18" name="文本框 332"/>
                      <p:cNvSpPr txBox="1"/>
                      <p:nvPr/>
                    </p:nvSpPr>
                    <p:spPr>
                      <a:xfrm>
                        <a:off x="749171" y="2711306"/>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19" name="文本框 337"/>
                      <p:cNvSpPr txBox="1"/>
                      <p:nvPr/>
                    </p:nvSpPr>
                    <p:spPr>
                      <a:xfrm>
                        <a:off x="781711" y="3720546"/>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20" name="椭圆 326"/>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1" name="椭圆 327"/>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2" name="文本框 328"/>
                    <p:cNvSpPr txBox="1"/>
                    <p:nvPr/>
                  </p:nvSpPr>
                  <p:spPr>
                    <a:xfrm>
                      <a:off x="4610233" y="3188570"/>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23" name="文本框 329"/>
                    <p:cNvSpPr txBox="1"/>
                    <p:nvPr/>
                  </p:nvSpPr>
                  <p:spPr>
                    <a:xfrm>
                      <a:off x="4662622" y="4197958"/>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24" name="矩形 319"/>
                  <p:cNvSpPr>
                    <a:spLocks noChangeAspect="1" noMove="1" noResize="1" noRot="1" noAdjustHandles="1" noEditPoints="1" noChangeArrowheads="1" noChangeShapeType="1" noTextEdit="1"/>
                  </p:cNvSpPr>
                  <p:nvPr/>
                </p:nvSpPr>
                <p:spPr>
                  <a:xfrm>
                    <a:off x="496769" y="2070790"/>
                    <a:ext cx="773889" cy="483974"/>
                  </a:xfrm>
                  <a:prstGeom prst="rect"/>
                  <a:blipFill>
                    <a:blip xmlns:r="http://schemas.openxmlformats.org/officeDocument/2006/relationships" r:embed="rId1"/>
                    <a:stretch>
                      <a:fillRect b="-2985"/>
                    </a:stretch>
                  </a:blipFill>
                </p:spPr>
                <p:txBody>
                  <a:bodyPr/>
                  <a:p>
                    <a:r>
                      <a:rPr altLang="en-US" lang="zh-CN">
                        <a:noFill/>
                      </a:rPr>
                      <a:t> </a:t>
                    </a:r>
                  </a:p>
                </p:txBody>
              </p:sp>
              <p:sp>
                <p:nvSpPr>
                  <p:cNvPr id="1049825" name="矩形 320"/>
                  <p:cNvSpPr>
                    <a:spLocks noChangeAspect="1" noMove="1" noResize="1" noRot="1" noAdjustHandles="1" noEditPoints="1" noChangeArrowheads="1" noChangeShapeType="1" noTextEdit="1"/>
                  </p:cNvSpPr>
                  <p:nvPr/>
                </p:nvSpPr>
                <p:spPr>
                  <a:xfrm>
                    <a:off x="4354519" y="2049930"/>
                    <a:ext cx="751174" cy="483974"/>
                  </a:xfrm>
                  <a:prstGeom prst="rect"/>
                  <a:blipFill>
                    <a:blip xmlns:r="http://schemas.openxmlformats.org/officeDocument/2006/relationships" r:embed="rId2"/>
                    <a:stretch>
                      <a:fillRect/>
                    </a:stretch>
                  </a:blipFill>
                </p:spPr>
                <p:txBody>
                  <a:bodyPr/>
                  <a:p>
                    <a:r>
                      <a:rPr altLang="en-US" lang="zh-CN">
                        <a:noFill/>
                      </a:rPr>
                      <a:t> </a:t>
                    </a:r>
                  </a:p>
                </p:txBody>
              </p:sp>
              <p:sp>
                <p:nvSpPr>
                  <p:cNvPr id="1049826" name="矩形 321"/>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3"/>
                    <a:stretch>
                      <a:fillRect l="-2667" t="-4545" b="-22727"/>
                    </a:stretch>
                  </a:blipFill>
                </p:spPr>
                <p:txBody>
                  <a:bodyPr/>
                  <a:p>
                    <a:r>
                      <a:rPr altLang="en-US" lang="zh-CN">
                        <a:noFill/>
                      </a:rPr>
                      <a:t> </a:t>
                    </a:r>
                  </a:p>
                </p:txBody>
              </p:sp>
              <p:sp>
                <p:nvSpPr>
                  <p:cNvPr id="1049827" name="矩形 323"/>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4"/>
                    <a:stretch>
                      <a:fillRect l="-2778" t="-4545" b="-15152"/>
                    </a:stretch>
                  </a:blipFill>
                </p:spPr>
                <p:txBody>
                  <a:bodyPr/>
                  <a:p>
                    <a:r>
                      <a:rPr altLang="en-US" lang="zh-CN">
                        <a:noFill/>
                      </a:rPr>
                      <a:t> </a:t>
                    </a:r>
                  </a:p>
                </p:txBody>
              </p:sp>
            </p:grpSp>
            <p:cxnSp>
              <p:nvCxnSpPr>
                <p:cNvPr id="3145849" name="直接箭头连接符 280"/>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0" name="直接箭头连接符 296"/>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1" name="组合 253"/>
              <p:cNvGrpSpPr/>
              <p:nvPr/>
            </p:nvGrpSpPr>
            <p:grpSpPr>
              <a:xfrm>
                <a:off x="2497018" y="4275368"/>
                <a:ext cx="780688" cy="1461661"/>
                <a:chOff x="3141734" y="4325569"/>
                <a:chExt cx="780688" cy="1461661"/>
              </a:xfrm>
            </p:grpSpPr>
            <p:sp>
              <p:nvSpPr>
                <p:cNvPr id="1049828"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9" name="矩形 276"/>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0" name="矩形 277"/>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5"/>
                  <a:stretch>
                    <a:fillRect b="-21875"/>
                  </a:stretch>
                </a:blipFill>
              </p:spPr>
              <p:txBody>
                <a:bodyPr/>
                <a:p>
                  <a:r>
                    <a:rPr altLang="en-US" lang="zh-CN">
                      <a:noFill/>
                    </a:rPr>
                    <a:t> </a:t>
                  </a:r>
                </a:p>
              </p:txBody>
            </p:sp>
          </p:grpSp>
          <p:grpSp>
            <p:nvGrpSpPr>
              <p:cNvPr id="422" name="组合 254"/>
              <p:cNvGrpSpPr/>
              <p:nvPr/>
            </p:nvGrpSpPr>
            <p:grpSpPr>
              <a:xfrm>
                <a:off x="4305896" y="4267666"/>
                <a:ext cx="944562" cy="1461661"/>
                <a:chOff x="4950612" y="4317867"/>
                <a:chExt cx="944562" cy="1461661"/>
              </a:xfrm>
            </p:grpSpPr>
            <p:sp>
              <p:nvSpPr>
                <p:cNvPr id="1049831"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32" name="等腰三角形 265"/>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3" name="等腰三角形 270"/>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1" name="直接箭头连接符 273"/>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834" name="矩形 274"/>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6"/>
                  <a:stretch>
                    <a:fillRect l="-8163" t="-4545" r="-3061" b="-37879"/>
                  </a:stretch>
                </a:blipFill>
              </p:spPr>
              <p:txBody>
                <a:bodyPr/>
                <a:p>
                  <a:r>
                    <a:rPr altLang="en-US" lang="zh-CN">
                      <a:noFill/>
                    </a:rPr>
                    <a:t> </a:t>
                  </a:r>
                </a:p>
              </p:txBody>
            </p:sp>
          </p:grpSp>
        </p:grpSp>
        <p:sp>
          <p:nvSpPr>
            <p:cNvPr id="1049835" name="圆角矩形 387"/>
            <p:cNvSpPr/>
            <p:nvPr/>
          </p:nvSpPr>
          <p:spPr>
            <a:xfrm>
              <a:off x="5217651" y="312834"/>
              <a:ext cx="3818843" cy="2097192"/>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36" name="圆角矩形 426"/>
          <p:cNvSpPr/>
          <p:nvPr/>
        </p:nvSpPr>
        <p:spPr>
          <a:xfrm>
            <a:off x="2427644" y="763693"/>
            <a:ext cx="936391" cy="123202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7" name="文本框 441"/>
          <p:cNvSpPr txBox="1">
            <a:spLocks noChangeAspect="1" noMove="1" noResize="1" noRot="1" noAdjustHandles="1" noEditPoints="1" noChangeArrowheads="1" noChangeShapeType="1" noTextEdit="1"/>
          </p:cNvSpPr>
          <p:nvPr/>
        </p:nvSpPr>
        <p:spPr>
          <a:xfrm>
            <a:off x="5370034" y="3488361"/>
            <a:ext cx="3337965" cy="369332"/>
          </a:xfrm>
          <a:prstGeom prst="rect"/>
          <a:blipFill>
            <a:blip xmlns:r="http://schemas.openxmlformats.org/officeDocument/2006/relationships" r:embed="rId7"/>
            <a:stretch>
              <a:fillRect l="-1828" r="-1828" b="-34426"/>
            </a:stretch>
          </a:blipFill>
        </p:spPr>
        <p:txBody>
          <a:bodyPr/>
          <a:p>
            <a:r>
              <a:rPr altLang="en-US" lang="zh-CN">
                <a:noFill/>
              </a:rPr>
              <a:t> </a:t>
            </a:r>
          </a:p>
        </p:txBody>
      </p:sp>
      <p:sp>
        <p:nvSpPr>
          <p:cNvPr id="1049838" name="矩形 442"/>
          <p:cNvSpPr>
            <a:spLocks noChangeAspect="1" noMove="1" noResize="1" noRot="1" noAdjustHandles="1" noEditPoints="1" noChangeArrowheads="1" noChangeShapeType="1" noTextEdit="1"/>
          </p:cNvSpPr>
          <p:nvPr/>
        </p:nvSpPr>
        <p:spPr>
          <a:xfrm>
            <a:off x="5760557" y="4048946"/>
            <a:ext cx="2749920" cy="885755"/>
          </a:xfrm>
          <a:prstGeom prst="rect"/>
          <a:blipFill>
            <a:blip xmlns:r="http://schemas.openxmlformats.org/officeDocument/2006/relationships" r:embed="rId8"/>
            <a:stretch>
              <a:fillRect/>
            </a:stretch>
          </a:blipFill>
        </p:spPr>
        <p:txBody>
          <a:bodyPr/>
          <a:p>
            <a:r>
              <a:rPr altLang="en-US" lang="zh-CN">
                <a:noFill/>
              </a:rPr>
              <a:t> </a:t>
            </a:r>
          </a:p>
        </p:txBody>
      </p:sp>
      <p:sp>
        <p:nvSpPr>
          <p:cNvPr id="1049839" name="文本框 445"/>
          <p:cNvSpPr txBox="1">
            <a:spLocks noChangeAspect="1" noMove="1" noResize="1" noRot="1" noAdjustHandles="1" noEditPoints="1" noChangeArrowheads="1" noChangeShapeType="1" noTextEdit="1"/>
          </p:cNvSpPr>
          <p:nvPr/>
        </p:nvSpPr>
        <p:spPr>
          <a:xfrm>
            <a:off x="5422399" y="4987839"/>
            <a:ext cx="3470694" cy="578235"/>
          </a:xfrm>
          <a:prstGeom prst="rect"/>
          <a:blipFill>
            <a:blip xmlns:r="http://schemas.openxmlformats.org/officeDocument/2006/relationships" r:embed="rId9"/>
            <a:stretch>
              <a:fillRect/>
            </a:stretch>
          </a:blipFill>
        </p:spPr>
        <p:txBody>
          <a:bodyPr/>
          <a:p>
            <a:r>
              <a:rPr altLang="en-US" lang="zh-CN">
                <a:noFill/>
              </a:rPr>
              <a:t> </a:t>
            </a:r>
          </a:p>
        </p:txBody>
      </p:sp>
      <p:grpSp>
        <p:nvGrpSpPr>
          <p:cNvPr id="423" name="组合 1"/>
          <p:cNvGrpSpPr/>
          <p:nvPr/>
        </p:nvGrpSpPr>
        <p:grpSpPr>
          <a:xfrm>
            <a:off x="-37286" y="592415"/>
            <a:ext cx="5194117" cy="2227696"/>
            <a:chOff x="-2890" y="266266"/>
            <a:chExt cx="5194117" cy="2227696"/>
          </a:xfrm>
        </p:grpSpPr>
        <p:grpSp>
          <p:nvGrpSpPr>
            <p:cNvPr id="424" name="组合 7"/>
            <p:cNvGrpSpPr/>
            <p:nvPr/>
          </p:nvGrpSpPr>
          <p:grpSpPr>
            <a:xfrm>
              <a:off x="-2890" y="266266"/>
              <a:ext cx="5194117" cy="2227696"/>
              <a:chOff x="3867028" y="4460948"/>
              <a:chExt cx="5194117" cy="2227696"/>
            </a:xfrm>
          </p:grpSpPr>
          <p:sp>
            <p:nvSpPr>
              <p:cNvPr id="1049840" name="Line 1077"/>
              <p:cNvSpPr>
                <a:spLocks noChangeShapeType="1"/>
              </p:cNvSpPr>
              <p:nvPr/>
            </p:nvSpPr>
            <p:spPr bwMode="auto">
              <a:xfrm flipV="1">
                <a:off x="5354600" y="5205613"/>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1" name="Line 1077"/>
              <p:cNvSpPr>
                <a:spLocks noChangeShapeType="1"/>
              </p:cNvSpPr>
              <p:nvPr/>
            </p:nvSpPr>
            <p:spPr bwMode="auto">
              <a:xfrm flipV="1">
                <a:off x="7681540" y="4680935"/>
                <a:ext cx="0" cy="17909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25" name="组合 314"/>
              <p:cNvGrpSpPr/>
              <p:nvPr/>
            </p:nvGrpSpPr>
            <p:grpSpPr>
              <a:xfrm>
                <a:off x="4316250" y="4460948"/>
                <a:ext cx="4744895" cy="2227696"/>
                <a:chOff x="4039163" y="3078633"/>
                <a:chExt cx="4744895" cy="2227696"/>
              </a:xfrm>
            </p:grpSpPr>
            <p:grpSp>
              <p:nvGrpSpPr>
                <p:cNvPr id="426" name="组合 330"/>
                <p:cNvGrpSpPr/>
                <p:nvPr/>
              </p:nvGrpSpPr>
              <p:grpSpPr>
                <a:xfrm>
                  <a:off x="4039163" y="3078633"/>
                  <a:ext cx="4744895" cy="2227696"/>
                  <a:chOff x="-396280" y="2055678"/>
                  <a:chExt cx="4744895" cy="2227696"/>
                </a:xfrm>
              </p:grpSpPr>
              <p:grpSp>
                <p:nvGrpSpPr>
                  <p:cNvPr id="427" name="组合 336"/>
                  <p:cNvGrpSpPr/>
                  <p:nvPr/>
                </p:nvGrpSpPr>
                <p:grpSpPr>
                  <a:xfrm>
                    <a:off x="-396280" y="2055678"/>
                    <a:ext cx="4744895" cy="2227696"/>
                    <a:chOff x="1792148" y="1073729"/>
                    <a:chExt cx="4744895" cy="2227696"/>
                  </a:xfrm>
                </p:grpSpPr>
                <p:grpSp>
                  <p:nvGrpSpPr>
                    <p:cNvPr id="428" name="组合 338"/>
                    <p:cNvGrpSpPr/>
                    <p:nvPr/>
                  </p:nvGrpSpPr>
                  <p:grpSpPr>
                    <a:xfrm>
                      <a:off x="1792148" y="1073729"/>
                      <a:ext cx="4744895" cy="2227696"/>
                      <a:chOff x="4233020" y="1511003"/>
                      <a:chExt cx="4744895" cy="2227696"/>
                    </a:xfrm>
                  </p:grpSpPr>
                  <p:grpSp>
                    <p:nvGrpSpPr>
                      <p:cNvPr id="429" name="组合 341"/>
                      <p:cNvGrpSpPr/>
                      <p:nvPr/>
                    </p:nvGrpSpPr>
                    <p:grpSpPr>
                      <a:xfrm>
                        <a:off x="4233020" y="1511003"/>
                        <a:ext cx="4744895" cy="2227696"/>
                        <a:chOff x="112015" y="2405602"/>
                        <a:chExt cx="4744895" cy="2227696"/>
                      </a:xfrm>
                    </p:grpSpPr>
                    <p:grpSp>
                      <p:nvGrpSpPr>
                        <p:cNvPr id="430" name="组合 345"/>
                        <p:cNvGrpSpPr/>
                        <p:nvPr/>
                      </p:nvGrpSpPr>
                      <p:grpSpPr>
                        <a:xfrm>
                          <a:off x="112015" y="2625590"/>
                          <a:ext cx="4354651" cy="2007708"/>
                          <a:chOff x="-154306" y="2530464"/>
                          <a:chExt cx="4354651" cy="2007708"/>
                        </a:xfrm>
                      </p:grpSpPr>
                      <p:grpSp>
                        <p:nvGrpSpPr>
                          <p:cNvPr id="431" name="组合 348"/>
                          <p:cNvGrpSpPr/>
                          <p:nvPr/>
                        </p:nvGrpSpPr>
                        <p:grpSpPr>
                          <a:xfrm>
                            <a:off x="52408" y="2530464"/>
                            <a:ext cx="3816612" cy="2007708"/>
                            <a:chOff x="52408" y="2530464"/>
                            <a:chExt cx="3816612" cy="2007708"/>
                          </a:xfrm>
                        </p:grpSpPr>
                        <p:grpSp>
                          <p:nvGrpSpPr>
                            <p:cNvPr id="432" name="Group 1096"/>
                            <p:cNvGrpSpPr/>
                            <p:nvPr/>
                          </p:nvGrpSpPr>
                          <p:grpSpPr bwMode="auto">
                            <a:xfrm>
                              <a:off x="52408" y="2530464"/>
                              <a:ext cx="2410103" cy="2007708"/>
                              <a:chOff x="3212" y="2711"/>
                              <a:chExt cx="1695" cy="1412"/>
                            </a:xfrm>
                          </p:grpSpPr>
                          <p:sp>
                            <p:nvSpPr>
                              <p:cNvPr id="104984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3" name="Line 1073"/>
                              <p:cNvSpPr>
                                <a:spLocks noChangeShapeType="1"/>
                              </p:cNvSpPr>
                              <p:nvPr/>
                            </p:nvSpPr>
                            <p:spPr bwMode="auto">
                              <a:xfrm flipH="1">
                                <a:off x="3212" y="3080"/>
                                <a:ext cx="14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6" name="Line 1076"/>
                              <p:cNvSpPr>
                                <a:spLocks noChangeShapeType="1"/>
                              </p:cNvSpPr>
                              <p:nvPr/>
                            </p:nvSpPr>
                            <p:spPr bwMode="auto">
                              <a:xfrm flipV="1">
                                <a:off x="4895" y="2711"/>
                                <a:ext cx="0" cy="1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48" name="文本框 356"/>
                            <p:cNvSpPr txBox="1"/>
                            <p:nvPr/>
                          </p:nvSpPr>
                          <p:spPr>
                            <a:xfrm>
                              <a:off x="2702445" y="3265444"/>
                              <a:ext cx="56128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849" name="Line 1077"/>
                            <p:cNvSpPr>
                              <a:spLocks noChangeShapeType="1"/>
                            </p:cNvSpPr>
                            <p:nvPr/>
                          </p:nvSpPr>
                          <p:spPr bwMode="auto">
                            <a:xfrm flipV="1">
                              <a:off x="1706017" y="3038846"/>
                              <a:ext cx="0" cy="12906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50" name="Line 1073"/>
                            <p:cNvSpPr>
                              <a:spLocks noChangeShapeType="1"/>
                            </p:cNvSpPr>
                            <p:nvPr/>
                          </p:nvSpPr>
                          <p:spPr bwMode="auto">
                            <a:xfrm flipH="1">
                              <a:off x="59382" y="4329508"/>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51" name="Line 1073"/>
                            <p:cNvSpPr>
                              <a:spLocks noChangeShapeType="1"/>
                            </p:cNvSpPr>
                            <p:nvPr/>
                          </p:nvSpPr>
                          <p:spPr bwMode="auto">
                            <a:xfrm flipH="1">
                              <a:off x="2447870" y="2540660"/>
                              <a:ext cx="14211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52" name="矩形 360"/>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3" name="矩形 362"/>
                            <p:cNvSpPr/>
                            <p:nvPr/>
                          </p:nvSpPr>
                          <p:spPr>
                            <a:xfrm rot="16200000">
                              <a:off x="2979654" y="340133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4" name="文本框 363"/>
                            <p:cNvSpPr txBox="1"/>
                            <p:nvPr/>
                          </p:nvSpPr>
                          <p:spPr>
                            <a:xfrm>
                              <a:off x="228099"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855" name="文本框 36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52" name="直接连接符 365"/>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856" name="椭圆 366"/>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57" name="椭圆 349"/>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8" name="文本框 350"/>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59" name="文本框 351"/>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53" name="直接箭头连接符 352"/>
                          <p:cNvCxnSpPr>
                            <a:cxnSpLocks/>
                          </p:cNvCxnSpPr>
                          <p:nvPr/>
                        </p:nvCxnSpPr>
                        <p:spPr>
                          <a:xfrm>
                            <a:off x="4200345" y="3617725"/>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4" name="直接箭头连接符 353"/>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60" name="文本框 346"/>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61" name="文本框 347"/>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62"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3" name="矩形 343"/>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64" name="文本框 344"/>
                      <p:cNvSpPr txBox="1"/>
                      <p:nvPr/>
                    </p:nvSpPr>
                    <p:spPr>
                      <a:xfrm>
                        <a:off x="7769383" y="2456179"/>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865" name="Line 1077"/>
                    <p:cNvSpPr>
                      <a:spLocks noChangeShapeType="1"/>
                    </p:cNvSpPr>
                    <p:nvPr/>
                  </p:nvSpPr>
                  <p:spPr bwMode="auto">
                    <a:xfrm>
                      <a:off x="2000591"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6" name="文本框 34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867" name="文本框 333"/>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868" name="文本框 334"/>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869" name="文本框 335"/>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870" name="矩形 316"/>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1" name="文本框 317"/>
                <p:cNvSpPr txBox="1"/>
                <p:nvPr/>
              </p:nvSpPr>
              <p:spPr>
                <a:xfrm>
                  <a:off x="5311378" y="4239721"/>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872" name="矩形 377"/>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10"/>
                <a:stretch>
                  <a:fillRect b="-2985"/>
                </a:stretch>
              </a:blipFill>
            </p:spPr>
            <p:txBody>
              <a:bodyPr/>
              <a:p>
                <a:r>
                  <a:rPr altLang="en-US" lang="zh-CN">
                    <a:noFill/>
                  </a:rPr>
                  <a:t> </a:t>
                </a:r>
              </a:p>
            </p:txBody>
          </p:sp>
          <p:sp>
            <p:nvSpPr>
              <p:cNvPr id="1049873" name="矩形 378"/>
              <p:cNvSpPr>
                <a:spLocks noChangeAspect="1" noMove="1" noResize="1" noRot="1" noAdjustHandles="1" noEditPoints="1" noChangeArrowheads="1" noChangeShapeType="1" noTextEdit="1"/>
              </p:cNvSpPr>
              <p:nvPr/>
            </p:nvSpPr>
            <p:spPr>
              <a:xfrm>
                <a:off x="8437776" y="5400714"/>
                <a:ext cx="551177" cy="409856"/>
              </a:xfrm>
              <a:prstGeom prst="rect"/>
              <a:blipFill>
                <a:blip xmlns:r="http://schemas.openxmlformats.org/officeDocument/2006/relationships" r:embed="rId11"/>
                <a:stretch>
                  <a:fillRect/>
                </a:stretch>
              </a:blipFill>
            </p:spPr>
            <p:txBody>
              <a:bodyPr/>
              <a:p>
                <a:r>
                  <a:rPr altLang="en-US" lang="zh-CN">
                    <a:noFill/>
                  </a:rPr>
                  <a:t> </a:t>
                </a:r>
              </a:p>
            </p:txBody>
          </p:sp>
        </p:grpSp>
        <p:sp>
          <p:nvSpPr>
            <p:cNvPr id="1049874" name="矩形 144"/>
            <p:cNvSpPr/>
            <p:nvPr/>
          </p:nvSpPr>
          <p:spPr>
            <a:xfrm rot="16200000">
              <a:off x="2816572" y="186031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5" name="文本框 145"/>
            <p:cNvSpPr txBox="1"/>
            <p:nvPr/>
          </p:nvSpPr>
          <p:spPr>
            <a:xfrm>
              <a:off x="3084204" y="1762987"/>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grpSp>
        <p:nvGrpSpPr>
          <p:cNvPr id="433" name="组合 6"/>
          <p:cNvGrpSpPr/>
          <p:nvPr/>
        </p:nvGrpSpPr>
        <p:grpSpPr>
          <a:xfrm>
            <a:off x="-2890" y="3174398"/>
            <a:ext cx="5191666" cy="2302837"/>
            <a:chOff x="-2890" y="3174398"/>
            <a:chExt cx="5191666" cy="2302837"/>
          </a:xfrm>
        </p:grpSpPr>
        <p:grpSp>
          <p:nvGrpSpPr>
            <p:cNvPr id="434" name="组合 4"/>
            <p:cNvGrpSpPr/>
            <p:nvPr/>
          </p:nvGrpSpPr>
          <p:grpSpPr>
            <a:xfrm>
              <a:off x="-2890" y="3174398"/>
              <a:ext cx="5191666" cy="2302837"/>
              <a:chOff x="0" y="3041330"/>
              <a:chExt cx="5191666" cy="2302837"/>
            </a:xfrm>
          </p:grpSpPr>
          <p:grpSp>
            <p:nvGrpSpPr>
              <p:cNvPr id="435" name="组合 13"/>
              <p:cNvGrpSpPr/>
              <p:nvPr/>
            </p:nvGrpSpPr>
            <p:grpSpPr>
              <a:xfrm>
                <a:off x="0" y="3041330"/>
                <a:ext cx="5191666" cy="2302837"/>
                <a:chOff x="-24947" y="2854031"/>
                <a:chExt cx="5191666" cy="2302837"/>
              </a:xfrm>
            </p:grpSpPr>
            <p:grpSp>
              <p:nvGrpSpPr>
                <p:cNvPr id="436" name="组合 11"/>
                <p:cNvGrpSpPr/>
                <p:nvPr/>
              </p:nvGrpSpPr>
              <p:grpSpPr>
                <a:xfrm>
                  <a:off x="-24947" y="3180409"/>
                  <a:ext cx="5191666" cy="1976459"/>
                  <a:chOff x="-24947" y="3180409"/>
                  <a:chExt cx="5191666" cy="1976459"/>
                </a:xfrm>
              </p:grpSpPr>
              <p:grpSp>
                <p:nvGrpSpPr>
                  <p:cNvPr id="437" name="组合 194"/>
                  <p:cNvGrpSpPr/>
                  <p:nvPr/>
                </p:nvGrpSpPr>
                <p:grpSpPr>
                  <a:xfrm>
                    <a:off x="-24947" y="3180409"/>
                    <a:ext cx="5191666" cy="1976459"/>
                    <a:chOff x="3867028" y="4974780"/>
                    <a:chExt cx="5191666" cy="1976459"/>
                  </a:xfrm>
                </p:grpSpPr>
                <p:sp>
                  <p:nvSpPr>
                    <p:cNvPr id="1049876" name="Line 1077"/>
                    <p:cNvSpPr>
                      <a:spLocks noChangeShapeType="1"/>
                    </p:cNvSpPr>
                    <p:nvPr/>
                  </p:nvSpPr>
                  <p:spPr bwMode="auto">
                    <a:xfrm flipV="1">
                      <a:off x="5354600" y="5205612"/>
                      <a:ext cx="0" cy="15880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7" name="Line 1077"/>
                    <p:cNvSpPr>
                      <a:spLocks noChangeShapeType="1"/>
                    </p:cNvSpPr>
                    <p:nvPr/>
                  </p:nvSpPr>
                  <p:spPr bwMode="auto">
                    <a:xfrm flipV="1">
                      <a:off x="7681540" y="5189316"/>
                      <a:ext cx="0" cy="16042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38" name="组合 198"/>
                    <p:cNvGrpSpPr/>
                    <p:nvPr/>
                  </p:nvGrpSpPr>
                  <p:grpSpPr>
                    <a:xfrm>
                      <a:off x="4316250" y="4974780"/>
                      <a:ext cx="4742444" cy="1976459"/>
                      <a:chOff x="4039163" y="3592465"/>
                      <a:chExt cx="4742444" cy="1976459"/>
                    </a:xfrm>
                  </p:grpSpPr>
                  <p:grpSp>
                    <p:nvGrpSpPr>
                      <p:cNvPr id="439" name="组合 207"/>
                      <p:cNvGrpSpPr/>
                      <p:nvPr/>
                    </p:nvGrpSpPr>
                    <p:grpSpPr>
                      <a:xfrm>
                        <a:off x="4039163" y="3592465"/>
                        <a:ext cx="4742444" cy="1976459"/>
                        <a:chOff x="1792148" y="1587561"/>
                        <a:chExt cx="4742444" cy="1976459"/>
                      </a:xfrm>
                    </p:grpSpPr>
                    <p:grpSp>
                      <p:nvGrpSpPr>
                        <p:cNvPr id="440" name="组合 211"/>
                        <p:cNvGrpSpPr/>
                        <p:nvPr/>
                      </p:nvGrpSpPr>
                      <p:grpSpPr>
                        <a:xfrm>
                          <a:off x="1792148" y="1587561"/>
                          <a:ext cx="4742444" cy="1976459"/>
                          <a:chOff x="4233020" y="2024835"/>
                          <a:chExt cx="4742444" cy="1976459"/>
                        </a:xfrm>
                      </p:grpSpPr>
                      <p:grpSp>
                        <p:nvGrpSpPr>
                          <p:cNvPr id="441" name="组合 214"/>
                          <p:cNvGrpSpPr/>
                          <p:nvPr/>
                        </p:nvGrpSpPr>
                        <p:grpSpPr>
                          <a:xfrm>
                            <a:off x="4233020" y="2024835"/>
                            <a:ext cx="4742444" cy="1976459"/>
                            <a:chOff x="112015" y="2919434"/>
                            <a:chExt cx="4742444" cy="1976459"/>
                          </a:xfrm>
                        </p:grpSpPr>
                        <p:grpSp>
                          <p:nvGrpSpPr>
                            <p:cNvPr id="442" name="组合 218"/>
                            <p:cNvGrpSpPr/>
                            <p:nvPr/>
                          </p:nvGrpSpPr>
                          <p:grpSpPr>
                            <a:xfrm>
                              <a:off x="112015" y="3088631"/>
                              <a:ext cx="4354651" cy="1807262"/>
                              <a:chOff x="-154306" y="2993505"/>
                              <a:chExt cx="4354651" cy="1807262"/>
                            </a:xfrm>
                          </p:grpSpPr>
                          <p:grpSp>
                            <p:nvGrpSpPr>
                              <p:cNvPr id="443" name="组合 221"/>
                              <p:cNvGrpSpPr/>
                              <p:nvPr/>
                            </p:nvGrpSpPr>
                            <p:grpSpPr>
                              <a:xfrm>
                                <a:off x="52408" y="2993505"/>
                                <a:ext cx="3816612" cy="1807262"/>
                                <a:chOff x="52408" y="2993505"/>
                                <a:chExt cx="3816612" cy="1807262"/>
                              </a:xfrm>
                            </p:grpSpPr>
                            <p:grpSp>
                              <p:nvGrpSpPr>
                                <p:cNvPr id="444" name="Group 1096"/>
                                <p:cNvGrpSpPr/>
                                <p:nvPr/>
                              </p:nvGrpSpPr>
                              <p:grpSpPr bwMode="auto">
                                <a:xfrm>
                                  <a:off x="52408" y="3055142"/>
                                  <a:ext cx="2395884" cy="917119"/>
                                  <a:chOff x="3212" y="3080"/>
                                  <a:chExt cx="1685" cy="645"/>
                                </a:xfrm>
                              </p:grpSpPr>
                              <p:sp>
                                <p:nvSpPr>
                                  <p:cNvPr id="1049878" name="Line 1073"/>
                                  <p:cNvSpPr>
                                    <a:spLocks noChangeShapeType="1"/>
                                  </p:cNvSpPr>
                                  <p:nvPr/>
                                </p:nvSpPr>
                                <p:spPr bwMode="auto">
                                  <a:xfrm flipH="1">
                                    <a:off x="3212" y="3080"/>
                                    <a:ext cx="11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9" name="Line 1077"/>
                                  <p:cNvSpPr>
                                    <a:spLocks noChangeShapeType="1"/>
                                  </p:cNvSpPr>
                                  <p:nvPr/>
                                </p:nvSpPr>
                                <p:spPr bwMode="auto">
                                  <a:xfrm>
                                    <a:off x="4897" y="3080"/>
                                    <a:ext cx="0" cy="6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80" name="文本框 228"/>
                                <p:cNvSpPr txBox="1"/>
                                <p:nvPr/>
                              </p:nvSpPr>
                              <p:spPr>
                                <a:xfrm>
                                  <a:off x="2702445" y="3495148"/>
                                  <a:ext cx="56128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881" name="Line 1077"/>
                                <p:cNvSpPr>
                                  <a:spLocks noChangeShapeType="1"/>
                                </p:cNvSpPr>
                                <p:nvPr/>
                              </p:nvSpPr>
                              <p:spPr bwMode="auto">
                                <a:xfrm flipV="1">
                                  <a:off x="1706017" y="3038846"/>
                                  <a:ext cx="0" cy="932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82" name="Line 1073"/>
                                <p:cNvSpPr>
                                  <a:spLocks noChangeShapeType="1"/>
                                </p:cNvSpPr>
                                <p:nvPr/>
                              </p:nvSpPr>
                              <p:spPr bwMode="auto">
                                <a:xfrm flipH="1">
                                  <a:off x="59382" y="4643141"/>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83" name="矩形 232"/>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4" name="矩形 233"/>
                                <p:cNvSpPr/>
                                <p:nvPr/>
                              </p:nvSpPr>
                              <p:spPr>
                                <a:xfrm rot="16200000">
                                  <a:off x="2979654" y="36310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5" name="文本框 234"/>
                                <p:cNvSpPr txBox="1"/>
                                <p:nvPr/>
                              </p:nvSpPr>
                              <p:spPr>
                                <a:xfrm>
                                  <a:off x="325276"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886" name="文本框 23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55" name="直接连接符 236"/>
                                <p:cNvCxnSpPr>
                                  <a:cxnSpLocks/>
                                </p:cNvCxnSpPr>
                                <p:nvPr/>
                              </p:nvCxnSpPr>
                              <p:spPr>
                                <a:xfrm flipV="1">
                                  <a:off x="1883570" y="480069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87" name="椭圆 222"/>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8" name="文本框 223"/>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89" name="文本框 224"/>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56" name="直接箭头连接符 225"/>
                              <p:cNvCxnSpPr>
                                <a:cxnSpLocks/>
                              </p:cNvCxnSpPr>
                              <p:nvPr/>
                            </p:nvCxnSpPr>
                            <p:spPr>
                              <a:xfrm>
                                <a:off x="4200345" y="3982051"/>
                                <a:ext cx="0" cy="50540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57" name="直接箭头连接符 226"/>
                              <p:cNvCxnSpPr>
                                <a:cxnSpLocks/>
                              </p:cNvCxnSpPr>
                              <p:nvPr/>
                            </p:nvCxnSpPr>
                            <p:spPr>
                              <a:xfrm flipV="1">
                                <a:off x="4197894" y="3174658"/>
                                <a:ext cx="0" cy="33267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890" name="文本框 219"/>
                            <p:cNvSpPr txBox="1"/>
                            <p:nvPr/>
                          </p:nvSpPr>
                          <p:spPr>
                            <a:xfrm>
                              <a:off x="4267396" y="291943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91" name="文本框 220"/>
                            <p:cNvSpPr txBox="1"/>
                            <p:nvPr/>
                          </p:nvSpPr>
                          <p:spPr>
                            <a:xfrm>
                              <a:off x="4293776" y="441671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92" name="Line 1077"/>
                          <p:cNvSpPr>
                            <a:spLocks noChangeShapeType="1"/>
                          </p:cNvSpPr>
                          <p:nvPr/>
                        </p:nvSpPr>
                        <p:spPr bwMode="auto">
                          <a:xfrm>
                            <a:off x="8256352" y="2255668"/>
                            <a:ext cx="0" cy="158799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3" name="矩形 216"/>
                          <p:cNvSpPr/>
                          <p:nvPr/>
                        </p:nvSpPr>
                        <p:spPr>
                          <a:xfrm rot="16200000">
                            <a:off x="8023331" y="281836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4" name="文本框 217"/>
                          <p:cNvSpPr txBox="1"/>
                          <p:nvPr/>
                        </p:nvSpPr>
                        <p:spPr>
                          <a:xfrm>
                            <a:off x="7769383" y="2685883"/>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895" name="Line 1077"/>
                        <p:cNvSpPr>
                          <a:spLocks noChangeShapeType="1"/>
                        </p:cNvSpPr>
                        <p:nvPr/>
                      </p:nvSpPr>
                      <p:spPr bwMode="auto">
                        <a:xfrm>
                          <a:off x="2000591" y="1802100"/>
                          <a:ext cx="0" cy="16042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96" name="矩形 202"/>
                      <p:cNvSpPr/>
                      <p:nvPr/>
                    </p:nvSpPr>
                    <p:spPr>
                      <a:xfrm rot="16200000">
                        <a:off x="5662451" y="41445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97" name="矩形 199"/>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12"/>
                      <a:stretch>
                        <a:fillRect b="-1493"/>
                      </a:stretch>
                    </a:blipFill>
                  </p:spPr>
                  <p:txBody>
                    <a:bodyPr/>
                    <a:p>
                      <a:r>
                        <a:rPr altLang="en-US" lang="zh-CN">
                          <a:noFill/>
                        </a:rPr>
                        <a:t> </a:t>
                      </a:r>
                    </a:p>
                  </p:txBody>
                </p:sp>
                <p:sp>
                  <p:nvSpPr>
                    <p:cNvPr id="1049898" name="矩形 200"/>
                    <p:cNvSpPr>
                      <a:spLocks noChangeAspect="1" noMove="1" noResize="1" noRot="1" noAdjustHandles="1" noEditPoints="1" noChangeArrowheads="1" noChangeShapeType="1" noTextEdit="1"/>
                    </p:cNvSpPr>
                    <p:nvPr/>
                  </p:nvSpPr>
                  <p:spPr>
                    <a:xfrm>
                      <a:off x="8451064" y="5713599"/>
                      <a:ext cx="551177" cy="409856"/>
                    </a:xfrm>
                    <a:prstGeom prst="rect"/>
                    <a:blipFill>
                      <a:blip xmlns:r="http://schemas.openxmlformats.org/officeDocument/2006/relationships" r:embed="rId13"/>
                      <a:stretch>
                        <a:fillRect/>
                      </a:stretch>
                    </a:blipFill>
                  </p:spPr>
                  <p:txBody>
                    <a:bodyPr/>
                    <a:p>
                      <a:r>
                        <a:rPr altLang="en-US" lang="zh-CN">
                          <a:noFill/>
                        </a:rPr>
                        <a:t> </a:t>
                      </a:r>
                    </a:p>
                  </p:txBody>
                </p:sp>
              </p:grpSp>
              <p:grpSp>
                <p:nvGrpSpPr>
                  <p:cNvPr id="445" name="组合 10"/>
                  <p:cNvGrpSpPr/>
                  <p:nvPr/>
                </p:nvGrpSpPr>
                <p:grpSpPr>
                  <a:xfrm>
                    <a:off x="1666322" y="3414468"/>
                    <a:ext cx="2781277" cy="628251"/>
                    <a:chOff x="1666322" y="3414468"/>
                    <a:chExt cx="2781277" cy="628251"/>
                  </a:xfrm>
                </p:grpSpPr>
                <p:sp>
                  <p:nvSpPr>
                    <p:cNvPr id="1049899" name="矩形 427"/>
                    <p:cNvSpPr>
                      <a:spLocks noChangeAspect="1" noMove="1" noResize="1" noRot="1" noAdjustHandles="1" noEditPoints="1" noChangeArrowheads="1" noChangeShapeType="1" noTextEdit="1"/>
                    </p:cNvSpPr>
                    <p:nvPr/>
                  </p:nvSpPr>
                  <p:spPr>
                    <a:xfrm>
                      <a:off x="1666322" y="3551203"/>
                      <a:ext cx="641329" cy="461665"/>
                    </a:xfrm>
                    <a:prstGeom prst="rect"/>
                    <a:blipFill>
                      <a:blip xmlns:r="http://schemas.openxmlformats.org/officeDocument/2006/relationships" r:embed="rId14"/>
                      <a:stretch>
                        <a:fillRect b="-2632"/>
                      </a:stretch>
                    </a:blipFill>
                  </p:spPr>
                  <p:txBody>
                    <a:bodyPr/>
                    <a:p>
                      <a:r>
                        <a:rPr altLang="en-US" lang="zh-CN">
                          <a:noFill/>
                        </a:rPr>
                        <a:t> </a:t>
                      </a:r>
                    </a:p>
                  </p:txBody>
                </p:sp>
                <p:sp>
                  <p:nvSpPr>
                    <p:cNvPr id="1049900" name="Line 1073"/>
                    <p:cNvSpPr>
                      <a:spLocks noChangeShapeType="1"/>
                    </p:cNvSpPr>
                    <p:nvPr/>
                  </p:nvSpPr>
                  <p:spPr bwMode="auto">
                    <a:xfrm flipH="1">
                      <a:off x="3026451" y="3414468"/>
                      <a:ext cx="142114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01" name="等腰三角形 429"/>
                    <p:cNvSpPr/>
                    <p:nvPr/>
                  </p:nvSpPr>
                  <p:spPr>
                    <a:xfrm>
                      <a:off x="2902504" y="361927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02" name="等腰三角形 430"/>
                    <p:cNvSpPr/>
                    <p:nvPr/>
                  </p:nvSpPr>
                  <p:spPr>
                    <a:xfrm flipV="1">
                      <a:off x="2902503" y="383100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03" name="矩形 431"/>
                    <p:cNvSpPr>
                      <a:spLocks noChangeAspect="1" noMove="1" noResize="1" noRot="1" noAdjustHandles="1" noEditPoints="1" noChangeArrowheads="1" noChangeShapeType="1" noTextEdit="1"/>
                    </p:cNvSpPr>
                    <p:nvPr/>
                  </p:nvSpPr>
                  <p:spPr>
                    <a:xfrm>
                      <a:off x="2429977" y="3632339"/>
                      <a:ext cx="614463" cy="409856"/>
                    </a:xfrm>
                    <a:prstGeom prst="rect"/>
                    <a:blipFill>
                      <a:blip xmlns:r="http://schemas.openxmlformats.org/officeDocument/2006/relationships" r:embed="rId15"/>
                      <a:stretch>
                        <a:fillRect b="-13235"/>
                      </a:stretch>
                    </a:blipFill>
                  </p:spPr>
                  <p:txBody>
                    <a:bodyPr/>
                    <a:p>
                      <a:r>
                        <a:rPr altLang="en-US" lang="zh-CN">
                          <a:noFill/>
                        </a:rPr>
                        <a:t> </a:t>
                      </a:r>
                    </a:p>
                  </p:txBody>
                </p:sp>
              </p:grpSp>
            </p:grpSp>
            <p:sp>
              <p:nvSpPr>
                <p:cNvPr id="1049904" name="矩形 433"/>
                <p:cNvSpPr>
                  <a:spLocks noChangeAspect="1" noMove="1" noResize="1" noRot="1" noAdjustHandles="1" noEditPoints="1" noChangeArrowheads="1" noChangeShapeType="1" noTextEdit="1"/>
                </p:cNvSpPr>
                <p:nvPr/>
              </p:nvSpPr>
              <p:spPr>
                <a:xfrm>
                  <a:off x="1721437" y="2854031"/>
                  <a:ext cx="479042" cy="409856"/>
                </a:xfrm>
                <a:prstGeom prst="rect"/>
                <a:blipFill>
                  <a:blip xmlns:r="http://schemas.openxmlformats.org/officeDocument/2006/relationships" r:embed="rId16"/>
                  <a:stretch>
                    <a:fillRect b="-2985"/>
                  </a:stretch>
                </a:blipFill>
              </p:spPr>
              <p:txBody>
                <a:bodyPr/>
                <a:p>
                  <a:r>
                    <a:rPr altLang="en-US" lang="zh-CN">
                      <a:noFill/>
                    </a:rPr>
                    <a:t> </a:t>
                  </a:r>
                </a:p>
              </p:txBody>
            </p:sp>
            <p:cxnSp>
              <p:nvCxnSpPr>
                <p:cNvPr id="3145858" name="直接箭头连接符 434"/>
                <p:cNvCxnSpPr>
                  <a:cxnSpLocks/>
                </p:cNvCxnSpPr>
                <p:nvPr/>
              </p:nvCxnSpPr>
              <p:spPr>
                <a:xfrm>
                  <a:off x="1760439" y="328237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05" name="矩形 435"/>
                <p:cNvSpPr>
                  <a:spLocks noChangeAspect="1" noMove="1" noResize="1" noRot="1" noAdjustHandles="1" noEditPoints="1" noChangeArrowheads="1" noChangeShapeType="1" noTextEdit="1"/>
                </p:cNvSpPr>
                <p:nvPr/>
              </p:nvSpPr>
              <p:spPr>
                <a:xfrm>
                  <a:off x="763810" y="2862591"/>
                  <a:ext cx="426142" cy="409856"/>
                </a:xfrm>
                <a:prstGeom prst="rect"/>
                <a:blipFill>
                  <a:blip xmlns:r="http://schemas.openxmlformats.org/officeDocument/2006/relationships" r:embed="rId17"/>
                  <a:stretch>
                    <a:fillRect b="-2985"/>
                  </a:stretch>
                </a:blipFill>
              </p:spPr>
              <p:txBody>
                <a:bodyPr/>
                <a:p>
                  <a:r>
                    <a:rPr altLang="en-US" lang="zh-CN">
                      <a:noFill/>
                    </a:rPr>
                    <a:t> </a:t>
                  </a:r>
                </a:p>
              </p:txBody>
            </p:sp>
            <p:cxnSp>
              <p:nvCxnSpPr>
                <p:cNvPr id="3145859" name="直接箭头连接符 436"/>
                <p:cNvCxnSpPr>
                  <a:cxnSpLocks/>
                </p:cNvCxnSpPr>
                <p:nvPr/>
              </p:nvCxnSpPr>
              <p:spPr>
                <a:xfrm>
                  <a:off x="802812" y="329093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06" name="矩形 437"/>
                <p:cNvSpPr>
                  <a:spLocks noChangeAspect="1" noMove="1" noResize="1" noRot="1" noAdjustHandles="1" noEditPoints="1" noChangeArrowheads="1" noChangeShapeType="1" noTextEdit="1"/>
                </p:cNvSpPr>
                <p:nvPr/>
              </p:nvSpPr>
              <p:spPr>
                <a:xfrm>
                  <a:off x="3207457" y="2897779"/>
                  <a:ext cx="459806" cy="409856"/>
                </a:xfrm>
                <a:prstGeom prst="rect"/>
                <a:blipFill>
                  <a:blip xmlns:r="http://schemas.openxmlformats.org/officeDocument/2006/relationships" r:embed="rId18"/>
                  <a:stretch>
                    <a:fillRect/>
                  </a:stretch>
                </a:blipFill>
              </p:spPr>
              <p:txBody>
                <a:bodyPr/>
                <a:p>
                  <a:r>
                    <a:rPr altLang="en-US" lang="zh-CN">
                      <a:noFill/>
                    </a:rPr>
                    <a:t> </a:t>
                  </a:r>
                </a:p>
              </p:txBody>
            </p:sp>
            <p:cxnSp>
              <p:nvCxnSpPr>
                <p:cNvPr id="3145860" name="直接箭头连接符 438"/>
                <p:cNvCxnSpPr>
                  <a:cxnSpLocks/>
                </p:cNvCxnSpPr>
                <p:nvPr/>
              </p:nvCxnSpPr>
              <p:spPr>
                <a:xfrm flipH="1">
                  <a:off x="3154794" y="330415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07" name="Line 1073"/>
              <p:cNvSpPr>
                <a:spLocks noChangeShapeType="1"/>
              </p:cNvSpPr>
              <p:nvPr/>
            </p:nvSpPr>
            <p:spPr bwMode="auto">
              <a:xfrm flipH="1">
                <a:off x="2302637" y="4515066"/>
                <a:ext cx="7605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08" name="文本框 149"/>
              <p:cNvSpPr txBox="1"/>
              <p:nvPr/>
            </p:nvSpPr>
            <p:spPr>
              <a:xfrm>
                <a:off x="2786764" y="4654494"/>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909" name="Line 1077"/>
              <p:cNvSpPr>
                <a:spLocks noChangeShapeType="1"/>
              </p:cNvSpPr>
              <p:nvPr/>
            </p:nvSpPr>
            <p:spPr bwMode="auto">
              <a:xfrm>
                <a:off x="2707260" y="4505654"/>
                <a:ext cx="0" cy="8384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0" name="矩形 148"/>
              <p:cNvSpPr/>
              <p:nvPr/>
            </p:nvSpPr>
            <p:spPr>
              <a:xfrm rot="16200000">
                <a:off x="2509692" y="4748097"/>
                <a:ext cx="392622" cy="1903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11" name="椭圆 153"/>
            <p:cNvSpPr/>
            <p:nvPr/>
          </p:nvSpPr>
          <p:spPr>
            <a:xfrm>
              <a:off x="2667805" y="5285862"/>
              <a:ext cx="67490" cy="67490"/>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433"/>
                                        </p:tgtEl>
                                        <p:attrNameLst>
                                          <p:attrName>style.visibility</p:attrName>
                                        </p:attrNameLst>
                                      </p:cBhvr>
                                      <p:to>
                                        <p:strVal val="visible"/>
                                      </p:to>
                                    </p:set>
                                    <p:animEffect transition="in" filter="wipe(down)">
                                      <p:cBhvr>
                                        <p:cTn dur="500" id="7"/>
                                        <p:tgtEl>
                                          <p:spTgt spid="43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37"/>
                                        </p:tgtEl>
                                        <p:attrNameLst>
                                          <p:attrName>style.visibility</p:attrName>
                                        </p:attrNameLst>
                                      </p:cBhvr>
                                      <p:to>
                                        <p:strVal val="visible"/>
                                      </p:to>
                                    </p:set>
                                    <p:animEffect transition="in" filter="wipe(down)">
                                      <p:cBhvr>
                                        <p:cTn dur="500" id="12"/>
                                        <p:tgtEl>
                                          <p:spTgt spid="104983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38"/>
                                        </p:tgtEl>
                                        <p:attrNameLst>
                                          <p:attrName>style.visibility</p:attrName>
                                        </p:attrNameLst>
                                      </p:cBhvr>
                                      <p:to>
                                        <p:strVal val="visible"/>
                                      </p:to>
                                    </p:set>
                                    <p:animEffect transition="in" filter="wipe(down)">
                                      <p:cBhvr>
                                        <p:cTn dur="500" id="17"/>
                                        <p:tgtEl>
                                          <p:spTgt spid="1049838"/>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839"/>
                                        </p:tgtEl>
                                        <p:attrNameLst>
                                          <p:attrName>style.visibility</p:attrName>
                                        </p:attrNameLst>
                                      </p:cBhvr>
                                      <p:to>
                                        <p:strVal val="visible"/>
                                      </p:to>
                                    </p:set>
                                    <p:animEffect transition="in" filter="wipe(down)">
                                      <p:cBhvr>
                                        <p:cTn dur="500" id="20"/>
                                        <p:tgtEl>
                                          <p:spTgt spid="1049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37" grpId="0"/>
      <p:bldP spid="1049838" grpId="0" animBg="1"/>
      <p:bldP spid="10498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48" name=""/>
        <p:cNvGrpSpPr/>
        <p:nvPr/>
      </p:nvGrpSpPr>
      <p:grpSpPr>
        <a:xfrm>
          <a:off x="0" y="0"/>
          <a:ext cx="0" cy="0"/>
          <a:chOff x="0" y="0"/>
          <a:chExt cx="0" cy="0"/>
        </a:xfrm>
      </p:grpSpPr>
      <p:sp>
        <p:nvSpPr>
          <p:cNvPr id="10499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16" name="文本框 441"/>
          <p:cNvSpPr txBox="1">
            <a:spLocks noChangeAspect="1" noMove="1" noResize="1" noRot="1" noAdjustHandles="1" noEditPoints="1" noChangeArrowheads="1" noChangeShapeType="1" noTextEdit="1"/>
          </p:cNvSpPr>
          <p:nvPr/>
        </p:nvSpPr>
        <p:spPr>
          <a:xfrm>
            <a:off x="5368338" y="415244"/>
            <a:ext cx="3337965" cy="369332"/>
          </a:xfrm>
          <a:prstGeom prst="rect"/>
          <a:blipFill>
            <a:blip xmlns:r="http://schemas.openxmlformats.org/officeDocument/2006/relationships" r:embed="rId1"/>
            <a:stretch>
              <a:fillRect l="-1828" r="-1828" b="-34426"/>
            </a:stretch>
          </a:blipFill>
        </p:spPr>
        <p:txBody>
          <a:bodyPr/>
          <a:p>
            <a:r>
              <a:rPr altLang="en-US" lang="zh-CN">
                <a:noFill/>
              </a:rPr>
              <a:t> </a:t>
            </a:r>
          </a:p>
        </p:txBody>
      </p:sp>
      <p:sp>
        <p:nvSpPr>
          <p:cNvPr id="1049917" name="矩形 442"/>
          <p:cNvSpPr>
            <a:spLocks noChangeAspect="1" noMove="1" noResize="1" noRot="1" noAdjustHandles="1" noEditPoints="1" noChangeArrowheads="1" noChangeShapeType="1" noTextEdit="1"/>
          </p:cNvSpPr>
          <p:nvPr/>
        </p:nvSpPr>
        <p:spPr>
          <a:xfrm>
            <a:off x="5758861" y="975829"/>
            <a:ext cx="2749920" cy="885755"/>
          </a:xfrm>
          <a:prstGeom prst="rect"/>
          <a:blipFill>
            <a:blip xmlns:r="http://schemas.openxmlformats.org/officeDocument/2006/relationships" r:embed="rId2"/>
            <a:stretch>
              <a:fillRect/>
            </a:stretch>
          </a:blipFill>
        </p:spPr>
        <p:txBody>
          <a:bodyPr/>
          <a:p>
            <a:r>
              <a:rPr altLang="en-US" lang="zh-CN">
                <a:noFill/>
              </a:rPr>
              <a:t> </a:t>
            </a:r>
          </a:p>
        </p:txBody>
      </p:sp>
      <p:sp>
        <p:nvSpPr>
          <p:cNvPr id="1049918" name="文本框 445"/>
          <p:cNvSpPr txBox="1">
            <a:spLocks noChangeAspect="1" noMove="1" noResize="1" noRot="1" noAdjustHandles="1" noEditPoints="1" noChangeArrowheads="1" noChangeShapeType="1" noTextEdit="1"/>
          </p:cNvSpPr>
          <p:nvPr/>
        </p:nvSpPr>
        <p:spPr>
          <a:xfrm>
            <a:off x="5420703" y="1914722"/>
            <a:ext cx="3470694" cy="578235"/>
          </a:xfrm>
          <a:prstGeom prst="rect"/>
          <a:blipFill>
            <a:blip xmlns:r="http://schemas.openxmlformats.org/officeDocument/2006/relationships" r:embed="rId3"/>
            <a:stretch>
              <a:fillRect/>
            </a:stretch>
          </a:blipFill>
        </p:spPr>
        <p:txBody>
          <a:bodyPr/>
          <a:p>
            <a:r>
              <a:rPr altLang="en-US" lang="zh-CN">
                <a:noFill/>
              </a:rPr>
              <a:t> </a:t>
            </a:r>
          </a:p>
        </p:txBody>
      </p:sp>
      <p:sp>
        <p:nvSpPr>
          <p:cNvPr id="1049919" name="矩形 151"/>
          <p:cNvSpPr>
            <a:spLocks noChangeAspect="1" noMove="1" noResize="1" noRot="1" noAdjustHandles="1" noEditPoints="1" noChangeArrowheads="1" noChangeShapeType="1" noTextEdit="1"/>
          </p:cNvSpPr>
          <p:nvPr/>
        </p:nvSpPr>
        <p:spPr>
          <a:xfrm>
            <a:off x="146003" y="4013685"/>
            <a:ext cx="3833293" cy="473206"/>
          </a:xfrm>
          <a:prstGeom prst="rect"/>
          <a:blipFill>
            <a:blip xmlns:r="http://schemas.openxmlformats.org/officeDocument/2006/relationships" r:embed="rId4"/>
            <a:stretch>
              <a:fillRect t="-3846" b="-16667"/>
            </a:stretch>
          </a:blipFill>
        </p:spPr>
        <p:txBody>
          <a:bodyPr/>
          <a:p>
            <a:r>
              <a:rPr altLang="en-US" lang="zh-CN">
                <a:noFill/>
              </a:rPr>
              <a:t> </a:t>
            </a:r>
          </a:p>
        </p:txBody>
      </p:sp>
      <p:sp>
        <p:nvSpPr>
          <p:cNvPr id="1049920" name="矩形 152"/>
          <p:cNvSpPr>
            <a:spLocks noChangeAspect="1" noMove="1" noResize="1" noRot="1" noAdjustHandles="1" noEditPoints="1" noChangeArrowheads="1" noChangeShapeType="1" noTextEdit="1"/>
          </p:cNvSpPr>
          <p:nvPr/>
        </p:nvSpPr>
        <p:spPr>
          <a:xfrm>
            <a:off x="120935" y="4677439"/>
            <a:ext cx="4953436" cy="473206"/>
          </a:xfrm>
          <a:prstGeom prst="rect"/>
          <a:blipFill>
            <a:blip xmlns:r="http://schemas.openxmlformats.org/officeDocument/2006/relationships" r:embed="rId5"/>
            <a:stretch>
              <a:fillRect t="-3846" b="-16667"/>
            </a:stretch>
          </a:blipFill>
        </p:spPr>
        <p:txBody>
          <a:bodyPr/>
          <a:p>
            <a:r>
              <a:rPr altLang="en-US" lang="zh-CN">
                <a:noFill/>
              </a:rPr>
              <a:t> </a:t>
            </a:r>
          </a:p>
        </p:txBody>
      </p:sp>
      <p:sp>
        <p:nvSpPr>
          <p:cNvPr id="1049921" name="文本框 154"/>
          <p:cNvSpPr txBox="1">
            <a:spLocks noChangeAspect="1" noMove="1" noResize="1" noRot="1" noAdjustHandles="1" noEditPoints="1" noChangeArrowheads="1" noChangeShapeType="1" noTextEdit="1"/>
          </p:cNvSpPr>
          <p:nvPr/>
        </p:nvSpPr>
        <p:spPr>
          <a:xfrm>
            <a:off x="230971" y="5374097"/>
            <a:ext cx="3297761" cy="782265"/>
          </a:xfrm>
          <a:prstGeom prst="rect"/>
          <a:blipFill>
            <a:blip xmlns:r="http://schemas.openxmlformats.org/officeDocument/2006/relationships" r:embed="rId6"/>
            <a:stretch>
              <a:fillRect/>
            </a:stretch>
          </a:blipFill>
        </p:spPr>
        <p:txBody>
          <a:bodyPr/>
          <a:p>
            <a:r>
              <a:rPr altLang="en-US" lang="zh-CN">
                <a:noFill/>
              </a:rPr>
              <a:t> </a:t>
            </a:r>
          </a:p>
        </p:txBody>
      </p:sp>
      <p:sp>
        <p:nvSpPr>
          <p:cNvPr id="1049922" name="文本框 155"/>
          <p:cNvSpPr txBox="1">
            <a:spLocks noChangeAspect="1" noMove="1" noResize="1" noRot="1" noAdjustHandles="1" noEditPoints="1" noChangeArrowheads="1" noChangeShapeType="1" noTextEdit="1"/>
          </p:cNvSpPr>
          <p:nvPr/>
        </p:nvSpPr>
        <p:spPr>
          <a:xfrm>
            <a:off x="3560977" y="5591336"/>
            <a:ext cx="1279709" cy="369332"/>
          </a:xfrm>
          <a:prstGeom prst="rect"/>
          <a:blipFill>
            <a:blip xmlns:r="http://schemas.openxmlformats.org/officeDocument/2006/relationships" r:embed="rId7"/>
            <a:stretch>
              <a:fillRect l="-1905" r="-5238" b="-6557"/>
            </a:stretch>
          </a:blipFill>
        </p:spPr>
        <p:txBody>
          <a:bodyPr/>
          <a:p>
            <a:r>
              <a:rPr altLang="en-US" lang="zh-CN">
                <a:noFill/>
              </a:rPr>
              <a:t> </a:t>
            </a:r>
          </a:p>
        </p:txBody>
      </p:sp>
      <p:grpSp>
        <p:nvGrpSpPr>
          <p:cNvPr id="449" name="组合 6"/>
          <p:cNvGrpSpPr/>
          <p:nvPr/>
        </p:nvGrpSpPr>
        <p:grpSpPr>
          <a:xfrm>
            <a:off x="154734" y="3082493"/>
            <a:ext cx="3257246" cy="836896"/>
            <a:chOff x="473805" y="3372855"/>
            <a:chExt cx="3257246" cy="836896"/>
          </a:xfrm>
        </p:grpSpPr>
        <p:sp>
          <p:nvSpPr>
            <p:cNvPr id="1049923" name="文本框 146"/>
            <p:cNvSpPr txBox="1">
              <a:spLocks noChangeAspect="1" noMove="1" noResize="1" noRot="1" noAdjustHandles="1" noEditPoints="1" noChangeArrowheads="1" noChangeShapeType="1" noTextEdit="1"/>
            </p:cNvSpPr>
            <p:nvPr/>
          </p:nvSpPr>
          <p:spPr>
            <a:xfrm>
              <a:off x="2539122" y="3372855"/>
              <a:ext cx="1191929" cy="836896"/>
            </a:xfrm>
            <a:prstGeom prst="rect"/>
            <a:blipFill>
              <a:blip xmlns:r="http://schemas.openxmlformats.org/officeDocument/2006/relationships" r:embed="rId8"/>
              <a:stretch>
                <a:fillRect/>
              </a:stretch>
            </a:blipFill>
          </p:spPr>
          <p:txBody>
            <a:bodyPr/>
            <a:p>
              <a:r>
                <a:rPr altLang="en-US" lang="zh-CN">
                  <a:noFill/>
                </a:rPr>
                <a:t> </a:t>
              </a:r>
            </a:p>
          </p:txBody>
        </p:sp>
        <p:sp>
          <p:nvSpPr>
            <p:cNvPr id="1049924" name="Rectangle 1282"/>
            <p:cNvSpPr>
              <a:spLocks noChangeArrowheads="1"/>
            </p:cNvSpPr>
            <p:nvPr/>
          </p:nvSpPr>
          <p:spPr bwMode="auto">
            <a:xfrm>
              <a:off x="473805" y="3578166"/>
              <a:ext cx="21563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Voltage gain:</a:t>
              </a:r>
              <a:endParaRPr altLang="en-US" b="1" dirty="0" sz="2400" kumimoji="1" lang="zh-CN">
                <a:latin typeface="Arial" panose="020B0604020202020204" pitchFamily="34" charset="0"/>
                <a:cs typeface="Arial" panose="020B0604020202020204" pitchFamily="34" charset="0"/>
              </a:endParaRPr>
            </a:p>
          </p:txBody>
        </p:sp>
      </p:grpSp>
      <p:grpSp>
        <p:nvGrpSpPr>
          <p:cNvPr id="450" name="组合 8"/>
          <p:cNvGrpSpPr/>
          <p:nvPr/>
        </p:nvGrpSpPr>
        <p:grpSpPr>
          <a:xfrm>
            <a:off x="0" y="342850"/>
            <a:ext cx="5191666" cy="2302837"/>
            <a:chOff x="0" y="342850"/>
            <a:chExt cx="5191666" cy="2302837"/>
          </a:xfrm>
        </p:grpSpPr>
        <p:grpSp>
          <p:nvGrpSpPr>
            <p:cNvPr id="451" name="组合 4"/>
            <p:cNvGrpSpPr/>
            <p:nvPr/>
          </p:nvGrpSpPr>
          <p:grpSpPr>
            <a:xfrm>
              <a:off x="0" y="342850"/>
              <a:ext cx="5191666" cy="2302837"/>
              <a:chOff x="0" y="3041330"/>
              <a:chExt cx="5191666" cy="2302837"/>
            </a:xfrm>
          </p:grpSpPr>
          <p:grpSp>
            <p:nvGrpSpPr>
              <p:cNvPr id="452" name="组合 13"/>
              <p:cNvGrpSpPr/>
              <p:nvPr/>
            </p:nvGrpSpPr>
            <p:grpSpPr>
              <a:xfrm>
                <a:off x="0" y="3041330"/>
                <a:ext cx="5191666" cy="2302837"/>
                <a:chOff x="-24947" y="2854031"/>
                <a:chExt cx="5191666" cy="2302837"/>
              </a:xfrm>
            </p:grpSpPr>
            <p:grpSp>
              <p:nvGrpSpPr>
                <p:cNvPr id="453" name="组合 11"/>
                <p:cNvGrpSpPr/>
                <p:nvPr/>
              </p:nvGrpSpPr>
              <p:grpSpPr>
                <a:xfrm>
                  <a:off x="-24947" y="3180409"/>
                  <a:ext cx="5191666" cy="1976459"/>
                  <a:chOff x="-24947" y="3180409"/>
                  <a:chExt cx="5191666" cy="1976459"/>
                </a:xfrm>
              </p:grpSpPr>
              <p:grpSp>
                <p:nvGrpSpPr>
                  <p:cNvPr id="454" name="组合 194"/>
                  <p:cNvGrpSpPr/>
                  <p:nvPr/>
                </p:nvGrpSpPr>
                <p:grpSpPr>
                  <a:xfrm>
                    <a:off x="-24947" y="3180409"/>
                    <a:ext cx="5191666" cy="1976459"/>
                    <a:chOff x="3867028" y="4974780"/>
                    <a:chExt cx="5191666" cy="1976459"/>
                  </a:xfrm>
                </p:grpSpPr>
                <p:sp>
                  <p:nvSpPr>
                    <p:cNvPr id="1049925" name="Line 1077"/>
                    <p:cNvSpPr>
                      <a:spLocks noChangeShapeType="1"/>
                    </p:cNvSpPr>
                    <p:nvPr/>
                  </p:nvSpPr>
                  <p:spPr bwMode="auto">
                    <a:xfrm flipV="1">
                      <a:off x="5354600" y="5205612"/>
                      <a:ext cx="0" cy="15880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6" name="Line 1077"/>
                    <p:cNvSpPr>
                      <a:spLocks noChangeShapeType="1"/>
                    </p:cNvSpPr>
                    <p:nvPr/>
                  </p:nvSpPr>
                  <p:spPr bwMode="auto">
                    <a:xfrm flipV="1">
                      <a:off x="7681540" y="5189316"/>
                      <a:ext cx="0" cy="16042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55" name="组合 198"/>
                    <p:cNvGrpSpPr/>
                    <p:nvPr/>
                  </p:nvGrpSpPr>
                  <p:grpSpPr>
                    <a:xfrm>
                      <a:off x="4316250" y="4974780"/>
                      <a:ext cx="4742444" cy="1976459"/>
                      <a:chOff x="4039163" y="3592465"/>
                      <a:chExt cx="4742444" cy="1976459"/>
                    </a:xfrm>
                  </p:grpSpPr>
                  <p:grpSp>
                    <p:nvGrpSpPr>
                      <p:cNvPr id="456" name="组合 207"/>
                      <p:cNvGrpSpPr/>
                      <p:nvPr/>
                    </p:nvGrpSpPr>
                    <p:grpSpPr>
                      <a:xfrm>
                        <a:off x="4039163" y="3592465"/>
                        <a:ext cx="4742444" cy="1976459"/>
                        <a:chOff x="1792148" y="1587561"/>
                        <a:chExt cx="4742444" cy="1976459"/>
                      </a:xfrm>
                    </p:grpSpPr>
                    <p:grpSp>
                      <p:nvGrpSpPr>
                        <p:cNvPr id="457" name="组合 211"/>
                        <p:cNvGrpSpPr/>
                        <p:nvPr/>
                      </p:nvGrpSpPr>
                      <p:grpSpPr>
                        <a:xfrm>
                          <a:off x="1792148" y="1587561"/>
                          <a:ext cx="4742444" cy="1976459"/>
                          <a:chOff x="4233020" y="2024835"/>
                          <a:chExt cx="4742444" cy="1976459"/>
                        </a:xfrm>
                      </p:grpSpPr>
                      <p:grpSp>
                        <p:nvGrpSpPr>
                          <p:cNvPr id="458" name="组合 214"/>
                          <p:cNvGrpSpPr/>
                          <p:nvPr/>
                        </p:nvGrpSpPr>
                        <p:grpSpPr>
                          <a:xfrm>
                            <a:off x="4233020" y="2024835"/>
                            <a:ext cx="4742444" cy="1976459"/>
                            <a:chOff x="112015" y="2919434"/>
                            <a:chExt cx="4742444" cy="1976459"/>
                          </a:xfrm>
                        </p:grpSpPr>
                        <p:grpSp>
                          <p:nvGrpSpPr>
                            <p:cNvPr id="459" name="组合 218"/>
                            <p:cNvGrpSpPr/>
                            <p:nvPr/>
                          </p:nvGrpSpPr>
                          <p:grpSpPr>
                            <a:xfrm>
                              <a:off x="112015" y="3088631"/>
                              <a:ext cx="4354651" cy="1807262"/>
                              <a:chOff x="-154306" y="2993505"/>
                              <a:chExt cx="4354651" cy="1807262"/>
                            </a:xfrm>
                          </p:grpSpPr>
                          <p:grpSp>
                            <p:nvGrpSpPr>
                              <p:cNvPr id="460" name="组合 221"/>
                              <p:cNvGrpSpPr/>
                              <p:nvPr/>
                            </p:nvGrpSpPr>
                            <p:grpSpPr>
                              <a:xfrm>
                                <a:off x="52408" y="2993505"/>
                                <a:ext cx="3816612" cy="1807262"/>
                                <a:chOff x="52408" y="2993505"/>
                                <a:chExt cx="3816612" cy="1807262"/>
                              </a:xfrm>
                            </p:grpSpPr>
                            <p:grpSp>
                              <p:nvGrpSpPr>
                                <p:cNvPr id="461" name="Group 1096"/>
                                <p:cNvGrpSpPr/>
                                <p:nvPr/>
                              </p:nvGrpSpPr>
                              <p:grpSpPr bwMode="auto">
                                <a:xfrm>
                                  <a:off x="52408" y="3055142"/>
                                  <a:ext cx="2395884" cy="917119"/>
                                  <a:chOff x="3212" y="3080"/>
                                  <a:chExt cx="1685" cy="645"/>
                                </a:xfrm>
                              </p:grpSpPr>
                              <p:sp>
                                <p:nvSpPr>
                                  <p:cNvPr id="1049927" name="Line 1073"/>
                                  <p:cNvSpPr>
                                    <a:spLocks noChangeShapeType="1"/>
                                  </p:cNvSpPr>
                                  <p:nvPr/>
                                </p:nvSpPr>
                                <p:spPr bwMode="auto">
                                  <a:xfrm flipH="1">
                                    <a:off x="3212" y="3080"/>
                                    <a:ext cx="11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8" name="Line 1077"/>
                                  <p:cNvSpPr>
                                    <a:spLocks noChangeShapeType="1"/>
                                  </p:cNvSpPr>
                                  <p:nvPr/>
                                </p:nvSpPr>
                                <p:spPr bwMode="auto">
                                  <a:xfrm>
                                    <a:off x="4897" y="3080"/>
                                    <a:ext cx="0" cy="6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29" name="文本框 228"/>
                                <p:cNvSpPr txBox="1"/>
                                <p:nvPr/>
                              </p:nvSpPr>
                              <p:spPr>
                                <a:xfrm>
                                  <a:off x="2702445" y="3495148"/>
                                  <a:ext cx="56128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930" name="Line 1077"/>
                                <p:cNvSpPr>
                                  <a:spLocks noChangeShapeType="1"/>
                                </p:cNvSpPr>
                                <p:nvPr/>
                              </p:nvSpPr>
                              <p:spPr bwMode="auto">
                                <a:xfrm flipV="1">
                                  <a:off x="1706017" y="3038846"/>
                                  <a:ext cx="0" cy="932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1" name="Line 1073"/>
                                <p:cNvSpPr>
                                  <a:spLocks noChangeShapeType="1"/>
                                </p:cNvSpPr>
                                <p:nvPr/>
                              </p:nvSpPr>
                              <p:spPr bwMode="auto">
                                <a:xfrm flipH="1">
                                  <a:off x="59382" y="4643141"/>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2" name="矩形 232"/>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3" name="矩形 233"/>
                                <p:cNvSpPr/>
                                <p:nvPr/>
                              </p:nvSpPr>
                              <p:spPr>
                                <a:xfrm rot="16200000">
                                  <a:off x="2979654" y="36310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4" name="文本框 234"/>
                                <p:cNvSpPr txBox="1"/>
                                <p:nvPr/>
                              </p:nvSpPr>
                              <p:spPr>
                                <a:xfrm>
                                  <a:off x="325276"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935" name="文本框 23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61" name="直接连接符 236"/>
                                <p:cNvCxnSpPr>
                                  <a:cxnSpLocks/>
                                </p:cNvCxnSpPr>
                                <p:nvPr/>
                              </p:nvCxnSpPr>
                              <p:spPr>
                                <a:xfrm flipV="1">
                                  <a:off x="1883570" y="480069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36" name="椭圆 222"/>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7" name="文本框 223"/>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38" name="文本框 224"/>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62" name="直接箭头连接符 225"/>
                              <p:cNvCxnSpPr>
                                <a:cxnSpLocks/>
                              </p:cNvCxnSpPr>
                              <p:nvPr/>
                            </p:nvCxnSpPr>
                            <p:spPr>
                              <a:xfrm>
                                <a:off x="4200345" y="4145497"/>
                                <a:ext cx="0" cy="34419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63" name="直接箭头连接符 226"/>
                              <p:cNvCxnSpPr>
                                <a:cxnSpLocks/>
                              </p:cNvCxnSpPr>
                              <p:nvPr/>
                            </p:nvCxnSpPr>
                            <p:spPr>
                              <a:xfrm flipV="1">
                                <a:off x="4197894" y="3174658"/>
                                <a:ext cx="0" cy="33267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39" name="文本框 219"/>
                            <p:cNvSpPr txBox="1"/>
                            <p:nvPr/>
                          </p:nvSpPr>
                          <p:spPr>
                            <a:xfrm>
                              <a:off x="4267396" y="291943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40" name="文本框 220"/>
                            <p:cNvSpPr txBox="1"/>
                            <p:nvPr/>
                          </p:nvSpPr>
                          <p:spPr>
                            <a:xfrm>
                              <a:off x="4293776" y="442113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941" name="Line 1077"/>
                          <p:cNvSpPr>
                            <a:spLocks noChangeShapeType="1"/>
                          </p:cNvSpPr>
                          <p:nvPr/>
                        </p:nvSpPr>
                        <p:spPr bwMode="auto">
                          <a:xfrm>
                            <a:off x="8256352" y="2255668"/>
                            <a:ext cx="0" cy="158799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2" name="矩形 216"/>
                          <p:cNvSpPr/>
                          <p:nvPr/>
                        </p:nvSpPr>
                        <p:spPr>
                          <a:xfrm rot="16200000">
                            <a:off x="8023331" y="281836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3" name="文本框 217"/>
                          <p:cNvSpPr txBox="1"/>
                          <p:nvPr/>
                        </p:nvSpPr>
                        <p:spPr>
                          <a:xfrm>
                            <a:off x="7769383" y="2685883"/>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944" name="Line 1077"/>
                        <p:cNvSpPr>
                          <a:spLocks noChangeShapeType="1"/>
                        </p:cNvSpPr>
                        <p:nvPr/>
                      </p:nvSpPr>
                      <p:spPr bwMode="auto">
                        <a:xfrm>
                          <a:off x="2000591" y="1802100"/>
                          <a:ext cx="0" cy="16042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45" name="矩形 202"/>
                      <p:cNvSpPr/>
                      <p:nvPr/>
                    </p:nvSpPr>
                    <p:spPr>
                      <a:xfrm rot="16200000">
                        <a:off x="5662451" y="41445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46" name="矩形 199"/>
                    <p:cNvSpPr>
                      <a:spLocks noChangeAspect="1" noMove="1" noResize="1" noRot="1" noAdjustHandles="1" noEditPoints="1" noChangeArrowheads="1" noChangeShapeType="1" noTextEdit="1"/>
                    </p:cNvSpPr>
                    <p:nvPr/>
                  </p:nvSpPr>
                  <p:spPr>
                    <a:xfrm>
                      <a:off x="3867028" y="5576407"/>
                      <a:ext cx="507896" cy="409856"/>
                    </a:xfrm>
                    <a:prstGeom prst="rect"/>
                    <a:blipFill>
                      <a:blip xmlns:r="http://schemas.openxmlformats.org/officeDocument/2006/relationships" r:embed="rId9"/>
                      <a:stretch>
                        <a:fillRect b="-1471"/>
                      </a:stretch>
                    </a:blipFill>
                  </p:spPr>
                  <p:txBody>
                    <a:bodyPr/>
                    <a:p>
                      <a:r>
                        <a:rPr altLang="en-US" lang="zh-CN">
                          <a:noFill/>
                        </a:rPr>
                        <a:t> </a:t>
                      </a:r>
                    </a:p>
                  </p:txBody>
                </p:sp>
                <p:sp>
                  <p:nvSpPr>
                    <p:cNvPr id="1049947" name="矩形 200"/>
                    <p:cNvSpPr>
                      <a:spLocks noChangeAspect="1" noMove="1" noResize="1" noRot="1" noAdjustHandles="1" noEditPoints="1" noChangeArrowheads="1" noChangeShapeType="1" noTextEdit="1"/>
                    </p:cNvSpPr>
                    <p:nvPr/>
                  </p:nvSpPr>
                  <p:spPr>
                    <a:xfrm>
                      <a:off x="8451064" y="5766609"/>
                      <a:ext cx="551177" cy="409856"/>
                    </a:xfrm>
                    <a:prstGeom prst="rect"/>
                    <a:blipFill>
                      <a:blip xmlns:r="http://schemas.openxmlformats.org/officeDocument/2006/relationships" r:embed="rId10"/>
                      <a:stretch>
                        <a:fillRect/>
                      </a:stretch>
                    </a:blipFill>
                  </p:spPr>
                  <p:txBody>
                    <a:bodyPr/>
                    <a:p>
                      <a:r>
                        <a:rPr altLang="en-US" lang="zh-CN">
                          <a:noFill/>
                        </a:rPr>
                        <a:t> </a:t>
                      </a:r>
                    </a:p>
                  </p:txBody>
                </p:sp>
              </p:grpSp>
              <p:grpSp>
                <p:nvGrpSpPr>
                  <p:cNvPr id="462" name="组合 10"/>
                  <p:cNvGrpSpPr/>
                  <p:nvPr/>
                </p:nvGrpSpPr>
                <p:grpSpPr>
                  <a:xfrm>
                    <a:off x="1666322" y="3414468"/>
                    <a:ext cx="2781277" cy="628251"/>
                    <a:chOff x="1666322" y="3414468"/>
                    <a:chExt cx="2781277" cy="628251"/>
                  </a:xfrm>
                </p:grpSpPr>
                <p:sp>
                  <p:nvSpPr>
                    <p:cNvPr id="1049948" name="矩形 427"/>
                    <p:cNvSpPr>
                      <a:spLocks noChangeAspect="1" noMove="1" noResize="1" noRot="1" noAdjustHandles="1" noEditPoints="1" noChangeArrowheads="1" noChangeShapeType="1" noTextEdit="1"/>
                    </p:cNvSpPr>
                    <p:nvPr/>
                  </p:nvSpPr>
                  <p:spPr>
                    <a:xfrm>
                      <a:off x="1666322" y="3551203"/>
                      <a:ext cx="641329" cy="461665"/>
                    </a:xfrm>
                    <a:prstGeom prst="rect"/>
                    <a:blipFill>
                      <a:blip xmlns:r="http://schemas.openxmlformats.org/officeDocument/2006/relationships" r:embed="rId11"/>
                      <a:stretch>
                        <a:fillRect b="-4000"/>
                      </a:stretch>
                    </a:blipFill>
                  </p:spPr>
                  <p:txBody>
                    <a:bodyPr/>
                    <a:p>
                      <a:r>
                        <a:rPr altLang="en-US" lang="zh-CN">
                          <a:noFill/>
                        </a:rPr>
                        <a:t> </a:t>
                      </a:r>
                    </a:p>
                  </p:txBody>
                </p:sp>
                <p:sp>
                  <p:nvSpPr>
                    <p:cNvPr id="1049949" name="Line 1073"/>
                    <p:cNvSpPr>
                      <a:spLocks noChangeShapeType="1"/>
                    </p:cNvSpPr>
                    <p:nvPr/>
                  </p:nvSpPr>
                  <p:spPr bwMode="auto">
                    <a:xfrm flipH="1">
                      <a:off x="3026451" y="3414468"/>
                      <a:ext cx="142114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0" name="等腰三角形 429"/>
                    <p:cNvSpPr/>
                    <p:nvPr/>
                  </p:nvSpPr>
                  <p:spPr>
                    <a:xfrm>
                      <a:off x="2902504" y="361927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1" name="等腰三角形 430"/>
                    <p:cNvSpPr/>
                    <p:nvPr/>
                  </p:nvSpPr>
                  <p:spPr>
                    <a:xfrm flipV="1">
                      <a:off x="2902503" y="383100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2" name="矩形 431"/>
                    <p:cNvSpPr>
                      <a:spLocks noChangeAspect="1" noMove="1" noResize="1" noRot="1" noAdjustHandles="1" noEditPoints="1" noChangeArrowheads="1" noChangeShapeType="1" noTextEdit="1"/>
                    </p:cNvSpPr>
                    <p:nvPr/>
                  </p:nvSpPr>
                  <p:spPr>
                    <a:xfrm>
                      <a:off x="2429977" y="3632339"/>
                      <a:ext cx="614463" cy="409856"/>
                    </a:xfrm>
                    <a:prstGeom prst="rect"/>
                    <a:blipFill>
                      <a:blip xmlns:r="http://schemas.openxmlformats.org/officeDocument/2006/relationships" r:embed="rId12"/>
                      <a:stretch>
                        <a:fillRect b="-14925"/>
                      </a:stretch>
                    </a:blipFill>
                  </p:spPr>
                  <p:txBody>
                    <a:bodyPr/>
                    <a:p>
                      <a:r>
                        <a:rPr altLang="en-US" lang="zh-CN">
                          <a:noFill/>
                        </a:rPr>
                        <a:t> </a:t>
                      </a:r>
                    </a:p>
                  </p:txBody>
                </p:sp>
              </p:grpSp>
            </p:grpSp>
            <p:sp>
              <p:nvSpPr>
                <p:cNvPr id="1049953" name="矩形 433"/>
                <p:cNvSpPr>
                  <a:spLocks noChangeAspect="1" noMove="1" noResize="1" noRot="1" noAdjustHandles="1" noEditPoints="1" noChangeArrowheads="1" noChangeShapeType="1" noTextEdit="1"/>
                </p:cNvSpPr>
                <p:nvPr/>
              </p:nvSpPr>
              <p:spPr>
                <a:xfrm>
                  <a:off x="1721437" y="2854031"/>
                  <a:ext cx="479042" cy="409856"/>
                </a:xfrm>
                <a:prstGeom prst="rect"/>
                <a:blipFill>
                  <a:blip xmlns:r="http://schemas.openxmlformats.org/officeDocument/2006/relationships" r:embed="rId13"/>
                  <a:stretch>
                    <a:fillRect b="-2985"/>
                  </a:stretch>
                </a:blipFill>
              </p:spPr>
              <p:txBody>
                <a:bodyPr/>
                <a:p>
                  <a:r>
                    <a:rPr altLang="en-US" lang="zh-CN">
                      <a:noFill/>
                    </a:rPr>
                    <a:t> </a:t>
                  </a:r>
                </a:p>
              </p:txBody>
            </p:sp>
            <p:cxnSp>
              <p:nvCxnSpPr>
                <p:cNvPr id="3145864" name="直接箭头连接符 434"/>
                <p:cNvCxnSpPr>
                  <a:cxnSpLocks/>
                </p:cNvCxnSpPr>
                <p:nvPr/>
              </p:nvCxnSpPr>
              <p:spPr>
                <a:xfrm>
                  <a:off x="1760439" y="328237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54" name="矩形 435"/>
                <p:cNvSpPr>
                  <a:spLocks noChangeAspect="1" noMove="1" noResize="1" noRot="1" noAdjustHandles="1" noEditPoints="1" noChangeArrowheads="1" noChangeShapeType="1" noTextEdit="1"/>
                </p:cNvSpPr>
                <p:nvPr/>
              </p:nvSpPr>
              <p:spPr>
                <a:xfrm>
                  <a:off x="763810" y="2862591"/>
                  <a:ext cx="426142" cy="409856"/>
                </a:xfrm>
                <a:prstGeom prst="rect"/>
                <a:blipFill>
                  <a:blip xmlns:r="http://schemas.openxmlformats.org/officeDocument/2006/relationships" r:embed="rId14"/>
                  <a:stretch>
                    <a:fillRect b="-1493"/>
                  </a:stretch>
                </a:blipFill>
              </p:spPr>
              <p:txBody>
                <a:bodyPr/>
                <a:p>
                  <a:r>
                    <a:rPr altLang="en-US" lang="zh-CN">
                      <a:noFill/>
                    </a:rPr>
                    <a:t> </a:t>
                  </a:r>
                </a:p>
              </p:txBody>
            </p:sp>
            <p:cxnSp>
              <p:nvCxnSpPr>
                <p:cNvPr id="3145865" name="直接箭头连接符 436"/>
                <p:cNvCxnSpPr>
                  <a:cxnSpLocks/>
                </p:cNvCxnSpPr>
                <p:nvPr/>
              </p:nvCxnSpPr>
              <p:spPr>
                <a:xfrm>
                  <a:off x="802812" y="329093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55" name="矩形 437"/>
                <p:cNvSpPr>
                  <a:spLocks noChangeAspect="1" noMove="1" noResize="1" noRot="1" noAdjustHandles="1" noEditPoints="1" noChangeArrowheads="1" noChangeShapeType="1" noTextEdit="1"/>
                </p:cNvSpPr>
                <p:nvPr/>
              </p:nvSpPr>
              <p:spPr>
                <a:xfrm>
                  <a:off x="3207457" y="2897779"/>
                  <a:ext cx="459806" cy="409856"/>
                </a:xfrm>
                <a:prstGeom prst="rect"/>
                <a:blipFill>
                  <a:blip xmlns:r="http://schemas.openxmlformats.org/officeDocument/2006/relationships" r:embed="rId15"/>
                  <a:stretch>
                    <a:fillRect/>
                  </a:stretch>
                </a:blipFill>
              </p:spPr>
              <p:txBody>
                <a:bodyPr/>
                <a:p>
                  <a:r>
                    <a:rPr altLang="en-US" lang="zh-CN">
                      <a:noFill/>
                    </a:rPr>
                    <a:t> </a:t>
                  </a:r>
                </a:p>
              </p:txBody>
            </p:sp>
            <p:cxnSp>
              <p:nvCxnSpPr>
                <p:cNvPr id="3145866" name="直接箭头连接符 438"/>
                <p:cNvCxnSpPr>
                  <a:cxnSpLocks/>
                </p:cNvCxnSpPr>
                <p:nvPr/>
              </p:nvCxnSpPr>
              <p:spPr>
                <a:xfrm flipH="1">
                  <a:off x="3154794" y="330415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56" name="Line 1073"/>
              <p:cNvSpPr>
                <a:spLocks noChangeShapeType="1"/>
              </p:cNvSpPr>
              <p:nvPr/>
            </p:nvSpPr>
            <p:spPr bwMode="auto">
              <a:xfrm flipH="1">
                <a:off x="2302637" y="4515066"/>
                <a:ext cx="7605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7" name="文本框 149"/>
              <p:cNvSpPr txBox="1"/>
              <p:nvPr/>
            </p:nvSpPr>
            <p:spPr>
              <a:xfrm>
                <a:off x="2786764" y="4654494"/>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958" name="Line 1077"/>
              <p:cNvSpPr>
                <a:spLocks noChangeShapeType="1"/>
              </p:cNvSpPr>
              <p:nvPr/>
            </p:nvSpPr>
            <p:spPr bwMode="auto">
              <a:xfrm>
                <a:off x="2707260" y="4505654"/>
                <a:ext cx="0" cy="8384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59" name="矩形 148"/>
              <p:cNvSpPr/>
              <p:nvPr/>
            </p:nvSpPr>
            <p:spPr>
              <a:xfrm rot="16200000">
                <a:off x="2509692" y="4748097"/>
                <a:ext cx="392622" cy="1903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67" name="直接箭头连接符 153"/>
            <p:cNvCxnSpPr>
              <a:cxnSpLocks/>
            </p:cNvCxnSpPr>
            <p:nvPr/>
          </p:nvCxnSpPr>
          <p:spPr>
            <a:xfrm>
              <a:off x="3252189" y="1150059"/>
              <a:ext cx="4332" cy="4025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960" name="椭圆 157"/>
            <p:cNvSpPr/>
            <p:nvPr/>
          </p:nvSpPr>
          <p:spPr>
            <a:xfrm>
              <a:off x="2671346" y="2445601"/>
              <a:ext cx="67490" cy="67490"/>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1" name="文本框 159"/>
          <p:cNvSpPr txBox="1">
            <a:spLocks noChangeAspect="1" noMove="1" noResize="1" noRot="1" noAdjustHandles="1" noEditPoints="1" noChangeArrowheads="1" noChangeShapeType="1" noTextEdit="1"/>
          </p:cNvSpPr>
          <p:nvPr/>
        </p:nvSpPr>
        <p:spPr>
          <a:xfrm>
            <a:off x="7859801" y="3097210"/>
            <a:ext cx="1081322" cy="836896"/>
          </a:xfrm>
          <a:prstGeom prst="rect"/>
          <a:blipFill>
            <a:blip xmlns:r="http://schemas.openxmlformats.org/officeDocument/2006/relationships" r:embed="rId16"/>
            <a:stretch>
              <a:fillRect/>
            </a:stretch>
          </a:blipFill>
        </p:spPr>
        <p:txBody>
          <a:bodyPr/>
          <a:p>
            <a:r>
              <a:rPr altLang="en-US" lang="zh-CN">
                <a:noFill/>
              </a:rPr>
              <a:t> </a:t>
            </a:r>
          </a:p>
        </p:txBody>
      </p:sp>
      <p:sp>
        <p:nvSpPr>
          <p:cNvPr id="1049962" name="文本框 161"/>
          <p:cNvSpPr txBox="1">
            <a:spLocks noChangeAspect="1" noMove="1" noResize="1" noRot="1" noAdjustHandles="1" noEditPoints="1" noChangeArrowheads="1" noChangeShapeType="1" noTextEdit="1"/>
          </p:cNvSpPr>
          <p:nvPr/>
        </p:nvSpPr>
        <p:spPr>
          <a:xfrm>
            <a:off x="5384860" y="4059851"/>
            <a:ext cx="2357761" cy="380873"/>
          </a:xfrm>
          <a:prstGeom prst="rect"/>
          <a:blipFill>
            <a:blip xmlns:r="http://schemas.openxmlformats.org/officeDocument/2006/relationships" r:embed="rId17"/>
            <a:stretch>
              <a:fillRect l="-1034" t="-17742" b="-33871"/>
            </a:stretch>
          </a:blipFill>
        </p:spPr>
        <p:txBody>
          <a:bodyPr/>
          <a:p>
            <a:r>
              <a:rPr altLang="en-US" lang="zh-CN">
                <a:noFill/>
              </a:rPr>
              <a:t> </a:t>
            </a:r>
          </a:p>
        </p:txBody>
      </p:sp>
      <p:sp>
        <p:nvSpPr>
          <p:cNvPr id="1049963" name="文本框 162"/>
          <p:cNvSpPr txBox="1">
            <a:spLocks noChangeAspect="1" noMove="1" noResize="1" noRot="1" noAdjustHandles="1" noEditPoints="1" noChangeArrowheads="1" noChangeShapeType="1" noTextEdit="1"/>
          </p:cNvSpPr>
          <p:nvPr/>
        </p:nvSpPr>
        <p:spPr>
          <a:xfrm>
            <a:off x="5407455" y="4638557"/>
            <a:ext cx="3650230" cy="380873"/>
          </a:xfrm>
          <a:prstGeom prst="rect"/>
          <a:blipFill>
            <a:blip xmlns:r="http://schemas.openxmlformats.org/officeDocument/2006/relationships" r:embed="rId18"/>
            <a:stretch>
              <a:fillRect l="-1503" t="-17742" r="-501" b="-33871"/>
            </a:stretch>
          </a:blipFill>
        </p:spPr>
        <p:txBody>
          <a:bodyPr/>
          <a:p>
            <a:r>
              <a:rPr altLang="en-US" lang="zh-CN">
                <a:noFill/>
              </a:rPr>
              <a:t> </a:t>
            </a:r>
          </a:p>
        </p:txBody>
      </p:sp>
      <p:sp>
        <p:nvSpPr>
          <p:cNvPr id="1049964" name="文本框 163"/>
          <p:cNvSpPr txBox="1">
            <a:spLocks noChangeAspect="1" noMove="1" noResize="1" noRot="1" noAdjustHandles="1" noEditPoints="1" noChangeArrowheads="1" noChangeShapeType="1" noTextEdit="1"/>
          </p:cNvSpPr>
          <p:nvPr/>
        </p:nvSpPr>
        <p:spPr>
          <a:xfrm>
            <a:off x="5430354" y="5150645"/>
            <a:ext cx="3510769" cy="640816"/>
          </a:xfrm>
          <a:prstGeom prst="rect"/>
          <a:blipFill>
            <a:blip xmlns:r="http://schemas.openxmlformats.org/officeDocument/2006/relationships" r:embed="rId19"/>
            <a:stretch>
              <a:fillRect/>
            </a:stretch>
          </a:blipFill>
        </p:spPr>
        <p:txBody>
          <a:bodyPr/>
          <a:p>
            <a:r>
              <a:rPr altLang="en-US" lang="zh-CN">
                <a:noFill/>
              </a:rPr>
              <a:t> </a:t>
            </a:r>
          </a:p>
        </p:txBody>
      </p:sp>
      <p:sp>
        <p:nvSpPr>
          <p:cNvPr id="1049965" name="文本框 164"/>
          <p:cNvSpPr txBox="1">
            <a:spLocks noChangeAspect="1" noMove="1" noResize="1" noRot="1" noAdjustHandles="1" noEditPoints="1" noChangeArrowheads="1" noChangeShapeType="1" noTextEdit="1"/>
          </p:cNvSpPr>
          <p:nvPr/>
        </p:nvSpPr>
        <p:spPr>
          <a:xfrm>
            <a:off x="5872660" y="5965354"/>
            <a:ext cx="1188018" cy="307777"/>
          </a:xfrm>
          <a:prstGeom prst="rect"/>
          <a:blipFill>
            <a:blip xmlns:r="http://schemas.openxmlformats.org/officeDocument/2006/relationships" r:embed="rId20"/>
            <a:stretch>
              <a:fillRect l="-4615" r="-6667" b="-8000"/>
            </a:stretch>
          </a:blipFill>
        </p:spPr>
        <p:txBody>
          <a:bodyPr/>
          <a:p>
            <a:r>
              <a:rPr altLang="en-US" lang="zh-CN">
                <a:noFill/>
              </a:rPr>
              <a:t> </a:t>
            </a:r>
          </a:p>
        </p:txBody>
      </p:sp>
      <p:sp>
        <p:nvSpPr>
          <p:cNvPr id="1049966" name="圆角矩形 213"/>
          <p:cNvSpPr/>
          <p:nvPr/>
        </p:nvSpPr>
        <p:spPr>
          <a:xfrm>
            <a:off x="120935" y="3049065"/>
            <a:ext cx="4901644" cy="3356152"/>
          </a:xfrm>
          <a:prstGeom prst="roundRect">
            <a:avLst>
              <a:gd name="adj" fmla="val 4817"/>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7" name="圆角矩形 231"/>
          <p:cNvSpPr/>
          <p:nvPr/>
        </p:nvSpPr>
        <p:spPr>
          <a:xfrm>
            <a:off x="5184407" y="3049065"/>
            <a:ext cx="3873278" cy="3356152"/>
          </a:xfrm>
          <a:prstGeom prst="roundRect">
            <a:avLst>
              <a:gd name="adj" fmla="val 4817"/>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8" name="Rectangle 1282"/>
          <p:cNvSpPr>
            <a:spLocks noChangeArrowheads="1"/>
          </p:cNvSpPr>
          <p:nvPr/>
        </p:nvSpPr>
        <p:spPr bwMode="auto">
          <a:xfrm>
            <a:off x="5229054" y="3287804"/>
            <a:ext cx="2739919"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1" dirty="0" sz="24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449"/>
                                        </p:tgtEl>
                                        <p:attrNameLst>
                                          <p:attrName>style.visibility</p:attrName>
                                        </p:attrNameLst>
                                      </p:cBhvr>
                                      <p:to>
                                        <p:strVal val="visible"/>
                                      </p:to>
                                    </p:set>
                                    <p:animEffect transition="in" filter="wipe(down)">
                                      <p:cBhvr>
                                        <p:cTn dur="500" id="7"/>
                                        <p:tgtEl>
                                          <p:spTgt spid="44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966"/>
                                        </p:tgtEl>
                                        <p:attrNameLst>
                                          <p:attrName>style.visibility</p:attrName>
                                        </p:attrNameLst>
                                      </p:cBhvr>
                                      <p:to>
                                        <p:strVal val="visible"/>
                                      </p:to>
                                    </p:set>
                                    <p:animEffect transition="in" filter="wipe(down)">
                                      <p:cBhvr>
                                        <p:cTn dur="500" id="10"/>
                                        <p:tgtEl>
                                          <p:spTgt spid="104996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919"/>
                                        </p:tgtEl>
                                        <p:attrNameLst>
                                          <p:attrName>style.visibility</p:attrName>
                                        </p:attrNameLst>
                                      </p:cBhvr>
                                      <p:to>
                                        <p:strVal val="visible"/>
                                      </p:to>
                                    </p:set>
                                    <p:animEffect transition="in" filter="wipe(down)">
                                      <p:cBhvr>
                                        <p:cTn dur="500" id="15"/>
                                        <p:tgtEl>
                                          <p:spTgt spid="1049919"/>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920"/>
                                        </p:tgtEl>
                                        <p:attrNameLst>
                                          <p:attrName>style.visibility</p:attrName>
                                        </p:attrNameLst>
                                      </p:cBhvr>
                                      <p:to>
                                        <p:strVal val="visible"/>
                                      </p:to>
                                    </p:set>
                                    <p:animEffect transition="in" filter="wipe(down)">
                                      <p:cBhvr>
                                        <p:cTn dur="500" id="20"/>
                                        <p:tgtEl>
                                          <p:spTgt spid="1049920"/>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921"/>
                                        </p:tgtEl>
                                        <p:attrNameLst>
                                          <p:attrName>style.visibility</p:attrName>
                                        </p:attrNameLst>
                                      </p:cBhvr>
                                      <p:to>
                                        <p:strVal val="visible"/>
                                      </p:to>
                                    </p:set>
                                    <p:animEffect transition="in" filter="wipe(down)">
                                      <p:cBhvr>
                                        <p:cTn dur="500" id="25"/>
                                        <p:tgtEl>
                                          <p:spTgt spid="1049921"/>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922"/>
                                        </p:tgtEl>
                                        <p:attrNameLst>
                                          <p:attrName>style.visibility</p:attrName>
                                        </p:attrNameLst>
                                      </p:cBhvr>
                                      <p:to>
                                        <p:strVal val="visible"/>
                                      </p:to>
                                    </p:set>
                                    <p:animEffect transition="in" filter="wipe(down)">
                                      <p:cBhvr>
                                        <p:cTn dur="500" id="30"/>
                                        <p:tgtEl>
                                          <p:spTgt spid="1049922"/>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967"/>
                                        </p:tgtEl>
                                        <p:attrNameLst>
                                          <p:attrName>style.visibility</p:attrName>
                                        </p:attrNameLst>
                                      </p:cBhvr>
                                      <p:to>
                                        <p:strVal val="visible"/>
                                      </p:to>
                                    </p:set>
                                    <p:animEffect transition="in" filter="wipe(down)">
                                      <p:cBhvr>
                                        <p:cTn dur="500" id="35"/>
                                        <p:tgtEl>
                                          <p:spTgt spid="1049967"/>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49968"/>
                                        </p:tgtEl>
                                        <p:attrNameLst>
                                          <p:attrName>style.visibility</p:attrName>
                                        </p:attrNameLst>
                                      </p:cBhvr>
                                      <p:to>
                                        <p:strVal val="visible"/>
                                      </p:to>
                                    </p:set>
                                    <p:animEffect transition="in" filter="wipe(down)">
                                      <p:cBhvr>
                                        <p:cTn dur="500" id="38"/>
                                        <p:tgtEl>
                                          <p:spTgt spid="1049968"/>
                                        </p:tgtEl>
                                      </p:cBhvr>
                                    </p:animEffect>
                                  </p:childTnLst>
                                </p:cTn>
                              </p:par>
                              <p:par>
                                <p:cTn fill="hold" grpId="0" id="39" nodeType="withEffect" presetClass="entr" presetID="22" presetSubtype="4">
                                  <p:stCondLst>
                                    <p:cond delay="0"/>
                                  </p:stCondLst>
                                  <p:childTnLst>
                                    <p:set>
                                      <p:cBhvr>
                                        <p:cTn dur="1" fill="hold" id="40">
                                          <p:stCondLst>
                                            <p:cond delay="0"/>
                                          </p:stCondLst>
                                        </p:cTn>
                                        <p:tgtEl>
                                          <p:spTgt spid="1049961"/>
                                        </p:tgtEl>
                                        <p:attrNameLst>
                                          <p:attrName>style.visibility</p:attrName>
                                        </p:attrNameLst>
                                      </p:cBhvr>
                                      <p:to>
                                        <p:strVal val="visible"/>
                                      </p:to>
                                    </p:set>
                                    <p:animEffect transition="in" filter="wipe(down)">
                                      <p:cBhvr>
                                        <p:cTn dur="500" id="41"/>
                                        <p:tgtEl>
                                          <p:spTgt spid="1049961"/>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49962"/>
                                        </p:tgtEl>
                                        <p:attrNameLst>
                                          <p:attrName>style.visibility</p:attrName>
                                        </p:attrNameLst>
                                      </p:cBhvr>
                                      <p:to>
                                        <p:strVal val="visible"/>
                                      </p:to>
                                    </p:set>
                                    <p:animEffect transition="in" filter="wipe(down)">
                                      <p:cBhvr>
                                        <p:cTn dur="500" id="46"/>
                                        <p:tgtEl>
                                          <p:spTgt spid="1049962"/>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49963"/>
                                        </p:tgtEl>
                                        <p:attrNameLst>
                                          <p:attrName>style.visibility</p:attrName>
                                        </p:attrNameLst>
                                      </p:cBhvr>
                                      <p:to>
                                        <p:strVal val="visible"/>
                                      </p:to>
                                    </p:set>
                                    <p:animEffect transition="in" filter="wipe(down)">
                                      <p:cBhvr>
                                        <p:cTn dur="500" id="51"/>
                                        <p:tgtEl>
                                          <p:spTgt spid="1049963"/>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49964"/>
                                        </p:tgtEl>
                                        <p:attrNameLst>
                                          <p:attrName>style.visibility</p:attrName>
                                        </p:attrNameLst>
                                      </p:cBhvr>
                                      <p:to>
                                        <p:strVal val="visible"/>
                                      </p:to>
                                    </p:set>
                                    <p:animEffect transition="in" filter="wipe(down)">
                                      <p:cBhvr>
                                        <p:cTn dur="500" id="56"/>
                                        <p:tgtEl>
                                          <p:spTgt spid="1049964"/>
                                        </p:tgtEl>
                                      </p:cBhvr>
                                    </p:animEffect>
                                  </p:childTnLst>
                                </p:cTn>
                              </p:par>
                              <p:par>
                                <p:cTn fill="hold" grpId="0" id="57" nodeType="withEffect" presetClass="entr" presetID="22" presetSubtype="4">
                                  <p:stCondLst>
                                    <p:cond delay="0"/>
                                  </p:stCondLst>
                                  <p:childTnLst>
                                    <p:set>
                                      <p:cBhvr>
                                        <p:cTn dur="1" fill="hold" id="58">
                                          <p:stCondLst>
                                            <p:cond delay="0"/>
                                          </p:stCondLst>
                                        </p:cTn>
                                        <p:tgtEl>
                                          <p:spTgt spid="1049965"/>
                                        </p:tgtEl>
                                        <p:attrNameLst>
                                          <p:attrName>style.visibility</p:attrName>
                                        </p:attrNameLst>
                                      </p:cBhvr>
                                      <p:to>
                                        <p:strVal val="visible"/>
                                      </p:to>
                                    </p:set>
                                    <p:animEffect transition="in" filter="wipe(down)">
                                      <p:cBhvr>
                                        <p:cTn dur="500" id="59"/>
                                        <p:tgtEl>
                                          <p:spTgt spid="1049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9" grpId="0"/>
      <p:bldP spid="1049920" grpId="0"/>
      <p:bldP spid="1049921" grpId="0"/>
      <p:bldP spid="1049922" grpId="0"/>
      <p:bldP spid="1049961" grpId="0"/>
      <p:bldP spid="1049962" grpId="0"/>
      <p:bldP spid="1049963" grpId="0"/>
      <p:bldP spid="1049964" grpId="0"/>
      <p:bldP spid="1049965" grpId="0"/>
      <p:bldP spid="1049966" grpId="0" animBg="1"/>
      <p:bldP spid="1049967" grpId="0" animBg="1"/>
      <p:bldP spid="10499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99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66" name="组合 8"/>
          <p:cNvGrpSpPr/>
          <p:nvPr/>
        </p:nvGrpSpPr>
        <p:grpSpPr>
          <a:xfrm>
            <a:off x="-13391" y="886189"/>
            <a:ext cx="5156330" cy="2302837"/>
            <a:chOff x="35336" y="342850"/>
            <a:chExt cx="5156330" cy="2302837"/>
          </a:xfrm>
        </p:grpSpPr>
        <p:grpSp>
          <p:nvGrpSpPr>
            <p:cNvPr id="467" name="组合 4"/>
            <p:cNvGrpSpPr/>
            <p:nvPr/>
          </p:nvGrpSpPr>
          <p:grpSpPr>
            <a:xfrm>
              <a:off x="35336" y="342850"/>
              <a:ext cx="5156330" cy="2302837"/>
              <a:chOff x="35336" y="3041330"/>
              <a:chExt cx="5156330" cy="2302837"/>
            </a:xfrm>
          </p:grpSpPr>
          <p:grpSp>
            <p:nvGrpSpPr>
              <p:cNvPr id="468" name="组合 13"/>
              <p:cNvGrpSpPr/>
              <p:nvPr/>
            </p:nvGrpSpPr>
            <p:grpSpPr>
              <a:xfrm>
                <a:off x="35336" y="3041330"/>
                <a:ext cx="5156330" cy="2302837"/>
                <a:chOff x="10389" y="2854031"/>
                <a:chExt cx="5156330" cy="2302837"/>
              </a:xfrm>
            </p:grpSpPr>
            <p:grpSp>
              <p:nvGrpSpPr>
                <p:cNvPr id="469" name="组合 11"/>
                <p:cNvGrpSpPr/>
                <p:nvPr/>
              </p:nvGrpSpPr>
              <p:grpSpPr>
                <a:xfrm>
                  <a:off x="10389" y="3180409"/>
                  <a:ext cx="5156330" cy="1976459"/>
                  <a:chOff x="10389" y="3180409"/>
                  <a:chExt cx="5156330" cy="1976459"/>
                </a:xfrm>
              </p:grpSpPr>
              <p:grpSp>
                <p:nvGrpSpPr>
                  <p:cNvPr id="470" name="组合 194"/>
                  <p:cNvGrpSpPr/>
                  <p:nvPr/>
                </p:nvGrpSpPr>
                <p:grpSpPr>
                  <a:xfrm>
                    <a:off x="10389" y="3180409"/>
                    <a:ext cx="5156330" cy="1976459"/>
                    <a:chOff x="3902364" y="4974780"/>
                    <a:chExt cx="5156330" cy="1976459"/>
                  </a:xfrm>
                </p:grpSpPr>
                <p:sp>
                  <p:nvSpPr>
                    <p:cNvPr id="1049973" name="Line 1077"/>
                    <p:cNvSpPr>
                      <a:spLocks noChangeShapeType="1"/>
                    </p:cNvSpPr>
                    <p:nvPr/>
                  </p:nvSpPr>
                  <p:spPr bwMode="auto">
                    <a:xfrm flipV="1">
                      <a:off x="5354600" y="5205612"/>
                      <a:ext cx="0" cy="15880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4" name="Line 1077"/>
                    <p:cNvSpPr>
                      <a:spLocks noChangeShapeType="1"/>
                    </p:cNvSpPr>
                    <p:nvPr/>
                  </p:nvSpPr>
                  <p:spPr bwMode="auto">
                    <a:xfrm flipV="1">
                      <a:off x="7681540" y="5189316"/>
                      <a:ext cx="0" cy="16042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71" name="组合 198"/>
                    <p:cNvGrpSpPr/>
                    <p:nvPr/>
                  </p:nvGrpSpPr>
                  <p:grpSpPr>
                    <a:xfrm>
                      <a:off x="4316250" y="4974780"/>
                      <a:ext cx="4742444" cy="1976459"/>
                      <a:chOff x="4039163" y="3592465"/>
                      <a:chExt cx="4742444" cy="1976459"/>
                    </a:xfrm>
                  </p:grpSpPr>
                  <p:grpSp>
                    <p:nvGrpSpPr>
                      <p:cNvPr id="472" name="组合 207"/>
                      <p:cNvGrpSpPr/>
                      <p:nvPr/>
                    </p:nvGrpSpPr>
                    <p:grpSpPr>
                      <a:xfrm>
                        <a:off x="4039163" y="3592465"/>
                        <a:ext cx="4742444" cy="1976459"/>
                        <a:chOff x="1792148" y="1587561"/>
                        <a:chExt cx="4742444" cy="1976459"/>
                      </a:xfrm>
                    </p:grpSpPr>
                    <p:grpSp>
                      <p:nvGrpSpPr>
                        <p:cNvPr id="473" name="组合 211"/>
                        <p:cNvGrpSpPr/>
                        <p:nvPr/>
                      </p:nvGrpSpPr>
                      <p:grpSpPr>
                        <a:xfrm>
                          <a:off x="1792148" y="1587561"/>
                          <a:ext cx="4742444" cy="1976459"/>
                          <a:chOff x="4233020" y="2024835"/>
                          <a:chExt cx="4742444" cy="1976459"/>
                        </a:xfrm>
                      </p:grpSpPr>
                      <p:grpSp>
                        <p:nvGrpSpPr>
                          <p:cNvPr id="474" name="组合 214"/>
                          <p:cNvGrpSpPr/>
                          <p:nvPr/>
                        </p:nvGrpSpPr>
                        <p:grpSpPr>
                          <a:xfrm>
                            <a:off x="4233020" y="2024835"/>
                            <a:ext cx="4742444" cy="1976459"/>
                            <a:chOff x="112015" y="2919434"/>
                            <a:chExt cx="4742444" cy="1976459"/>
                          </a:xfrm>
                        </p:grpSpPr>
                        <p:grpSp>
                          <p:nvGrpSpPr>
                            <p:cNvPr id="475" name="组合 218"/>
                            <p:cNvGrpSpPr/>
                            <p:nvPr/>
                          </p:nvGrpSpPr>
                          <p:grpSpPr>
                            <a:xfrm>
                              <a:off x="112015" y="3088631"/>
                              <a:ext cx="4354651" cy="1807262"/>
                              <a:chOff x="-154306" y="2993505"/>
                              <a:chExt cx="4354651" cy="1807262"/>
                            </a:xfrm>
                          </p:grpSpPr>
                          <p:grpSp>
                            <p:nvGrpSpPr>
                              <p:cNvPr id="476" name="组合 221"/>
                              <p:cNvGrpSpPr/>
                              <p:nvPr/>
                            </p:nvGrpSpPr>
                            <p:grpSpPr>
                              <a:xfrm>
                                <a:off x="52408" y="2993505"/>
                                <a:ext cx="3816612" cy="1807262"/>
                                <a:chOff x="52408" y="2993505"/>
                                <a:chExt cx="3816612" cy="1807262"/>
                              </a:xfrm>
                            </p:grpSpPr>
                            <p:grpSp>
                              <p:nvGrpSpPr>
                                <p:cNvPr id="477" name="Group 1096"/>
                                <p:cNvGrpSpPr/>
                                <p:nvPr/>
                              </p:nvGrpSpPr>
                              <p:grpSpPr bwMode="auto">
                                <a:xfrm>
                                  <a:off x="52408" y="3055142"/>
                                  <a:ext cx="2395884" cy="917119"/>
                                  <a:chOff x="3212" y="3080"/>
                                  <a:chExt cx="1685" cy="645"/>
                                </a:xfrm>
                              </p:grpSpPr>
                              <p:sp>
                                <p:nvSpPr>
                                  <p:cNvPr id="1049975" name="Line 1073"/>
                                  <p:cNvSpPr>
                                    <a:spLocks noChangeShapeType="1"/>
                                  </p:cNvSpPr>
                                  <p:nvPr/>
                                </p:nvSpPr>
                                <p:spPr bwMode="auto">
                                  <a:xfrm flipH="1">
                                    <a:off x="3212" y="3080"/>
                                    <a:ext cx="11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6" name="Line 1077"/>
                                  <p:cNvSpPr>
                                    <a:spLocks noChangeShapeType="1"/>
                                  </p:cNvSpPr>
                                  <p:nvPr/>
                                </p:nvSpPr>
                                <p:spPr bwMode="auto">
                                  <a:xfrm>
                                    <a:off x="4897" y="3080"/>
                                    <a:ext cx="0" cy="6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77" name="文本框 228"/>
                                <p:cNvSpPr txBox="1"/>
                                <p:nvPr/>
                              </p:nvSpPr>
                              <p:spPr>
                                <a:xfrm>
                                  <a:off x="2702445" y="3495148"/>
                                  <a:ext cx="56128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978" name="Line 1077"/>
                                <p:cNvSpPr>
                                  <a:spLocks noChangeShapeType="1"/>
                                </p:cNvSpPr>
                                <p:nvPr/>
                              </p:nvSpPr>
                              <p:spPr bwMode="auto">
                                <a:xfrm flipV="1">
                                  <a:off x="1706017" y="3038846"/>
                                  <a:ext cx="0" cy="932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9" name="Line 1073"/>
                                <p:cNvSpPr>
                                  <a:spLocks noChangeShapeType="1"/>
                                </p:cNvSpPr>
                                <p:nvPr/>
                              </p:nvSpPr>
                              <p:spPr bwMode="auto">
                                <a:xfrm flipH="1">
                                  <a:off x="59382" y="4643141"/>
                                  <a:ext cx="3809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0" name="矩形 232"/>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1" name="矩形 233"/>
                                <p:cNvSpPr/>
                                <p:nvPr/>
                              </p:nvSpPr>
                              <p:spPr>
                                <a:xfrm rot="16200000">
                                  <a:off x="2979654" y="36310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2" name="文本框 234"/>
                                <p:cNvSpPr txBox="1"/>
                                <p:nvPr/>
                              </p:nvSpPr>
                              <p:spPr>
                                <a:xfrm>
                                  <a:off x="325276"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983" name="文本框 23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68" name="直接连接符 236"/>
                                <p:cNvCxnSpPr>
                                  <a:cxnSpLocks/>
                                </p:cNvCxnSpPr>
                                <p:nvPr/>
                              </p:nvCxnSpPr>
                              <p:spPr>
                                <a:xfrm flipV="1">
                                  <a:off x="1883570" y="480069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84" name="椭圆 222"/>
                              <p:cNvSpPr/>
                              <p:nvPr/>
                            </p:nvSpPr>
                            <p:spPr>
                              <a:xfrm>
                                <a:off x="-154306"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5" name="文本框 223"/>
                              <p:cNvSpPr txBox="1"/>
                              <p:nvPr/>
                            </p:nvSpPr>
                            <p:spPr>
                              <a:xfrm>
                                <a:off x="51883"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86" name="文本框 224"/>
                              <p:cNvSpPr txBox="1"/>
                              <p:nvPr/>
                            </p:nvSpPr>
                            <p:spPr>
                              <a:xfrm>
                                <a:off x="83840"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69" name="直接箭头连接符 225"/>
                              <p:cNvCxnSpPr>
                                <a:cxnSpLocks/>
                              </p:cNvCxnSpPr>
                              <p:nvPr/>
                            </p:nvCxnSpPr>
                            <p:spPr>
                              <a:xfrm>
                                <a:off x="4200345" y="4145497"/>
                                <a:ext cx="0" cy="34419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70" name="直接箭头连接符 226"/>
                              <p:cNvCxnSpPr>
                                <a:cxnSpLocks/>
                              </p:cNvCxnSpPr>
                              <p:nvPr/>
                            </p:nvCxnSpPr>
                            <p:spPr>
                              <a:xfrm flipV="1">
                                <a:off x="4197894" y="3174658"/>
                                <a:ext cx="0" cy="33267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9987" name="文本框 219"/>
                            <p:cNvSpPr txBox="1"/>
                            <p:nvPr/>
                          </p:nvSpPr>
                          <p:spPr>
                            <a:xfrm>
                              <a:off x="4267396" y="2919434"/>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988" name="文本框 220"/>
                            <p:cNvSpPr txBox="1"/>
                            <p:nvPr/>
                          </p:nvSpPr>
                          <p:spPr>
                            <a:xfrm>
                              <a:off x="4293776" y="442113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989" name="Line 1077"/>
                          <p:cNvSpPr>
                            <a:spLocks noChangeShapeType="1"/>
                          </p:cNvSpPr>
                          <p:nvPr/>
                        </p:nvSpPr>
                        <p:spPr bwMode="auto">
                          <a:xfrm>
                            <a:off x="8256352" y="2255668"/>
                            <a:ext cx="0" cy="158799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0" name="矩形 216"/>
                          <p:cNvSpPr/>
                          <p:nvPr/>
                        </p:nvSpPr>
                        <p:spPr>
                          <a:xfrm rot="16200000">
                            <a:off x="8023331" y="281836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1" name="文本框 217"/>
                          <p:cNvSpPr txBox="1"/>
                          <p:nvPr/>
                        </p:nvSpPr>
                        <p:spPr>
                          <a:xfrm>
                            <a:off x="7769383" y="2685883"/>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992" name="Line 1077"/>
                        <p:cNvSpPr>
                          <a:spLocks noChangeShapeType="1"/>
                        </p:cNvSpPr>
                        <p:nvPr/>
                      </p:nvSpPr>
                      <p:spPr bwMode="auto">
                        <a:xfrm>
                          <a:off x="2000591" y="1802100"/>
                          <a:ext cx="0" cy="16042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93" name="矩形 202"/>
                      <p:cNvSpPr/>
                      <p:nvPr/>
                    </p:nvSpPr>
                    <p:spPr>
                      <a:xfrm rot="16200000">
                        <a:off x="5662451" y="41445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94" name="矩形 199"/>
                    <p:cNvSpPr>
                      <a:spLocks noChangeAspect="1" noMove="1" noResize="1" noRot="1" noAdjustHandles="1" noEditPoints="1" noChangeArrowheads="1" noChangeShapeType="1" noTextEdit="1"/>
                    </p:cNvSpPr>
                    <p:nvPr/>
                  </p:nvSpPr>
                  <p:spPr>
                    <a:xfrm>
                      <a:off x="3902364" y="5576407"/>
                      <a:ext cx="507896" cy="409856"/>
                    </a:xfrm>
                    <a:prstGeom prst="rect"/>
                    <a:blipFill>
                      <a:blip xmlns:r="http://schemas.openxmlformats.org/officeDocument/2006/relationships" r:embed="rId1"/>
                      <a:stretch>
                        <a:fillRect b="-1493"/>
                      </a:stretch>
                    </a:blipFill>
                  </p:spPr>
                  <p:txBody>
                    <a:bodyPr/>
                    <a:p>
                      <a:r>
                        <a:rPr altLang="en-US" lang="zh-CN">
                          <a:noFill/>
                        </a:rPr>
                        <a:t> </a:t>
                      </a:r>
                    </a:p>
                  </p:txBody>
                </p:sp>
                <p:sp>
                  <p:nvSpPr>
                    <p:cNvPr id="1049995" name="矩形 200"/>
                    <p:cNvSpPr>
                      <a:spLocks noChangeAspect="1" noMove="1" noResize="1" noRot="1" noAdjustHandles="1" noEditPoints="1" noChangeArrowheads="1" noChangeShapeType="1" noTextEdit="1"/>
                    </p:cNvSpPr>
                    <p:nvPr/>
                  </p:nvSpPr>
                  <p:spPr>
                    <a:xfrm>
                      <a:off x="8451064" y="5766609"/>
                      <a:ext cx="551177" cy="409856"/>
                    </a:xfrm>
                    <a:prstGeom prst="rect"/>
                    <a:blipFill>
                      <a:blip xmlns:r="http://schemas.openxmlformats.org/officeDocument/2006/relationships" r:embed="rId2"/>
                      <a:stretch>
                        <a:fillRect/>
                      </a:stretch>
                    </a:blipFill>
                  </p:spPr>
                  <p:txBody>
                    <a:bodyPr/>
                    <a:p>
                      <a:r>
                        <a:rPr altLang="en-US" lang="zh-CN">
                          <a:noFill/>
                        </a:rPr>
                        <a:t> </a:t>
                      </a:r>
                    </a:p>
                  </p:txBody>
                </p:sp>
              </p:grpSp>
              <p:grpSp>
                <p:nvGrpSpPr>
                  <p:cNvPr id="478" name="组合 10"/>
                  <p:cNvGrpSpPr/>
                  <p:nvPr/>
                </p:nvGrpSpPr>
                <p:grpSpPr>
                  <a:xfrm>
                    <a:off x="1666322" y="3414468"/>
                    <a:ext cx="2781277" cy="628251"/>
                    <a:chOff x="1666322" y="3414468"/>
                    <a:chExt cx="2781277" cy="628251"/>
                  </a:xfrm>
                </p:grpSpPr>
                <p:sp>
                  <p:nvSpPr>
                    <p:cNvPr id="1049996" name="矩形 427"/>
                    <p:cNvSpPr>
                      <a:spLocks noChangeAspect="1" noMove="1" noResize="1" noRot="1" noAdjustHandles="1" noEditPoints="1" noChangeArrowheads="1" noChangeShapeType="1" noTextEdit="1"/>
                    </p:cNvSpPr>
                    <p:nvPr/>
                  </p:nvSpPr>
                  <p:spPr>
                    <a:xfrm>
                      <a:off x="1666322" y="3551203"/>
                      <a:ext cx="641329" cy="461665"/>
                    </a:xfrm>
                    <a:prstGeom prst="rect"/>
                    <a:blipFill>
                      <a:blip xmlns:r="http://schemas.openxmlformats.org/officeDocument/2006/relationships" r:embed="rId3"/>
                      <a:stretch>
                        <a:fillRect b="-4000"/>
                      </a:stretch>
                    </a:blipFill>
                  </p:spPr>
                  <p:txBody>
                    <a:bodyPr/>
                    <a:p>
                      <a:r>
                        <a:rPr altLang="en-US" lang="zh-CN">
                          <a:noFill/>
                        </a:rPr>
                        <a:t> </a:t>
                      </a:r>
                    </a:p>
                  </p:txBody>
                </p:sp>
                <p:sp>
                  <p:nvSpPr>
                    <p:cNvPr id="1049997" name="Line 1073"/>
                    <p:cNvSpPr>
                      <a:spLocks noChangeShapeType="1"/>
                    </p:cNvSpPr>
                    <p:nvPr/>
                  </p:nvSpPr>
                  <p:spPr bwMode="auto">
                    <a:xfrm flipH="1">
                      <a:off x="3026451" y="3414468"/>
                      <a:ext cx="142114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8" name="等腰三角形 429"/>
                    <p:cNvSpPr/>
                    <p:nvPr/>
                  </p:nvSpPr>
                  <p:spPr>
                    <a:xfrm>
                      <a:off x="2902504" y="361927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9" name="等腰三角形 430"/>
                    <p:cNvSpPr/>
                    <p:nvPr/>
                  </p:nvSpPr>
                  <p:spPr>
                    <a:xfrm flipV="1">
                      <a:off x="2902503" y="383100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0" name="矩形 431"/>
                    <p:cNvSpPr>
                      <a:spLocks noChangeAspect="1" noMove="1" noResize="1" noRot="1" noAdjustHandles="1" noEditPoints="1" noChangeArrowheads="1" noChangeShapeType="1" noTextEdit="1"/>
                    </p:cNvSpPr>
                    <p:nvPr/>
                  </p:nvSpPr>
                  <p:spPr>
                    <a:xfrm>
                      <a:off x="2429977" y="3632339"/>
                      <a:ext cx="614463" cy="409856"/>
                    </a:xfrm>
                    <a:prstGeom prst="rect"/>
                    <a:blipFill>
                      <a:blip xmlns:r="http://schemas.openxmlformats.org/officeDocument/2006/relationships" r:embed="rId4"/>
                      <a:stretch>
                        <a:fillRect b="-14925"/>
                      </a:stretch>
                    </a:blipFill>
                  </p:spPr>
                  <p:txBody>
                    <a:bodyPr/>
                    <a:p>
                      <a:r>
                        <a:rPr altLang="en-US" lang="zh-CN">
                          <a:noFill/>
                        </a:rPr>
                        <a:t> </a:t>
                      </a:r>
                    </a:p>
                  </p:txBody>
                </p:sp>
              </p:grpSp>
            </p:grpSp>
            <p:sp>
              <p:nvSpPr>
                <p:cNvPr id="1050001" name="矩形 433"/>
                <p:cNvSpPr>
                  <a:spLocks noChangeAspect="1" noMove="1" noResize="1" noRot="1" noAdjustHandles="1" noEditPoints="1" noChangeArrowheads="1" noChangeShapeType="1" noTextEdit="1"/>
                </p:cNvSpPr>
                <p:nvPr/>
              </p:nvSpPr>
              <p:spPr>
                <a:xfrm>
                  <a:off x="1721437" y="2854031"/>
                  <a:ext cx="479042" cy="409856"/>
                </a:xfrm>
                <a:prstGeom prst="rect"/>
                <a:blipFill>
                  <a:blip xmlns:r="http://schemas.openxmlformats.org/officeDocument/2006/relationships" r:embed="rId5"/>
                  <a:stretch>
                    <a:fillRect b="-1471"/>
                  </a:stretch>
                </a:blipFill>
              </p:spPr>
              <p:txBody>
                <a:bodyPr/>
                <a:p>
                  <a:r>
                    <a:rPr altLang="en-US" lang="zh-CN">
                      <a:noFill/>
                    </a:rPr>
                    <a:t> </a:t>
                  </a:r>
                </a:p>
              </p:txBody>
            </p:sp>
            <p:cxnSp>
              <p:nvCxnSpPr>
                <p:cNvPr id="3145871" name="直接箭头连接符 434"/>
                <p:cNvCxnSpPr>
                  <a:cxnSpLocks/>
                </p:cNvCxnSpPr>
                <p:nvPr/>
              </p:nvCxnSpPr>
              <p:spPr>
                <a:xfrm>
                  <a:off x="1760439" y="328237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02" name="矩形 435"/>
                <p:cNvSpPr>
                  <a:spLocks noChangeAspect="1" noMove="1" noResize="1" noRot="1" noAdjustHandles="1" noEditPoints="1" noChangeArrowheads="1" noChangeShapeType="1" noTextEdit="1"/>
                </p:cNvSpPr>
                <p:nvPr/>
              </p:nvSpPr>
              <p:spPr>
                <a:xfrm>
                  <a:off x="763810" y="2862591"/>
                  <a:ext cx="426142" cy="409856"/>
                </a:xfrm>
                <a:prstGeom prst="rect"/>
                <a:blipFill>
                  <a:blip xmlns:r="http://schemas.openxmlformats.org/officeDocument/2006/relationships" r:embed="rId6"/>
                  <a:stretch>
                    <a:fillRect b="-1493"/>
                  </a:stretch>
                </a:blipFill>
              </p:spPr>
              <p:txBody>
                <a:bodyPr/>
                <a:p>
                  <a:r>
                    <a:rPr altLang="en-US" lang="zh-CN">
                      <a:noFill/>
                    </a:rPr>
                    <a:t> </a:t>
                  </a:r>
                </a:p>
              </p:txBody>
            </p:sp>
            <p:cxnSp>
              <p:nvCxnSpPr>
                <p:cNvPr id="3145872" name="直接箭头连接符 436"/>
                <p:cNvCxnSpPr>
                  <a:cxnSpLocks/>
                </p:cNvCxnSpPr>
                <p:nvPr/>
              </p:nvCxnSpPr>
              <p:spPr>
                <a:xfrm>
                  <a:off x="802812" y="329093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03" name="矩形 437"/>
                <p:cNvSpPr>
                  <a:spLocks noChangeAspect="1" noMove="1" noResize="1" noRot="1" noAdjustHandles="1" noEditPoints="1" noChangeArrowheads="1" noChangeShapeType="1" noTextEdit="1"/>
                </p:cNvSpPr>
                <p:nvPr/>
              </p:nvSpPr>
              <p:spPr>
                <a:xfrm>
                  <a:off x="3207457" y="2897779"/>
                  <a:ext cx="459806" cy="409856"/>
                </a:xfrm>
                <a:prstGeom prst="rect"/>
                <a:blipFill>
                  <a:blip xmlns:r="http://schemas.openxmlformats.org/officeDocument/2006/relationships" r:embed="rId7"/>
                  <a:stretch>
                    <a:fillRect/>
                  </a:stretch>
                </a:blipFill>
              </p:spPr>
              <p:txBody>
                <a:bodyPr/>
                <a:p>
                  <a:r>
                    <a:rPr altLang="en-US" lang="zh-CN">
                      <a:noFill/>
                    </a:rPr>
                    <a:t> </a:t>
                  </a:r>
                </a:p>
              </p:txBody>
            </p:sp>
            <p:cxnSp>
              <p:nvCxnSpPr>
                <p:cNvPr id="3145873" name="直接箭头连接符 438"/>
                <p:cNvCxnSpPr>
                  <a:cxnSpLocks/>
                </p:cNvCxnSpPr>
                <p:nvPr/>
              </p:nvCxnSpPr>
              <p:spPr>
                <a:xfrm flipH="1">
                  <a:off x="3154794" y="330415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004" name="Line 1073"/>
              <p:cNvSpPr>
                <a:spLocks noChangeShapeType="1"/>
              </p:cNvSpPr>
              <p:nvPr/>
            </p:nvSpPr>
            <p:spPr bwMode="auto">
              <a:xfrm flipH="1">
                <a:off x="2302637" y="4515066"/>
                <a:ext cx="7605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5" name="文本框 149"/>
              <p:cNvSpPr txBox="1"/>
              <p:nvPr/>
            </p:nvSpPr>
            <p:spPr>
              <a:xfrm>
                <a:off x="2786764" y="4654494"/>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006" name="Line 1077"/>
              <p:cNvSpPr>
                <a:spLocks noChangeShapeType="1"/>
              </p:cNvSpPr>
              <p:nvPr/>
            </p:nvSpPr>
            <p:spPr bwMode="auto">
              <a:xfrm>
                <a:off x="2707260" y="4505654"/>
                <a:ext cx="0" cy="8384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7" name="矩形 148"/>
              <p:cNvSpPr/>
              <p:nvPr/>
            </p:nvSpPr>
            <p:spPr>
              <a:xfrm rot="16200000">
                <a:off x="2509692" y="4748097"/>
                <a:ext cx="392622" cy="1903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74" name="直接箭头连接符 153"/>
            <p:cNvCxnSpPr>
              <a:cxnSpLocks/>
            </p:cNvCxnSpPr>
            <p:nvPr/>
          </p:nvCxnSpPr>
          <p:spPr>
            <a:xfrm>
              <a:off x="3252189" y="1150059"/>
              <a:ext cx="4332" cy="4025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08" name="椭圆 157"/>
            <p:cNvSpPr/>
            <p:nvPr/>
          </p:nvSpPr>
          <p:spPr>
            <a:xfrm>
              <a:off x="2671346" y="2445601"/>
              <a:ext cx="67490" cy="67490"/>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09" name="圆角矩形 231"/>
          <p:cNvSpPr/>
          <p:nvPr/>
        </p:nvSpPr>
        <p:spPr>
          <a:xfrm>
            <a:off x="5119100" y="1589249"/>
            <a:ext cx="3744977" cy="3850129"/>
          </a:xfrm>
          <a:prstGeom prst="roundRect">
            <a:avLst>
              <a:gd name="adj" fmla="val 4817"/>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0" name="Rectangle 1282"/>
          <p:cNvSpPr>
            <a:spLocks noChangeArrowheads="1"/>
          </p:cNvSpPr>
          <p:nvPr/>
        </p:nvSpPr>
        <p:spPr bwMode="auto">
          <a:xfrm>
            <a:off x="5427222" y="1769631"/>
            <a:ext cx="284481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1" dirty="0" sz="2400" kumimoji="1" lang="zh-CN">
              <a:latin typeface="Arial" panose="020B0604020202020204" pitchFamily="34" charset="0"/>
              <a:cs typeface="Arial" panose="020B0604020202020204" pitchFamily="34" charset="0"/>
            </a:endParaRPr>
          </a:p>
        </p:txBody>
      </p:sp>
      <p:grpSp>
        <p:nvGrpSpPr>
          <p:cNvPr id="479" name="组合 2"/>
          <p:cNvGrpSpPr/>
          <p:nvPr/>
        </p:nvGrpSpPr>
        <p:grpSpPr>
          <a:xfrm>
            <a:off x="571705" y="3178346"/>
            <a:ext cx="4124922" cy="2316245"/>
            <a:chOff x="648677" y="2605248"/>
            <a:chExt cx="4124922" cy="2316245"/>
          </a:xfrm>
        </p:grpSpPr>
        <p:grpSp>
          <p:nvGrpSpPr>
            <p:cNvPr id="480" name="组合 76"/>
            <p:cNvGrpSpPr/>
            <p:nvPr/>
          </p:nvGrpSpPr>
          <p:grpSpPr>
            <a:xfrm>
              <a:off x="648677" y="2605248"/>
              <a:ext cx="4124922" cy="2316245"/>
              <a:chOff x="655936" y="342850"/>
              <a:chExt cx="4124922" cy="2316245"/>
            </a:xfrm>
          </p:grpSpPr>
          <p:grpSp>
            <p:nvGrpSpPr>
              <p:cNvPr id="481" name="组合 77"/>
              <p:cNvGrpSpPr/>
              <p:nvPr/>
            </p:nvGrpSpPr>
            <p:grpSpPr>
              <a:xfrm>
                <a:off x="655936" y="342850"/>
                <a:ext cx="4124922" cy="2316245"/>
                <a:chOff x="655936" y="3041330"/>
                <a:chExt cx="4124922" cy="2316245"/>
              </a:xfrm>
            </p:grpSpPr>
            <p:grpSp>
              <p:nvGrpSpPr>
                <p:cNvPr id="482" name="组合 80"/>
                <p:cNvGrpSpPr/>
                <p:nvPr/>
              </p:nvGrpSpPr>
              <p:grpSpPr>
                <a:xfrm>
                  <a:off x="655936" y="3041330"/>
                  <a:ext cx="4124922" cy="2316245"/>
                  <a:chOff x="630989" y="2854031"/>
                  <a:chExt cx="4124922" cy="2316245"/>
                </a:xfrm>
              </p:grpSpPr>
              <p:grpSp>
                <p:nvGrpSpPr>
                  <p:cNvPr id="483" name="组合 85"/>
                  <p:cNvGrpSpPr/>
                  <p:nvPr/>
                </p:nvGrpSpPr>
                <p:grpSpPr>
                  <a:xfrm>
                    <a:off x="630989" y="3206911"/>
                    <a:ext cx="4124922" cy="1963365"/>
                    <a:chOff x="630989" y="3206911"/>
                    <a:chExt cx="4124922" cy="1963365"/>
                  </a:xfrm>
                </p:grpSpPr>
                <p:grpSp>
                  <p:nvGrpSpPr>
                    <p:cNvPr id="484" name="组合 92"/>
                    <p:cNvGrpSpPr/>
                    <p:nvPr/>
                  </p:nvGrpSpPr>
                  <p:grpSpPr>
                    <a:xfrm>
                      <a:off x="630989" y="3206911"/>
                      <a:ext cx="4124922" cy="1963365"/>
                      <a:chOff x="4522964" y="5001282"/>
                      <a:chExt cx="4124922" cy="1963365"/>
                    </a:xfrm>
                  </p:grpSpPr>
                  <p:sp>
                    <p:nvSpPr>
                      <p:cNvPr id="1050011" name="Line 1077"/>
                      <p:cNvSpPr>
                        <a:spLocks noChangeShapeType="1"/>
                      </p:cNvSpPr>
                      <p:nvPr/>
                    </p:nvSpPr>
                    <p:spPr bwMode="auto">
                      <a:xfrm flipV="1">
                        <a:off x="5354600" y="5205612"/>
                        <a:ext cx="0" cy="15880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2" name="Line 1077"/>
                      <p:cNvSpPr>
                        <a:spLocks noChangeShapeType="1"/>
                      </p:cNvSpPr>
                      <p:nvPr/>
                    </p:nvSpPr>
                    <p:spPr bwMode="auto">
                      <a:xfrm flipV="1">
                        <a:off x="7681540" y="5189316"/>
                        <a:ext cx="0" cy="16042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485" name="组合 101"/>
                      <p:cNvGrpSpPr/>
                      <p:nvPr/>
                    </p:nvGrpSpPr>
                    <p:grpSpPr>
                      <a:xfrm>
                        <a:off x="4522964" y="5001282"/>
                        <a:ext cx="4124922" cy="1963365"/>
                        <a:chOff x="4245877" y="3618967"/>
                        <a:chExt cx="4124922" cy="1963365"/>
                      </a:xfrm>
                    </p:grpSpPr>
                    <p:grpSp>
                      <p:nvGrpSpPr>
                        <p:cNvPr id="486" name="组合 104"/>
                        <p:cNvGrpSpPr/>
                        <p:nvPr/>
                      </p:nvGrpSpPr>
                      <p:grpSpPr>
                        <a:xfrm>
                          <a:off x="4245877" y="3618967"/>
                          <a:ext cx="4124922" cy="1963365"/>
                          <a:chOff x="1998862" y="1614063"/>
                          <a:chExt cx="4124922" cy="1963365"/>
                        </a:xfrm>
                      </p:grpSpPr>
                      <p:grpSp>
                        <p:nvGrpSpPr>
                          <p:cNvPr id="487" name="组合 108"/>
                          <p:cNvGrpSpPr/>
                          <p:nvPr/>
                        </p:nvGrpSpPr>
                        <p:grpSpPr>
                          <a:xfrm>
                            <a:off x="1998862" y="1614063"/>
                            <a:ext cx="4124922" cy="1963365"/>
                            <a:chOff x="318729" y="2945936"/>
                            <a:chExt cx="4124922" cy="1963365"/>
                          </a:xfrm>
                        </p:grpSpPr>
                        <p:grpSp>
                          <p:nvGrpSpPr>
                            <p:cNvPr id="488" name="组合 112"/>
                            <p:cNvGrpSpPr/>
                            <p:nvPr/>
                          </p:nvGrpSpPr>
                          <p:grpSpPr>
                            <a:xfrm>
                              <a:off x="318729" y="3088631"/>
                              <a:ext cx="3737129" cy="1807262"/>
                              <a:chOff x="52408" y="2993505"/>
                              <a:chExt cx="3737129" cy="1807262"/>
                            </a:xfrm>
                          </p:grpSpPr>
                          <p:grpSp>
                            <p:nvGrpSpPr>
                              <p:cNvPr id="489" name="组合 115"/>
                              <p:cNvGrpSpPr/>
                              <p:nvPr/>
                            </p:nvGrpSpPr>
                            <p:grpSpPr>
                              <a:xfrm>
                                <a:off x="52408" y="2993505"/>
                                <a:ext cx="3578766" cy="1807262"/>
                                <a:chOff x="52408" y="2993505"/>
                                <a:chExt cx="3578766" cy="1807262"/>
                              </a:xfrm>
                            </p:grpSpPr>
                            <p:grpSp>
                              <p:nvGrpSpPr>
                                <p:cNvPr id="490" name="Group 1096"/>
                                <p:cNvGrpSpPr/>
                                <p:nvPr/>
                              </p:nvGrpSpPr>
                              <p:grpSpPr bwMode="auto">
                                <a:xfrm>
                                  <a:off x="52408" y="3055142"/>
                                  <a:ext cx="2395884" cy="917119"/>
                                  <a:chOff x="3212" y="3080"/>
                                  <a:chExt cx="1685" cy="645"/>
                                </a:xfrm>
                              </p:grpSpPr>
                              <p:sp>
                                <p:nvSpPr>
                                  <p:cNvPr id="1050013" name="Line 1073"/>
                                  <p:cNvSpPr>
                                    <a:spLocks noChangeShapeType="1"/>
                                  </p:cNvSpPr>
                                  <p:nvPr/>
                                </p:nvSpPr>
                                <p:spPr bwMode="auto">
                                  <a:xfrm flipH="1">
                                    <a:off x="3212" y="3080"/>
                                    <a:ext cx="11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4" name="Line 1077"/>
                                  <p:cNvSpPr>
                                    <a:spLocks noChangeShapeType="1"/>
                                  </p:cNvSpPr>
                                  <p:nvPr/>
                                </p:nvSpPr>
                                <p:spPr bwMode="auto">
                                  <a:xfrm>
                                    <a:off x="4897" y="3080"/>
                                    <a:ext cx="0" cy="64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15" name="文本框 122"/>
                                <p:cNvSpPr txBox="1"/>
                                <p:nvPr/>
                              </p:nvSpPr>
                              <p:spPr>
                                <a:xfrm>
                                  <a:off x="2702445" y="3495148"/>
                                  <a:ext cx="56128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016" name="Line 1077"/>
                                <p:cNvSpPr>
                                  <a:spLocks noChangeShapeType="1"/>
                                </p:cNvSpPr>
                                <p:nvPr/>
                              </p:nvSpPr>
                              <p:spPr bwMode="auto">
                                <a:xfrm flipV="1">
                                  <a:off x="1706017" y="3038846"/>
                                  <a:ext cx="0" cy="932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7" name="Line 1073"/>
                                <p:cNvSpPr>
                                  <a:spLocks noChangeShapeType="1"/>
                                </p:cNvSpPr>
                                <p:nvPr/>
                              </p:nvSpPr>
                              <p:spPr bwMode="auto">
                                <a:xfrm flipH="1">
                                  <a:off x="59382" y="4643141"/>
                                  <a:ext cx="35717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18" name="矩形 125"/>
                                <p:cNvSpPr/>
                                <p:nvPr/>
                              </p:nvSpPr>
                              <p:spPr>
                                <a:xfrm rot="16200000">
                                  <a:off x="649428" y="361302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9" name="矩形 126"/>
                                <p:cNvSpPr/>
                                <p:nvPr/>
                              </p:nvSpPr>
                              <p:spPr>
                                <a:xfrm rot="16200000">
                                  <a:off x="2979654" y="36310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0" name="文本框 127"/>
                                <p:cNvSpPr txBox="1"/>
                                <p:nvPr/>
                              </p:nvSpPr>
                              <p:spPr>
                                <a:xfrm>
                                  <a:off x="325276" y="3461492"/>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021" name="文本框 12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75" name="直接连接符 129"/>
                                <p:cNvCxnSpPr>
                                  <a:cxnSpLocks/>
                                </p:cNvCxnSpPr>
                                <p:nvPr/>
                              </p:nvCxnSpPr>
                              <p:spPr>
                                <a:xfrm flipV="1">
                                  <a:off x="1883570" y="480069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76" name="直接箭头连接符 119"/>
                              <p:cNvCxnSpPr>
                                <a:cxnSpLocks/>
                              </p:cNvCxnSpPr>
                              <p:nvPr/>
                            </p:nvCxnSpPr>
                            <p:spPr>
                              <a:xfrm>
                                <a:off x="3789537" y="4171999"/>
                                <a:ext cx="0" cy="34419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77" name="直接箭头连接符 120"/>
                              <p:cNvCxnSpPr>
                                <a:cxnSpLocks/>
                              </p:cNvCxnSpPr>
                              <p:nvPr/>
                            </p:nvCxnSpPr>
                            <p:spPr>
                              <a:xfrm flipV="1">
                                <a:off x="3787086" y="3201160"/>
                                <a:ext cx="0" cy="332679"/>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022" name="文本框 113"/>
                            <p:cNvSpPr txBox="1"/>
                            <p:nvPr/>
                          </p:nvSpPr>
                          <p:spPr>
                            <a:xfrm>
                              <a:off x="3856588" y="294593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23" name="文本框 114"/>
                            <p:cNvSpPr txBox="1"/>
                            <p:nvPr/>
                          </p:nvSpPr>
                          <p:spPr>
                            <a:xfrm>
                              <a:off x="3882968" y="444763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24" name="Line 1077"/>
                          <p:cNvSpPr>
                            <a:spLocks noChangeShapeType="1"/>
                          </p:cNvSpPr>
                          <p:nvPr/>
                        </p:nvSpPr>
                        <p:spPr bwMode="auto">
                          <a:xfrm>
                            <a:off x="2000591" y="1802100"/>
                            <a:ext cx="0" cy="16042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25" name="矩形 105"/>
                        <p:cNvSpPr/>
                        <p:nvPr/>
                      </p:nvSpPr>
                      <p:spPr>
                        <a:xfrm rot="16200000">
                          <a:off x="5662451" y="41445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26" name="矩形 103"/>
                      <p:cNvSpPr>
                        <a:spLocks noChangeAspect="1" noMove="1" noResize="1" noRot="1" noAdjustHandles="1" noEditPoints="1" noChangeArrowheads="1" noChangeShapeType="1" noTextEdit="1"/>
                      </p:cNvSpPr>
                      <p:nvPr/>
                    </p:nvSpPr>
                    <p:spPr>
                      <a:xfrm>
                        <a:off x="8040256" y="5793111"/>
                        <a:ext cx="551177" cy="409856"/>
                      </a:xfrm>
                      <a:prstGeom prst="rect"/>
                      <a:blipFill>
                        <a:blip xmlns:r="http://schemas.openxmlformats.org/officeDocument/2006/relationships" r:embed="rId8"/>
                        <a:stretch>
                          <a:fillRect/>
                        </a:stretch>
                      </a:blipFill>
                    </p:spPr>
                    <p:txBody>
                      <a:bodyPr/>
                      <a:p>
                        <a:r>
                          <a:rPr altLang="en-US" lang="zh-CN">
                            <a:noFill/>
                          </a:rPr>
                          <a:t> </a:t>
                        </a:r>
                      </a:p>
                    </p:txBody>
                  </p:sp>
                </p:grpSp>
                <p:grpSp>
                  <p:nvGrpSpPr>
                    <p:cNvPr id="491" name="组合 93"/>
                    <p:cNvGrpSpPr/>
                    <p:nvPr/>
                  </p:nvGrpSpPr>
                  <p:grpSpPr>
                    <a:xfrm>
                      <a:off x="1666322" y="3414468"/>
                      <a:ext cx="2543433" cy="628251"/>
                      <a:chOff x="1666322" y="3414468"/>
                      <a:chExt cx="2543433" cy="628251"/>
                    </a:xfrm>
                  </p:grpSpPr>
                  <p:sp>
                    <p:nvSpPr>
                      <p:cNvPr id="1050027" name="矩形 94"/>
                      <p:cNvSpPr>
                        <a:spLocks noChangeAspect="1" noMove="1" noResize="1" noRot="1" noAdjustHandles="1" noEditPoints="1" noChangeArrowheads="1" noChangeShapeType="1" noTextEdit="1"/>
                      </p:cNvSpPr>
                      <p:nvPr/>
                    </p:nvSpPr>
                    <p:spPr>
                      <a:xfrm>
                        <a:off x="1666322" y="3551203"/>
                        <a:ext cx="641329" cy="461665"/>
                      </a:xfrm>
                      <a:prstGeom prst="rect"/>
                      <a:blipFill>
                        <a:blip xmlns:r="http://schemas.openxmlformats.org/officeDocument/2006/relationships" r:embed="rId9"/>
                        <a:stretch>
                          <a:fillRect b="-4000"/>
                        </a:stretch>
                      </a:blipFill>
                    </p:spPr>
                    <p:txBody>
                      <a:bodyPr/>
                      <a:p>
                        <a:r>
                          <a:rPr altLang="en-US" lang="zh-CN">
                            <a:noFill/>
                          </a:rPr>
                          <a:t> </a:t>
                        </a:r>
                      </a:p>
                    </p:txBody>
                  </p:sp>
                  <p:sp>
                    <p:nvSpPr>
                      <p:cNvPr id="1050028" name="Line 1073"/>
                      <p:cNvSpPr>
                        <a:spLocks noChangeShapeType="1"/>
                      </p:cNvSpPr>
                      <p:nvPr/>
                    </p:nvSpPr>
                    <p:spPr bwMode="auto">
                      <a:xfrm flipH="1">
                        <a:off x="3026451" y="3414468"/>
                        <a:ext cx="118330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9" name="等腰三角形 96"/>
                      <p:cNvSpPr/>
                      <p:nvPr/>
                    </p:nvSpPr>
                    <p:spPr>
                      <a:xfrm>
                        <a:off x="2902504" y="361927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0" name="等腰三角形 97"/>
                      <p:cNvSpPr/>
                      <p:nvPr/>
                    </p:nvSpPr>
                    <p:spPr>
                      <a:xfrm flipV="1">
                        <a:off x="2902503" y="3831007"/>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1" name="矩形 98"/>
                      <p:cNvSpPr>
                        <a:spLocks noChangeAspect="1" noMove="1" noResize="1" noRot="1" noAdjustHandles="1" noEditPoints="1" noChangeArrowheads="1" noChangeShapeType="1" noTextEdit="1"/>
                      </p:cNvSpPr>
                      <p:nvPr/>
                    </p:nvSpPr>
                    <p:spPr>
                      <a:xfrm>
                        <a:off x="2429977" y="3632339"/>
                        <a:ext cx="614463" cy="409856"/>
                      </a:xfrm>
                      <a:prstGeom prst="rect"/>
                      <a:blipFill>
                        <a:blip xmlns:r="http://schemas.openxmlformats.org/officeDocument/2006/relationships" r:embed="rId10"/>
                        <a:stretch>
                          <a:fillRect b="-14925"/>
                        </a:stretch>
                      </a:blipFill>
                    </p:spPr>
                    <p:txBody>
                      <a:bodyPr/>
                      <a:p>
                        <a:r>
                          <a:rPr altLang="en-US" lang="zh-CN">
                            <a:noFill/>
                          </a:rPr>
                          <a:t> </a:t>
                        </a:r>
                      </a:p>
                    </p:txBody>
                  </p:sp>
                </p:grpSp>
              </p:grpSp>
              <p:sp>
                <p:nvSpPr>
                  <p:cNvPr id="1050032" name="矩形 86"/>
                  <p:cNvSpPr>
                    <a:spLocks noChangeAspect="1" noMove="1" noResize="1" noRot="1" noAdjustHandles="1" noEditPoints="1" noChangeArrowheads="1" noChangeShapeType="1" noTextEdit="1"/>
                  </p:cNvSpPr>
                  <p:nvPr/>
                </p:nvSpPr>
                <p:spPr>
                  <a:xfrm>
                    <a:off x="1721437" y="2854031"/>
                    <a:ext cx="479042" cy="409856"/>
                  </a:xfrm>
                  <a:prstGeom prst="rect"/>
                  <a:blipFill>
                    <a:blip xmlns:r="http://schemas.openxmlformats.org/officeDocument/2006/relationships" r:embed="rId11"/>
                    <a:stretch>
                      <a:fillRect b="-1471"/>
                    </a:stretch>
                  </a:blipFill>
                </p:spPr>
                <p:txBody>
                  <a:bodyPr/>
                  <a:p>
                    <a:r>
                      <a:rPr altLang="en-US" lang="zh-CN">
                        <a:noFill/>
                      </a:rPr>
                      <a:t> </a:t>
                    </a:r>
                  </a:p>
                </p:txBody>
              </p:sp>
              <p:cxnSp>
                <p:nvCxnSpPr>
                  <p:cNvPr id="3145878" name="直接箭头连接符 87"/>
                  <p:cNvCxnSpPr>
                    <a:cxnSpLocks/>
                  </p:cNvCxnSpPr>
                  <p:nvPr/>
                </p:nvCxnSpPr>
                <p:spPr>
                  <a:xfrm>
                    <a:off x="1760439" y="328237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33" name="矩形 88"/>
                  <p:cNvSpPr>
                    <a:spLocks noChangeAspect="1" noMove="1" noResize="1" noRot="1" noAdjustHandles="1" noEditPoints="1" noChangeArrowheads="1" noChangeShapeType="1" noTextEdit="1"/>
                  </p:cNvSpPr>
                  <p:nvPr/>
                </p:nvSpPr>
                <p:spPr>
                  <a:xfrm>
                    <a:off x="763810" y="2862591"/>
                    <a:ext cx="426142" cy="409856"/>
                  </a:xfrm>
                  <a:prstGeom prst="rect"/>
                  <a:blipFill>
                    <a:blip xmlns:r="http://schemas.openxmlformats.org/officeDocument/2006/relationships" r:embed="rId12"/>
                    <a:stretch>
                      <a:fillRect b="-1493"/>
                    </a:stretch>
                  </a:blipFill>
                </p:spPr>
                <p:txBody>
                  <a:bodyPr/>
                  <a:p>
                    <a:r>
                      <a:rPr altLang="en-US" lang="zh-CN">
                        <a:noFill/>
                      </a:rPr>
                      <a:t> </a:t>
                    </a:r>
                  </a:p>
                </p:txBody>
              </p:sp>
              <p:cxnSp>
                <p:nvCxnSpPr>
                  <p:cNvPr id="3145879" name="直接箭头连接符 89"/>
                  <p:cNvCxnSpPr>
                    <a:cxnSpLocks/>
                  </p:cNvCxnSpPr>
                  <p:nvPr/>
                </p:nvCxnSpPr>
                <p:spPr>
                  <a:xfrm>
                    <a:off x="802812" y="329093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34" name="矩形 90"/>
                  <p:cNvSpPr>
                    <a:spLocks noChangeAspect="1" noMove="1" noResize="1" noRot="1" noAdjustHandles="1" noEditPoints="1" noChangeArrowheads="1" noChangeShapeType="1" noTextEdit="1"/>
                  </p:cNvSpPr>
                  <p:nvPr/>
                </p:nvSpPr>
                <p:spPr>
                  <a:xfrm>
                    <a:off x="3207457" y="2897779"/>
                    <a:ext cx="459806" cy="409856"/>
                  </a:xfrm>
                  <a:prstGeom prst="rect"/>
                  <a:blipFill>
                    <a:blip xmlns:r="http://schemas.openxmlformats.org/officeDocument/2006/relationships" r:embed="rId13"/>
                    <a:stretch>
                      <a:fillRect/>
                    </a:stretch>
                  </a:blipFill>
                </p:spPr>
                <p:txBody>
                  <a:bodyPr/>
                  <a:p>
                    <a:r>
                      <a:rPr altLang="en-US" lang="zh-CN">
                        <a:noFill/>
                      </a:rPr>
                      <a:t> </a:t>
                    </a:r>
                  </a:p>
                </p:txBody>
              </p:sp>
              <p:cxnSp>
                <p:nvCxnSpPr>
                  <p:cNvPr id="3145880" name="直接箭头连接符 91"/>
                  <p:cNvCxnSpPr>
                    <a:cxnSpLocks/>
                  </p:cNvCxnSpPr>
                  <p:nvPr/>
                </p:nvCxnSpPr>
                <p:spPr>
                  <a:xfrm flipH="1">
                    <a:off x="3154794" y="330415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035" name="Line 1073"/>
                <p:cNvSpPr>
                  <a:spLocks noChangeShapeType="1"/>
                </p:cNvSpPr>
                <p:nvPr/>
              </p:nvSpPr>
              <p:spPr bwMode="auto">
                <a:xfrm flipH="1">
                  <a:off x="2302637" y="4515066"/>
                  <a:ext cx="76051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6" name="文本框 82"/>
                <p:cNvSpPr txBox="1"/>
                <p:nvPr/>
              </p:nvSpPr>
              <p:spPr>
                <a:xfrm>
                  <a:off x="2786764" y="4654494"/>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037" name="Line 1077"/>
                <p:cNvSpPr>
                  <a:spLocks noChangeShapeType="1"/>
                </p:cNvSpPr>
                <p:nvPr/>
              </p:nvSpPr>
              <p:spPr bwMode="auto">
                <a:xfrm>
                  <a:off x="2707260" y="4505654"/>
                  <a:ext cx="0" cy="8384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8" name="矩形 84"/>
                <p:cNvSpPr/>
                <p:nvPr/>
              </p:nvSpPr>
              <p:spPr>
                <a:xfrm rot="16200000">
                  <a:off x="2509692" y="4748097"/>
                  <a:ext cx="392622" cy="1903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81" name="直接箭头连接符 78"/>
              <p:cNvCxnSpPr>
                <a:cxnSpLocks/>
              </p:cNvCxnSpPr>
              <p:nvPr/>
            </p:nvCxnSpPr>
            <p:spPr>
              <a:xfrm>
                <a:off x="3252189" y="1150059"/>
                <a:ext cx="4332" cy="4025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39" name="椭圆 79"/>
              <p:cNvSpPr/>
              <p:nvPr/>
            </p:nvSpPr>
            <p:spPr>
              <a:xfrm>
                <a:off x="2671346" y="2445601"/>
                <a:ext cx="67490" cy="67490"/>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40" name="椭圆 1"/>
            <p:cNvSpPr/>
            <p:nvPr/>
          </p:nvSpPr>
          <p:spPr>
            <a:xfrm>
              <a:off x="4188621" y="3114885"/>
              <a:ext cx="101600" cy="101600"/>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1" name="椭圆 133"/>
            <p:cNvSpPr/>
            <p:nvPr/>
          </p:nvSpPr>
          <p:spPr>
            <a:xfrm>
              <a:off x="4161273" y="4690944"/>
              <a:ext cx="101600" cy="101600"/>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42" name="矩形 135"/>
          <p:cNvSpPr>
            <a:spLocks noChangeAspect="1" noMove="1" noResize="1" noRot="1" noAdjustHandles="1" noEditPoints="1" noChangeArrowheads="1" noChangeShapeType="1" noTextEdit="1"/>
          </p:cNvSpPr>
          <p:nvPr/>
        </p:nvSpPr>
        <p:spPr>
          <a:xfrm>
            <a:off x="3789135" y="3223994"/>
            <a:ext cx="477438" cy="409856"/>
          </a:xfrm>
          <a:prstGeom prst="rect"/>
          <a:blipFill>
            <a:blip xmlns:r="http://schemas.openxmlformats.org/officeDocument/2006/relationships" r:embed="rId14"/>
            <a:stretch>
              <a:fillRect/>
            </a:stretch>
          </a:blipFill>
        </p:spPr>
        <p:txBody>
          <a:bodyPr/>
          <a:p>
            <a:r>
              <a:rPr altLang="en-US" lang="zh-CN">
                <a:noFill/>
              </a:rPr>
              <a:t> </a:t>
            </a:r>
          </a:p>
        </p:txBody>
      </p:sp>
      <p:cxnSp>
        <p:nvCxnSpPr>
          <p:cNvPr id="3145882" name="直接箭头连接符 136"/>
          <p:cNvCxnSpPr>
            <a:cxnSpLocks/>
          </p:cNvCxnSpPr>
          <p:nvPr/>
        </p:nvCxnSpPr>
        <p:spPr>
          <a:xfrm flipH="1">
            <a:off x="3736472" y="3630370"/>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043" name="文本框 137"/>
          <p:cNvSpPr txBox="1">
            <a:spLocks noChangeAspect="1" noMove="1" noResize="1" noRot="1" noAdjustHandles="1" noEditPoints="1" noChangeArrowheads="1" noChangeShapeType="1" noTextEdit="1"/>
          </p:cNvSpPr>
          <p:nvPr/>
        </p:nvSpPr>
        <p:spPr>
          <a:xfrm>
            <a:off x="5561353" y="2268030"/>
            <a:ext cx="2582630" cy="838628"/>
          </a:xfrm>
          <a:prstGeom prst="rect"/>
          <a:blipFill>
            <a:blip xmlns:r="http://schemas.openxmlformats.org/officeDocument/2006/relationships" r:embed="rId15"/>
            <a:stretch>
              <a:fillRect/>
            </a:stretch>
          </a:blipFill>
        </p:spPr>
        <p:txBody>
          <a:bodyPr/>
          <a:p>
            <a:r>
              <a:rPr altLang="en-US" lang="zh-CN">
                <a:noFill/>
              </a:rPr>
              <a:t> </a:t>
            </a:r>
          </a:p>
        </p:txBody>
      </p:sp>
      <p:sp>
        <p:nvSpPr>
          <p:cNvPr id="1050044" name="Rectangle 1282"/>
          <p:cNvSpPr>
            <a:spLocks noChangeArrowheads="1"/>
          </p:cNvSpPr>
          <p:nvPr/>
        </p:nvSpPr>
        <p:spPr bwMode="auto">
          <a:xfrm>
            <a:off x="5349404" y="3164762"/>
            <a:ext cx="3432370" cy="1158241"/>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Because the current source has an infinite resistance</a:t>
            </a:r>
            <a:endParaRPr altLang="en-US" b="1" dirty="0" sz="2400" kumimoji="1" lang="zh-CN">
              <a:latin typeface="Arial" panose="020B0604020202020204" pitchFamily="34" charset="0"/>
              <a:cs typeface="Arial" panose="020B0604020202020204" pitchFamily="34" charset="0"/>
            </a:endParaRPr>
          </a:p>
        </p:txBody>
      </p:sp>
      <p:sp>
        <p:nvSpPr>
          <p:cNvPr id="1050045" name="文本框 139"/>
          <p:cNvSpPr txBox="1">
            <a:spLocks noChangeAspect="1" noMove="1" noResize="1" noRot="1" noAdjustHandles="1" noEditPoints="1" noChangeArrowheads="1" noChangeShapeType="1" noTextEdit="1"/>
          </p:cNvSpPr>
          <p:nvPr/>
        </p:nvSpPr>
        <p:spPr>
          <a:xfrm>
            <a:off x="5549064" y="4907790"/>
            <a:ext cx="1193532" cy="369332"/>
          </a:xfrm>
          <a:prstGeom prst="rect"/>
          <a:blipFill>
            <a:blip xmlns:r="http://schemas.openxmlformats.org/officeDocument/2006/relationships" r:embed="rId16"/>
            <a:stretch>
              <a:fillRect l="-5612" r="-2551" b="-14754"/>
            </a:stretch>
          </a:blipFill>
        </p:spPr>
        <p:txBody>
          <a:bodyPr/>
          <a:p>
            <a:r>
              <a:rPr altLang="en-US" lang="zh-CN">
                <a:noFill/>
              </a:rPr>
              <a:t> </a:t>
            </a:r>
          </a:p>
        </p:txBody>
      </p:sp>
      <p:sp>
        <p:nvSpPr>
          <p:cNvPr id="1050046" name="矩形 141"/>
          <p:cNvSpPr>
            <a:spLocks noChangeAspect="1" noMove="1" noResize="1" noRot="1" noAdjustHandles="1" noEditPoints="1" noChangeArrowheads="1" noChangeShapeType="1" noTextEdit="1"/>
          </p:cNvSpPr>
          <p:nvPr/>
        </p:nvSpPr>
        <p:spPr>
          <a:xfrm>
            <a:off x="5449048" y="4291145"/>
            <a:ext cx="1781578" cy="473206"/>
          </a:xfrm>
          <a:prstGeom prst="rect"/>
          <a:blipFill>
            <a:blip xmlns:r="http://schemas.openxmlformats.org/officeDocument/2006/relationships" r:embed="rId17"/>
            <a:stretch>
              <a:fillRect t="-3846" b="-2564"/>
            </a:stretch>
          </a:blipFill>
        </p:spPr>
        <p:txBody>
          <a:bodyPr/>
          <a:p>
            <a:r>
              <a:rPr altLang="en-US" lang="zh-CN">
                <a:noFill/>
              </a:rPr>
              <a:t> </a:t>
            </a:r>
          </a:p>
        </p:txBody>
      </p:sp>
      <p:sp>
        <p:nvSpPr>
          <p:cNvPr id="1050047" name="下箭头 5"/>
          <p:cNvSpPr/>
          <p:nvPr/>
        </p:nvSpPr>
        <p:spPr>
          <a:xfrm>
            <a:off x="2454405" y="3344852"/>
            <a:ext cx="360616" cy="31228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cxnSp>
        <p:nvCxnSpPr>
          <p:cNvPr id="3145728" name="直接连接符 52"/>
          <p:cNvCxnSpPr>
            <a:cxnSpLocks/>
          </p:cNvCxnSpPr>
          <p:nvPr/>
        </p:nvCxnSpPr>
        <p:spPr>
          <a:xfrm>
            <a:off x="3573187" y="3053607"/>
            <a:ext cx="2773767" cy="0"/>
          </a:xfrm>
          <a:prstGeom prst="line"/>
          <a:ln w="285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85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598" name="Rectangle 3"/>
          <p:cNvSpPr>
            <a:spLocks noChangeArrowheads="1"/>
          </p:cNvSpPr>
          <p:nvPr/>
        </p:nvSpPr>
        <p:spPr bwMode="auto">
          <a:xfrm>
            <a:off x="305836" y="467710"/>
            <a:ext cx="3464516"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Temperature effect</a:t>
            </a:r>
            <a:endParaRPr altLang="en-US" dirty="0" sz="3600" kumimoji="1" lang="zh-CN" smtClean="0">
              <a:latin typeface="Arial" panose="020B0604020202020204" pitchFamily="34" charset="0"/>
              <a:cs typeface="Arial" panose="020B0604020202020204" pitchFamily="34" charset="0"/>
            </a:endParaRPr>
          </a:p>
        </p:txBody>
      </p:sp>
      <p:sp>
        <p:nvSpPr>
          <p:cNvPr id="1048599" name="文本框 7"/>
          <p:cNvSpPr txBox="1"/>
          <p:nvPr/>
        </p:nvSpPr>
        <p:spPr>
          <a:xfrm>
            <a:off x="3350132" y="5968458"/>
            <a:ext cx="866609"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600" name="文本框 8"/>
          <p:cNvSpPr txBox="1"/>
          <p:nvPr/>
        </p:nvSpPr>
        <p:spPr>
          <a:xfrm>
            <a:off x="838951" y="5409082"/>
            <a:ext cx="5151031"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Temperature ↑, keep </a:t>
            </a: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r>
              <a:rPr altLang="zh-CN" b="1" dirty="0" sz="2400" lang="en-US" smtClean="0">
                <a:latin typeface="Arial" panose="020B0604020202020204" pitchFamily="34" charset="0"/>
                <a:cs typeface="Arial" panose="020B0604020202020204" pitchFamily="34" charset="0"/>
              </a:rPr>
              <a:t> constant</a:t>
            </a:r>
            <a:r>
              <a:rPr altLang="zh-CN" b="1" dirty="0" sz="2400" i="1"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grpSp>
        <p:nvGrpSpPr>
          <p:cNvPr id="73" name="组合 1"/>
          <p:cNvGrpSpPr/>
          <p:nvPr/>
        </p:nvGrpSpPr>
        <p:grpSpPr>
          <a:xfrm>
            <a:off x="2370005" y="990930"/>
            <a:ext cx="4536635" cy="4233238"/>
            <a:chOff x="4281198" y="1032643"/>
            <a:chExt cx="4536635" cy="4233238"/>
          </a:xfrm>
        </p:grpSpPr>
        <p:grpSp>
          <p:nvGrpSpPr>
            <p:cNvPr id="74" name="组合 9"/>
            <p:cNvGrpSpPr/>
            <p:nvPr/>
          </p:nvGrpSpPr>
          <p:grpSpPr>
            <a:xfrm>
              <a:off x="4281198" y="1032643"/>
              <a:ext cx="4536635" cy="4233238"/>
              <a:chOff x="4485064" y="2026484"/>
              <a:chExt cx="4536635" cy="4233238"/>
            </a:xfrm>
          </p:grpSpPr>
          <p:grpSp>
            <p:nvGrpSpPr>
              <p:cNvPr id="75" name="组合 10"/>
              <p:cNvGrpSpPr/>
              <p:nvPr/>
            </p:nvGrpSpPr>
            <p:grpSpPr>
              <a:xfrm>
                <a:off x="4485064" y="2026484"/>
                <a:ext cx="4536635" cy="4233238"/>
                <a:chOff x="4508467" y="1348087"/>
                <a:chExt cx="4536635" cy="4233238"/>
              </a:xfrm>
            </p:grpSpPr>
            <p:grpSp>
              <p:nvGrpSpPr>
                <p:cNvPr id="76" name="组合 26"/>
                <p:cNvGrpSpPr/>
                <p:nvPr/>
              </p:nvGrpSpPr>
              <p:grpSpPr>
                <a:xfrm>
                  <a:off x="4508467" y="1348087"/>
                  <a:ext cx="4405255" cy="4233238"/>
                  <a:chOff x="4314202" y="2126559"/>
                  <a:chExt cx="4405255" cy="4233238"/>
                </a:xfrm>
              </p:grpSpPr>
              <p:cxnSp>
                <p:nvCxnSpPr>
                  <p:cNvPr id="3145729" name="直接箭头连接符 41"/>
                  <p:cNvCxnSpPr>
                    <a:cxnSpLocks/>
                  </p:cNvCxnSpPr>
                  <p:nvPr/>
                </p:nvCxnSpPr>
                <p:spPr>
                  <a:xfrm flipV="1">
                    <a:off x="4767863" y="2242578"/>
                    <a:ext cx="0" cy="358528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0" name="直接箭头连接符 42"/>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01" name="文本框 43"/>
                  <p:cNvSpPr txBox="1"/>
                  <p:nvPr/>
                </p:nvSpPr>
                <p:spPr>
                  <a:xfrm>
                    <a:off x="4314202" y="2126559"/>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02" name="文本框 44"/>
                  <p:cNvSpPr txBox="1"/>
                  <p:nvPr/>
                </p:nvSpPr>
                <p:spPr>
                  <a:xfrm>
                    <a:off x="7958759" y="5823857"/>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grpSp>
              <p:nvGrpSpPr>
                <p:cNvPr id="77" name="组合 27"/>
                <p:cNvGrpSpPr/>
                <p:nvPr/>
              </p:nvGrpSpPr>
              <p:grpSpPr>
                <a:xfrm>
                  <a:off x="4962128" y="2268936"/>
                  <a:ext cx="3485186" cy="2787333"/>
                  <a:chOff x="4962128" y="2029448"/>
                  <a:chExt cx="3485186" cy="2787333"/>
                </a:xfrm>
              </p:grpSpPr>
              <p:cxnSp>
                <p:nvCxnSpPr>
                  <p:cNvPr id="3145731" name="直接连接符 38"/>
                  <p:cNvCxnSpPr>
                    <a:cxnSpLocks/>
                  </p:cNvCxnSpPr>
                  <p:nvPr/>
                </p:nvCxnSpPr>
                <p:spPr>
                  <a:xfrm flipV="1">
                    <a:off x="4962128" y="2264229"/>
                    <a:ext cx="633129" cy="255255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弧形 39"/>
                  <p:cNvSpPr/>
                  <p:nvPr/>
                </p:nvSpPr>
                <p:spPr>
                  <a:xfrm flipH="1">
                    <a:off x="5562440" y="2029448"/>
                    <a:ext cx="898072" cy="771866"/>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2" name="直接连接符 40"/>
                  <p:cNvCxnSpPr>
                    <a:cxnSpLocks/>
                  </p:cNvCxnSpPr>
                  <p:nvPr/>
                </p:nvCxnSpPr>
                <p:spPr>
                  <a:xfrm>
                    <a:off x="6006289" y="2031450"/>
                    <a:ext cx="244102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28"/>
                <p:cNvGrpSpPr/>
                <p:nvPr/>
              </p:nvGrpSpPr>
              <p:grpSpPr>
                <a:xfrm>
                  <a:off x="5399825" y="2926558"/>
                  <a:ext cx="3047489" cy="775307"/>
                  <a:chOff x="5432483" y="2589096"/>
                  <a:chExt cx="3047489" cy="775307"/>
                </a:xfrm>
              </p:grpSpPr>
              <p:sp>
                <p:nvSpPr>
                  <p:cNvPr id="1048604" name="弧形 36"/>
                  <p:cNvSpPr/>
                  <p:nvPr/>
                </p:nvSpPr>
                <p:spPr>
                  <a:xfrm flipH="1">
                    <a:off x="5432483" y="2592537"/>
                    <a:ext cx="898072" cy="771866"/>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3" name="直接连接符 37"/>
                  <p:cNvCxnSpPr>
                    <a:cxnSpLocks/>
                  </p:cNvCxnSpPr>
                  <p:nvPr/>
                </p:nvCxnSpPr>
                <p:spPr>
                  <a:xfrm>
                    <a:off x="5876332" y="2589096"/>
                    <a:ext cx="260364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组合 29"/>
                <p:cNvGrpSpPr/>
                <p:nvPr/>
              </p:nvGrpSpPr>
              <p:grpSpPr>
                <a:xfrm>
                  <a:off x="5231402" y="3618600"/>
                  <a:ext cx="3254012" cy="775307"/>
                  <a:chOff x="5274946" y="3134177"/>
                  <a:chExt cx="3254012" cy="775307"/>
                </a:xfrm>
              </p:grpSpPr>
              <p:sp>
                <p:nvSpPr>
                  <p:cNvPr id="1048605" name="弧形 34"/>
                  <p:cNvSpPr/>
                  <p:nvPr/>
                </p:nvSpPr>
                <p:spPr>
                  <a:xfrm flipH="1">
                    <a:off x="5274946" y="3137618"/>
                    <a:ext cx="898072" cy="771866"/>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4" name="直接连接符 35"/>
                  <p:cNvCxnSpPr>
                    <a:cxnSpLocks/>
                  </p:cNvCxnSpPr>
                  <p:nvPr/>
                </p:nvCxnSpPr>
                <p:spPr>
                  <a:xfrm>
                    <a:off x="5718795" y="3134177"/>
                    <a:ext cx="281016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组合 30"/>
                <p:cNvGrpSpPr/>
                <p:nvPr/>
              </p:nvGrpSpPr>
              <p:grpSpPr>
                <a:xfrm>
                  <a:off x="5056960" y="4320785"/>
                  <a:ext cx="3476413" cy="775307"/>
                  <a:chOff x="5274946" y="3134177"/>
                  <a:chExt cx="3476413" cy="775307"/>
                </a:xfrm>
              </p:grpSpPr>
              <p:sp>
                <p:nvSpPr>
                  <p:cNvPr id="1048606" name="弧形 32"/>
                  <p:cNvSpPr/>
                  <p:nvPr/>
                </p:nvSpPr>
                <p:spPr>
                  <a:xfrm flipH="1">
                    <a:off x="5274946" y="3137618"/>
                    <a:ext cx="898072" cy="771866"/>
                  </a:xfrm>
                  <a:prstGeom prst="arc">
                    <a:avLst>
                      <a:gd name="adj1" fmla="val 16200000"/>
                      <a:gd name="adj2" fmla="val 204744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5" name="直接连接符 33"/>
                  <p:cNvCxnSpPr>
                    <a:cxnSpLocks/>
                  </p:cNvCxnSpPr>
                  <p:nvPr/>
                </p:nvCxnSpPr>
                <p:spPr>
                  <a:xfrm>
                    <a:off x="5718795" y="3134177"/>
                    <a:ext cx="303256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07" name="文本框 31"/>
                <p:cNvSpPr txBox="1"/>
                <p:nvPr/>
              </p:nvSpPr>
              <p:spPr>
                <a:xfrm>
                  <a:off x="8453584" y="3314646"/>
                  <a:ext cx="59151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grpSp>
          <p:sp>
            <p:nvSpPr>
              <p:cNvPr id="1048608" name="文本框 11"/>
              <p:cNvSpPr txBox="1"/>
              <p:nvPr/>
            </p:nvSpPr>
            <p:spPr>
              <a:xfrm>
                <a:off x="8454575" y="4754892"/>
                <a:ext cx="542730"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609" name="文本框 12"/>
              <p:cNvSpPr txBox="1"/>
              <p:nvPr/>
            </p:nvSpPr>
            <p:spPr>
              <a:xfrm>
                <a:off x="8405718" y="3334674"/>
                <a:ext cx="584950"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cxnSp>
            <p:nvCxnSpPr>
              <p:cNvPr id="3145736" name="直接连接符 13"/>
              <p:cNvCxnSpPr>
                <a:cxnSpLocks/>
              </p:cNvCxnSpPr>
              <p:nvPr/>
            </p:nvCxnSpPr>
            <p:spPr>
              <a:xfrm>
                <a:off x="4936968" y="2539789"/>
                <a:ext cx="3344473" cy="3178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10" name="椭圆 14"/>
              <p:cNvSpPr/>
              <p:nvPr/>
            </p:nvSpPr>
            <p:spPr>
              <a:xfrm>
                <a:off x="6728361" y="4223876"/>
                <a:ext cx="161863" cy="161863"/>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1" name="文本框 15"/>
              <p:cNvSpPr txBox="1"/>
              <p:nvPr/>
            </p:nvSpPr>
            <p:spPr>
              <a:xfrm>
                <a:off x="4601378" y="5484278"/>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48612" name="Rectangle 1030"/>
              <p:cNvSpPr>
                <a:spLocks noChangeArrowheads="1"/>
              </p:cNvSpPr>
              <p:nvPr/>
            </p:nvSpPr>
            <p:spPr bwMode="auto">
              <a:xfrm>
                <a:off x="7038964" y="4211010"/>
                <a:ext cx="609854" cy="523220"/>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mn-ea"/>
                  </a:rPr>
                  <a:t>Q</a:t>
                </a:r>
                <a:endParaRPr altLang="zh-CN" baseline="-30000" b="1" dirty="0" sz="2800" kumimoji="1" lang="en-US" smtClean="0">
                  <a:latin typeface="+mn-ea"/>
                </a:endParaRPr>
              </a:p>
            </p:txBody>
          </p:sp>
        </p:grpSp>
        <p:cxnSp>
          <p:nvCxnSpPr>
            <p:cNvPr id="3145737" name="直接连接符 47"/>
            <p:cNvCxnSpPr>
              <a:cxnSpLocks/>
            </p:cNvCxnSpPr>
            <p:nvPr/>
          </p:nvCxnSpPr>
          <p:spPr>
            <a:xfrm>
              <a:off x="6596525" y="3264331"/>
              <a:ext cx="33749" cy="1456938"/>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613" name="文本框 64"/>
            <p:cNvSpPr txBox="1"/>
            <p:nvPr/>
          </p:nvSpPr>
          <p:spPr>
            <a:xfrm>
              <a:off x="6374141" y="4729941"/>
              <a:ext cx="869568"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CEQ</a:t>
              </a:r>
              <a:endParaRPr altLang="en-US" b="1" dirty="0" sz="2400" lang="zh-CN">
                <a:latin typeface="Arial" panose="020B0604020202020204" pitchFamily="34" charset="0"/>
                <a:cs typeface="Arial" panose="020B0604020202020204" pitchFamily="34" charset="0"/>
              </a:endParaRPr>
            </a:p>
          </p:txBody>
        </p:sp>
      </p:grpSp>
      <p:sp>
        <p:nvSpPr>
          <p:cNvPr id="1048614" name="文本框 66"/>
          <p:cNvSpPr txBox="1"/>
          <p:nvPr/>
        </p:nvSpPr>
        <p:spPr>
          <a:xfrm>
            <a:off x="4205115" y="5965008"/>
            <a:ext cx="1112438"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615" name="文本框 69"/>
          <p:cNvSpPr txBox="1"/>
          <p:nvPr/>
        </p:nvSpPr>
        <p:spPr>
          <a:xfrm>
            <a:off x="5378356" y="5964903"/>
            <a:ext cx="866609" cy="461665"/>
          </a:xfrm>
          <a:prstGeom prst="rect"/>
          <a:noFill/>
        </p:spPr>
        <p:txBody>
          <a:bodyPr rtlCol="0" wrap="square">
            <a:spAutoFit/>
          </a:bodyPr>
          <a:p>
            <a:r>
              <a:rPr altLang="zh-CN" b="1" dirty="0" sz="2400" i="1" lang="en-US" smtClean="0">
                <a:latin typeface="Symbol" panose="05050102010706020507" pitchFamily="18" charset="2"/>
                <a:cs typeface="Arial" panose="020B0604020202020204" pitchFamily="34" charset="0"/>
              </a:rPr>
              <a:t>b</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616" name="弧形 49"/>
          <p:cNvSpPr/>
          <p:nvPr/>
        </p:nvSpPr>
        <p:spPr>
          <a:xfrm flipH="1">
            <a:off x="2952842" y="3834298"/>
            <a:ext cx="898072" cy="771866"/>
          </a:xfrm>
          <a:prstGeom prst="arc">
            <a:avLst>
              <a:gd name="adj1" fmla="val 16200000"/>
              <a:gd name="adj2" fmla="val 20474484"/>
            </a:avLst>
          </a:prstGeom>
          <a:ln w="285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8" name="直接连接符 50"/>
          <p:cNvCxnSpPr>
            <a:cxnSpLocks/>
          </p:cNvCxnSpPr>
          <p:nvPr/>
        </p:nvCxnSpPr>
        <p:spPr>
          <a:xfrm>
            <a:off x="3396691" y="3830857"/>
            <a:ext cx="3032564" cy="0"/>
          </a:xfrm>
          <a:prstGeom prst="line"/>
          <a:ln w="285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8617" name="弧形 51"/>
          <p:cNvSpPr/>
          <p:nvPr/>
        </p:nvSpPr>
        <p:spPr>
          <a:xfrm flipH="1">
            <a:off x="3137087" y="3056988"/>
            <a:ext cx="882394" cy="758391"/>
          </a:xfrm>
          <a:prstGeom prst="arc">
            <a:avLst>
              <a:gd name="adj1" fmla="val 16200000"/>
              <a:gd name="adj2" fmla="val 20474484"/>
            </a:avLst>
          </a:prstGeom>
          <a:ln w="285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18" name="弧形 53"/>
          <p:cNvSpPr/>
          <p:nvPr/>
        </p:nvSpPr>
        <p:spPr>
          <a:xfrm flipH="1">
            <a:off x="3350132" y="2206903"/>
            <a:ext cx="898072" cy="771866"/>
          </a:xfrm>
          <a:prstGeom prst="arc">
            <a:avLst>
              <a:gd name="adj1" fmla="val 16200000"/>
              <a:gd name="adj2" fmla="val 20474484"/>
            </a:avLst>
          </a:prstGeom>
          <a:ln w="285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9" name="直接连接符 54"/>
          <p:cNvCxnSpPr>
            <a:cxnSpLocks/>
          </p:cNvCxnSpPr>
          <p:nvPr/>
        </p:nvCxnSpPr>
        <p:spPr>
          <a:xfrm>
            <a:off x="3793981" y="2203462"/>
            <a:ext cx="2552971" cy="0"/>
          </a:xfrm>
          <a:prstGeom prst="line"/>
          <a:ln w="28575">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8619" name="椭圆 55"/>
          <p:cNvSpPr/>
          <p:nvPr/>
        </p:nvSpPr>
        <p:spPr>
          <a:xfrm>
            <a:off x="4382017" y="2980117"/>
            <a:ext cx="161863" cy="161863"/>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0" name="Rectangle 1030"/>
          <p:cNvSpPr>
            <a:spLocks noChangeArrowheads="1"/>
          </p:cNvSpPr>
          <p:nvPr/>
        </p:nvSpPr>
        <p:spPr bwMode="auto">
          <a:xfrm>
            <a:off x="4303663" y="2522648"/>
            <a:ext cx="609854" cy="523220"/>
          </a:xfrm>
          <a:prstGeom prst="rect"/>
          <a:noFill/>
          <a:ln>
            <a:noFill/>
          </a:ln>
          <a:effectLst/>
        </p:spPr>
        <p:txBody>
          <a:bodyPr wrap="square">
            <a:spAutoFit/>
          </a:bodyPr>
          <a:p>
            <a:pPr fontAlgn="base">
              <a:spcBef>
                <a:spcPct val="0"/>
              </a:spcBef>
              <a:spcAft>
                <a:spcPct val="0"/>
              </a:spcAft>
            </a:pPr>
            <a:r>
              <a:rPr altLang="zh-CN" b="1" dirty="0" sz="2800" i="1" kumimoji="1" lang="en-US" smtClean="0">
                <a:solidFill>
                  <a:schemeClr val="accent1"/>
                </a:solidFill>
                <a:latin typeface="+mn-ea"/>
              </a:rPr>
              <a:t>Q’</a:t>
            </a:r>
            <a:endParaRPr altLang="zh-CN" baseline="-30000" b="1" dirty="0" sz="2800" kumimoji="1" lang="en-US" smtClean="0">
              <a:solidFill>
                <a:schemeClr val="accent1"/>
              </a:solidFill>
              <a:latin typeface="+mn-ea"/>
            </a:endParaRPr>
          </a:p>
        </p:txBody>
      </p:sp>
      <p:cxnSp>
        <p:nvCxnSpPr>
          <p:cNvPr id="3145740" name="直接连接符 57"/>
          <p:cNvCxnSpPr>
            <a:cxnSpLocks/>
          </p:cNvCxnSpPr>
          <p:nvPr/>
        </p:nvCxnSpPr>
        <p:spPr>
          <a:xfrm>
            <a:off x="4454039" y="3088185"/>
            <a:ext cx="37236" cy="1607488"/>
          </a:xfrm>
          <a:prstGeom prst="line"/>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16"/>
                                        </p:tgtEl>
                                        <p:attrNameLst>
                                          <p:attrName>style.visibility</p:attrName>
                                        </p:attrNameLst>
                                      </p:cBhvr>
                                      <p:to>
                                        <p:strVal val="visible"/>
                                      </p:to>
                                    </p:set>
                                    <p:animEffect transition="in" filter="wipe(down)">
                                      <p:cBhvr>
                                        <p:cTn dur="500" id="7"/>
                                        <p:tgtEl>
                                          <p:spTgt spid="1048616"/>
                                        </p:tgtEl>
                                      </p:cBhvr>
                                    </p:animEffect>
                                  </p:childTnLst>
                                </p:cTn>
                              </p:par>
                              <p:par>
                                <p:cTn fill="hold" id="8" nodeType="withEffect" presetClass="entr" presetID="22" presetSubtype="4">
                                  <p:stCondLst>
                                    <p:cond delay="0"/>
                                  </p:stCondLst>
                                  <p:childTnLst>
                                    <p:set>
                                      <p:cBhvr>
                                        <p:cTn dur="1" fill="hold" id="9">
                                          <p:stCondLst>
                                            <p:cond delay="0"/>
                                          </p:stCondLst>
                                        </p:cTn>
                                        <p:tgtEl>
                                          <p:spTgt spid="3145738"/>
                                        </p:tgtEl>
                                        <p:attrNameLst>
                                          <p:attrName>style.visibility</p:attrName>
                                        </p:attrNameLst>
                                      </p:cBhvr>
                                      <p:to>
                                        <p:strVal val="visible"/>
                                      </p:to>
                                    </p:set>
                                    <p:animEffect transition="in" filter="wipe(down)">
                                      <p:cBhvr>
                                        <p:cTn dur="500" id="10"/>
                                        <p:tgtEl>
                                          <p:spTgt spid="3145738"/>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8617"/>
                                        </p:tgtEl>
                                        <p:attrNameLst>
                                          <p:attrName>style.visibility</p:attrName>
                                        </p:attrNameLst>
                                      </p:cBhvr>
                                      <p:to>
                                        <p:strVal val="visible"/>
                                      </p:to>
                                    </p:set>
                                    <p:animEffect transition="in" filter="wipe(down)">
                                      <p:cBhvr>
                                        <p:cTn dur="500" id="13"/>
                                        <p:tgtEl>
                                          <p:spTgt spid="1048617"/>
                                        </p:tgtEl>
                                      </p:cBhvr>
                                    </p:animEffect>
                                  </p:childTnLst>
                                </p:cTn>
                              </p:par>
                              <p:par>
                                <p:cTn fill="hold" id="14" nodeType="withEffect" presetClass="entr" presetID="22" presetSubtype="4">
                                  <p:stCondLst>
                                    <p:cond delay="0"/>
                                  </p:stCondLst>
                                  <p:childTnLst>
                                    <p:set>
                                      <p:cBhvr>
                                        <p:cTn dur="1" fill="hold" id="15">
                                          <p:stCondLst>
                                            <p:cond delay="0"/>
                                          </p:stCondLst>
                                        </p:cTn>
                                        <p:tgtEl>
                                          <p:spTgt spid="3145728"/>
                                        </p:tgtEl>
                                        <p:attrNameLst>
                                          <p:attrName>style.visibility</p:attrName>
                                        </p:attrNameLst>
                                      </p:cBhvr>
                                      <p:to>
                                        <p:strVal val="visible"/>
                                      </p:to>
                                    </p:set>
                                    <p:animEffect transition="in" filter="wipe(down)">
                                      <p:cBhvr>
                                        <p:cTn dur="500" id="16"/>
                                        <p:tgtEl>
                                          <p:spTgt spid="3145728"/>
                                        </p:tgtEl>
                                      </p:cBhvr>
                                    </p:animEffect>
                                  </p:childTnLst>
                                </p:cTn>
                              </p:par>
                              <p:par>
                                <p:cTn fill="hold" grpId="0" id="17" nodeType="withEffect" presetClass="entr" presetID="22" presetSubtype="4">
                                  <p:stCondLst>
                                    <p:cond delay="0"/>
                                  </p:stCondLst>
                                  <p:childTnLst>
                                    <p:set>
                                      <p:cBhvr>
                                        <p:cTn dur="1" fill="hold" id="18">
                                          <p:stCondLst>
                                            <p:cond delay="0"/>
                                          </p:stCondLst>
                                        </p:cTn>
                                        <p:tgtEl>
                                          <p:spTgt spid="1048618"/>
                                        </p:tgtEl>
                                        <p:attrNameLst>
                                          <p:attrName>style.visibility</p:attrName>
                                        </p:attrNameLst>
                                      </p:cBhvr>
                                      <p:to>
                                        <p:strVal val="visible"/>
                                      </p:to>
                                    </p:set>
                                    <p:animEffect transition="in" filter="wipe(down)">
                                      <p:cBhvr>
                                        <p:cTn dur="500" id="19"/>
                                        <p:tgtEl>
                                          <p:spTgt spid="1048618"/>
                                        </p:tgtEl>
                                      </p:cBhvr>
                                    </p:animEffect>
                                  </p:childTnLst>
                                </p:cTn>
                              </p:par>
                              <p:par>
                                <p:cTn fill="hold" id="20" nodeType="withEffect" presetClass="entr" presetID="22" presetSubtype="4">
                                  <p:stCondLst>
                                    <p:cond delay="0"/>
                                  </p:stCondLst>
                                  <p:childTnLst>
                                    <p:set>
                                      <p:cBhvr>
                                        <p:cTn dur="1" fill="hold" id="21">
                                          <p:stCondLst>
                                            <p:cond delay="0"/>
                                          </p:stCondLst>
                                        </p:cTn>
                                        <p:tgtEl>
                                          <p:spTgt spid="3145739"/>
                                        </p:tgtEl>
                                        <p:attrNameLst>
                                          <p:attrName>style.visibility</p:attrName>
                                        </p:attrNameLst>
                                      </p:cBhvr>
                                      <p:to>
                                        <p:strVal val="visible"/>
                                      </p:to>
                                    </p:set>
                                    <p:animEffect transition="in" filter="wipe(down)">
                                      <p:cBhvr>
                                        <p:cTn dur="500" id="22"/>
                                        <p:tgtEl>
                                          <p:spTgt spid="314573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619"/>
                                        </p:tgtEl>
                                        <p:attrNameLst>
                                          <p:attrName>style.visibility</p:attrName>
                                        </p:attrNameLst>
                                      </p:cBhvr>
                                      <p:to>
                                        <p:strVal val="visible"/>
                                      </p:to>
                                    </p:set>
                                    <p:animEffect transition="in" filter="wipe(down)">
                                      <p:cBhvr>
                                        <p:cTn dur="500" id="27"/>
                                        <p:tgtEl>
                                          <p:spTgt spid="1048619"/>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48620"/>
                                        </p:tgtEl>
                                        <p:attrNameLst>
                                          <p:attrName>style.visibility</p:attrName>
                                        </p:attrNameLst>
                                      </p:cBhvr>
                                      <p:to>
                                        <p:strVal val="visible"/>
                                      </p:to>
                                    </p:set>
                                    <p:animEffect transition="in" filter="wipe(down)">
                                      <p:cBhvr>
                                        <p:cTn dur="500" id="30"/>
                                        <p:tgtEl>
                                          <p:spTgt spid="1048620"/>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3145740"/>
                                        </p:tgtEl>
                                        <p:attrNameLst>
                                          <p:attrName>style.visibility</p:attrName>
                                        </p:attrNameLst>
                                      </p:cBhvr>
                                      <p:to>
                                        <p:strVal val="visible"/>
                                      </p:to>
                                    </p:set>
                                    <p:animEffect transition="in" filter="wipe(down)">
                                      <p:cBhvr>
                                        <p:cTn dur="500" id="35"/>
                                        <p:tgtEl>
                                          <p:spTgt spid="314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animBg="1"/>
      <p:bldP spid="1048617" grpId="0" animBg="1"/>
      <p:bldP spid="1048618" grpId="0" animBg="1"/>
      <p:bldP spid="1048619" grpId="0" animBg="1"/>
      <p:bldP spid="10486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500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52"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Summary</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05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54" name="Rectangle 3"/>
          <p:cNvSpPr>
            <a:spLocks noChangeArrowheads="1"/>
          </p:cNvSpPr>
          <p:nvPr/>
        </p:nvSpPr>
        <p:spPr bwMode="auto">
          <a:xfrm>
            <a:off x="323528" y="1139310"/>
            <a:ext cx="4678778" cy="52322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Common-emitter amplifier</a:t>
            </a:r>
            <a:endParaRPr altLang="en-US" dirty="0" sz="3600" kumimoji="1" lang="zh-CN" smtClean="0">
              <a:latin typeface="Arial" panose="020B0604020202020204" pitchFamily="34" charset="0"/>
              <a:cs typeface="Arial" panose="020B0604020202020204" pitchFamily="34" charset="0"/>
            </a:endParaRPr>
          </a:p>
        </p:txBody>
      </p:sp>
      <p:sp>
        <p:nvSpPr>
          <p:cNvPr id="1050055" name="Rectangle 2051"/>
          <p:cNvSpPr>
            <a:spLocks noChangeArrowheads="1"/>
          </p:cNvSpPr>
          <p:nvPr/>
        </p:nvSpPr>
        <p:spPr bwMode="auto">
          <a:xfrm>
            <a:off x="380999" y="1827321"/>
            <a:ext cx="6218583"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a</a:t>
            </a:r>
            <a:r>
              <a:rPr altLang="zh-CN" b="1" dirty="0" sz="2800" kumimoji="1" lang="en-US">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Can amplify the voltage signal</a:t>
            </a:r>
            <a:endParaRPr altLang="en-US" b="1" dirty="0" sz="2800" kumimoji="1" lang="zh-CN">
              <a:latin typeface="Arial" panose="020B0604020202020204" pitchFamily="34" charset="0"/>
              <a:cs typeface="Arial" panose="020B0604020202020204" pitchFamily="34" charset="0"/>
            </a:endParaRPr>
          </a:p>
        </p:txBody>
      </p:sp>
      <p:sp>
        <p:nvSpPr>
          <p:cNvPr id="1050056" name="Rectangle 2052"/>
          <p:cNvSpPr>
            <a:spLocks noChangeArrowheads="1"/>
          </p:cNvSpPr>
          <p:nvPr/>
        </p:nvSpPr>
        <p:spPr bwMode="auto">
          <a:xfrm>
            <a:off x="376918" y="2464246"/>
            <a:ext cx="8714073" cy="662941"/>
          </a:xfrm>
          <a:prstGeom prst="rect"/>
          <a:noFill/>
          <a:ln>
            <a:noFill/>
          </a:ln>
          <a:effectLst/>
        </p:spPr>
        <p:txBody>
          <a:bodyPr wrap="square">
            <a:spAutoFit/>
          </a:bodyPr>
          <a:lstStyle>
            <a:lvl1pPr indent="-457200" marL="457200">
              <a:defRPr sz="2400" kumimoji="1">
                <a:solidFill>
                  <a:schemeClr val="tx1"/>
                </a:solidFill>
                <a:latin typeface="Times New Roman" pitchFamily="18" charset="0"/>
                <a:ea typeface="宋体" pitchFamily="2" charset="-122"/>
              </a:defRPr>
            </a:lvl1pPr>
            <a:lvl2pPr indent="-457200" marL="914400">
              <a:defRPr sz="2400" kumimoji="1">
                <a:solidFill>
                  <a:schemeClr val="tx1"/>
                </a:solidFill>
                <a:latin typeface="Times New Roman" pitchFamily="18" charset="0"/>
                <a:ea typeface="宋体" pitchFamily="2" charset="-122"/>
              </a:defRPr>
            </a:lvl2pPr>
            <a:lvl3pPr indent="-457200" marL="1371600">
              <a:defRPr sz="2400" kumimoji="1">
                <a:solidFill>
                  <a:schemeClr val="tx1"/>
                </a:solidFill>
                <a:latin typeface="Times New Roman" pitchFamily="18" charset="0"/>
                <a:ea typeface="宋体" pitchFamily="2" charset="-122"/>
              </a:defRPr>
            </a:lvl3pPr>
            <a:lvl4pPr indent="-457200" marL="1828800">
              <a:defRPr sz="2400" kumimoji="1">
                <a:solidFill>
                  <a:schemeClr val="tx1"/>
                </a:solidFill>
                <a:latin typeface="Times New Roman" pitchFamily="18" charset="0"/>
                <a:ea typeface="宋体" pitchFamily="2" charset="-122"/>
              </a:defRPr>
            </a:lvl4pPr>
            <a:lvl5pPr indent="-457200" marL="2286000">
              <a:defRPr sz="2400" kumimoji="1">
                <a:solidFill>
                  <a:schemeClr val="tx1"/>
                </a:solidFill>
                <a:latin typeface="Times New Roman" pitchFamily="18" charset="0"/>
                <a:ea typeface="宋体" pitchFamily="2" charset="-122"/>
              </a:defRPr>
            </a:lvl5pPr>
            <a:lvl6pPr fontAlgn="base" indent="-457200" marL="2743200">
              <a:spcBef>
                <a:spcPct val="0"/>
              </a:spcBef>
              <a:spcAft>
                <a:spcPct val="0"/>
              </a:spcAft>
              <a:defRPr sz="2400" kumimoji="1">
                <a:solidFill>
                  <a:schemeClr val="tx1"/>
                </a:solidFill>
                <a:latin typeface="Times New Roman" pitchFamily="18" charset="0"/>
                <a:ea typeface="宋体" pitchFamily="2" charset="-122"/>
              </a:defRPr>
            </a:lvl6pPr>
            <a:lvl7pPr fontAlgn="base" indent="-457200" marL="3200400">
              <a:spcBef>
                <a:spcPct val="0"/>
              </a:spcBef>
              <a:spcAft>
                <a:spcPct val="0"/>
              </a:spcAft>
              <a:defRPr sz="2400" kumimoji="1">
                <a:solidFill>
                  <a:schemeClr val="tx1"/>
                </a:solidFill>
                <a:latin typeface="Times New Roman" pitchFamily="18" charset="0"/>
                <a:ea typeface="宋体" pitchFamily="2" charset="-122"/>
              </a:defRPr>
            </a:lvl7pPr>
            <a:lvl8pPr fontAlgn="base" indent="-457200" marL="3657600">
              <a:spcBef>
                <a:spcPct val="0"/>
              </a:spcBef>
              <a:spcAft>
                <a:spcPct val="0"/>
              </a:spcAft>
              <a:defRPr sz="2400" kumimoji="1">
                <a:solidFill>
                  <a:schemeClr val="tx1"/>
                </a:solidFill>
                <a:latin typeface="Times New Roman" pitchFamily="18" charset="0"/>
                <a:ea typeface="宋体" pitchFamily="2" charset="-122"/>
              </a:defRPr>
            </a:lvl8pPr>
            <a:lvl9pPr fontAlgn="base" indent="-457200" marL="41148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800" lang="en-US" smtClean="0">
                <a:latin typeface="Arial" panose="020B0604020202020204" pitchFamily="34" charset="0"/>
                <a:ea typeface="+mn-ea"/>
                <a:cs typeface="Arial" panose="020B0604020202020204" pitchFamily="34" charset="0"/>
              </a:rPr>
              <a:t>b</a:t>
            </a:r>
            <a:r>
              <a:rPr altLang="zh-CN" b="1" dirty="0" sz="2800" lang="en-US">
                <a:latin typeface="Arial" panose="020B0604020202020204" pitchFamily="34" charset="0"/>
                <a:ea typeface="+mn-ea"/>
                <a:cs typeface="Arial" panose="020B0604020202020204" pitchFamily="34" charset="0"/>
              </a:rPr>
              <a:t>) </a:t>
            </a:r>
            <a:r>
              <a:rPr altLang="zh-CN" b="1" dirty="0" sz="2800" lang="en-US" smtClean="0">
                <a:latin typeface="Arial" panose="020B0604020202020204" pitchFamily="34" charset="0"/>
                <a:ea typeface="+mn-ea"/>
                <a:cs typeface="Arial" panose="020B0604020202020204" pitchFamily="34" charset="0"/>
              </a:rPr>
              <a:t>There is 180</a:t>
            </a:r>
            <a:r>
              <a:rPr altLang="zh-CN" baseline="30000" b="1" dirty="0" sz="2800" lang="en-US" smtClean="0">
                <a:latin typeface="Arial" panose="020B0604020202020204" pitchFamily="34" charset="0"/>
                <a:ea typeface="+mn-ea"/>
                <a:cs typeface="Arial" panose="020B0604020202020204" pitchFamily="34" charset="0"/>
              </a:rPr>
              <a:t>o</a:t>
            </a:r>
            <a:r>
              <a:rPr altLang="zh-CN" b="1" dirty="0" sz="2800" lang="en-US" smtClean="0">
                <a:latin typeface="Arial" panose="020B0604020202020204" pitchFamily="34" charset="0"/>
                <a:ea typeface="+mn-ea"/>
                <a:cs typeface="Arial" panose="020B0604020202020204" pitchFamily="34" charset="0"/>
              </a:rPr>
              <a:t> phase difference between </a:t>
            </a:r>
            <a:r>
              <a:rPr altLang="zh-CN" b="1" dirty="0" sz="2800" i="1" lang="en-US" err="1" smtClean="0">
                <a:latin typeface="Arial" panose="020B0604020202020204" pitchFamily="34" charset="0"/>
                <a:ea typeface="+mn-ea"/>
                <a:cs typeface="Arial" panose="020B0604020202020204" pitchFamily="34" charset="0"/>
              </a:rPr>
              <a:t>u</a:t>
            </a:r>
            <a:r>
              <a:rPr altLang="zh-CN" baseline="-30000" b="1" dirty="0" sz="2800" lang="en-US" err="1" smtClean="0">
                <a:latin typeface="Arial" panose="020B0604020202020204" pitchFamily="34" charset="0"/>
                <a:ea typeface="+mn-ea"/>
                <a:cs typeface="Arial" panose="020B0604020202020204" pitchFamily="34" charset="0"/>
              </a:rPr>
              <a:t>o</a:t>
            </a:r>
            <a:r>
              <a:rPr altLang="en-US" b="1" dirty="0" sz="2800" lang="zh-CN" smtClean="0">
                <a:latin typeface="Arial" panose="020B0604020202020204" pitchFamily="34" charset="0"/>
                <a:ea typeface="+mn-ea"/>
                <a:cs typeface="Arial" panose="020B0604020202020204" pitchFamily="34" charset="0"/>
              </a:rPr>
              <a:t> </a:t>
            </a:r>
            <a:r>
              <a:rPr altLang="zh-CN" b="1" dirty="0" sz="2800" lang="en-US" smtClean="0">
                <a:latin typeface="Arial" panose="020B0604020202020204" pitchFamily="34" charset="0"/>
                <a:ea typeface="+mn-ea"/>
                <a:cs typeface="Arial" panose="020B0604020202020204" pitchFamily="34" charset="0"/>
              </a:rPr>
              <a:t>and </a:t>
            </a:r>
            <a:r>
              <a:rPr altLang="zh-CN" b="1" dirty="0" sz="2800" i="1" lang="en-US" err="1" smtClean="0">
                <a:latin typeface="Arial" panose="020B0604020202020204" pitchFamily="34" charset="0"/>
                <a:ea typeface="+mn-ea"/>
                <a:cs typeface="Arial" panose="020B0604020202020204" pitchFamily="34" charset="0"/>
              </a:rPr>
              <a:t>u</a:t>
            </a:r>
            <a:r>
              <a:rPr altLang="zh-CN" baseline="-30000" b="1" dirty="0" sz="2800" lang="en-US" err="1" smtClean="0">
                <a:latin typeface="Arial" panose="020B0604020202020204" pitchFamily="34" charset="0"/>
                <a:ea typeface="+mn-ea"/>
                <a:cs typeface="Arial" panose="020B0604020202020204" pitchFamily="34" charset="0"/>
              </a:rPr>
              <a:t>i</a:t>
            </a:r>
            <a:endParaRPr altLang="en-US" b="1" dirty="0" sz="2800" lang="zh-CN">
              <a:latin typeface="Arial" panose="020B0604020202020204" pitchFamily="34" charset="0"/>
              <a:ea typeface="+mn-ea"/>
              <a:cs typeface="Arial" panose="020B0604020202020204" pitchFamily="34" charset="0"/>
            </a:endParaRPr>
          </a:p>
        </p:txBody>
      </p:sp>
      <p:sp>
        <p:nvSpPr>
          <p:cNvPr id="1050057" name="Rectangle 2053"/>
          <p:cNvSpPr>
            <a:spLocks noChangeArrowheads="1"/>
          </p:cNvSpPr>
          <p:nvPr/>
        </p:nvSpPr>
        <p:spPr bwMode="auto">
          <a:xfrm>
            <a:off x="412257" y="3371653"/>
            <a:ext cx="6240781" cy="574041"/>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a:t>
            </a:r>
            <a:r>
              <a:rPr altLang="zh-CN" b="1" dirty="0" sz="2800" kumimoji="1" lang="en-US">
                <a:latin typeface="Arial" panose="020B0604020202020204" pitchFamily="34" charset="0"/>
                <a:cs typeface="Arial" panose="020B0604020202020204" pitchFamily="34" charset="0"/>
              </a:rPr>
              <a:t>)</a:t>
            </a:r>
            <a:r>
              <a:rPr altLang="zh-CN" b="1" dirty="0" sz="3200" kumimoji="1" lang="en-US">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Can amplify the current and power</a:t>
            </a:r>
            <a:endParaRPr altLang="en-US" b="1" dirty="0" sz="2800" kumimoji="1" lang="zh-CN">
              <a:latin typeface="Arial" panose="020B0604020202020204" pitchFamily="34" charset="0"/>
              <a:cs typeface="Arial" panose="020B0604020202020204" pitchFamily="34" charset="0"/>
            </a:endParaRPr>
          </a:p>
        </p:txBody>
      </p:sp>
      <p:sp>
        <p:nvSpPr>
          <p:cNvPr id="1050058" name="Rectangle 2054"/>
          <p:cNvSpPr>
            <a:spLocks noChangeArrowheads="1"/>
          </p:cNvSpPr>
          <p:nvPr/>
        </p:nvSpPr>
        <p:spPr bwMode="auto">
          <a:xfrm>
            <a:off x="412257" y="4537834"/>
            <a:ext cx="8506456" cy="176784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1" dirty="0" sz="2800" kumimoji="1" lang="en-US">
                <a:latin typeface="Arial" panose="020B0604020202020204" pitchFamily="34" charset="0"/>
                <a:cs typeface="Arial" panose="020B0604020202020204" pitchFamily="34" charset="0"/>
              </a:rPr>
              <a:t>) L</a:t>
            </a:r>
            <a:r>
              <a:rPr altLang="zh-CN" b="1" dirty="0" sz="2800" kumimoji="1" lang="en-US" smtClean="0">
                <a:latin typeface="Arial" panose="020B0604020202020204" pitchFamily="34" charset="0"/>
                <a:cs typeface="Arial" panose="020B0604020202020204" pitchFamily="34" charset="0"/>
              </a:rPr>
              <a:t>ow input resistance and high output resistance (compared with</a:t>
            </a:r>
            <a:r>
              <a:rPr altLang="en-US" b="1" dirty="0" sz="2800" kumimoji="1" lang="zh-CN" smtClean="0">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common-collector and common-base amplifier).</a:t>
            </a:r>
            <a:r>
              <a:rPr altLang="en-US" b="1" dirty="0" sz="2800" kumimoji="1" lang="zh-CN">
                <a:latin typeface="宋体" panose="02010600030101010101" pitchFamily="2" charset="-122"/>
                <a:ea typeface="宋体" panose="02010600030101010101" pitchFamily="2" charset="-122"/>
                <a:cs typeface="Arial" panose="020B0604020202020204" pitchFamily="34" charset="0"/>
              </a:rPr>
              <a:t>具有低的输入电阻和高的输出电阻</a:t>
            </a:r>
            <a:r>
              <a:rPr altLang="zh-CN" b="1" dirty="0" sz="2800" kumimoji="1" lang="en-US">
                <a:latin typeface="宋体" panose="02010600030101010101" pitchFamily="2" charset="-122"/>
                <a:ea typeface="宋体" panose="02010600030101010101" pitchFamily="2" charset="-122"/>
                <a:cs typeface="Arial" panose="020B0604020202020204" pitchFamily="34" charset="0"/>
              </a:rPr>
              <a:t>(</a:t>
            </a:r>
            <a:r>
              <a:rPr altLang="en-US" b="1" dirty="0" sz="2800" kumimoji="1" lang="zh-CN">
                <a:latin typeface="宋体" panose="02010600030101010101" pitchFamily="2" charset="-122"/>
                <a:ea typeface="宋体" panose="02010600030101010101" pitchFamily="2" charset="-122"/>
                <a:cs typeface="Arial" panose="020B0604020202020204" pitchFamily="34" charset="0"/>
              </a:rPr>
              <a:t>相比于其它接法：共集和共基</a:t>
            </a:r>
            <a:r>
              <a:rPr altLang="zh-CN" b="1" dirty="0" sz="28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a:t>
            </a:r>
            <a:endParaRPr altLang="en-US" b="1" dirty="0" sz="28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0059" name="Rectangle 2053"/>
          <p:cNvSpPr>
            <a:spLocks noChangeArrowheads="1"/>
          </p:cNvSpPr>
          <p:nvPr/>
        </p:nvSpPr>
        <p:spPr bwMode="auto">
          <a:xfrm>
            <a:off x="867249" y="3895635"/>
            <a:ext cx="5842769" cy="523220"/>
          </a:xfrm>
          <a:prstGeom prst="rect"/>
          <a:noFill/>
          <a:ln>
            <a:noFill/>
          </a:ln>
          <a:effectLst/>
        </p:spPr>
        <p:txBody>
          <a:bodyPr wrap="square">
            <a:spAutoFit/>
          </a:bodyPr>
          <a:p>
            <a:pPr fontAlgn="base">
              <a:spcBef>
                <a:spcPct val="0"/>
              </a:spcBef>
              <a:spcAft>
                <a:spcPct val="0"/>
              </a:spcAft>
            </a:pP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具有</a:t>
            </a:r>
            <a:r>
              <a:rPr altLang="en-US" b="1" dirty="0" sz="2800" kumimoji="1" lang="zh-CN">
                <a:latin typeface="宋体" panose="02010600030101010101" pitchFamily="2" charset="-122"/>
                <a:ea typeface="宋体" panose="02010600030101010101" pitchFamily="2" charset="-122"/>
                <a:cs typeface="Arial" panose="020B0604020202020204" pitchFamily="34" charset="0"/>
              </a:rPr>
              <a:t>电流放大能力和功率放大能力。</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05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056"/>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057"/>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50059"/>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50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55" grpId="0" autoUpdateAnimBg="0"/>
      <p:bldP spid="1050056" grpId="0" autoUpdateAnimBg="0"/>
      <p:bldP spid="1050057" grpId="0" autoUpdateAnimBg="0"/>
      <p:bldP spid="1050058" grpId="0" autoUpdateAnimBg="0"/>
      <p:bldP spid="105005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500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64" name="矩形 8"/>
          <p:cNvSpPr/>
          <p:nvPr/>
        </p:nvSpPr>
        <p:spPr>
          <a:xfrm>
            <a:off x="222830" y="332656"/>
            <a:ext cx="553744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2.4 Common-collector amplifier</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065"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66" name="Text Box 84"/>
          <p:cNvSpPr txBox="1">
            <a:spLocks noChangeArrowheads="1"/>
          </p:cNvSpPr>
          <p:nvPr/>
        </p:nvSpPr>
        <p:spPr bwMode="auto">
          <a:xfrm>
            <a:off x="5809705" y="332656"/>
            <a:ext cx="2737107"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en-US" b="1" dirty="0" sz="2800" kumimoji="1" lang="zh-CN" smtClean="0">
                <a:latin typeface="宋体" panose="02010600030101010101" pitchFamily="2" charset="-122"/>
                <a:ea typeface="宋体" panose="02010600030101010101" pitchFamily="2" charset="-122"/>
              </a:rPr>
              <a:t>共集极放大电路</a:t>
            </a:r>
          </a:p>
        </p:txBody>
      </p:sp>
      <p:sp>
        <p:nvSpPr>
          <p:cNvPr id="1050067" name="Rectangle 3"/>
          <p:cNvSpPr>
            <a:spLocks noChangeArrowheads="1"/>
          </p:cNvSpPr>
          <p:nvPr/>
        </p:nvSpPr>
        <p:spPr bwMode="auto">
          <a:xfrm>
            <a:off x="345627" y="1081415"/>
            <a:ext cx="8351876" cy="954107"/>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The output voltage is from emitter </a:t>
            </a:r>
            <a:r>
              <a:rPr altLang="zh-CN" b="1" dirty="0" sz="2800" kumimoji="1" lang="en-US">
                <a:latin typeface="宋体" panose="02010600030101010101" pitchFamily="2" charset="-122"/>
                <a:ea typeface="宋体" panose="02010600030101010101" pitchFamily="2" charset="-122"/>
              </a:rPr>
              <a:t>(</a:t>
            </a:r>
            <a:r>
              <a:rPr altLang="en-US" b="1" dirty="0" sz="2800" kumimoji="1" lang="zh-CN">
                <a:latin typeface="宋体" panose="02010600030101010101" pitchFamily="2" charset="-122"/>
                <a:ea typeface="宋体" panose="02010600030101010101" pitchFamily="2" charset="-122"/>
              </a:rPr>
              <a:t>发射极</a:t>
            </a:r>
            <a:r>
              <a:rPr altLang="zh-CN" b="1" dirty="0" sz="2800" kumimoji="1" lang="en-US">
                <a:latin typeface="宋体" panose="02010600030101010101" pitchFamily="2" charset="-122"/>
                <a:ea typeface="宋体" panose="02010600030101010101" pitchFamily="2" charset="-122"/>
              </a:rPr>
              <a:t>)</a:t>
            </a:r>
            <a:r>
              <a:rPr altLang="zh-CN" b="1" dirty="0" sz="2800" kumimoji="1" lang="en-US" smtClean="0">
                <a:latin typeface="Arial" panose="020B0604020202020204" pitchFamily="34" charset="0"/>
                <a:cs typeface="Arial" panose="020B0604020202020204" pitchFamily="34" charset="0"/>
              </a:rPr>
              <a:t>, is also called emitter follower </a:t>
            </a:r>
            <a:r>
              <a:rPr altLang="zh-CN" b="1" dirty="0" sz="28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射极输出器</a:t>
            </a:r>
            <a:r>
              <a:rPr altLang="zh-CN" b="1" dirty="0" sz="2800" kumimoji="1" lang="en-US" smtClean="0">
                <a:latin typeface="宋体" panose="02010600030101010101" pitchFamily="2" charset="-122"/>
                <a:ea typeface="宋体" panose="02010600030101010101" pitchFamily="2" charset="-122"/>
                <a:cs typeface="Arial" panose="020B0604020202020204" pitchFamily="34" charset="0"/>
              </a:rPr>
              <a:t>) </a:t>
            </a:r>
            <a:endParaRPr altLang="en-US" dirty="0" sz="36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498" name="组合 9"/>
          <p:cNvGrpSpPr/>
          <p:nvPr/>
        </p:nvGrpSpPr>
        <p:grpSpPr>
          <a:xfrm>
            <a:off x="4310158" y="2174489"/>
            <a:ext cx="4687815" cy="3271548"/>
            <a:chOff x="4274796" y="2368139"/>
            <a:chExt cx="4687815" cy="3271548"/>
          </a:xfrm>
        </p:grpSpPr>
        <p:grpSp>
          <p:nvGrpSpPr>
            <p:cNvPr id="499" name="组合 10"/>
            <p:cNvGrpSpPr/>
            <p:nvPr/>
          </p:nvGrpSpPr>
          <p:grpSpPr>
            <a:xfrm>
              <a:off x="4274796" y="2368139"/>
              <a:ext cx="4687815" cy="3271548"/>
              <a:chOff x="4353253" y="2531261"/>
              <a:chExt cx="4687815" cy="3271548"/>
            </a:xfrm>
          </p:grpSpPr>
          <p:grpSp>
            <p:nvGrpSpPr>
              <p:cNvPr id="500" name="组合 24"/>
              <p:cNvGrpSpPr/>
              <p:nvPr/>
            </p:nvGrpSpPr>
            <p:grpSpPr>
              <a:xfrm>
                <a:off x="4353253" y="2531261"/>
                <a:ext cx="4687815" cy="3271548"/>
                <a:chOff x="3823835" y="614317"/>
                <a:chExt cx="4687815" cy="3271548"/>
              </a:xfrm>
            </p:grpSpPr>
            <p:grpSp>
              <p:nvGrpSpPr>
                <p:cNvPr id="501" name="组合 28"/>
                <p:cNvGrpSpPr/>
                <p:nvPr/>
              </p:nvGrpSpPr>
              <p:grpSpPr>
                <a:xfrm>
                  <a:off x="4224308" y="614317"/>
                  <a:ext cx="4287342" cy="3271548"/>
                  <a:chOff x="239826" y="1345184"/>
                  <a:chExt cx="4287342" cy="3271548"/>
                </a:xfrm>
              </p:grpSpPr>
              <p:grpSp>
                <p:nvGrpSpPr>
                  <p:cNvPr id="502" name="组合 30"/>
                  <p:cNvGrpSpPr/>
                  <p:nvPr/>
                </p:nvGrpSpPr>
                <p:grpSpPr>
                  <a:xfrm>
                    <a:off x="239826" y="1345184"/>
                    <a:ext cx="4287342" cy="3271548"/>
                    <a:chOff x="197881" y="1835571"/>
                    <a:chExt cx="4287342" cy="3271548"/>
                  </a:xfrm>
                </p:grpSpPr>
                <p:grpSp>
                  <p:nvGrpSpPr>
                    <p:cNvPr id="503" name="组合 34"/>
                    <p:cNvGrpSpPr/>
                    <p:nvPr/>
                  </p:nvGrpSpPr>
                  <p:grpSpPr>
                    <a:xfrm>
                      <a:off x="197881" y="1835571"/>
                      <a:ext cx="4287342" cy="3271548"/>
                      <a:chOff x="2428254" y="363235"/>
                      <a:chExt cx="4287342" cy="3271548"/>
                    </a:xfrm>
                  </p:grpSpPr>
                  <p:grpSp>
                    <p:nvGrpSpPr>
                      <p:cNvPr id="504" name="组合 36"/>
                      <p:cNvGrpSpPr/>
                      <p:nvPr/>
                    </p:nvGrpSpPr>
                    <p:grpSpPr>
                      <a:xfrm>
                        <a:off x="2428254" y="363235"/>
                        <a:ext cx="4287342" cy="3271548"/>
                        <a:chOff x="4869126" y="800509"/>
                        <a:chExt cx="4287342" cy="3271548"/>
                      </a:xfrm>
                    </p:grpSpPr>
                    <p:grpSp>
                      <p:nvGrpSpPr>
                        <p:cNvPr id="505" name="组合 47"/>
                        <p:cNvGrpSpPr/>
                        <p:nvPr/>
                      </p:nvGrpSpPr>
                      <p:grpSpPr>
                        <a:xfrm>
                          <a:off x="4869126" y="800509"/>
                          <a:ext cx="4287342" cy="3271548"/>
                          <a:chOff x="748121" y="1695108"/>
                          <a:chExt cx="4287342" cy="3271548"/>
                        </a:xfrm>
                      </p:grpSpPr>
                      <p:grpSp>
                        <p:nvGrpSpPr>
                          <p:cNvPr id="506" name="组合 51"/>
                          <p:cNvGrpSpPr/>
                          <p:nvPr/>
                        </p:nvGrpSpPr>
                        <p:grpSpPr>
                          <a:xfrm>
                            <a:off x="748121" y="1695108"/>
                            <a:ext cx="3723924" cy="3271548"/>
                            <a:chOff x="481800" y="1599982"/>
                            <a:chExt cx="3723924" cy="3271548"/>
                          </a:xfrm>
                        </p:grpSpPr>
                        <p:grpSp>
                          <p:nvGrpSpPr>
                            <p:cNvPr id="507" name="组合 54"/>
                            <p:cNvGrpSpPr/>
                            <p:nvPr/>
                          </p:nvGrpSpPr>
                          <p:grpSpPr>
                            <a:xfrm>
                              <a:off x="687985" y="1599982"/>
                              <a:ext cx="3181035" cy="3271548"/>
                              <a:chOff x="687985" y="1599982"/>
                              <a:chExt cx="3181035" cy="3271548"/>
                            </a:xfrm>
                          </p:grpSpPr>
                          <p:grpSp>
                            <p:nvGrpSpPr>
                              <p:cNvPr id="508" name="Group 1096"/>
                              <p:cNvGrpSpPr/>
                              <p:nvPr/>
                            </p:nvGrpSpPr>
                            <p:grpSpPr bwMode="auto">
                              <a:xfrm>
                                <a:off x="1275234" y="1866442"/>
                                <a:ext cx="1187278" cy="3004453"/>
                                <a:chOff x="4072" y="2244"/>
                                <a:chExt cx="835" cy="2113"/>
                              </a:xfrm>
                            </p:grpSpPr>
                            <p:sp>
                              <p:nvSpPr>
                                <p:cNvPr id="105006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9"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2"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3"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74" name="文本框 61"/>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075" name="Line 1077"/>
                              <p:cNvSpPr>
                                <a:spLocks noChangeShapeType="1"/>
                              </p:cNvSpPr>
                              <p:nvPr/>
                            </p:nvSpPr>
                            <p:spPr bwMode="auto">
                              <a:xfrm flipV="1">
                                <a:off x="1706017" y="1866440"/>
                                <a:ext cx="0" cy="27965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6" name="Line 1073"/>
                              <p:cNvSpPr>
                                <a:spLocks noChangeShapeType="1"/>
                              </p:cNvSpPr>
                              <p:nvPr/>
                            </p:nvSpPr>
                            <p:spPr bwMode="auto">
                              <a:xfrm flipH="1">
                                <a:off x="687985" y="4662995"/>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7" name="Line 1073"/>
                              <p:cNvSpPr>
                                <a:spLocks noChangeShapeType="1"/>
                              </p:cNvSpPr>
                              <p:nvPr/>
                            </p:nvSpPr>
                            <p:spPr bwMode="auto">
                              <a:xfrm flipH="1">
                                <a:off x="2447870" y="3546504"/>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8" name="矩形 66"/>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9" name="Line 1077"/>
                              <p:cNvSpPr>
                                <a:spLocks noChangeShapeType="1"/>
                              </p:cNvSpPr>
                              <p:nvPr/>
                            </p:nvSpPr>
                            <p:spPr bwMode="auto">
                              <a:xfrm flipH="1" flipV="1">
                                <a:off x="1697382" y="1869205"/>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0" name="文本框 69"/>
                              <p:cNvSpPr txBox="1"/>
                              <p:nvPr/>
                            </p:nvSpPr>
                            <p:spPr>
                              <a:xfrm>
                                <a:off x="1735339" y="209388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081" name="文本框 70"/>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83" name="直接连接符 71"/>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82" name="椭圆 55"/>
                            <p:cNvSpPr/>
                            <p:nvPr/>
                          </p:nvSpPr>
                          <p:spPr>
                            <a:xfrm>
                              <a:off x="481800"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3" name="文本框 56"/>
                            <p:cNvSpPr txBox="1"/>
                            <p:nvPr/>
                          </p:nvSpPr>
                          <p:spPr>
                            <a:xfrm>
                              <a:off x="687989"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84" name="文本框 57"/>
                            <p:cNvSpPr txBox="1"/>
                            <p:nvPr/>
                          </p:nvSpPr>
                          <p:spPr>
                            <a:xfrm>
                              <a:off x="719946"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84" name="直接箭头连接符 58"/>
                            <p:cNvCxnSpPr>
                              <a:cxnSpLocks/>
                            </p:cNvCxnSpPr>
                            <p:nvPr/>
                          </p:nvCxnSpPr>
                          <p:spPr>
                            <a:xfrm>
                              <a:off x="4205724" y="4218621"/>
                              <a:ext cx="0" cy="3903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85" name="直接箭头连接符 59"/>
                            <p:cNvCxnSpPr>
                              <a:cxnSpLocks/>
                            </p:cNvCxnSpPr>
                            <p:nvPr/>
                          </p:nvCxnSpPr>
                          <p:spPr>
                            <a:xfrm flipV="1">
                              <a:off x="4205724" y="3508803"/>
                              <a:ext cx="0" cy="342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085" name="文本框 52"/>
                          <p:cNvSpPr txBox="1"/>
                          <p:nvPr/>
                        </p:nvSpPr>
                        <p:spPr>
                          <a:xfrm>
                            <a:off x="4448400" y="340291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86" name="文本框 53"/>
                          <p:cNvSpPr txBox="1"/>
                          <p:nvPr/>
                        </p:nvSpPr>
                        <p:spPr>
                          <a:xfrm>
                            <a:off x="4500087" y="441107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87" name="Line 1077"/>
                        <p:cNvSpPr>
                          <a:spLocks noChangeShapeType="1"/>
                        </p:cNvSpPr>
                        <p:nvPr/>
                      </p:nvSpPr>
                      <p:spPr bwMode="auto">
                        <a:xfrm>
                          <a:off x="8256352" y="2741051"/>
                          <a:ext cx="0" cy="1122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8" name="矩形 49"/>
                        <p:cNvSpPr/>
                        <p:nvPr/>
                      </p:nvSpPr>
                      <p:spPr>
                        <a:xfrm rot="16200000">
                          <a:off x="8023331" y="316957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9" name="文本框 50"/>
                        <p:cNvSpPr txBox="1"/>
                        <p:nvPr/>
                      </p:nvSpPr>
                      <p:spPr>
                        <a:xfrm>
                          <a:off x="7683426" y="3030796"/>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090" name="Line 1077"/>
                      <p:cNvSpPr>
                        <a:spLocks noChangeShapeType="1"/>
                      </p:cNvSpPr>
                      <p:nvPr/>
                    </p:nvSpPr>
                    <p:spPr bwMode="auto">
                      <a:xfrm>
                        <a:off x="2636697"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1"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2"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3"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4" name="文本框 41"/>
                      <p:cNvSpPr txBox="1"/>
                      <p:nvPr/>
                    </p:nvSpPr>
                    <p:spPr>
                      <a:xfrm>
                        <a:off x="2873895" y="114163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095" name="Line 1077"/>
                      <p:cNvSpPr>
                        <a:spLocks noChangeShapeType="1"/>
                      </p:cNvSpPr>
                      <p:nvPr/>
                    </p:nvSpPr>
                    <p:spPr bwMode="auto">
                      <a:xfrm>
                        <a:off x="5202975" y="2107628"/>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6" name="Line 1077"/>
                      <p:cNvSpPr>
                        <a:spLocks noChangeShapeType="1"/>
                      </p:cNvSpPr>
                      <p:nvPr/>
                    </p:nvSpPr>
                    <p:spPr bwMode="auto">
                      <a:xfrm>
                        <a:off x="5073900" y="210766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7" name="文本框 44"/>
                      <p:cNvSpPr txBox="1"/>
                      <p:nvPr/>
                    </p:nvSpPr>
                    <p:spPr>
                      <a:xfrm>
                        <a:off x="4885324" y="164599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098" name="Line 1073"/>
                      <p:cNvSpPr>
                        <a:spLocks noChangeShapeType="1"/>
                      </p:cNvSpPr>
                      <p:nvPr/>
                    </p:nvSpPr>
                    <p:spPr bwMode="auto">
                      <a:xfrm flipH="1">
                        <a:off x="5202974" y="2303777"/>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9" name="文本框 46"/>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100" name="椭圆 35"/>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01" name="文本框 31"/>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102" name="文本框 32"/>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103" name="文本框 33"/>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104" name="矩形 29"/>
                <p:cNvSpPr>
                  <a:spLocks noChangeAspect="1" noMove="1" noResize="1" noRot="1" noAdjustHandles="1" noEditPoints="1" noChangeArrowheads="1" noChangeShapeType="1" noTextEdit="1"/>
                </p:cNvSpPr>
                <p:nvPr/>
              </p:nvSpPr>
              <p:spPr>
                <a:xfrm>
                  <a:off x="3823835" y="2603680"/>
                  <a:ext cx="546880" cy="461665"/>
                </a:xfrm>
                <a:prstGeom prst="rect"/>
                <a:blipFill>
                  <a:blip xmlns:r="http://schemas.openxmlformats.org/officeDocument/2006/relationships" r:embed="rId1"/>
                  <a:stretch>
                    <a:fillRect b="-2632"/>
                  </a:stretch>
                </a:blipFill>
              </p:spPr>
              <p:txBody>
                <a:bodyPr/>
                <a:p>
                  <a:r>
                    <a:rPr altLang="en-US" lang="zh-CN">
                      <a:noFill/>
                    </a:rPr>
                    <a:t> </a:t>
                  </a:r>
                </a:p>
              </p:txBody>
            </p:sp>
          </p:grpSp>
          <p:sp>
            <p:nvSpPr>
              <p:cNvPr id="1050105" name="矩形 25"/>
              <p:cNvSpPr>
                <a:spLocks noChangeAspect="1" noMove="1" noResize="1" noRot="1" noAdjustHandles="1" noEditPoints="1" noChangeArrowheads="1" noChangeShapeType="1" noTextEdit="1"/>
              </p:cNvSpPr>
              <p:nvPr/>
            </p:nvSpPr>
            <p:spPr>
              <a:xfrm>
                <a:off x="8208368" y="4735632"/>
                <a:ext cx="630237"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50106" name="矩形 26"/>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7" name="文本框 27"/>
              <p:cNvSpPr txBox="1"/>
              <p:nvPr/>
            </p:nvSpPr>
            <p:spPr>
              <a:xfrm>
                <a:off x="6753264" y="4818684"/>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108" name="矩形 11"/>
            <p:cNvSpPr/>
            <p:nvPr/>
          </p:nvSpPr>
          <p:spPr>
            <a:xfrm rot="16200000">
              <a:off x="5662451" y="452835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9" name="文本框 12"/>
            <p:cNvSpPr txBox="1"/>
            <p:nvPr/>
          </p:nvSpPr>
          <p:spPr>
            <a:xfrm>
              <a:off x="5223032" y="438495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110" name="椭圆 20"/>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1" name="椭圆 21"/>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2" name="椭圆 2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09" name="组合 6"/>
          <p:cNvGrpSpPr/>
          <p:nvPr/>
        </p:nvGrpSpPr>
        <p:grpSpPr>
          <a:xfrm>
            <a:off x="354031" y="2160374"/>
            <a:ext cx="4053113" cy="3271548"/>
            <a:chOff x="111347" y="2163070"/>
            <a:chExt cx="4053113" cy="3271548"/>
          </a:xfrm>
        </p:grpSpPr>
        <p:grpSp>
          <p:nvGrpSpPr>
            <p:cNvPr id="510" name="组合 82"/>
            <p:cNvGrpSpPr/>
            <p:nvPr/>
          </p:nvGrpSpPr>
          <p:grpSpPr>
            <a:xfrm>
              <a:off x="111347" y="2163070"/>
              <a:ext cx="4053113" cy="3271548"/>
              <a:chOff x="4274796" y="2368139"/>
              <a:chExt cx="4053113" cy="3271548"/>
            </a:xfrm>
          </p:grpSpPr>
          <p:grpSp>
            <p:nvGrpSpPr>
              <p:cNvPr id="511" name="组合 83"/>
              <p:cNvGrpSpPr/>
              <p:nvPr/>
            </p:nvGrpSpPr>
            <p:grpSpPr>
              <a:xfrm>
                <a:off x="4274796" y="2368139"/>
                <a:ext cx="4053113" cy="3271548"/>
                <a:chOff x="4353253" y="2531261"/>
                <a:chExt cx="4053113" cy="3271548"/>
              </a:xfrm>
            </p:grpSpPr>
            <p:grpSp>
              <p:nvGrpSpPr>
                <p:cNvPr id="512" name="组合 89"/>
                <p:cNvGrpSpPr/>
                <p:nvPr/>
              </p:nvGrpSpPr>
              <p:grpSpPr>
                <a:xfrm>
                  <a:off x="4353253" y="2531261"/>
                  <a:ext cx="4053113" cy="3271548"/>
                  <a:chOff x="3823835" y="614317"/>
                  <a:chExt cx="4053113" cy="3271548"/>
                </a:xfrm>
              </p:grpSpPr>
              <p:grpSp>
                <p:nvGrpSpPr>
                  <p:cNvPr id="513" name="组合 93"/>
                  <p:cNvGrpSpPr/>
                  <p:nvPr/>
                </p:nvGrpSpPr>
                <p:grpSpPr>
                  <a:xfrm>
                    <a:off x="4224308" y="614317"/>
                    <a:ext cx="3652640" cy="3271548"/>
                    <a:chOff x="239826" y="1345184"/>
                    <a:chExt cx="3652640" cy="3271548"/>
                  </a:xfrm>
                </p:grpSpPr>
                <p:grpSp>
                  <p:nvGrpSpPr>
                    <p:cNvPr id="514" name="组合 95"/>
                    <p:cNvGrpSpPr/>
                    <p:nvPr/>
                  </p:nvGrpSpPr>
                  <p:grpSpPr>
                    <a:xfrm>
                      <a:off x="239826" y="1345184"/>
                      <a:ext cx="3652640" cy="3271548"/>
                      <a:chOff x="197881" y="1835571"/>
                      <a:chExt cx="3652640" cy="3271548"/>
                    </a:xfrm>
                  </p:grpSpPr>
                  <p:grpSp>
                    <p:nvGrpSpPr>
                      <p:cNvPr id="515" name="组合 99"/>
                      <p:cNvGrpSpPr/>
                      <p:nvPr/>
                    </p:nvGrpSpPr>
                    <p:grpSpPr>
                      <a:xfrm>
                        <a:off x="197881" y="1835571"/>
                        <a:ext cx="3652640" cy="3271548"/>
                        <a:chOff x="2428254" y="363235"/>
                        <a:chExt cx="3652640" cy="3271548"/>
                      </a:xfrm>
                    </p:grpSpPr>
                    <p:grpSp>
                      <p:nvGrpSpPr>
                        <p:cNvPr id="516" name="组合 112"/>
                        <p:cNvGrpSpPr/>
                        <p:nvPr/>
                      </p:nvGrpSpPr>
                      <p:grpSpPr>
                        <a:xfrm>
                          <a:off x="2428254" y="363235"/>
                          <a:ext cx="3652640" cy="3271548"/>
                          <a:chOff x="748121" y="1695108"/>
                          <a:chExt cx="3652640" cy="3271548"/>
                        </a:xfrm>
                      </p:grpSpPr>
                      <p:grpSp>
                        <p:nvGrpSpPr>
                          <p:cNvPr id="517" name="组合 116"/>
                          <p:cNvGrpSpPr/>
                          <p:nvPr/>
                        </p:nvGrpSpPr>
                        <p:grpSpPr>
                          <a:xfrm>
                            <a:off x="748121" y="1695108"/>
                            <a:ext cx="3262299" cy="3271548"/>
                            <a:chOff x="481800" y="1599982"/>
                            <a:chExt cx="3262299" cy="3271548"/>
                          </a:xfrm>
                        </p:grpSpPr>
                        <p:grpSp>
                          <p:nvGrpSpPr>
                            <p:cNvPr id="518" name="组合 119"/>
                            <p:cNvGrpSpPr/>
                            <p:nvPr/>
                          </p:nvGrpSpPr>
                          <p:grpSpPr>
                            <a:xfrm>
                              <a:off x="687984" y="1599982"/>
                              <a:ext cx="3056115" cy="3271548"/>
                              <a:chOff x="687984" y="1599982"/>
                              <a:chExt cx="3056115" cy="3271548"/>
                            </a:xfrm>
                          </p:grpSpPr>
                          <p:grpSp>
                            <p:nvGrpSpPr>
                              <p:cNvPr id="519" name="Group 1096"/>
                              <p:cNvGrpSpPr/>
                              <p:nvPr/>
                            </p:nvGrpSpPr>
                            <p:grpSpPr bwMode="auto">
                              <a:xfrm>
                                <a:off x="687995" y="1866442"/>
                                <a:ext cx="1774519" cy="3004453"/>
                                <a:chOff x="3659" y="2244"/>
                                <a:chExt cx="1248" cy="2113"/>
                              </a:xfrm>
                            </p:grpSpPr>
                            <p:sp>
                              <p:nvSpPr>
                                <p:cNvPr id="105011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4"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7"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8"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19" name="文本框 126"/>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120" name="Line 1077"/>
                              <p:cNvSpPr>
                                <a:spLocks noChangeShapeType="1"/>
                              </p:cNvSpPr>
                              <p:nvPr/>
                            </p:nvSpPr>
                            <p:spPr bwMode="auto">
                              <a:xfrm flipV="1">
                                <a:off x="1706017" y="1866440"/>
                                <a:ext cx="0" cy="1183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1" name="Line 1073"/>
                              <p:cNvSpPr>
                                <a:spLocks noChangeShapeType="1"/>
                              </p:cNvSpPr>
                              <p:nvPr/>
                            </p:nvSpPr>
                            <p:spPr bwMode="auto">
                              <a:xfrm flipH="1">
                                <a:off x="687984" y="4662995"/>
                                <a:ext cx="275671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2" name="Line 1073"/>
                              <p:cNvSpPr>
                                <a:spLocks noChangeShapeType="1"/>
                              </p:cNvSpPr>
                              <p:nvPr/>
                            </p:nvSpPr>
                            <p:spPr bwMode="auto">
                              <a:xfrm flipH="1">
                                <a:off x="2447870" y="3546504"/>
                                <a:ext cx="99683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3" name="矩形 130"/>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4" name="Line 1077"/>
                              <p:cNvSpPr>
                                <a:spLocks noChangeShapeType="1"/>
                              </p:cNvSpPr>
                              <p:nvPr/>
                            </p:nvSpPr>
                            <p:spPr bwMode="auto">
                              <a:xfrm flipH="1" flipV="1">
                                <a:off x="1697382" y="1869205"/>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5" name="文本框 132"/>
                              <p:cNvSpPr txBox="1"/>
                              <p:nvPr/>
                            </p:nvSpPr>
                            <p:spPr>
                              <a:xfrm>
                                <a:off x="1735339" y="209388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126" name="文本框 13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86" name="直接连接符 134"/>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127" name="椭圆 120"/>
                            <p:cNvSpPr/>
                            <p:nvPr/>
                          </p:nvSpPr>
                          <p:spPr>
                            <a:xfrm>
                              <a:off x="481800"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8" name="文本框 121"/>
                            <p:cNvSpPr txBox="1"/>
                            <p:nvPr/>
                          </p:nvSpPr>
                          <p:spPr>
                            <a:xfrm>
                              <a:off x="687989"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29" name="文本框 122"/>
                            <p:cNvSpPr txBox="1"/>
                            <p:nvPr/>
                          </p:nvSpPr>
                          <p:spPr>
                            <a:xfrm>
                              <a:off x="719946"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87" name="直接箭头连接符 141"/>
                            <p:cNvCxnSpPr>
                              <a:cxnSpLocks/>
                            </p:cNvCxnSpPr>
                            <p:nvPr/>
                          </p:nvCxnSpPr>
                          <p:spPr>
                            <a:xfrm>
                              <a:off x="3585799" y="4218621"/>
                              <a:ext cx="0" cy="3903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88" name="直接箭头连接符 142"/>
                            <p:cNvCxnSpPr>
                              <a:cxnSpLocks/>
                            </p:cNvCxnSpPr>
                            <p:nvPr/>
                          </p:nvCxnSpPr>
                          <p:spPr>
                            <a:xfrm flipV="1">
                              <a:off x="3585799" y="3508803"/>
                              <a:ext cx="0" cy="342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130" name="文本框 117"/>
                          <p:cNvSpPr txBox="1"/>
                          <p:nvPr/>
                        </p:nvSpPr>
                        <p:spPr>
                          <a:xfrm>
                            <a:off x="3813698" y="340291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31" name="文本框 118"/>
                          <p:cNvSpPr txBox="1"/>
                          <p:nvPr/>
                        </p:nvSpPr>
                        <p:spPr>
                          <a:xfrm>
                            <a:off x="3865385" y="441107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132" name="Line 1077"/>
                        <p:cNvSpPr>
                          <a:spLocks noChangeShapeType="1"/>
                        </p:cNvSpPr>
                        <p:nvPr/>
                      </p:nvSpPr>
                      <p:spPr bwMode="auto">
                        <a:xfrm>
                          <a:off x="2636697"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33" name="文本框 109"/>
                        <p:cNvSpPr txBox="1"/>
                        <p:nvPr/>
                      </p:nvSpPr>
                      <p:spPr>
                        <a:xfrm>
                          <a:off x="4885324" y="164599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34" name="文本框 111"/>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135" name="椭圆 100"/>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36" name="文本框 9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137" name="文本框 97"/>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138" name="文本框 98"/>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139" name="矩形 94"/>
                  <p:cNvSpPr>
                    <a:spLocks noChangeAspect="1" noMove="1" noResize="1" noRot="1" noAdjustHandles="1" noEditPoints="1" noChangeArrowheads="1" noChangeShapeType="1" noTextEdit="1"/>
                  </p:cNvSpPr>
                  <p:nvPr/>
                </p:nvSpPr>
                <p:spPr>
                  <a:xfrm>
                    <a:off x="3823835" y="2603680"/>
                    <a:ext cx="546880" cy="461665"/>
                  </a:xfrm>
                  <a:prstGeom prst="rect"/>
                  <a:blipFill>
                    <a:blip xmlns:r="http://schemas.openxmlformats.org/officeDocument/2006/relationships" r:embed="rId3"/>
                    <a:stretch>
                      <a:fillRect b="-2667"/>
                    </a:stretch>
                  </a:blipFill>
                </p:spPr>
                <p:txBody>
                  <a:bodyPr/>
                  <a:p>
                    <a:r>
                      <a:rPr altLang="en-US" lang="zh-CN">
                        <a:noFill/>
                      </a:rPr>
                      <a:t> </a:t>
                    </a:r>
                  </a:p>
                </p:txBody>
              </p:sp>
            </p:grpSp>
            <p:sp>
              <p:nvSpPr>
                <p:cNvPr id="1050140" name="矩形 90"/>
                <p:cNvSpPr>
                  <a:spLocks noChangeAspect="1" noMove="1" noResize="1" noRot="1" noAdjustHandles="1" noEditPoints="1" noChangeArrowheads="1" noChangeShapeType="1" noTextEdit="1"/>
                </p:cNvSpPr>
                <p:nvPr/>
              </p:nvSpPr>
              <p:spPr>
                <a:xfrm>
                  <a:off x="7573666" y="4735632"/>
                  <a:ext cx="630237"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50141" name="矩形 91"/>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2" name="文本框 92"/>
                <p:cNvSpPr txBox="1"/>
                <p:nvPr/>
              </p:nvSpPr>
              <p:spPr>
                <a:xfrm>
                  <a:off x="6753264" y="4818684"/>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143" name="矩形 84"/>
              <p:cNvSpPr/>
              <p:nvPr/>
            </p:nvSpPr>
            <p:spPr>
              <a:xfrm>
                <a:off x="5162168" y="372022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4" name="文本框 85"/>
              <p:cNvSpPr txBox="1"/>
              <p:nvPr/>
            </p:nvSpPr>
            <p:spPr>
              <a:xfrm>
                <a:off x="5088526" y="3235736"/>
                <a:ext cx="697015"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145" name="椭圆 86"/>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6" name="椭圆 87"/>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7" name="椭圆 88"/>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48" name="椭圆 143"/>
            <p:cNvSpPr/>
            <p:nvPr/>
          </p:nvSpPr>
          <p:spPr>
            <a:xfrm>
              <a:off x="3379485" y="4043310"/>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9" name="椭圆 144"/>
            <p:cNvSpPr/>
            <p:nvPr/>
          </p:nvSpPr>
          <p:spPr>
            <a:xfrm>
              <a:off x="3381483" y="5145789"/>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50" name="Rectangle 3"/>
          <p:cNvSpPr>
            <a:spLocks noChangeArrowheads="1"/>
          </p:cNvSpPr>
          <p:nvPr/>
        </p:nvSpPr>
        <p:spPr bwMode="auto">
          <a:xfrm>
            <a:off x="1463962" y="5807580"/>
            <a:ext cx="6508968"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Q: Why is called common-collector?</a:t>
            </a:r>
            <a:endParaRPr altLang="en-US" dirty="0" sz="3600" kumimoji="1" lang="zh-CN" smtClean="0">
              <a:latin typeface="Arial" panose="020B0604020202020204" pitchFamily="34" charset="0"/>
              <a:cs typeface="Arial" panose="020B0604020202020204" pitchFamily="34"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sp>
        <p:nvSpPr>
          <p:cNvPr id="10501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23" name="组合 118"/>
          <p:cNvGrpSpPr/>
          <p:nvPr/>
        </p:nvGrpSpPr>
        <p:grpSpPr>
          <a:xfrm>
            <a:off x="238389" y="1717289"/>
            <a:ext cx="4687815" cy="3271548"/>
            <a:chOff x="4274796" y="2368139"/>
            <a:chExt cx="4687815" cy="3271548"/>
          </a:xfrm>
        </p:grpSpPr>
        <p:grpSp>
          <p:nvGrpSpPr>
            <p:cNvPr id="524" name="组合 132"/>
            <p:cNvGrpSpPr/>
            <p:nvPr/>
          </p:nvGrpSpPr>
          <p:grpSpPr>
            <a:xfrm>
              <a:off x="4274796" y="2368139"/>
              <a:ext cx="4687815" cy="3271548"/>
              <a:chOff x="4353253" y="2531261"/>
              <a:chExt cx="4687815" cy="3271548"/>
            </a:xfrm>
          </p:grpSpPr>
          <p:grpSp>
            <p:nvGrpSpPr>
              <p:cNvPr id="525" name="组合 145"/>
              <p:cNvGrpSpPr/>
              <p:nvPr/>
            </p:nvGrpSpPr>
            <p:grpSpPr>
              <a:xfrm>
                <a:off x="4353253" y="2531261"/>
                <a:ext cx="4687815" cy="3271548"/>
                <a:chOff x="3823835" y="614317"/>
                <a:chExt cx="4687815" cy="3271548"/>
              </a:xfrm>
            </p:grpSpPr>
            <p:grpSp>
              <p:nvGrpSpPr>
                <p:cNvPr id="526" name="组合 154"/>
                <p:cNvGrpSpPr/>
                <p:nvPr/>
              </p:nvGrpSpPr>
              <p:grpSpPr>
                <a:xfrm>
                  <a:off x="4224308" y="614317"/>
                  <a:ext cx="4287342" cy="3271548"/>
                  <a:chOff x="239826" y="1345184"/>
                  <a:chExt cx="4287342" cy="3271548"/>
                </a:xfrm>
              </p:grpSpPr>
              <p:grpSp>
                <p:nvGrpSpPr>
                  <p:cNvPr id="527" name="组合 156"/>
                  <p:cNvGrpSpPr/>
                  <p:nvPr/>
                </p:nvGrpSpPr>
                <p:grpSpPr>
                  <a:xfrm>
                    <a:off x="239826" y="1345184"/>
                    <a:ext cx="4287342" cy="3271548"/>
                    <a:chOff x="197881" y="1835571"/>
                    <a:chExt cx="4287342" cy="3271548"/>
                  </a:xfrm>
                </p:grpSpPr>
                <p:grpSp>
                  <p:nvGrpSpPr>
                    <p:cNvPr id="528" name="组合 161"/>
                    <p:cNvGrpSpPr/>
                    <p:nvPr/>
                  </p:nvGrpSpPr>
                  <p:grpSpPr>
                    <a:xfrm>
                      <a:off x="197881" y="1835571"/>
                      <a:ext cx="4287342" cy="3271548"/>
                      <a:chOff x="2428254" y="363235"/>
                      <a:chExt cx="4287342" cy="3271548"/>
                    </a:xfrm>
                  </p:grpSpPr>
                  <p:grpSp>
                    <p:nvGrpSpPr>
                      <p:cNvPr id="529" name="组合 163"/>
                      <p:cNvGrpSpPr/>
                      <p:nvPr/>
                    </p:nvGrpSpPr>
                    <p:grpSpPr>
                      <a:xfrm>
                        <a:off x="2428254" y="363235"/>
                        <a:ext cx="4287342" cy="3271548"/>
                        <a:chOff x="4869126" y="800509"/>
                        <a:chExt cx="4287342" cy="3271548"/>
                      </a:xfrm>
                    </p:grpSpPr>
                    <p:grpSp>
                      <p:nvGrpSpPr>
                        <p:cNvPr id="530" name="组合 174"/>
                        <p:cNvGrpSpPr/>
                        <p:nvPr/>
                      </p:nvGrpSpPr>
                      <p:grpSpPr>
                        <a:xfrm>
                          <a:off x="4869126" y="800509"/>
                          <a:ext cx="4287342" cy="3271548"/>
                          <a:chOff x="748121" y="1695108"/>
                          <a:chExt cx="4287342" cy="3271548"/>
                        </a:xfrm>
                      </p:grpSpPr>
                      <p:grpSp>
                        <p:nvGrpSpPr>
                          <p:cNvPr id="531" name="组合 178"/>
                          <p:cNvGrpSpPr/>
                          <p:nvPr/>
                        </p:nvGrpSpPr>
                        <p:grpSpPr>
                          <a:xfrm>
                            <a:off x="748121" y="1695108"/>
                            <a:ext cx="3723924" cy="3271548"/>
                            <a:chOff x="481800" y="1599982"/>
                            <a:chExt cx="3723924" cy="3271548"/>
                          </a:xfrm>
                        </p:grpSpPr>
                        <p:grpSp>
                          <p:nvGrpSpPr>
                            <p:cNvPr id="532" name="组合 181"/>
                            <p:cNvGrpSpPr/>
                            <p:nvPr/>
                          </p:nvGrpSpPr>
                          <p:grpSpPr>
                            <a:xfrm>
                              <a:off x="687985" y="1599982"/>
                              <a:ext cx="3181035" cy="3271548"/>
                              <a:chOff x="687985" y="1599982"/>
                              <a:chExt cx="3181035" cy="3271548"/>
                            </a:xfrm>
                          </p:grpSpPr>
                          <p:grpSp>
                            <p:nvGrpSpPr>
                              <p:cNvPr id="533" name="Group 1096"/>
                              <p:cNvGrpSpPr/>
                              <p:nvPr/>
                            </p:nvGrpSpPr>
                            <p:grpSpPr bwMode="auto">
                              <a:xfrm>
                                <a:off x="1275234" y="1866442"/>
                                <a:ext cx="1187278" cy="3004453"/>
                                <a:chOff x="4072" y="2244"/>
                                <a:chExt cx="835" cy="2113"/>
                              </a:xfrm>
                            </p:grpSpPr>
                            <p:sp>
                              <p:nvSpPr>
                                <p:cNvPr id="105015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6"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9"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0"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61" name="文本框 188"/>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162" name="Line 1077"/>
                              <p:cNvSpPr>
                                <a:spLocks noChangeShapeType="1"/>
                              </p:cNvSpPr>
                              <p:nvPr/>
                            </p:nvSpPr>
                            <p:spPr bwMode="auto">
                              <a:xfrm flipV="1">
                                <a:off x="1706017" y="1866440"/>
                                <a:ext cx="0" cy="27965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3" name="Line 1073"/>
                              <p:cNvSpPr>
                                <a:spLocks noChangeShapeType="1"/>
                              </p:cNvSpPr>
                              <p:nvPr/>
                            </p:nvSpPr>
                            <p:spPr bwMode="auto">
                              <a:xfrm flipH="1">
                                <a:off x="687985" y="4662995"/>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4" name="Line 1073"/>
                              <p:cNvSpPr>
                                <a:spLocks noChangeShapeType="1"/>
                              </p:cNvSpPr>
                              <p:nvPr/>
                            </p:nvSpPr>
                            <p:spPr bwMode="auto">
                              <a:xfrm flipH="1">
                                <a:off x="2447870" y="3546504"/>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5" name="矩形 192"/>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6" name="Line 1077"/>
                              <p:cNvSpPr>
                                <a:spLocks noChangeShapeType="1"/>
                              </p:cNvSpPr>
                              <p:nvPr/>
                            </p:nvSpPr>
                            <p:spPr bwMode="auto">
                              <a:xfrm flipH="1" flipV="1">
                                <a:off x="1697382" y="1869205"/>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7" name="文本框 197"/>
                              <p:cNvSpPr txBox="1"/>
                              <p:nvPr/>
                            </p:nvSpPr>
                            <p:spPr>
                              <a:xfrm>
                                <a:off x="1735339" y="209388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168" name="文本框 20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89" name="直接连接符 203"/>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169" name="椭圆 182"/>
                            <p:cNvSpPr/>
                            <p:nvPr/>
                          </p:nvSpPr>
                          <p:spPr>
                            <a:xfrm>
                              <a:off x="481800"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0" name="文本框 183"/>
                            <p:cNvSpPr txBox="1"/>
                            <p:nvPr/>
                          </p:nvSpPr>
                          <p:spPr>
                            <a:xfrm>
                              <a:off x="687989"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71" name="文本框 184"/>
                            <p:cNvSpPr txBox="1"/>
                            <p:nvPr/>
                          </p:nvSpPr>
                          <p:spPr>
                            <a:xfrm>
                              <a:off x="719946"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890" name="直接箭头连接符 185"/>
                            <p:cNvCxnSpPr>
                              <a:cxnSpLocks/>
                            </p:cNvCxnSpPr>
                            <p:nvPr/>
                          </p:nvCxnSpPr>
                          <p:spPr>
                            <a:xfrm>
                              <a:off x="4205724" y="4218621"/>
                              <a:ext cx="0" cy="3903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91" name="直接箭头连接符 186"/>
                            <p:cNvCxnSpPr>
                              <a:cxnSpLocks/>
                            </p:cNvCxnSpPr>
                            <p:nvPr/>
                          </p:nvCxnSpPr>
                          <p:spPr>
                            <a:xfrm flipV="1">
                              <a:off x="4205724" y="3508803"/>
                              <a:ext cx="0" cy="342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172" name="文本框 179"/>
                          <p:cNvSpPr txBox="1"/>
                          <p:nvPr/>
                        </p:nvSpPr>
                        <p:spPr>
                          <a:xfrm>
                            <a:off x="4448400" y="340291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73" name="文本框 180"/>
                          <p:cNvSpPr txBox="1"/>
                          <p:nvPr/>
                        </p:nvSpPr>
                        <p:spPr>
                          <a:xfrm>
                            <a:off x="4500087" y="441107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174" name="Line 1077"/>
                        <p:cNvSpPr>
                          <a:spLocks noChangeShapeType="1"/>
                        </p:cNvSpPr>
                        <p:nvPr/>
                      </p:nvSpPr>
                      <p:spPr bwMode="auto">
                        <a:xfrm>
                          <a:off x="8256352" y="2741051"/>
                          <a:ext cx="0" cy="1122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5" name="矩形 176"/>
                        <p:cNvSpPr/>
                        <p:nvPr/>
                      </p:nvSpPr>
                      <p:spPr>
                        <a:xfrm rot="16200000">
                          <a:off x="8023331" y="316957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6" name="文本框 177"/>
                        <p:cNvSpPr txBox="1"/>
                        <p:nvPr/>
                      </p:nvSpPr>
                      <p:spPr>
                        <a:xfrm>
                          <a:off x="7683426" y="3030796"/>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177" name="Line 1077"/>
                      <p:cNvSpPr>
                        <a:spLocks noChangeShapeType="1"/>
                      </p:cNvSpPr>
                      <p:nvPr/>
                    </p:nvSpPr>
                    <p:spPr bwMode="auto">
                      <a:xfrm>
                        <a:off x="2636697"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8"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9"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0"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1" name="文本框 168"/>
                      <p:cNvSpPr txBox="1"/>
                      <p:nvPr/>
                    </p:nvSpPr>
                    <p:spPr>
                      <a:xfrm>
                        <a:off x="2873895" y="114163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182" name="Line 1077"/>
                      <p:cNvSpPr>
                        <a:spLocks noChangeShapeType="1"/>
                      </p:cNvSpPr>
                      <p:nvPr/>
                    </p:nvSpPr>
                    <p:spPr bwMode="auto">
                      <a:xfrm>
                        <a:off x="5202975" y="2107628"/>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3" name="Line 1077"/>
                      <p:cNvSpPr>
                        <a:spLocks noChangeShapeType="1"/>
                      </p:cNvSpPr>
                      <p:nvPr/>
                    </p:nvSpPr>
                    <p:spPr bwMode="auto">
                      <a:xfrm>
                        <a:off x="5073900" y="210766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4" name="文本框 171"/>
                      <p:cNvSpPr txBox="1"/>
                      <p:nvPr/>
                    </p:nvSpPr>
                    <p:spPr>
                      <a:xfrm>
                        <a:off x="4885324" y="164599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185" name="Line 1073"/>
                      <p:cNvSpPr>
                        <a:spLocks noChangeShapeType="1"/>
                      </p:cNvSpPr>
                      <p:nvPr/>
                    </p:nvSpPr>
                    <p:spPr bwMode="auto">
                      <a:xfrm flipH="1">
                        <a:off x="5202974" y="2303777"/>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6" name="文本框 17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187" name="椭圆 162"/>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88" name="文本框 158"/>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189" name="文本框 159"/>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190" name="文本框 160"/>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191" name="矩形 155"/>
                <p:cNvSpPr>
                  <a:spLocks noChangeAspect="1" noMove="1" noResize="1" noRot="1" noAdjustHandles="1" noEditPoints="1" noChangeArrowheads="1" noChangeShapeType="1" noTextEdit="1"/>
                </p:cNvSpPr>
                <p:nvPr/>
              </p:nvSpPr>
              <p:spPr>
                <a:xfrm>
                  <a:off x="3823835" y="2603680"/>
                  <a:ext cx="546880" cy="461665"/>
                </a:xfrm>
                <a:prstGeom prst="rect"/>
                <a:blipFill>
                  <a:blip xmlns:r="http://schemas.openxmlformats.org/officeDocument/2006/relationships" r:embed="rId1"/>
                  <a:stretch>
                    <a:fillRect b="-2632"/>
                  </a:stretch>
                </a:blipFill>
              </p:spPr>
              <p:txBody>
                <a:bodyPr/>
                <a:p>
                  <a:r>
                    <a:rPr altLang="en-US" lang="zh-CN">
                      <a:noFill/>
                    </a:rPr>
                    <a:t> </a:t>
                  </a:r>
                </a:p>
              </p:txBody>
            </p:sp>
          </p:grpSp>
          <p:sp>
            <p:nvSpPr>
              <p:cNvPr id="1050192" name="矩形 146"/>
              <p:cNvSpPr>
                <a:spLocks noChangeAspect="1" noMove="1" noResize="1" noRot="1" noAdjustHandles="1" noEditPoints="1" noChangeArrowheads="1" noChangeShapeType="1" noTextEdit="1"/>
              </p:cNvSpPr>
              <p:nvPr/>
            </p:nvSpPr>
            <p:spPr>
              <a:xfrm>
                <a:off x="8208368" y="4735632"/>
                <a:ext cx="599780" cy="461665"/>
              </a:xfrm>
              <a:prstGeom prst="rect"/>
              <a:blipFill>
                <a:blip xmlns:r="http://schemas.openxmlformats.org/officeDocument/2006/relationships" r:embed="rId2"/>
                <a:stretch>
                  <a:fillRect/>
                </a:stretch>
              </a:blipFill>
            </p:spPr>
            <p:txBody>
              <a:bodyPr/>
              <a:p>
                <a:r>
                  <a:rPr altLang="en-US" lang="zh-CN">
                    <a:noFill/>
                  </a:rPr>
                  <a:t> </a:t>
                </a:r>
              </a:p>
            </p:txBody>
          </p:sp>
          <p:sp>
            <p:nvSpPr>
              <p:cNvPr id="1050193" name="矩形 151"/>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4" name="文本框 152"/>
              <p:cNvSpPr txBox="1"/>
              <p:nvPr/>
            </p:nvSpPr>
            <p:spPr>
              <a:xfrm>
                <a:off x="6753264" y="4818684"/>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195" name="矩形 134"/>
            <p:cNvSpPr/>
            <p:nvPr/>
          </p:nvSpPr>
          <p:spPr>
            <a:xfrm rot="16200000">
              <a:off x="5662451" y="452835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6" name="文本框 140"/>
            <p:cNvSpPr txBox="1"/>
            <p:nvPr/>
          </p:nvSpPr>
          <p:spPr>
            <a:xfrm>
              <a:off x="5223032" y="438495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197" name="椭圆 142"/>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8" name="椭圆 143"/>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9" name="椭圆 144"/>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00" name="Rectangle 3"/>
          <p:cNvSpPr>
            <a:spLocks noChangeArrowheads="1"/>
          </p:cNvSpPr>
          <p:nvPr/>
        </p:nvSpPr>
        <p:spPr bwMode="auto">
          <a:xfrm>
            <a:off x="210637" y="409585"/>
            <a:ext cx="4420888"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Static analysis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静态分析</a:t>
            </a:r>
            <a:endParaRPr altLang="en-US" dirty="0" sz="36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34" name="组合 1"/>
          <p:cNvGrpSpPr/>
          <p:nvPr/>
        </p:nvGrpSpPr>
        <p:grpSpPr>
          <a:xfrm>
            <a:off x="4806226" y="1029626"/>
            <a:ext cx="3300309" cy="3965361"/>
            <a:chOff x="4806226" y="1029626"/>
            <a:chExt cx="3300309" cy="3965361"/>
          </a:xfrm>
        </p:grpSpPr>
        <p:sp>
          <p:nvSpPr>
            <p:cNvPr id="1050201" name="Rectangle 3"/>
            <p:cNvSpPr>
              <a:spLocks noChangeArrowheads="1"/>
            </p:cNvSpPr>
            <p:nvPr/>
          </p:nvSpPr>
          <p:spPr bwMode="auto">
            <a:xfrm>
              <a:off x="5829376" y="1029626"/>
              <a:ext cx="1930828"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DC circuit</a:t>
              </a:r>
              <a:endParaRPr altLang="en-US" dirty="0" sz="3600" kumimoji="1" lang="zh-CN" smtClean="0">
                <a:latin typeface="Arial" panose="020B0604020202020204" pitchFamily="34" charset="0"/>
                <a:cs typeface="Arial" panose="020B0604020202020204" pitchFamily="34" charset="0"/>
              </a:endParaRPr>
            </a:p>
          </p:txBody>
        </p:sp>
        <p:grpSp>
          <p:nvGrpSpPr>
            <p:cNvPr id="535" name="组合 240"/>
            <p:cNvGrpSpPr/>
            <p:nvPr/>
          </p:nvGrpSpPr>
          <p:grpSpPr>
            <a:xfrm>
              <a:off x="5266465" y="1723439"/>
              <a:ext cx="2840070" cy="3271548"/>
              <a:chOff x="5097498" y="2368139"/>
              <a:chExt cx="2840070" cy="3271548"/>
            </a:xfrm>
          </p:grpSpPr>
          <p:grpSp>
            <p:nvGrpSpPr>
              <p:cNvPr id="536" name="组合 241"/>
              <p:cNvGrpSpPr/>
              <p:nvPr/>
            </p:nvGrpSpPr>
            <p:grpSpPr>
              <a:xfrm>
                <a:off x="5097498" y="2368139"/>
                <a:ext cx="2840070" cy="3271548"/>
                <a:chOff x="5175955" y="2531261"/>
                <a:chExt cx="2840070" cy="3271548"/>
              </a:xfrm>
            </p:grpSpPr>
            <p:grpSp>
              <p:nvGrpSpPr>
                <p:cNvPr id="537" name="组合 252"/>
                <p:cNvGrpSpPr/>
                <p:nvPr/>
              </p:nvGrpSpPr>
              <p:grpSpPr>
                <a:xfrm>
                  <a:off x="5175955" y="2531261"/>
                  <a:ext cx="2840070" cy="3271548"/>
                  <a:chOff x="662055" y="1345184"/>
                  <a:chExt cx="2840070" cy="3271548"/>
                </a:xfrm>
              </p:grpSpPr>
              <p:grpSp>
                <p:nvGrpSpPr>
                  <p:cNvPr id="538" name="组合 254"/>
                  <p:cNvGrpSpPr/>
                  <p:nvPr/>
                </p:nvGrpSpPr>
                <p:grpSpPr>
                  <a:xfrm>
                    <a:off x="662055" y="1345184"/>
                    <a:ext cx="2840070" cy="3271548"/>
                    <a:chOff x="620110" y="1835571"/>
                    <a:chExt cx="2840070" cy="3271548"/>
                  </a:xfrm>
                </p:grpSpPr>
                <p:grpSp>
                  <p:nvGrpSpPr>
                    <p:cNvPr id="539" name="组合 258"/>
                    <p:cNvGrpSpPr/>
                    <p:nvPr/>
                  </p:nvGrpSpPr>
                  <p:grpSpPr>
                    <a:xfrm>
                      <a:off x="620110" y="1835571"/>
                      <a:ext cx="2840070" cy="3271548"/>
                      <a:chOff x="2850483" y="363235"/>
                      <a:chExt cx="2840070" cy="3271548"/>
                    </a:xfrm>
                  </p:grpSpPr>
                  <p:grpSp>
                    <p:nvGrpSpPr>
                      <p:cNvPr id="540" name="组合 275"/>
                      <p:cNvGrpSpPr/>
                      <p:nvPr/>
                    </p:nvGrpSpPr>
                    <p:grpSpPr>
                      <a:xfrm>
                        <a:off x="2850483" y="363235"/>
                        <a:ext cx="2840070" cy="3271548"/>
                        <a:chOff x="904029" y="1599982"/>
                        <a:chExt cx="2840070" cy="3271548"/>
                      </a:xfrm>
                    </p:grpSpPr>
                    <p:grpSp>
                      <p:nvGrpSpPr>
                        <p:cNvPr id="541" name="组合 278"/>
                        <p:cNvGrpSpPr/>
                        <p:nvPr/>
                      </p:nvGrpSpPr>
                      <p:grpSpPr>
                        <a:xfrm>
                          <a:off x="1062053" y="1599982"/>
                          <a:ext cx="2682046" cy="3271548"/>
                          <a:chOff x="1062053" y="1599982"/>
                          <a:chExt cx="2682046" cy="3271548"/>
                        </a:xfrm>
                      </p:grpSpPr>
                      <p:grpSp>
                        <p:nvGrpSpPr>
                          <p:cNvPr id="542" name="Group 1096"/>
                          <p:cNvGrpSpPr/>
                          <p:nvPr/>
                        </p:nvGrpSpPr>
                        <p:grpSpPr bwMode="auto">
                          <a:xfrm>
                            <a:off x="1152954" y="1866442"/>
                            <a:ext cx="1309561" cy="3004453"/>
                            <a:chOff x="3986" y="2244"/>
                            <a:chExt cx="921" cy="2113"/>
                          </a:xfrm>
                        </p:grpSpPr>
                        <p:sp>
                          <p:nvSpPr>
                            <p:cNvPr id="105020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3" name="Line 1073"/>
                            <p:cNvSpPr>
                              <a:spLocks noChangeShapeType="1"/>
                            </p:cNvSpPr>
                            <p:nvPr/>
                          </p:nvSpPr>
                          <p:spPr bwMode="auto">
                            <a:xfrm flipH="1">
                              <a:off x="3986" y="3080"/>
                              <a:ext cx="69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6"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7"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08" name="文本框 285"/>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209" name="Line 1077"/>
                          <p:cNvSpPr>
                            <a:spLocks noChangeShapeType="1"/>
                          </p:cNvSpPr>
                          <p:nvPr/>
                        </p:nvSpPr>
                        <p:spPr bwMode="auto">
                          <a:xfrm flipV="1">
                            <a:off x="1152998" y="1866440"/>
                            <a:ext cx="0" cy="27965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0" name="Line 1073"/>
                          <p:cNvSpPr>
                            <a:spLocks noChangeShapeType="1"/>
                          </p:cNvSpPr>
                          <p:nvPr/>
                        </p:nvSpPr>
                        <p:spPr bwMode="auto">
                          <a:xfrm flipH="1">
                            <a:off x="1152954" y="4662995"/>
                            <a:ext cx="13095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1" name="矩形 289"/>
                          <p:cNvSpPr/>
                          <p:nvPr/>
                        </p:nvSpPr>
                        <p:spPr>
                          <a:xfrm rot="16200000">
                            <a:off x="927233"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12" name="Line 1077"/>
                          <p:cNvSpPr>
                            <a:spLocks noChangeShapeType="1"/>
                          </p:cNvSpPr>
                          <p:nvPr/>
                        </p:nvSpPr>
                        <p:spPr bwMode="auto">
                          <a:xfrm flipH="1" flipV="1">
                            <a:off x="1152954" y="1869205"/>
                            <a:ext cx="17426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3" name="文本框 291"/>
                          <p:cNvSpPr txBox="1"/>
                          <p:nvPr/>
                        </p:nvSpPr>
                        <p:spPr>
                          <a:xfrm>
                            <a:off x="1230254" y="2205026"/>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214" name="文本框 292"/>
                          <p:cNvSpPr txBox="1"/>
                          <p:nvPr/>
                        </p:nvSpPr>
                        <p:spPr>
                          <a:xfrm>
                            <a:off x="1859065" y="2993505"/>
                            <a:ext cx="271826"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92" name="直接连接符 293"/>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93" name="直接箭头连接符 283"/>
                        <p:cNvCxnSpPr>
                          <a:cxnSpLocks/>
                        </p:cNvCxnSpPr>
                        <p:nvPr/>
                      </p:nvCxnSpPr>
                      <p:spPr>
                        <a:xfrm>
                          <a:off x="904029" y="2252766"/>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215" name="文本框 27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216" name="椭圆 259"/>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17" name="文本框 255"/>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218" name="文本框 256"/>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219" name="文本框 257"/>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220" name="矩形 250"/>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1" name="文本框 251"/>
                <p:cNvSpPr txBox="1"/>
                <p:nvPr/>
              </p:nvSpPr>
              <p:spPr>
                <a:xfrm>
                  <a:off x="6149025" y="4785524"/>
                  <a:ext cx="55697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50222" name="矩形 242"/>
              <p:cNvSpPr/>
              <p:nvPr/>
            </p:nvSpPr>
            <p:spPr>
              <a:xfrm rot="16200000">
                <a:off x="5120702" y="452822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3" name="文本框 244"/>
              <p:cNvSpPr txBox="1"/>
              <p:nvPr/>
            </p:nvSpPr>
            <p:spPr>
              <a:xfrm>
                <a:off x="5433193" y="437880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224" name="椭圆 245"/>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5" name="椭圆 246"/>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6" name="椭圆 247"/>
              <p:cNvSpPr/>
              <p:nvPr/>
            </p:nvSpPr>
            <p:spPr>
              <a:xfrm>
                <a:off x="5302846"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27" name="文本框 300"/>
            <p:cNvSpPr txBox="1"/>
            <p:nvPr/>
          </p:nvSpPr>
          <p:spPr>
            <a:xfrm>
              <a:off x="4863085" y="2328483"/>
              <a:ext cx="43104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28" name="文本框 301"/>
            <p:cNvSpPr txBox="1"/>
            <p:nvPr/>
          </p:nvSpPr>
          <p:spPr>
            <a:xfrm>
              <a:off x="4893172" y="3795589"/>
              <a:ext cx="43691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cxnSp>
          <p:nvCxnSpPr>
            <p:cNvPr id="3145894" name="直接箭头连接符 302"/>
            <p:cNvCxnSpPr>
              <a:cxnSpLocks/>
            </p:cNvCxnSpPr>
            <p:nvPr/>
          </p:nvCxnSpPr>
          <p:spPr>
            <a:xfrm>
              <a:off x="5266465" y="3760618"/>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95" name="直接箭头连接符 303"/>
            <p:cNvCxnSpPr>
              <a:cxnSpLocks/>
            </p:cNvCxnSpPr>
            <p:nvPr/>
          </p:nvCxnSpPr>
          <p:spPr>
            <a:xfrm flipV="1">
              <a:off x="5687882" y="3294240"/>
              <a:ext cx="447084" cy="90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29" name="文本框 304"/>
            <p:cNvSpPr txBox="1"/>
            <p:nvPr/>
          </p:nvSpPr>
          <p:spPr>
            <a:xfrm>
              <a:off x="5724461" y="3219625"/>
              <a:ext cx="60839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30" name="文本框 305"/>
            <p:cNvSpPr txBox="1"/>
            <p:nvPr/>
          </p:nvSpPr>
          <p:spPr>
            <a:xfrm>
              <a:off x="7039468" y="2162381"/>
              <a:ext cx="58565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cxnSp>
          <p:nvCxnSpPr>
            <p:cNvPr id="3145896" name="直接箭头连接符 306"/>
            <p:cNvCxnSpPr>
              <a:cxnSpLocks/>
            </p:cNvCxnSpPr>
            <p:nvPr/>
          </p:nvCxnSpPr>
          <p:spPr>
            <a:xfrm>
              <a:off x="6963616" y="2152174"/>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31" name="文本框 307"/>
            <p:cNvSpPr txBox="1"/>
            <p:nvPr/>
          </p:nvSpPr>
          <p:spPr>
            <a:xfrm>
              <a:off x="7119785" y="4004712"/>
              <a:ext cx="58565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EQ</a:t>
              </a:r>
              <a:endParaRPr altLang="en-US" b="1" dirty="0" sz="2400" lang="zh-CN">
                <a:latin typeface="Arial" panose="020B0604020202020204" pitchFamily="34" charset="0"/>
                <a:cs typeface="Arial" panose="020B0604020202020204" pitchFamily="34" charset="0"/>
              </a:endParaRPr>
            </a:p>
          </p:txBody>
        </p:sp>
        <p:cxnSp>
          <p:nvCxnSpPr>
            <p:cNvPr id="3145897" name="直接箭头连接符 308"/>
            <p:cNvCxnSpPr>
              <a:cxnSpLocks/>
            </p:cNvCxnSpPr>
            <p:nvPr/>
          </p:nvCxnSpPr>
          <p:spPr>
            <a:xfrm>
              <a:off x="7043933" y="3994505"/>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32" name="文本框 309"/>
            <p:cNvSpPr txBox="1"/>
            <p:nvPr/>
          </p:nvSpPr>
          <p:spPr>
            <a:xfrm>
              <a:off x="4806226" y="2920705"/>
              <a:ext cx="81902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33" name="文本框 310"/>
            <p:cNvSpPr txBox="1"/>
            <p:nvPr/>
          </p:nvSpPr>
          <p:spPr>
            <a:xfrm>
              <a:off x="6807888" y="3484002"/>
              <a:ext cx="81902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EQ</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34"/>
                                        </p:tgtEl>
                                        <p:attrNameLst>
                                          <p:attrName>style.visibility</p:attrName>
                                        </p:attrNameLst>
                                      </p:cBhvr>
                                      <p:to>
                                        <p:strVal val="visible"/>
                                      </p:to>
                                    </p:set>
                                    <p:animEffect transition="in" filter="wipe(down)">
                                      <p:cBhvr>
                                        <p:cTn dur="500" id="7"/>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5023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38" name="Rectangle 3"/>
          <p:cNvSpPr>
            <a:spLocks noChangeArrowheads="1"/>
          </p:cNvSpPr>
          <p:nvPr/>
        </p:nvSpPr>
        <p:spPr bwMode="auto">
          <a:xfrm>
            <a:off x="1262755" y="1029626"/>
            <a:ext cx="1930828"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DC circuit</a:t>
            </a:r>
            <a:endParaRPr altLang="en-US" dirty="0" sz="3600" kumimoji="1" lang="zh-CN" smtClean="0">
              <a:latin typeface="Arial" panose="020B0604020202020204" pitchFamily="34" charset="0"/>
              <a:cs typeface="Arial" panose="020B0604020202020204" pitchFamily="34" charset="0"/>
            </a:endParaRPr>
          </a:p>
        </p:txBody>
      </p:sp>
      <p:grpSp>
        <p:nvGrpSpPr>
          <p:cNvPr id="546" name="组合 1"/>
          <p:cNvGrpSpPr/>
          <p:nvPr/>
        </p:nvGrpSpPr>
        <p:grpSpPr>
          <a:xfrm>
            <a:off x="239605" y="1723439"/>
            <a:ext cx="3300309" cy="3271548"/>
            <a:chOff x="239605" y="1723439"/>
            <a:chExt cx="3300309" cy="3271548"/>
          </a:xfrm>
        </p:grpSpPr>
        <p:grpSp>
          <p:nvGrpSpPr>
            <p:cNvPr id="547" name="组合 240"/>
            <p:cNvGrpSpPr/>
            <p:nvPr/>
          </p:nvGrpSpPr>
          <p:grpSpPr>
            <a:xfrm>
              <a:off x="699844" y="1723439"/>
              <a:ext cx="2840070" cy="3271548"/>
              <a:chOff x="5097498" y="2368139"/>
              <a:chExt cx="2840070" cy="3271548"/>
            </a:xfrm>
          </p:grpSpPr>
          <p:grpSp>
            <p:nvGrpSpPr>
              <p:cNvPr id="548" name="组合 241"/>
              <p:cNvGrpSpPr/>
              <p:nvPr/>
            </p:nvGrpSpPr>
            <p:grpSpPr>
              <a:xfrm>
                <a:off x="5097498" y="2368139"/>
                <a:ext cx="2840070" cy="3271548"/>
                <a:chOff x="5175955" y="2531261"/>
                <a:chExt cx="2840070" cy="3271548"/>
              </a:xfrm>
            </p:grpSpPr>
            <p:grpSp>
              <p:nvGrpSpPr>
                <p:cNvPr id="549" name="组合 252"/>
                <p:cNvGrpSpPr/>
                <p:nvPr/>
              </p:nvGrpSpPr>
              <p:grpSpPr>
                <a:xfrm>
                  <a:off x="5175955" y="2531261"/>
                  <a:ext cx="2840070" cy="3271548"/>
                  <a:chOff x="662055" y="1345184"/>
                  <a:chExt cx="2840070" cy="3271548"/>
                </a:xfrm>
              </p:grpSpPr>
              <p:grpSp>
                <p:nvGrpSpPr>
                  <p:cNvPr id="550" name="组合 254"/>
                  <p:cNvGrpSpPr/>
                  <p:nvPr/>
                </p:nvGrpSpPr>
                <p:grpSpPr>
                  <a:xfrm>
                    <a:off x="662055" y="1345184"/>
                    <a:ext cx="2840070" cy="3271548"/>
                    <a:chOff x="620110" y="1835571"/>
                    <a:chExt cx="2840070" cy="3271548"/>
                  </a:xfrm>
                </p:grpSpPr>
                <p:grpSp>
                  <p:nvGrpSpPr>
                    <p:cNvPr id="551" name="组合 258"/>
                    <p:cNvGrpSpPr/>
                    <p:nvPr/>
                  </p:nvGrpSpPr>
                  <p:grpSpPr>
                    <a:xfrm>
                      <a:off x="620110" y="1835571"/>
                      <a:ext cx="2840070" cy="3271548"/>
                      <a:chOff x="2850483" y="363235"/>
                      <a:chExt cx="2840070" cy="3271548"/>
                    </a:xfrm>
                  </p:grpSpPr>
                  <p:grpSp>
                    <p:nvGrpSpPr>
                      <p:cNvPr id="552" name="组合 275"/>
                      <p:cNvGrpSpPr/>
                      <p:nvPr/>
                    </p:nvGrpSpPr>
                    <p:grpSpPr>
                      <a:xfrm>
                        <a:off x="2850483" y="363235"/>
                        <a:ext cx="2840070" cy="3271548"/>
                        <a:chOff x="904029" y="1599982"/>
                        <a:chExt cx="2840070" cy="3271548"/>
                      </a:xfrm>
                    </p:grpSpPr>
                    <p:grpSp>
                      <p:nvGrpSpPr>
                        <p:cNvPr id="553" name="组合 278"/>
                        <p:cNvGrpSpPr/>
                        <p:nvPr/>
                      </p:nvGrpSpPr>
                      <p:grpSpPr>
                        <a:xfrm>
                          <a:off x="1062053" y="1599982"/>
                          <a:ext cx="2682046" cy="3271548"/>
                          <a:chOff x="1062053" y="1599982"/>
                          <a:chExt cx="2682046" cy="3271548"/>
                        </a:xfrm>
                      </p:grpSpPr>
                      <p:grpSp>
                        <p:nvGrpSpPr>
                          <p:cNvPr id="554" name="Group 1096"/>
                          <p:cNvGrpSpPr/>
                          <p:nvPr/>
                        </p:nvGrpSpPr>
                        <p:grpSpPr bwMode="auto">
                          <a:xfrm>
                            <a:off x="1152954" y="1866442"/>
                            <a:ext cx="1309561" cy="3004453"/>
                            <a:chOff x="3986" y="2244"/>
                            <a:chExt cx="921" cy="2113"/>
                          </a:xfrm>
                        </p:grpSpPr>
                        <p:sp>
                          <p:nvSpPr>
                            <p:cNvPr id="105023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0" name="Line 1073"/>
                            <p:cNvSpPr>
                              <a:spLocks noChangeShapeType="1"/>
                            </p:cNvSpPr>
                            <p:nvPr/>
                          </p:nvSpPr>
                          <p:spPr bwMode="auto">
                            <a:xfrm flipH="1">
                              <a:off x="3986" y="3080"/>
                              <a:ext cx="69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3"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4"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45" name="文本框 285"/>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246" name="Line 1077"/>
                          <p:cNvSpPr>
                            <a:spLocks noChangeShapeType="1"/>
                          </p:cNvSpPr>
                          <p:nvPr/>
                        </p:nvSpPr>
                        <p:spPr bwMode="auto">
                          <a:xfrm flipV="1">
                            <a:off x="1152998" y="1866440"/>
                            <a:ext cx="0" cy="27965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7" name="Line 1073"/>
                          <p:cNvSpPr>
                            <a:spLocks noChangeShapeType="1"/>
                          </p:cNvSpPr>
                          <p:nvPr/>
                        </p:nvSpPr>
                        <p:spPr bwMode="auto">
                          <a:xfrm flipH="1">
                            <a:off x="1152954" y="4662995"/>
                            <a:ext cx="13095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8" name="矩形 289"/>
                          <p:cNvSpPr/>
                          <p:nvPr/>
                        </p:nvSpPr>
                        <p:spPr>
                          <a:xfrm rot="16200000">
                            <a:off x="927233"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9" name="Line 1077"/>
                          <p:cNvSpPr>
                            <a:spLocks noChangeShapeType="1"/>
                          </p:cNvSpPr>
                          <p:nvPr/>
                        </p:nvSpPr>
                        <p:spPr bwMode="auto">
                          <a:xfrm flipH="1" flipV="1">
                            <a:off x="1152954" y="1869205"/>
                            <a:ext cx="17426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0" name="文本框 291"/>
                          <p:cNvSpPr txBox="1"/>
                          <p:nvPr/>
                        </p:nvSpPr>
                        <p:spPr>
                          <a:xfrm>
                            <a:off x="1230254" y="2205026"/>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251" name="文本框 292"/>
                          <p:cNvSpPr txBox="1"/>
                          <p:nvPr/>
                        </p:nvSpPr>
                        <p:spPr>
                          <a:xfrm>
                            <a:off x="1859065" y="2993505"/>
                            <a:ext cx="271826"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898" name="直接连接符 293"/>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99" name="直接箭头连接符 283"/>
                        <p:cNvCxnSpPr>
                          <a:cxnSpLocks/>
                        </p:cNvCxnSpPr>
                        <p:nvPr/>
                      </p:nvCxnSpPr>
                      <p:spPr>
                        <a:xfrm>
                          <a:off x="904029" y="2252766"/>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252" name="文本框 27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253" name="椭圆 259"/>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54" name="文本框 255"/>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255" name="文本框 256"/>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256" name="文本框 257"/>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257" name="矩形 250"/>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58" name="文本框 251"/>
                <p:cNvSpPr txBox="1"/>
                <p:nvPr/>
              </p:nvSpPr>
              <p:spPr>
                <a:xfrm>
                  <a:off x="6149025" y="4785524"/>
                  <a:ext cx="55697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50259" name="矩形 242"/>
              <p:cNvSpPr/>
              <p:nvPr/>
            </p:nvSpPr>
            <p:spPr>
              <a:xfrm rot="16200000">
                <a:off x="5120702" y="452822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0" name="文本框 244"/>
              <p:cNvSpPr txBox="1"/>
              <p:nvPr/>
            </p:nvSpPr>
            <p:spPr>
              <a:xfrm>
                <a:off x="5433193" y="437880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261" name="椭圆 245"/>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2" name="椭圆 246"/>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3" name="椭圆 247"/>
              <p:cNvSpPr/>
              <p:nvPr/>
            </p:nvSpPr>
            <p:spPr>
              <a:xfrm>
                <a:off x="5302846"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64" name="文本框 300"/>
            <p:cNvSpPr txBox="1"/>
            <p:nvPr/>
          </p:nvSpPr>
          <p:spPr>
            <a:xfrm>
              <a:off x="296464" y="2328483"/>
              <a:ext cx="43104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265" name="文本框 301"/>
            <p:cNvSpPr txBox="1"/>
            <p:nvPr/>
          </p:nvSpPr>
          <p:spPr>
            <a:xfrm>
              <a:off x="326551" y="3795589"/>
              <a:ext cx="43691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cxnSp>
          <p:nvCxnSpPr>
            <p:cNvPr id="3145900" name="直接箭头连接符 302"/>
            <p:cNvCxnSpPr>
              <a:cxnSpLocks/>
            </p:cNvCxnSpPr>
            <p:nvPr/>
          </p:nvCxnSpPr>
          <p:spPr>
            <a:xfrm>
              <a:off x="699844" y="3760618"/>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01" name="直接箭头连接符 303"/>
            <p:cNvCxnSpPr>
              <a:cxnSpLocks/>
            </p:cNvCxnSpPr>
            <p:nvPr/>
          </p:nvCxnSpPr>
          <p:spPr>
            <a:xfrm flipV="1">
              <a:off x="1121261" y="3294240"/>
              <a:ext cx="447084" cy="90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66" name="文本框 304"/>
            <p:cNvSpPr txBox="1"/>
            <p:nvPr/>
          </p:nvSpPr>
          <p:spPr>
            <a:xfrm>
              <a:off x="1157840" y="3219625"/>
              <a:ext cx="60839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67" name="文本框 305"/>
            <p:cNvSpPr txBox="1"/>
            <p:nvPr/>
          </p:nvSpPr>
          <p:spPr>
            <a:xfrm>
              <a:off x="2472847" y="2162381"/>
              <a:ext cx="58565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cxnSp>
          <p:nvCxnSpPr>
            <p:cNvPr id="3145902" name="直接箭头连接符 306"/>
            <p:cNvCxnSpPr>
              <a:cxnSpLocks/>
            </p:cNvCxnSpPr>
            <p:nvPr/>
          </p:nvCxnSpPr>
          <p:spPr>
            <a:xfrm>
              <a:off x="2396995" y="2152174"/>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68" name="文本框 307"/>
            <p:cNvSpPr txBox="1"/>
            <p:nvPr/>
          </p:nvSpPr>
          <p:spPr>
            <a:xfrm>
              <a:off x="2553164" y="4004712"/>
              <a:ext cx="58565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EQ</a:t>
              </a:r>
              <a:endParaRPr altLang="en-US" b="1" dirty="0" sz="2400" lang="zh-CN">
                <a:latin typeface="Arial" panose="020B0604020202020204" pitchFamily="34" charset="0"/>
                <a:cs typeface="Arial" panose="020B0604020202020204" pitchFamily="34" charset="0"/>
              </a:endParaRPr>
            </a:p>
          </p:txBody>
        </p:sp>
        <p:cxnSp>
          <p:nvCxnSpPr>
            <p:cNvPr id="3145903" name="直接箭头连接符 308"/>
            <p:cNvCxnSpPr>
              <a:cxnSpLocks/>
            </p:cNvCxnSpPr>
            <p:nvPr/>
          </p:nvCxnSpPr>
          <p:spPr>
            <a:xfrm>
              <a:off x="2477312" y="3994505"/>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269" name="文本框 309"/>
            <p:cNvSpPr txBox="1"/>
            <p:nvPr/>
          </p:nvSpPr>
          <p:spPr>
            <a:xfrm>
              <a:off x="239605" y="2920705"/>
              <a:ext cx="819020"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0270" name="文本框 310"/>
            <p:cNvSpPr txBox="1"/>
            <p:nvPr/>
          </p:nvSpPr>
          <p:spPr>
            <a:xfrm>
              <a:off x="2241267" y="3484002"/>
              <a:ext cx="819020"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EQ</a:t>
              </a:r>
              <a:endParaRPr altLang="en-US" b="1" dirty="0" sz="2400" lang="zh-CN">
                <a:latin typeface="Arial" panose="020B0604020202020204" pitchFamily="34" charset="0"/>
                <a:cs typeface="Arial" panose="020B0604020202020204" pitchFamily="34" charset="0"/>
              </a:endParaRPr>
            </a:p>
          </p:txBody>
        </p:sp>
      </p:grpSp>
      <p:sp>
        <p:nvSpPr>
          <p:cNvPr id="1050271" name="文本框 109"/>
          <p:cNvSpPr txBox="1">
            <a:spLocks noChangeAspect="1" noMove="1" noResize="1" noRot="1" noAdjustHandles="1" noEditPoints="1" noChangeArrowheads="1" noChangeShapeType="1" noTextEdit="1"/>
          </p:cNvSpPr>
          <p:nvPr/>
        </p:nvSpPr>
        <p:spPr>
          <a:xfrm>
            <a:off x="5206562" y="1288557"/>
            <a:ext cx="1533048" cy="396840"/>
          </a:xfrm>
          <a:prstGeom prst="rect"/>
          <a:blipFill>
            <a:blip xmlns:r="http://schemas.openxmlformats.org/officeDocument/2006/relationships" r:embed="rId1"/>
            <a:stretch>
              <a:fillRect l="-3968" r="-3175" b="-26154"/>
            </a:stretch>
          </a:blipFill>
        </p:spPr>
        <p:txBody>
          <a:bodyPr/>
          <a:p>
            <a:r>
              <a:rPr altLang="en-US" lang="zh-CN">
                <a:noFill/>
              </a:rPr>
              <a:t> </a:t>
            </a:r>
          </a:p>
        </p:txBody>
      </p:sp>
      <p:sp>
        <p:nvSpPr>
          <p:cNvPr id="1050272" name="文本框 110"/>
          <p:cNvSpPr txBox="1">
            <a:spLocks noChangeAspect="1" noMove="1" noResize="1" noRot="1" noAdjustHandles="1" noEditPoints="1" noChangeArrowheads="1" noChangeShapeType="1" noTextEdit="1"/>
          </p:cNvSpPr>
          <p:nvPr/>
        </p:nvSpPr>
        <p:spPr>
          <a:xfrm>
            <a:off x="4556915" y="1785692"/>
            <a:ext cx="2998321" cy="751872"/>
          </a:xfrm>
          <a:prstGeom prst="rect"/>
          <a:blipFill>
            <a:blip xmlns:r="http://schemas.openxmlformats.org/officeDocument/2006/relationships" r:embed="rId2"/>
            <a:stretch>
              <a:fillRect/>
            </a:stretch>
          </a:blipFill>
        </p:spPr>
        <p:txBody>
          <a:bodyPr/>
          <a:p>
            <a:r>
              <a:rPr altLang="en-US" lang="zh-CN">
                <a:noFill/>
              </a:rPr>
              <a:t> </a:t>
            </a:r>
          </a:p>
        </p:txBody>
      </p:sp>
      <p:sp>
        <p:nvSpPr>
          <p:cNvPr id="1050273" name="文本框 111"/>
          <p:cNvSpPr txBox="1">
            <a:spLocks noChangeAspect="1" noMove="1" noResize="1" noRot="1" noAdjustHandles="1" noEditPoints="1" noChangeArrowheads="1" noChangeShapeType="1" noTextEdit="1"/>
          </p:cNvSpPr>
          <p:nvPr/>
        </p:nvSpPr>
        <p:spPr>
          <a:xfrm>
            <a:off x="4486035" y="2836279"/>
            <a:ext cx="3358419" cy="760273"/>
          </a:xfrm>
          <a:prstGeom prst="rect"/>
          <a:blipFill>
            <a:blip xmlns:r="http://schemas.openxmlformats.org/officeDocument/2006/relationships" r:embed="rId3"/>
            <a:stretch>
              <a:fillRect/>
            </a:stretch>
          </a:blipFill>
        </p:spPr>
        <p:txBody>
          <a:bodyPr/>
          <a:p>
            <a:r>
              <a:rPr altLang="en-US" lang="zh-CN">
                <a:noFill/>
              </a:rPr>
              <a:t> </a:t>
            </a:r>
          </a:p>
        </p:txBody>
      </p:sp>
      <p:sp>
        <p:nvSpPr>
          <p:cNvPr id="1050274" name="文本框 112"/>
          <p:cNvSpPr txBox="1">
            <a:spLocks noChangeAspect="1" noMove="1" noResize="1" noRot="1" noAdjustHandles="1" noEditPoints="1" noChangeArrowheads="1" noChangeShapeType="1" noTextEdit="1"/>
          </p:cNvSpPr>
          <p:nvPr/>
        </p:nvSpPr>
        <p:spPr>
          <a:xfrm>
            <a:off x="5107518" y="3672172"/>
            <a:ext cx="1629484" cy="762068"/>
          </a:xfrm>
          <a:prstGeom prst="rect"/>
          <a:blipFill>
            <a:blip xmlns:r="http://schemas.openxmlformats.org/officeDocument/2006/relationships" r:embed="rId4"/>
            <a:stretch>
              <a:fillRect/>
            </a:stretch>
          </a:blipFill>
        </p:spPr>
        <p:txBody>
          <a:bodyPr/>
          <a:p>
            <a:r>
              <a:rPr altLang="en-US" lang="zh-CN">
                <a:noFill/>
              </a:rPr>
              <a:t> </a:t>
            </a:r>
          </a:p>
        </p:txBody>
      </p:sp>
      <p:sp>
        <p:nvSpPr>
          <p:cNvPr id="1050275" name="文本框 113"/>
          <p:cNvSpPr txBox="1">
            <a:spLocks noChangeAspect="1" noMove="1" noResize="1" noRot="1" noAdjustHandles="1" noEditPoints="1" noChangeArrowheads="1" noChangeShapeType="1" noTextEdit="1"/>
          </p:cNvSpPr>
          <p:nvPr/>
        </p:nvSpPr>
        <p:spPr>
          <a:xfrm>
            <a:off x="5072453" y="4554214"/>
            <a:ext cx="1863202" cy="762068"/>
          </a:xfrm>
          <a:prstGeom prst="rect"/>
          <a:blipFill>
            <a:blip xmlns:r="http://schemas.openxmlformats.org/officeDocument/2006/relationships" r:embed="rId5"/>
            <a:stretch>
              <a:fillRect/>
            </a:stretch>
          </a:blipFill>
        </p:spPr>
        <p:txBody>
          <a:bodyPr/>
          <a:p>
            <a:r>
              <a:rPr altLang="en-US" lang="zh-CN">
                <a:noFill/>
              </a:rPr>
              <a:t> </a:t>
            </a:r>
          </a:p>
        </p:txBody>
      </p:sp>
      <p:sp>
        <p:nvSpPr>
          <p:cNvPr id="1050276" name="文本框 114"/>
          <p:cNvSpPr txBox="1">
            <a:spLocks noChangeAspect="1" noMove="1" noResize="1" noRot="1" noAdjustHandles="1" noEditPoints="1" noChangeArrowheads="1" noChangeShapeType="1" noTextEdit="1"/>
          </p:cNvSpPr>
          <p:nvPr/>
        </p:nvSpPr>
        <p:spPr>
          <a:xfrm>
            <a:off x="4852380" y="5639635"/>
            <a:ext cx="2702856" cy="396840"/>
          </a:xfrm>
          <a:prstGeom prst="rect"/>
          <a:blipFill>
            <a:blip xmlns:r="http://schemas.openxmlformats.org/officeDocument/2006/relationships" r:embed="rId6"/>
            <a:stretch>
              <a:fillRect l="-2257" r="-903" b="-26154"/>
            </a:stretch>
          </a:blipFill>
        </p:spPr>
        <p:txBody>
          <a:bodyPr/>
          <a:p>
            <a:r>
              <a:rPr altLang="en-US" lang="zh-CN">
                <a:noFill/>
              </a:rPr>
              <a:t> </a:t>
            </a:r>
          </a:p>
        </p:txBody>
      </p:sp>
      <p:sp>
        <p:nvSpPr>
          <p:cNvPr id="1050277" name="圆角矩形 115"/>
          <p:cNvSpPr/>
          <p:nvPr/>
        </p:nvSpPr>
        <p:spPr>
          <a:xfrm>
            <a:off x="4346056" y="1145302"/>
            <a:ext cx="3684528" cy="5084016"/>
          </a:xfrm>
          <a:prstGeom prst="roundRect">
            <a:avLst>
              <a:gd name="adj" fmla="val 4817"/>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8" name="Rectangle 3"/>
          <p:cNvSpPr>
            <a:spLocks noChangeArrowheads="1"/>
          </p:cNvSpPr>
          <p:nvPr/>
        </p:nvSpPr>
        <p:spPr bwMode="auto">
          <a:xfrm>
            <a:off x="3411288" y="441365"/>
            <a:ext cx="5507914"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Approximation method</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估算法</a:t>
            </a:r>
            <a:endParaRPr altLang="en-US" dirty="0" sz="36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502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83" name="Rectangle 1282"/>
          <p:cNvSpPr>
            <a:spLocks noChangeArrowheads="1"/>
          </p:cNvSpPr>
          <p:nvPr/>
        </p:nvSpPr>
        <p:spPr bwMode="auto">
          <a:xfrm>
            <a:off x="270157" y="445646"/>
            <a:ext cx="2998713" cy="45720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Another approach:</a:t>
            </a:r>
            <a:endParaRPr altLang="en-US" b="1" dirty="0" sz="2400" kumimoji="1" lang="zh-CN">
              <a:latin typeface="Arial" panose="020B0604020202020204" pitchFamily="34" charset="0"/>
              <a:cs typeface="Arial" panose="020B0604020202020204" pitchFamily="34" charset="0"/>
            </a:endParaRPr>
          </a:p>
        </p:txBody>
      </p:sp>
      <p:grpSp>
        <p:nvGrpSpPr>
          <p:cNvPr id="558" name="组合 75"/>
          <p:cNvGrpSpPr/>
          <p:nvPr/>
        </p:nvGrpSpPr>
        <p:grpSpPr>
          <a:xfrm>
            <a:off x="358934" y="1356931"/>
            <a:ext cx="3029543" cy="3500539"/>
            <a:chOff x="5581433" y="367436"/>
            <a:chExt cx="3029543" cy="3500539"/>
          </a:xfrm>
        </p:grpSpPr>
        <p:grpSp>
          <p:nvGrpSpPr>
            <p:cNvPr id="559" name="组合 76"/>
            <p:cNvGrpSpPr/>
            <p:nvPr/>
          </p:nvGrpSpPr>
          <p:grpSpPr>
            <a:xfrm>
              <a:off x="5581433" y="367436"/>
              <a:ext cx="3029543" cy="3500539"/>
              <a:chOff x="4987177" y="3451220"/>
              <a:chExt cx="3029543" cy="3500539"/>
            </a:xfrm>
          </p:grpSpPr>
          <p:grpSp>
            <p:nvGrpSpPr>
              <p:cNvPr id="560" name="组合 88"/>
              <p:cNvGrpSpPr/>
              <p:nvPr/>
            </p:nvGrpSpPr>
            <p:grpSpPr>
              <a:xfrm>
                <a:off x="4987177" y="3451220"/>
                <a:ext cx="3029543" cy="3500539"/>
                <a:chOff x="582787" y="2246386"/>
                <a:chExt cx="3029543" cy="3500539"/>
              </a:xfrm>
            </p:grpSpPr>
            <p:grpSp>
              <p:nvGrpSpPr>
                <p:cNvPr id="561" name="组合 90"/>
                <p:cNvGrpSpPr/>
                <p:nvPr/>
              </p:nvGrpSpPr>
              <p:grpSpPr>
                <a:xfrm>
                  <a:off x="582787" y="2246386"/>
                  <a:ext cx="3029543" cy="3500539"/>
                  <a:chOff x="582787" y="2246386"/>
                  <a:chExt cx="3029543" cy="3500539"/>
                </a:xfrm>
              </p:grpSpPr>
              <p:grpSp>
                <p:nvGrpSpPr>
                  <p:cNvPr id="562" name="组合 92"/>
                  <p:cNvGrpSpPr/>
                  <p:nvPr/>
                </p:nvGrpSpPr>
                <p:grpSpPr>
                  <a:xfrm>
                    <a:off x="582787" y="2246386"/>
                    <a:ext cx="3029543" cy="3500539"/>
                    <a:chOff x="472582" y="1060105"/>
                    <a:chExt cx="3029543" cy="3500539"/>
                  </a:xfrm>
                </p:grpSpPr>
                <p:grpSp>
                  <p:nvGrpSpPr>
                    <p:cNvPr id="563" name="组合 96"/>
                    <p:cNvGrpSpPr/>
                    <p:nvPr/>
                  </p:nvGrpSpPr>
                  <p:grpSpPr>
                    <a:xfrm>
                      <a:off x="472582" y="1060105"/>
                      <a:ext cx="3029543" cy="3500539"/>
                      <a:chOff x="430637" y="1550492"/>
                      <a:chExt cx="3029543" cy="3500539"/>
                    </a:xfrm>
                  </p:grpSpPr>
                  <p:grpSp>
                    <p:nvGrpSpPr>
                      <p:cNvPr id="564" name="组合 100"/>
                      <p:cNvGrpSpPr/>
                      <p:nvPr/>
                    </p:nvGrpSpPr>
                    <p:grpSpPr>
                      <a:xfrm>
                        <a:off x="430637" y="1550492"/>
                        <a:ext cx="3029543" cy="3500539"/>
                        <a:chOff x="2661010" y="78156"/>
                        <a:chExt cx="3029543" cy="3500539"/>
                      </a:xfrm>
                    </p:grpSpPr>
                    <p:grpSp>
                      <p:nvGrpSpPr>
                        <p:cNvPr id="565" name="组合 102"/>
                        <p:cNvGrpSpPr/>
                        <p:nvPr/>
                      </p:nvGrpSpPr>
                      <p:grpSpPr>
                        <a:xfrm>
                          <a:off x="2661010" y="78156"/>
                          <a:ext cx="3029543" cy="3500539"/>
                          <a:chOff x="714556" y="1314903"/>
                          <a:chExt cx="3029543" cy="3500539"/>
                        </a:xfrm>
                      </p:grpSpPr>
                      <p:grpSp>
                        <p:nvGrpSpPr>
                          <p:cNvPr id="566" name="Group 1096"/>
                          <p:cNvGrpSpPr/>
                          <p:nvPr/>
                        </p:nvGrpSpPr>
                        <p:grpSpPr bwMode="auto">
                          <a:xfrm>
                            <a:off x="1414574" y="1569267"/>
                            <a:ext cx="1047932" cy="3246175"/>
                            <a:chOff x="4170" y="2035"/>
                            <a:chExt cx="737" cy="2283"/>
                          </a:xfrm>
                        </p:grpSpPr>
                        <p:sp>
                          <p:nvSpPr>
                            <p:cNvPr id="105028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5"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8"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9"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90" name="文本框 105"/>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291"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2"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3" name="矩形 10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4"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5" name="文本框 112"/>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296" name="文本框 113"/>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04" name="直接连接符 11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297" name="椭圆 11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98" name="文本框 10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299" name="椭圆 10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00" name="文本框 97"/>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301" name="文本框 98"/>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302" name="文本框 99"/>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303" name="矩形 93"/>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4" name="文本框 94"/>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305" name="文本框 95"/>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50306" name="椭圆 91"/>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07" name="矩形 89"/>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05" name="直接箭头连接符 77"/>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08" name="文本框 78"/>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906" name="直接箭头连接符 79"/>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09" name="文本框 80"/>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907" name="直接箭头连接符 81"/>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10" name="文本框 82"/>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08" name="直接箭头连接符 83"/>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11" name="文本框 84"/>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312" name="文本框 85"/>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50313" name="文本框 86"/>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314" name="椭圆 87"/>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15" name="矩形 1"/>
          <p:cNvSpPr/>
          <p:nvPr/>
        </p:nvSpPr>
        <p:spPr>
          <a:xfrm>
            <a:off x="3058802" y="452225"/>
            <a:ext cx="2862581" cy="447041"/>
          </a:xfrm>
          <a:prstGeom prst="rect"/>
        </p:spPr>
        <p:txBody>
          <a:bodyPr wrap="none">
            <a:spAutoFit/>
          </a:bodyPr>
          <a:p>
            <a:r>
              <a:rPr altLang="zh-CN" b="1" dirty="0" sz="2400" lang="en-US" err="1">
                <a:latin typeface="Arial" panose="020B0604020202020204" pitchFamily="34" charset="0"/>
                <a:cs typeface="Arial" panose="020B0604020202020204" pitchFamily="34" charset="0"/>
              </a:rPr>
              <a:t>Thevenin's</a:t>
            </a:r>
            <a:r>
              <a:rPr altLang="zh-CN" b="1" dirty="0" sz="2400" lang="en-US">
                <a:latin typeface="Arial" panose="020B0604020202020204" pitchFamily="34" charset="0"/>
                <a:cs typeface="Arial" panose="020B0604020202020204" pitchFamily="34" charset="0"/>
              </a:rPr>
              <a:t> theorem</a:t>
            </a:r>
            <a:endParaRPr altLang="en-US" b="1" dirty="0" sz="2400" lang="zh-CN">
              <a:latin typeface="Arial" panose="020B0604020202020204" pitchFamily="34" charset="0"/>
              <a:cs typeface="Arial" panose="020B0604020202020204" pitchFamily="34" charset="0"/>
            </a:endParaRPr>
          </a:p>
        </p:txBody>
      </p:sp>
      <p:sp>
        <p:nvSpPr>
          <p:cNvPr id="1050316" name="矩形 58"/>
          <p:cNvSpPr/>
          <p:nvPr/>
        </p:nvSpPr>
        <p:spPr>
          <a:xfrm>
            <a:off x="5990739" y="428086"/>
            <a:ext cx="1723549" cy="461665"/>
          </a:xfrm>
          <a:prstGeom prst="rect"/>
        </p:spPr>
        <p:txBody>
          <a:bodyPr wrap="none">
            <a:spAutoFit/>
          </a:bodyPr>
          <a:p>
            <a:r>
              <a:rPr altLang="en-US" b="1" dirty="0" sz="2400" lang="zh-CN" smtClean="0">
                <a:latin typeface="宋体" panose="02010600030101010101" pitchFamily="2" charset="-122"/>
                <a:ea typeface="宋体" panose="02010600030101010101" pitchFamily="2" charset="-122"/>
              </a:rPr>
              <a:t>戴维南定理</a:t>
            </a:r>
            <a:endParaRPr altLang="en-US" b="1" dirty="0" sz="2400" lang="zh-CN">
              <a:latin typeface="宋体" panose="02010600030101010101" pitchFamily="2" charset="-122"/>
              <a:ea typeface="宋体" panose="02010600030101010101" pitchFamily="2" charset="-122"/>
            </a:endParaRPr>
          </a:p>
        </p:txBody>
      </p:sp>
      <p:grpSp>
        <p:nvGrpSpPr>
          <p:cNvPr id="567" name="组合 2"/>
          <p:cNvGrpSpPr/>
          <p:nvPr/>
        </p:nvGrpSpPr>
        <p:grpSpPr>
          <a:xfrm>
            <a:off x="3338731" y="1323628"/>
            <a:ext cx="2529850" cy="3606271"/>
            <a:chOff x="3413805" y="1335751"/>
            <a:chExt cx="2529850" cy="3606271"/>
          </a:xfrm>
        </p:grpSpPr>
        <p:grpSp>
          <p:nvGrpSpPr>
            <p:cNvPr id="568" name="组合 59"/>
            <p:cNvGrpSpPr/>
            <p:nvPr/>
          </p:nvGrpSpPr>
          <p:grpSpPr>
            <a:xfrm>
              <a:off x="3413805" y="1343665"/>
              <a:ext cx="2529850" cy="3598357"/>
              <a:chOff x="5581433" y="269618"/>
              <a:chExt cx="2529850" cy="3598357"/>
            </a:xfrm>
          </p:grpSpPr>
          <p:grpSp>
            <p:nvGrpSpPr>
              <p:cNvPr id="569" name="组合 60"/>
              <p:cNvGrpSpPr/>
              <p:nvPr/>
            </p:nvGrpSpPr>
            <p:grpSpPr>
              <a:xfrm>
                <a:off x="5581433" y="269618"/>
                <a:ext cx="2489931" cy="3598357"/>
                <a:chOff x="4987177" y="3353402"/>
                <a:chExt cx="2489931" cy="3598357"/>
              </a:xfrm>
            </p:grpSpPr>
            <p:grpSp>
              <p:nvGrpSpPr>
                <p:cNvPr id="570" name="组合 72"/>
                <p:cNvGrpSpPr/>
                <p:nvPr/>
              </p:nvGrpSpPr>
              <p:grpSpPr>
                <a:xfrm>
                  <a:off x="4987177" y="3353402"/>
                  <a:ext cx="2489931" cy="3598357"/>
                  <a:chOff x="582787" y="2148568"/>
                  <a:chExt cx="2489931" cy="3598357"/>
                </a:xfrm>
              </p:grpSpPr>
              <p:grpSp>
                <p:nvGrpSpPr>
                  <p:cNvPr id="571" name="组合 74"/>
                  <p:cNvGrpSpPr/>
                  <p:nvPr/>
                </p:nvGrpSpPr>
                <p:grpSpPr>
                  <a:xfrm>
                    <a:off x="582787" y="2148568"/>
                    <a:ext cx="2489931" cy="3598357"/>
                    <a:chOff x="582787" y="2148568"/>
                    <a:chExt cx="2489931" cy="3598357"/>
                  </a:xfrm>
                </p:grpSpPr>
                <p:grpSp>
                  <p:nvGrpSpPr>
                    <p:cNvPr id="572" name="组合 119"/>
                    <p:cNvGrpSpPr/>
                    <p:nvPr/>
                  </p:nvGrpSpPr>
                  <p:grpSpPr>
                    <a:xfrm>
                      <a:off x="582787" y="2148568"/>
                      <a:ext cx="2489931" cy="3598357"/>
                      <a:chOff x="472582" y="962287"/>
                      <a:chExt cx="2489931" cy="3598357"/>
                    </a:xfrm>
                  </p:grpSpPr>
                  <p:grpSp>
                    <p:nvGrpSpPr>
                      <p:cNvPr id="573" name="组合 123"/>
                      <p:cNvGrpSpPr/>
                      <p:nvPr/>
                    </p:nvGrpSpPr>
                    <p:grpSpPr>
                      <a:xfrm>
                        <a:off x="472582" y="962287"/>
                        <a:ext cx="2489931" cy="3598357"/>
                        <a:chOff x="430637" y="1452674"/>
                        <a:chExt cx="2489931" cy="3598357"/>
                      </a:xfrm>
                    </p:grpSpPr>
                    <p:grpSp>
                      <p:nvGrpSpPr>
                        <p:cNvPr id="574" name="组合 127"/>
                        <p:cNvGrpSpPr/>
                        <p:nvPr/>
                      </p:nvGrpSpPr>
                      <p:grpSpPr>
                        <a:xfrm>
                          <a:off x="430637" y="1452674"/>
                          <a:ext cx="2489931" cy="3598357"/>
                          <a:chOff x="2661010" y="-19662"/>
                          <a:chExt cx="2489931" cy="3598357"/>
                        </a:xfrm>
                      </p:grpSpPr>
                      <p:grpSp>
                        <p:nvGrpSpPr>
                          <p:cNvPr id="575" name="组合 129"/>
                          <p:cNvGrpSpPr/>
                          <p:nvPr/>
                        </p:nvGrpSpPr>
                        <p:grpSpPr>
                          <a:xfrm>
                            <a:off x="2661010" y="-19662"/>
                            <a:ext cx="2489931" cy="3598357"/>
                            <a:chOff x="714556" y="1217085"/>
                            <a:chExt cx="2489931" cy="3598357"/>
                          </a:xfrm>
                        </p:grpSpPr>
                        <p:grpSp>
                          <p:nvGrpSpPr>
                            <p:cNvPr id="576" name="Group 1096"/>
                            <p:cNvGrpSpPr/>
                            <p:nvPr/>
                          </p:nvGrpSpPr>
                          <p:grpSpPr bwMode="auto">
                            <a:xfrm>
                              <a:off x="1414574" y="1569267"/>
                              <a:ext cx="1047932" cy="3246175"/>
                              <a:chOff x="4170" y="2035"/>
                              <a:chExt cx="737" cy="2283"/>
                            </a:xfrm>
                          </p:grpSpPr>
                          <p:sp>
                            <p:nvSpPr>
                              <p:cNvPr id="105031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8"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1"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2"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23" name="文本框 132"/>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324"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5"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6" name="矩形 136"/>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7" name="文本框 139"/>
                            <p:cNvSpPr txBox="1"/>
                            <p:nvPr/>
                          </p:nvSpPr>
                          <p:spPr>
                            <a:xfrm>
                              <a:off x="714556" y="1860724"/>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328" name="文本框 140"/>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09" name="直接连接符 141"/>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329" name="椭圆 142"/>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0" name="文本框 13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331" name="椭圆 128"/>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2" name="文本框 12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333" name="文本框 12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334" name="文本框 12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335" name="矩形 120"/>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6" name="文本框 121"/>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337" name="文本框 122"/>
                    <p:cNvSpPr txBox="1"/>
                    <p:nvPr/>
                  </p:nvSpPr>
                  <p:spPr>
                    <a:xfrm>
                      <a:off x="603372" y="4460107"/>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50338" name="椭圆 118"/>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9" name="矩形 73"/>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10" name="直接箭头连接符 61"/>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40" name="文本框 62"/>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911" name="直接箭头连接符 63"/>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41" name="文本框 64"/>
              <p:cNvSpPr txBox="1"/>
              <p:nvPr/>
            </p:nvSpPr>
            <p:spPr>
              <a:xfrm>
                <a:off x="6464034" y="2561751"/>
                <a:ext cx="4011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912" name="直接箭头连接符 65"/>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42" name="文本框 66"/>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13" name="直接箭头连接符 67"/>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43" name="文本框 68"/>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344" name="文本框 69"/>
              <p:cNvSpPr txBox="1"/>
              <p:nvPr/>
            </p:nvSpPr>
            <p:spPr>
              <a:xfrm>
                <a:off x="5649766" y="1869504"/>
                <a:ext cx="63887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50345" name="文本框 70"/>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346" name="椭圆 71"/>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7" name="椭圆 149"/>
            <p:cNvSpPr/>
            <p:nvPr/>
          </p:nvSpPr>
          <p:spPr>
            <a:xfrm>
              <a:off x="4034864" y="156168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8" name="文本框 150"/>
            <p:cNvSpPr txBox="1"/>
            <p:nvPr/>
          </p:nvSpPr>
          <p:spPr>
            <a:xfrm>
              <a:off x="4096128" y="133575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grpSp>
      <p:sp>
        <p:nvSpPr>
          <p:cNvPr id="1050349" name="椭圆 4"/>
          <p:cNvSpPr/>
          <p:nvPr/>
        </p:nvSpPr>
        <p:spPr>
          <a:xfrm>
            <a:off x="181113" y="1082261"/>
            <a:ext cx="1461605" cy="4055165"/>
          </a:xfrm>
          <a:prstGeom prst="ellipse"/>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77" name="组合 5"/>
          <p:cNvGrpSpPr/>
          <p:nvPr/>
        </p:nvGrpSpPr>
        <p:grpSpPr>
          <a:xfrm>
            <a:off x="6395593" y="1020164"/>
            <a:ext cx="2537592" cy="3910868"/>
            <a:chOff x="6395593" y="1020164"/>
            <a:chExt cx="2537592" cy="3910868"/>
          </a:xfrm>
        </p:grpSpPr>
        <p:grpSp>
          <p:nvGrpSpPr>
            <p:cNvPr id="578" name="组合 151"/>
            <p:cNvGrpSpPr/>
            <p:nvPr/>
          </p:nvGrpSpPr>
          <p:grpSpPr>
            <a:xfrm>
              <a:off x="6395593" y="1020164"/>
              <a:ext cx="2537592" cy="3910868"/>
              <a:chOff x="3406063" y="1031154"/>
              <a:chExt cx="2537592" cy="3910868"/>
            </a:xfrm>
          </p:grpSpPr>
          <p:grpSp>
            <p:nvGrpSpPr>
              <p:cNvPr id="579" name="组合 152"/>
              <p:cNvGrpSpPr/>
              <p:nvPr/>
            </p:nvGrpSpPr>
            <p:grpSpPr>
              <a:xfrm>
                <a:off x="3406063" y="1343665"/>
                <a:ext cx="2537592" cy="3598357"/>
                <a:chOff x="5573691" y="269618"/>
                <a:chExt cx="2537592" cy="3598357"/>
              </a:xfrm>
            </p:grpSpPr>
            <p:grpSp>
              <p:nvGrpSpPr>
                <p:cNvPr id="580" name="组合 155"/>
                <p:cNvGrpSpPr/>
                <p:nvPr/>
              </p:nvGrpSpPr>
              <p:grpSpPr>
                <a:xfrm>
                  <a:off x="5573691" y="269618"/>
                  <a:ext cx="2497673" cy="3598357"/>
                  <a:chOff x="4979435" y="3353402"/>
                  <a:chExt cx="2497673" cy="3598357"/>
                </a:xfrm>
              </p:grpSpPr>
              <p:grpSp>
                <p:nvGrpSpPr>
                  <p:cNvPr id="581" name="组合 167"/>
                  <p:cNvGrpSpPr/>
                  <p:nvPr/>
                </p:nvGrpSpPr>
                <p:grpSpPr>
                  <a:xfrm>
                    <a:off x="4979435" y="3353402"/>
                    <a:ext cx="2497673" cy="3598357"/>
                    <a:chOff x="575045" y="2148568"/>
                    <a:chExt cx="2497673" cy="3598357"/>
                  </a:xfrm>
                </p:grpSpPr>
                <p:grpSp>
                  <p:nvGrpSpPr>
                    <p:cNvPr id="582" name="组合 169"/>
                    <p:cNvGrpSpPr/>
                    <p:nvPr/>
                  </p:nvGrpSpPr>
                  <p:grpSpPr>
                    <a:xfrm>
                      <a:off x="575045" y="2148568"/>
                      <a:ext cx="2497673" cy="3598357"/>
                      <a:chOff x="575045" y="2148568"/>
                      <a:chExt cx="2497673" cy="3598357"/>
                    </a:xfrm>
                  </p:grpSpPr>
                  <p:grpSp>
                    <p:nvGrpSpPr>
                      <p:cNvPr id="583" name="组合 171"/>
                      <p:cNvGrpSpPr/>
                      <p:nvPr/>
                    </p:nvGrpSpPr>
                    <p:grpSpPr>
                      <a:xfrm>
                        <a:off x="575045" y="2148568"/>
                        <a:ext cx="2497673" cy="3598357"/>
                        <a:chOff x="464840" y="962287"/>
                        <a:chExt cx="2497673" cy="3598357"/>
                      </a:xfrm>
                    </p:grpSpPr>
                    <p:grpSp>
                      <p:nvGrpSpPr>
                        <p:cNvPr id="584" name="组合 183"/>
                        <p:cNvGrpSpPr/>
                        <p:nvPr/>
                      </p:nvGrpSpPr>
                      <p:grpSpPr>
                        <a:xfrm>
                          <a:off x="464840" y="962287"/>
                          <a:ext cx="2497673" cy="3598357"/>
                          <a:chOff x="422895" y="1452674"/>
                          <a:chExt cx="2497673" cy="3598357"/>
                        </a:xfrm>
                      </p:grpSpPr>
                      <p:grpSp>
                        <p:nvGrpSpPr>
                          <p:cNvPr id="585" name="组合 187"/>
                          <p:cNvGrpSpPr/>
                          <p:nvPr/>
                        </p:nvGrpSpPr>
                        <p:grpSpPr>
                          <a:xfrm>
                            <a:off x="422895" y="1452674"/>
                            <a:ext cx="2497673" cy="3598357"/>
                            <a:chOff x="2653268" y="-19662"/>
                            <a:chExt cx="2497673" cy="3598357"/>
                          </a:xfrm>
                        </p:grpSpPr>
                        <p:grpSp>
                          <p:nvGrpSpPr>
                            <p:cNvPr id="586" name="组合 189"/>
                            <p:cNvGrpSpPr/>
                            <p:nvPr/>
                          </p:nvGrpSpPr>
                          <p:grpSpPr>
                            <a:xfrm>
                              <a:off x="2653268" y="-19662"/>
                              <a:ext cx="2497673" cy="3598357"/>
                              <a:chOff x="706814" y="1217085"/>
                              <a:chExt cx="2497673" cy="3598357"/>
                            </a:xfrm>
                          </p:grpSpPr>
                          <p:grpSp>
                            <p:nvGrpSpPr>
                              <p:cNvPr id="587" name="Group 1096"/>
                              <p:cNvGrpSpPr/>
                              <p:nvPr/>
                            </p:nvGrpSpPr>
                            <p:grpSpPr bwMode="auto">
                              <a:xfrm>
                                <a:off x="1414574" y="1569267"/>
                                <a:ext cx="1047932" cy="3246175"/>
                                <a:chOff x="4170" y="2035"/>
                                <a:chExt cx="737" cy="2283"/>
                              </a:xfrm>
                            </p:grpSpPr>
                            <p:sp>
                              <p:nvSpPr>
                                <p:cNvPr id="105035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1"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4"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5"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56" name="文本框 192"/>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357"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8" name="Line 1073"/>
                              <p:cNvSpPr>
                                <a:spLocks noChangeShapeType="1"/>
                              </p:cNvSpPr>
                              <p:nvPr/>
                            </p:nvSpPr>
                            <p:spPr bwMode="auto">
                              <a:xfrm flipH="1">
                                <a:off x="706814" y="4585716"/>
                                <a:ext cx="17556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9" name="矩形 200"/>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0" name="文本框 202"/>
                              <p:cNvSpPr txBox="1"/>
                              <p:nvPr/>
                            </p:nvSpPr>
                            <p:spPr>
                              <a:xfrm>
                                <a:off x="714556" y="1860724"/>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361" name="文本框 203"/>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14" name="直接连接符 20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362" name="椭圆 20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63" name="文本框 19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364" name="椭圆 188"/>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65" name="文本框 18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366" name="文本框 18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367" name="文本框 18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368" name="矩形 172"/>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9" name="文本框 181"/>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370" name="文本框 182"/>
                      <p:cNvSpPr txBox="1"/>
                      <p:nvPr/>
                    </p:nvSpPr>
                    <p:spPr>
                      <a:xfrm>
                        <a:off x="603372" y="4460107"/>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50371" name="椭圆 170"/>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72" name="矩形 168"/>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15" name="直接箭头连接符 156"/>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73" name="文本框 157"/>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916" name="直接箭头连接符 158"/>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74" name="文本框 159"/>
                <p:cNvSpPr txBox="1"/>
                <p:nvPr/>
              </p:nvSpPr>
              <p:spPr>
                <a:xfrm>
                  <a:off x="6464034" y="2561751"/>
                  <a:ext cx="4011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917" name="直接箭头连接符 16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75" name="文本框 16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18" name="直接箭头连接符 162"/>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76" name="文本框 163"/>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377" name="文本框 164"/>
                <p:cNvSpPr txBox="1"/>
                <p:nvPr/>
              </p:nvSpPr>
              <p:spPr>
                <a:xfrm>
                  <a:off x="5649766" y="1869504"/>
                  <a:ext cx="63887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50378" name="文本框 165"/>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379" name="椭圆 166"/>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80" name="文本框 154"/>
              <p:cNvSpPr txBox="1"/>
              <p:nvPr/>
            </p:nvSpPr>
            <p:spPr>
              <a:xfrm>
                <a:off x="3439998" y="103115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grpSp>
        <p:sp>
          <p:nvSpPr>
            <p:cNvPr id="1050381" name="Line 1073"/>
            <p:cNvSpPr>
              <a:spLocks noChangeShapeType="1"/>
            </p:cNvSpPr>
            <p:nvPr/>
          </p:nvSpPr>
          <p:spPr bwMode="auto">
            <a:xfrm flipH="1">
              <a:off x="6852512" y="1695304"/>
              <a:ext cx="2668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2" name="Line 1077"/>
            <p:cNvSpPr>
              <a:spLocks noChangeShapeType="1"/>
            </p:cNvSpPr>
            <p:nvPr/>
          </p:nvSpPr>
          <p:spPr bwMode="auto">
            <a:xfrm flipV="1">
              <a:off x="6395594" y="168431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3" name="Line 1077"/>
            <p:cNvSpPr>
              <a:spLocks noChangeShapeType="1"/>
            </p:cNvSpPr>
            <p:nvPr/>
          </p:nvSpPr>
          <p:spPr bwMode="auto">
            <a:xfrm flipV="1">
              <a:off x="6852513" y="1522569"/>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4" name="Line 1077"/>
            <p:cNvSpPr>
              <a:spLocks noChangeShapeType="1"/>
            </p:cNvSpPr>
            <p:nvPr/>
          </p:nvSpPr>
          <p:spPr bwMode="auto">
            <a:xfrm flipV="1">
              <a:off x="6757464" y="1575263"/>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5" name="Line 1073"/>
            <p:cNvSpPr>
              <a:spLocks noChangeShapeType="1"/>
            </p:cNvSpPr>
            <p:nvPr/>
          </p:nvSpPr>
          <p:spPr bwMode="auto">
            <a:xfrm flipH="1">
              <a:off x="6395593" y="1695610"/>
              <a:ext cx="3694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86" name="右箭头 6"/>
          <p:cNvSpPr/>
          <p:nvPr/>
        </p:nvSpPr>
        <p:spPr>
          <a:xfrm>
            <a:off x="2907666" y="2921198"/>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7" name="右箭头 218"/>
          <p:cNvSpPr/>
          <p:nvPr/>
        </p:nvSpPr>
        <p:spPr>
          <a:xfrm>
            <a:off x="5706360" y="2936209"/>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86"/>
                                        </p:tgtEl>
                                        <p:attrNameLst>
                                          <p:attrName>style.visibility</p:attrName>
                                        </p:attrNameLst>
                                      </p:cBhvr>
                                      <p:to>
                                        <p:strVal val="visible"/>
                                      </p:to>
                                    </p:set>
                                    <p:animEffect transition="in" filter="wipe(down)">
                                      <p:cBhvr>
                                        <p:cTn dur="500" id="7"/>
                                        <p:tgtEl>
                                          <p:spTgt spid="1050386"/>
                                        </p:tgtEl>
                                      </p:cBhvr>
                                    </p:animEffect>
                                  </p:childTnLst>
                                </p:cTn>
                              </p:par>
                              <p:par>
                                <p:cTn fill="hold" id="8" nodeType="withEffect" presetClass="entr" presetID="22" presetSubtype="4">
                                  <p:stCondLst>
                                    <p:cond delay="0"/>
                                  </p:stCondLst>
                                  <p:childTnLst>
                                    <p:set>
                                      <p:cBhvr>
                                        <p:cTn dur="1" fill="hold" id="9">
                                          <p:stCondLst>
                                            <p:cond delay="0"/>
                                          </p:stCondLst>
                                        </p:cTn>
                                        <p:tgtEl>
                                          <p:spTgt spid="567"/>
                                        </p:tgtEl>
                                        <p:attrNameLst>
                                          <p:attrName>style.visibility</p:attrName>
                                        </p:attrNameLst>
                                      </p:cBhvr>
                                      <p:to>
                                        <p:strVal val="visible"/>
                                      </p:to>
                                    </p:set>
                                    <p:animEffect transition="in" filter="wipe(down)">
                                      <p:cBhvr>
                                        <p:cTn dur="500" id="10"/>
                                        <p:tgtEl>
                                          <p:spTgt spid="56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387"/>
                                        </p:tgtEl>
                                        <p:attrNameLst>
                                          <p:attrName>style.visibility</p:attrName>
                                        </p:attrNameLst>
                                      </p:cBhvr>
                                      <p:to>
                                        <p:strVal val="visible"/>
                                      </p:to>
                                    </p:set>
                                    <p:animEffect transition="in" filter="wipe(down)">
                                      <p:cBhvr>
                                        <p:cTn dur="500" id="15"/>
                                        <p:tgtEl>
                                          <p:spTgt spid="1050387"/>
                                        </p:tgtEl>
                                      </p:cBhvr>
                                    </p:animEffect>
                                  </p:childTnLst>
                                </p:cTn>
                              </p:par>
                              <p:par>
                                <p:cTn fill="hold" id="16" nodeType="withEffect" presetClass="entr" presetID="22" presetSubtype="4">
                                  <p:stCondLst>
                                    <p:cond delay="0"/>
                                  </p:stCondLst>
                                  <p:childTnLst>
                                    <p:set>
                                      <p:cBhvr>
                                        <p:cTn dur="1" fill="hold" id="17">
                                          <p:stCondLst>
                                            <p:cond delay="0"/>
                                          </p:stCondLst>
                                        </p:cTn>
                                        <p:tgtEl>
                                          <p:spTgt spid="577"/>
                                        </p:tgtEl>
                                        <p:attrNameLst>
                                          <p:attrName>style.visibility</p:attrName>
                                        </p:attrNameLst>
                                      </p:cBhvr>
                                      <p:to>
                                        <p:strVal val="visible"/>
                                      </p:to>
                                    </p:set>
                                    <p:animEffect transition="in" filter="wipe(down)">
                                      <p:cBhvr>
                                        <p:cTn dur="500" id="18"/>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86" grpId="0" animBg="1"/>
      <p:bldP spid="10503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90" name=""/>
        <p:cNvGrpSpPr/>
        <p:nvPr/>
      </p:nvGrpSpPr>
      <p:grpSpPr>
        <a:xfrm>
          <a:off x="0" y="0"/>
          <a:ext cx="0" cy="0"/>
          <a:chOff x="0" y="0"/>
          <a:chExt cx="0" cy="0"/>
        </a:xfrm>
      </p:grpSpPr>
      <p:sp>
        <p:nvSpPr>
          <p:cNvPr id="10503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92" name="Rectangle 1282"/>
          <p:cNvSpPr>
            <a:spLocks noChangeArrowheads="1"/>
          </p:cNvSpPr>
          <p:nvPr/>
        </p:nvSpPr>
        <p:spPr bwMode="auto">
          <a:xfrm>
            <a:off x="270157" y="445646"/>
            <a:ext cx="2998713" cy="45720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Another approach:</a:t>
            </a:r>
            <a:endParaRPr altLang="en-US" b="1" dirty="0" sz="2400" kumimoji="1" lang="zh-CN">
              <a:latin typeface="Arial" panose="020B0604020202020204" pitchFamily="34" charset="0"/>
              <a:cs typeface="Arial" panose="020B0604020202020204" pitchFamily="34" charset="0"/>
            </a:endParaRPr>
          </a:p>
        </p:txBody>
      </p:sp>
      <p:sp>
        <p:nvSpPr>
          <p:cNvPr id="1050393" name="矩形 1"/>
          <p:cNvSpPr/>
          <p:nvPr/>
        </p:nvSpPr>
        <p:spPr>
          <a:xfrm>
            <a:off x="3058802" y="452225"/>
            <a:ext cx="2862581" cy="447041"/>
          </a:xfrm>
          <a:prstGeom prst="rect"/>
        </p:spPr>
        <p:txBody>
          <a:bodyPr wrap="none">
            <a:spAutoFit/>
          </a:bodyPr>
          <a:p>
            <a:r>
              <a:rPr altLang="zh-CN" b="1" dirty="0" sz="2400" lang="en-US" err="1">
                <a:latin typeface="Arial" panose="020B0604020202020204" pitchFamily="34" charset="0"/>
                <a:cs typeface="Arial" panose="020B0604020202020204" pitchFamily="34" charset="0"/>
              </a:rPr>
              <a:t>Thevenin's</a:t>
            </a:r>
            <a:r>
              <a:rPr altLang="zh-CN" b="1" dirty="0" sz="2400" lang="en-US">
                <a:latin typeface="Arial" panose="020B0604020202020204" pitchFamily="34" charset="0"/>
                <a:cs typeface="Arial" panose="020B0604020202020204" pitchFamily="34" charset="0"/>
              </a:rPr>
              <a:t> theorem</a:t>
            </a:r>
            <a:endParaRPr altLang="en-US" b="1" dirty="0" sz="2400" lang="zh-CN">
              <a:latin typeface="Arial" panose="020B0604020202020204" pitchFamily="34" charset="0"/>
              <a:cs typeface="Arial" panose="020B0604020202020204" pitchFamily="34" charset="0"/>
            </a:endParaRPr>
          </a:p>
        </p:txBody>
      </p:sp>
      <p:sp>
        <p:nvSpPr>
          <p:cNvPr id="1050394" name="矩形 58"/>
          <p:cNvSpPr/>
          <p:nvPr/>
        </p:nvSpPr>
        <p:spPr>
          <a:xfrm>
            <a:off x="5990739" y="428086"/>
            <a:ext cx="1723549" cy="461665"/>
          </a:xfrm>
          <a:prstGeom prst="rect"/>
        </p:spPr>
        <p:txBody>
          <a:bodyPr wrap="none">
            <a:spAutoFit/>
          </a:bodyPr>
          <a:p>
            <a:r>
              <a:rPr altLang="en-US" b="1" dirty="0" sz="2400" lang="zh-CN" smtClean="0">
                <a:latin typeface="宋体" panose="02010600030101010101" pitchFamily="2" charset="-122"/>
                <a:ea typeface="宋体" panose="02010600030101010101" pitchFamily="2" charset="-122"/>
              </a:rPr>
              <a:t>戴维南定理</a:t>
            </a:r>
            <a:endParaRPr altLang="en-US" b="1" dirty="0" sz="2400" lang="zh-CN">
              <a:latin typeface="宋体" panose="02010600030101010101" pitchFamily="2" charset="-122"/>
              <a:ea typeface="宋体" panose="02010600030101010101" pitchFamily="2" charset="-122"/>
            </a:endParaRPr>
          </a:p>
        </p:txBody>
      </p:sp>
      <p:grpSp>
        <p:nvGrpSpPr>
          <p:cNvPr id="591" name="组合 5"/>
          <p:cNvGrpSpPr/>
          <p:nvPr/>
        </p:nvGrpSpPr>
        <p:grpSpPr>
          <a:xfrm>
            <a:off x="1827970" y="1231670"/>
            <a:ext cx="2537592" cy="3910868"/>
            <a:chOff x="6395593" y="1020164"/>
            <a:chExt cx="2537592" cy="3910868"/>
          </a:xfrm>
        </p:grpSpPr>
        <p:grpSp>
          <p:nvGrpSpPr>
            <p:cNvPr id="592" name="组合 151"/>
            <p:cNvGrpSpPr/>
            <p:nvPr/>
          </p:nvGrpSpPr>
          <p:grpSpPr>
            <a:xfrm>
              <a:off x="6395593" y="1020164"/>
              <a:ext cx="2537592" cy="3910868"/>
              <a:chOff x="3406063" y="1031154"/>
              <a:chExt cx="2537592" cy="3910868"/>
            </a:xfrm>
          </p:grpSpPr>
          <p:grpSp>
            <p:nvGrpSpPr>
              <p:cNvPr id="593" name="组合 152"/>
              <p:cNvGrpSpPr/>
              <p:nvPr/>
            </p:nvGrpSpPr>
            <p:grpSpPr>
              <a:xfrm>
                <a:off x="3406063" y="1343665"/>
                <a:ext cx="2537592" cy="3598357"/>
                <a:chOff x="5573691" y="269618"/>
                <a:chExt cx="2537592" cy="3598357"/>
              </a:xfrm>
            </p:grpSpPr>
            <p:grpSp>
              <p:nvGrpSpPr>
                <p:cNvPr id="594" name="组合 155"/>
                <p:cNvGrpSpPr/>
                <p:nvPr/>
              </p:nvGrpSpPr>
              <p:grpSpPr>
                <a:xfrm>
                  <a:off x="5573691" y="269618"/>
                  <a:ext cx="2497673" cy="3598357"/>
                  <a:chOff x="4979435" y="3353402"/>
                  <a:chExt cx="2497673" cy="3598357"/>
                </a:xfrm>
              </p:grpSpPr>
              <p:grpSp>
                <p:nvGrpSpPr>
                  <p:cNvPr id="595" name="组合 167"/>
                  <p:cNvGrpSpPr/>
                  <p:nvPr/>
                </p:nvGrpSpPr>
                <p:grpSpPr>
                  <a:xfrm>
                    <a:off x="4979435" y="3353402"/>
                    <a:ext cx="2497673" cy="3598357"/>
                    <a:chOff x="575045" y="2148568"/>
                    <a:chExt cx="2497673" cy="3598357"/>
                  </a:xfrm>
                </p:grpSpPr>
                <p:grpSp>
                  <p:nvGrpSpPr>
                    <p:cNvPr id="596" name="组合 169"/>
                    <p:cNvGrpSpPr/>
                    <p:nvPr/>
                  </p:nvGrpSpPr>
                  <p:grpSpPr>
                    <a:xfrm>
                      <a:off x="575045" y="2148568"/>
                      <a:ext cx="2497673" cy="3598357"/>
                      <a:chOff x="575045" y="2148568"/>
                      <a:chExt cx="2497673" cy="3598357"/>
                    </a:xfrm>
                  </p:grpSpPr>
                  <p:grpSp>
                    <p:nvGrpSpPr>
                      <p:cNvPr id="597" name="组合 171"/>
                      <p:cNvGrpSpPr/>
                      <p:nvPr/>
                    </p:nvGrpSpPr>
                    <p:grpSpPr>
                      <a:xfrm>
                        <a:off x="575045" y="2148568"/>
                        <a:ext cx="2497673" cy="3598357"/>
                        <a:chOff x="464840" y="962287"/>
                        <a:chExt cx="2497673" cy="3598357"/>
                      </a:xfrm>
                    </p:grpSpPr>
                    <p:grpSp>
                      <p:nvGrpSpPr>
                        <p:cNvPr id="598" name="组合 183"/>
                        <p:cNvGrpSpPr/>
                        <p:nvPr/>
                      </p:nvGrpSpPr>
                      <p:grpSpPr>
                        <a:xfrm>
                          <a:off x="464840" y="962287"/>
                          <a:ext cx="2497673" cy="3598357"/>
                          <a:chOff x="422895" y="1452674"/>
                          <a:chExt cx="2497673" cy="3598357"/>
                        </a:xfrm>
                      </p:grpSpPr>
                      <p:grpSp>
                        <p:nvGrpSpPr>
                          <p:cNvPr id="599" name="组合 187"/>
                          <p:cNvGrpSpPr/>
                          <p:nvPr/>
                        </p:nvGrpSpPr>
                        <p:grpSpPr>
                          <a:xfrm>
                            <a:off x="422895" y="1452674"/>
                            <a:ext cx="2497673" cy="3598357"/>
                            <a:chOff x="2653268" y="-19662"/>
                            <a:chExt cx="2497673" cy="3598357"/>
                          </a:xfrm>
                        </p:grpSpPr>
                        <p:grpSp>
                          <p:nvGrpSpPr>
                            <p:cNvPr id="600" name="组合 189"/>
                            <p:cNvGrpSpPr/>
                            <p:nvPr/>
                          </p:nvGrpSpPr>
                          <p:grpSpPr>
                            <a:xfrm>
                              <a:off x="2653268" y="-19662"/>
                              <a:ext cx="2497673" cy="3598357"/>
                              <a:chOff x="706814" y="1217085"/>
                              <a:chExt cx="2497673" cy="3598357"/>
                            </a:xfrm>
                          </p:grpSpPr>
                          <p:grpSp>
                            <p:nvGrpSpPr>
                              <p:cNvPr id="601" name="Group 1096"/>
                              <p:cNvGrpSpPr/>
                              <p:nvPr/>
                            </p:nvGrpSpPr>
                            <p:grpSpPr bwMode="auto">
                              <a:xfrm>
                                <a:off x="1414574" y="1569267"/>
                                <a:ext cx="1047932" cy="3246175"/>
                                <a:chOff x="4170" y="2035"/>
                                <a:chExt cx="737" cy="2283"/>
                              </a:xfrm>
                            </p:grpSpPr>
                            <p:sp>
                              <p:nvSpPr>
                                <p:cNvPr id="105039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96"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9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9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9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01" name="文本框 192"/>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402"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3" name="Line 1073"/>
                              <p:cNvSpPr>
                                <a:spLocks noChangeShapeType="1"/>
                              </p:cNvSpPr>
                              <p:nvPr/>
                            </p:nvSpPr>
                            <p:spPr bwMode="auto">
                              <a:xfrm flipH="1">
                                <a:off x="706814" y="4585716"/>
                                <a:ext cx="17556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4" name="矩形 200"/>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5" name="文本框 202"/>
                              <p:cNvSpPr txBox="1"/>
                              <p:nvPr/>
                            </p:nvSpPr>
                            <p:spPr>
                              <a:xfrm>
                                <a:off x="714556" y="1860724"/>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406" name="文本框 203"/>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19" name="直接连接符 20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407" name="椭圆 20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08" name="文本框 19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409" name="椭圆 188"/>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0" name="文本框 18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411" name="文本框 18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412" name="文本框 18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413" name="矩形 172"/>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4" name="文本框 181"/>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415" name="文本框 182"/>
                      <p:cNvSpPr txBox="1"/>
                      <p:nvPr/>
                    </p:nvSpPr>
                    <p:spPr>
                      <a:xfrm>
                        <a:off x="603372" y="4460107"/>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50416" name="椭圆 170"/>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7" name="矩形 168"/>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20" name="直接箭头连接符 156"/>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18" name="文本框 157"/>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921" name="直接箭头连接符 158"/>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19" name="文本框 159"/>
                <p:cNvSpPr txBox="1"/>
                <p:nvPr/>
              </p:nvSpPr>
              <p:spPr>
                <a:xfrm>
                  <a:off x="6464034" y="2561751"/>
                  <a:ext cx="4011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922" name="直接箭头连接符 16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20" name="文本框 16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23" name="直接箭头连接符 162"/>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21" name="文本框 163"/>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422" name="文本框 164"/>
                <p:cNvSpPr txBox="1"/>
                <p:nvPr/>
              </p:nvSpPr>
              <p:spPr>
                <a:xfrm>
                  <a:off x="5649766" y="1869504"/>
                  <a:ext cx="63887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50423" name="文本框 165"/>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424" name="椭圆 166"/>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25" name="文本框 154"/>
              <p:cNvSpPr txBox="1"/>
              <p:nvPr/>
            </p:nvSpPr>
            <p:spPr>
              <a:xfrm>
                <a:off x="3439998" y="103115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grpSp>
        <p:sp>
          <p:nvSpPr>
            <p:cNvPr id="1050426" name="Line 1073"/>
            <p:cNvSpPr>
              <a:spLocks noChangeShapeType="1"/>
            </p:cNvSpPr>
            <p:nvPr/>
          </p:nvSpPr>
          <p:spPr bwMode="auto">
            <a:xfrm flipH="1">
              <a:off x="6852512" y="1695304"/>
              <a:ext cx="2668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7" name="Line 1077"/>
            <p:cNvSpPr>
              <a:spLocks noChangeShapeType="1"/>
            </p:cNvSpPr>
            <p:nvPr/>
          </p:nvSpPr>
          <p:spPr bwMode="auto">
            <a:xfrm flipV="1">
              <a:off x="6395594" y="168431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8" name="Line 1077"/>
            <p:cNvSpPr>
              <a:spLocks noChangeShapeType="1"/>
            </p:cNvSpPr>
            <p:nvPr/>
          </p:nvSpPr>
          <p:spPr bwMode="auto">
            <a:xfrm flipV="1">
              <a:off x="6852513" y="1522569"/>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9" name="Line 1077"/>
            <p:cNvSpPr>
              <a:spLocks noChangeShapeType="1"/>
            </p:cNvSpPr>
            <p:nvPr/>
          </p:nvSpPr>
          <p:spPr bwMode="auto">
            <a:xfrm flipV="1">
              <a:off x="6757464" y="1575263"/>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0" name="Line 1073"/>
            <p:cNvSpPr>
              <a:spLocks noChangeShapeType="1"/>
            </p:cNvSpPr>
            <p:nvPr/>
          </p:nvSpPr>
          <p:spPr bwMode="auto">
            <a:xfrm flipH="1">
              <a:off x="6395593" y="1695610"/>
              <a:ext cx="3694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31" name="椭圆 177"/>
          <p:cNvSpPr/>
          <p:nvPr/>
        </p:nvSpPr>
        <p:spPr>
          <a:xfrm>
            <a:off x="1449036" y="1152411"/>
            <a:ext cx="1527425" cy="4055165"/>
          </a:xfrm>
          <a:prstGeom prst="ellipse"/>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02" name="组合 9"/>
          <p:cNvGrpSpPr/>
          <p:nvPr/>
        </p:nvGrpSpPr>
        <p:grpSpPr>
          <a:xfrm>
            <a:off x="4951676" y="1334658"/>
            <a:ext cx="2601974" cy="3598357"/>
            <a:chOff x="5202568" y="1423520"/>
            <a:chExt cx="2601974" cy="3598357"/>
          </a:xfrm>
        </p:grpSpPr>
        <p:grpSp>
          <p:nvGrpSpPr>
            <p:cNvPr id="603" name="组合 179"/>
            <p:cNvGrpSpPr/>
            <p:nvPr/>
          </p:nvGrpSpPr>
          <p:grpSpPr>
            <a:xfrm>
              <a:off x="5202568" y="1423520"/>
              <a:ext cx="2601974" cy="3598357"/>
              <a:chOff x="3341681" y="1343665"/>
              <a:chExt cx="2601974" cy="3598357"/>
            </a:xfrm>
          </p:grpSpPr>
          <p:grpSp>
            <p:nvGrpSpPr>
              <p:cNvPr id="604" name="组合 218"/>
              <p:cNvGrpSpPr/>
              <p:nvPr/>
            </p:nvGrpSpPr>
            <p:grpSpPr>
              <a:xfrm>
                <a:off x="3456475" y="1343665"/>
                <a:ext cx="2487180" cy="3598357"/>
                <a:chOff x="5624103" y="269618"/>
                <a:chExt cx="2487180" cy="3598357"/>
              </a:xfrm>
            </p:grpSpPr>
            <p:grpSp>
              <p:nvGrpSpPr>
                <p:cNvPr id="605" name="组合 220"/>
                <p:cNvGrpSpPr/>
                <p:nvPr/>
              </p:nvGrpSpPr>
              <p:grpSpPr>
                <a:xfrm>
                  <a:off x="5624103" y="269618"/>
                  <a:ext cx="2447261" cy="3598357"/>
                  <a:chOff x="5029847" y="3353402"/>
                  <a:chExt cx="2447261" cy="3598357"/>
                </a:xfrm>
              </p:grpSpPr>
              <p:grpSp>
                <p:nvGrpSpPr>
                  <p:cNvPr id="606" name="组合 234"/>
                  <p:cNvGrpSpPr/>
                  <p:nvPr/>
                </p:nvGrpSpPr>
                <p:grpSpPr>
                  <a:xfrm>
                    <a:off x="5029847" y="3353402"/>
                    <a:ext cx="2447261" cy="3598357"/>
                    <a:chOff x="625457" y="2148568"/>
                    <a:chExt cx="2447261" cy="3598357"/>
                  </a:xfrm>
                </p:grpSpPr>
                <p:grpSp>
                  <p:nvGrpSpPr>
                    <p:cNvPr id="607" name="组合 236"/>
                    <p:cNvGrpSpPr/>
                    <p:nvPr/>
                  </p:nvGrpSpPr>
                  <p:grpSpPr>
                    <a:xfrm>
                      <a:off x="1282804" y="2148568"/>
                      <a:ext cx="1789914" cy="3598357"/>
                      <a:chOff x="1172599" y="962287"/>
                      <a:chExt cx="1789914" cy="3598357"/>
                    </a:xfrm>
                  </p:grpSpPr>
                  <p:grpSp>
                    <p:nvGrpSpPr>
                      <p:cNvPr id="608" name="组合 240"/>
                      <p:cNvGrpSpPr/>
                      <p:nvPr/>
                    </p:nvGrpSpPr>
                    <p:grpSpPr>
                      <a:xfrm>
                        <a:off x="1172599" y="962287"/>
                        <a:ext cx="1789914" cy="3598357"/>
                        <a:chOff x="1130654" y="1452674"/>
                        <a:chExt cx="1789914" cy="3598357"/>
                      </a:xfrm>
                    </p:grpSpPr>
                    <p:grpSp>
                      <p:nvGrpSpPr>
                        <p:cNvPr id="609" name="组合 244"/>
                        <p:cNvGrpSpPr/>
                        <p:nvPr/>
                      </p:nvGrpSpPr>
                      <p:grpSpPr>
                        <a:xfrm>
                          <a:off x="1130654" y="1452674"/>
                          <a:ext cx="1789914" cy="3598357"/>
                          <a:chOff x="3361027" y="-19662"/>
                          <a:chExt cx="1789914" cy="3598357"/>
                        </a:xfrm>
                      </p:grpSpPr>
                      <p:grpSp>
                        <p:nvGrpSpPr>
                          <p:cNvPr id="610" name="组合 246"/>
                          <p:cNvGrpSpPr/>
                          <p:nvPr/>
                        </p:nvGrpSpPr>
                        <p:grpSpPr>
                          <a:xfrm>
                            <a:off x="3361027" y="-19662"/>
                            <a:ext cx="1789914" cy="3598357"/>
                            <a:chOff x="1414573" y="1217085"/>
                            <a:chExt cx="1789914" cy="3598357"/>
                          </a:xfrm>
                        </p:grpSpPr>
                        <p:grpSp>
                          <p:nvGrpSpPr>
                            <p:cNvPr id="611" name="Group 1096"/>
                            <p:cNvGrpSpPr/>
                            <p:nvPr/>
                          </p:nvGrpSpPr>
                          <p:grpSpPr bwMode="auto">
                            <a:xfrm>
                              <a:off x="1414574" y="1569267"/>
                              <a:ext cx="1047932" cy="3246175"/>
                              <a:chOff x="4170" y="2035"/>
                              <a:chExt cx="737" cy="2283"/>
                            </a:xfrm>
                          </p:grpSpPr>
                          <p:sp>
                            <p:nvSpPr>
                              <p:cNvPr id="10504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3"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7"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38" name="文本框 249"/>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439" name="Line 1077"/>
                            <p:cNvSpPr>
                              <a:spLocks noChangeShapeType="1"/>
                            </p:cNvSpPr>
                            <p:nvPr/>
                          </p:nvSpPr>
                          <p:spPr bwMode="auto">
                            <a:xfrm flipV="1">
                              <a:off x="1418888" y="3055141"/>
                              <a:ext cx="0" cy="11414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0" name="Line 1073"/>
                            <p:cNvSpPr>
                              <a:spLocks noChangeShapeType="1"/>
                            </p:cNvSpPr>
                            <p:nvPr/>
                          </p:nvSpPr>
                          <p:spPr bwMode="auto">
                            <a:xfrm flipH="1">
                              <a:off x="1414573" y="4585716"/>
                              <a:ext cx="104793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1" name="文本框 256"/>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24" name="直接连接符 257"/>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442" name="椭圆 258"/>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43" name="文本框 24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444" name="椭圆 245"/>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45" name="文本框 241"/>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446" name="文本框 242"/>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447" name="文本框 243"/>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448" name="矩形 237"/>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9" name="文本框 238"/>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450" name="文本框 239"/>
                    <p:cNvSpPr txBox="1"/>
                    <p:nvPr/>
                  </p:nvSpPr>
                  <p:spPr>
                    <a:xfrm>
                      <a:off x="625457" y="4367346"/>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451" name="矩形 233"/>
                  <p:cNvSpPr/>
                  <p:nvPr/>
                </p:nvSpPr>
                <p:spPr>
                  <a:xfrm rot="16200000">
                    <a:off x="5457348" y="573303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25" name="直接箭头连接符 223"/>
                <p:cNvCxnSpPr>
                  <a:cxnSpLocks/>
                </p:cNvCxnSpPr>
                <p:nvPr/>
              </p:nvCxnSpPr>
              <p:spPr>
                <a:xfrm flipV="1">
                  <a:off x="6478364" y="1994256"/>
                  <a:ext cx="406471" cy="5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52" name="文本框 224"/>
                <p:cNvSpPr txBox="1"/>
                <p:nvPr/>
              </p:nvSpPr>
              <p:spPr>
                <a:xfrm>
                  <a:off x="6361108" y="1541612"/>
                  <a:ext cx="53689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cxnSp>
              <p:nvCxnSpPr>
                <p:cNvPr id="3145926" name="直接箭头连接符 225"/>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53" name="文本框 226"/>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27" name="直接箭头连接符 227"/>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54" name="文本框 228"/>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grpSp>
          <p:sp>
            <p:nvSpPr>
              <p:cNvPr id="1050455" name="文本框 219"/>
              <p:cNvSpPr txBox="1"/>
              <p:nvPr/>
            </p:nvSpPr>
            <p:spPr>
              <a:xfrm>
                <a:off x="3341681" y="410741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grpSp>
        <p:grpSp>
          <p:nvGrpSpPr>
            <p:cNvPr id="612" name="组合 7"/>
            <p:cNvGrpSpPr/>
            <p:nvPr/>
          </p:nvGrpSpPr>
          <p:grpSpPr>
            <a:xfrm rot="16200000">
              <a:off x="5924084" y="4277814"/>
              <a:ext cx="95049" cy="345470"/>
              <a:chOff x="5628821" y="1613414"/>
              <a:chExt cx="95049" cy="345470"/>
            </a:xfrm>
          </p:grpSpPr>
          <p:sp>
            <p:nvSpPr>
              <p:cNvPr id="1050456" name="Line 1077"/>
              <p:cNvSpPr>
                <a:spLocks noChangeShapeType="1"/>
              </p:cNvSpPr>
              <p:nvPr/>
            </p:nvSpPr>
            <p:spPr bwMode="auto">
              <a:xfrm flipV="1">
                <a:off x="5723870" y="1613414"/>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57" name="Line 1077"/>
              <p:cNvSpPr>
                <a:spLocks noChangeShapeType="1"/>
              </p:cNvSpPr>
              <p:nvPr/>
            </p:nvSpPr>
            <p:spPr bwMode="auto">
              <a:xfrm flipV="1">
                <a:off x="5628821" y="1666108"/>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58" name="Line 1077"/>
            <p:cNvSpPr>
              <a:spLocks noChangeShapeType="1"/>
            </p:cNvSpPr>
            <p:nvPr/>
          </p:nvSpPr>
          <p:spPr bwMode="auto">
            <a:xfrm flipV="1">
              <a:off x="5979212" y="4486368"/>
              <a:ext cx="0" cy="3057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59" name="文本框 267"/>
          <p:cNvSpPr txBox="1">
            <a:spLocks noChangeAspect="1" noMove="1" noResize="1" noRot="1" noAdjustHandles="1" noEditPoints="1" noChangeArrowheads="1" noChangeShapeType="1" noTextEdit="1"/>
          </p:cNvSpPr>
          <p:nvPr/>
        </p:nvSpPr>
        <p:spPr>
          <a:xfrm>
            <a:off x="1621383" y="5434679"/>
            <a:ext cx="2950616" cy="751872"/>
          </a:xfrm>
          <a:prstGeom prst="rect"/>
          <a:blipFill>
            <a:blip xmlns:r="http://schemas.openxmlformats.org/officeDocument/2006/relationships" r:embed="rId1"/>
            <a:stretch>
              <a:fillRect/>
            </a:stretch>
          </a:blipFill>
        </p:spPr>
        <p:txBody>
          <a:bodyPr/>
          <a:p>
            <a:r>
              <a:rPr altLang="en-US" lang="zh-CN">
                <a:noFill/>
              </a:rPr>
              <a:t> </a:t>
            </a:r>
          </a:p>
        </p:txBody>
      </p:sp>
      <p:sp>
        <p:nvSpPr>
          <p:cNvPr id="1050460" name="文本框 268"/>
          <p:cNvSpPr txBox="1">
            <a:spLocks noChangeAspect="1" noMove="1" noResize="1" noRot="1" noAdjustHandles="1" noEditPoints="1" noChangeArrowheads="1" noChangeShapeType="1" noTextEdit="1"/>
          </p:cNvSpPr>
          <p:nvPr/>
        </p:nvSpPr>
        <p:spPr>
          <a:xfrm>
            <a:off x="5066470" y="5603750"/>
            <a:ext cx="1995226" cy="369332"/>
          </a:xfrm>
          <a:prstGeom prst="rect"/>
          <a:blipFill>
            <a:blip xmlns:r="http://schemas.openxmlformats.org/officeDocument/2006/relationships" r:embed="rId2"/>
            <a:stretch>
              <a:fillRect l="-3058" r="-917" b="-34426"/>
            </a:stretch>
          </a:blipFill>
        </p:spPr>
        <p:txBody>
          <a:bodyPr/>
          <a:p>
            <a:r>
              <a:rPr altLang="en-US" lang="zh-CN">
                <a:noFill/>
              </a:rPr>
              <a:t> </a:t>
            </a:r>
          </a:p>
        </p:txBody>
      </p:sp>
      <p:sp>
        <p:nvSpPr>
          <p:cNvPr id="1050461" name="右箭头 314"/>
          <p:cNvSpPr/>
          <p:nvPr/>
        </p:nvSpPr>
        <p:spPr>
          <a:xfrm>
            <a:off x="4495133" y="2933782"/>
            <a:ext cx="601059"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15" name=""/>
        <p:cNvGrpSpPr/>
        <p:nvPr/>
      </p:nvGrpSpPr>
      <p:grpSpPr>
        <a:xfrm>
          <a:off x="0" y="0"/>
          <a:ext cx="0" cy="0"/>
          <a:chOff x="0" y="0"/>
          <a:chExt cx="0" cy="0"/>
        </a:xfrm>
      </p:grpSpPr>
      <p:sp>
        <p:nvSpPr>
          <p:cNvPr id="10504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16" name="组合 9"/>
          <p:cNvGrpSpPr/>
          <p:nvPr/>
        </p:nvGrpSpPr>
        <p:grpSpPr>
          <a:xfrm>
            <a:off x="468526" y="1291744"/>
            <a:ext cx="2601974" cy="3598357"/>
            <a:chOff x="5202568" y="1423520"/>
            <a:chExt cx="2601974" cy="3598357"/>
          </a:xfrm>
        </p:grpSpPr>
        <p:grpSp>
          <p:nvGrpSpPr>
            <p:cNvPr id="617" name="组合 179"/>
            <p:cNvGrpSpPr/>
            <p:nvPr/>
          </p:nvGrpSpPr>
          <p:grpSpPr>
            <a:xfrm>
              <a:off x="5202568" y="1423520"/>
              <a:ext cx="2601974" cy="3598357"/>
              <a:chOff x="3341681" y="1343665"/>
              <a:chExt cx="2601974" cy="3598357"/>
            </a:xfrm>
          </p:grpSpPr>
          <p:grpSp>
            <p:nvGrpSpPr>
              <p:cNvPr id="618" name="组合 218"/>
              <p:cNvGrpSpPr/>
              <p:nvPr/>
            </p:nvGrpSpPr>
            <p:grpSpPr>
              <a:xfrm>
                <a:off x="3456475" y="1343665"/>
                <a:ext cx="2487180" cy="3598357"/>
                <a:chOff x="5624103" y="269618"/>
                <a:chExt cx="2487180" cy="3598357"/>
              </a:xfrm>
            </p:grpSpPr>
            <p:grpSp>
              <p:nvGrpSpPr>
                <p:cNvPr id="619" name="组合 220"/>
                <p:cNvGrpSpPr/>
                <p:nvPr/>
              </p:nvGrpSpPr>
              <p:grpSpPr>
                <a:xfrm>
                  <a:off x="5624103" y="269618"/>
                  <a:ext cx="2447261" cy="3598357"/>
                  <a:chOff x="5029847" y="3353402"/>
                  <a:chExt cx="2447261" cy="3598357"/>
                </a:xfrm>
              </p:grpSpPr>
              <p:grpSp>
                <p:nvGrpSpPr>
                  <p:cNvPr id="620" name="组合 234"/>
                  <p:cNvGrpSpPr/>
                  <p:nvPr/>
                </p:nvGrpSpPr>
                <p:grpSpPr>
                  <a:xfrm>
                    <a:off x="5029847" y="3353402"/>
                    <a:ext cx="2447261" cy="3598357"/>
                    <a:chOff x="625457" y="2148568"/>
                    <a:chExt cx="2447261" cy="3598357"/>
                  </a:xfrm>
                </p:grpSpPr>
                <p:grpSp>
                  <p:nvGrpSpPr>
                    <p:cNvPr id="621" name="组合 236"/>
                    <p:cNvGrpSpPr/>
                    <p:nvPr/>
                  </p:nvGrpSpPr>
                  <p:grpSpPr>
                    <a:xfrm>
                      <a:off x="1282804" y="2148568"/>
                      <a:ext cx="1789914" cy="3598357"/>
                      <a:chOff x="1172599" y="962287"/>
                      <a:chExt cx="1789914" cy="3598357"/>
                    </a:xfrm>
                  </p:grpSpPr>
                  <p:grpSp>
                    <p:nvGrpSpPr>
                      <p:cNvPr id="622" name="组合 240"/>
                      <p:cNvGrpSpPr/>
                      <p:nvPr/>
                    </p:nvGrpSpPr>
                    <p:grpSpPr>
                      <a:xfrm>
                        <a:off x="1172599" y="962287"/>
                        <a:ext cx="1789914" cy="3598357"/>
                        <a:chOff x="1130654" y="1452674"/>
                        <a:chExt cx="1789914" cy="3598357"/>
                      </a:xfrm>
                    </p:grpSpPr>
                    <p:grpSp>
                      <p:nvGrpSpPr>
                        <p:cNvPr id="623" name="组合 244"/>
                        <p:cNvGrpSpPr/>
                        <p:nvPr/>
                      </p:nvGrpSpPr>
                      <p:grpSpPr>
                        <a:xfrm>
                          <a:off x="1130654" y="1452674"/>
                          <a:ext cx="1789914" cy="3598357"/>
                          <a:chOff x="3361027" y="-19662"/>
                          <a:chExt cx="1789914" cy="3598357"/>
                        </a:xfrm>
                      </p:grpSpPr>
                      <p:grpSp>
                        <p:nvGrpSpPr>
                          <p:cNvPr id="624" name="组合 246"/>
                          <p:cNvGrpSpPr/>
                          <p:nvPr/>
                        </p:nvGrpSpPr>
                        <p:grpSpPr>
                          <a:xfrm>
                            <a:off x="3361027" y="-19662"/>
                            <a:ext cx="1789914" cy="3598357"/>
                            <a:chOff x="1414573" y="1217085"/>
                            <a:chExt cx="1789914" cy="3598357"/>
                          </a:xfrm>
                        </p:grpSpPr>
                        <p:grpSp>
                          <p:nvGrpSpPr>
                            <p:cNvPr id="625" name="Group 1096"/>
                            <p:cNvGrpSpPr/>
                            <p:nvPr/>
                          </p:nvGrpSpPr>
                          <p:grpSpPr bwMode="auto">
                            <a:xfrm>
                              <a:off x="1414574" y="1569267"/>
                              <a:ext cx="1047932" cy="3246175"/>
                              <a:chOff x="4170" y="2035"/>
                              <a:chExt cx="737" cy="2283"/>
                            </a:xfrm>
                          </p:grpSpPr>
                          <p:sp>
                            <p:nvSpPr>
                              <p:cNvPr id="105046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7"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0"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1"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72" name="文本框 249"/>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473" name="Line 1077"/>
                            <p:cNvSpPr>
                              <a:spLocks noChangeShapeType="1"/>
                            </p:cNvSpPr>
                            <p:nvPr/>
                          </p:nvSpPr>
                          <p:spPr bwMode="auto">
                            <a:xfrm flipV="1">
                              <a:off x="1418888" y="3055141"/>
                              <a:ext cx="0" cy="11414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4" name="Line 1073"/>
                            <p:cNvSpPr>
                              <a:spLocks noChangeShapeType="1"/>
                            </p:cNvSpPr>
                            <p:nvPr/>
                          </p:nvSpPr>
                          <p:spPr bwMode="auto">
                            <a:xfrm flipH="1">
                              <a:off x="1414573" y="4585716"/>
                              <a:ext cx="104793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75" name="文本框 256"/>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28" name="直接连接符 257"/>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476" name="椭圆 258"/>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77" name="文本框 24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478" name="椭圆 245"/>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79" name="文本框 241"/>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480" name="文本框 242"/>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481" name="文本框 243"/>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482" name="矩形 237"/>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83" name="文本框 238"/>
                    <p:cNvSpPr txBox="1"/>
                    <p:nvPr/>
                  </p:nvSpPr>
                  <p:spPr>
                    <a:xfrm>
                      <a:off x="1803237" y="4859131"/>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484" name="文本框 239"/>
                    <p:cNvSpPr txBox="1"/>
                    <p:nvPr/>
                  </p:nvSpPr>
                  <p:spPr>
                    <a:xfrm>
                      <a:off x="625457" y="4367346"/>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485" name="矩形 233"/>
                  <p:cNvSpPr/>
                  <p:nvPr/>
                </p:nvSpPr>
                <p:spPr>
                  <a:xfrm rot="16200000">
                    <a:off x="5457348" y="573303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29" name="直接箭头连接符 223"/>
                <p:cNvCxnSpPr>
                  <a:cxnSpLocks/>
                </p:cNvCxnSpPr>
                <p:nvPr/>
              </p:nvCxnSpPr>
              <p:spPr>
                <a:xfrm flipV="1">
                  <a:off x="6478364" y="1994256"/>
                  <a:ext cx="406471" cy="5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86" name="文本框 224"/>
                <p:cNvSpPr txBox="1"/>
                <p:nvPr/>
              </p:nvSpPr>
              <p:spPr>
                <a:xfrm>
                  <a:off x="6361108" y="1541612"/>
                  <a:ext cx="53689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cxnSp>
              <p:nvCxnSpPr>
                <p:cNvPr id="3145930" name="直接箭头连接符 225"/>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87" name="文本框 226"/>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31" name="直接箭头连接符 227"/>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488" name="文本框 228"/>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grpSp>
          <p:sp>
            <p:nvSpPr>
              <p:cNvPr id="1050489" name="文本框 219"/>
              <p:cNvSpPr txBox="1"/>
              <p:nvPr/>
            </p:nvSpPr>
            <p:spPr>
              <a:xfrm>
                <a:off x="3341681" y="4107411"/>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BB</a:t>
                </a:r>
                <a:endParaRPr altLang="en-US" b="1" dirty="0" sz="2400" lang="zh-CN">
                  <a:latin typeface="Arial" panose="020B0604020202020204" pitchFamily="34" charset="0"/>
                  <a:cs typeface="Arial" panose="020B0604020202020204" pitchFamily="34" charset="0"/>
                </a:endParaRPr>
              </a:p>
            </p:txBody>
          </p:sp>
        </p:grpSp>
        <p:grpSp>
          <p:nvGrpSpPr>
            <p:cNvPr id="626" name="组合 7"/>
            <p:cNvGrpSpPr/>
            <p:nvPr/>
          </p:nvGrpSpPr>
          <p:grpSpPr>
            <a:xfrm rot="16200000">
              <a:off x="5924084" y="4277814"/>
              <a:ext cx="95049" cy="345470"/>
              <a:chOff x="5628821" y="1613414"/>
              <a:chExt cx="95049" cy="345470"/>
            </a:xfrm>
          </p:grpSpPr>
          <p:sp>
            <p:nvSpPr>
              <p:cNvPr id="1050490" name="Line 1077"/>
              <p:cNvSpPr>
                <a:spLocks noChangeShapeType="1"/>
              </p:cNvSpPr>
              <p:nvPr/>
            </p:nvSpPr>
            <p:spPr bwMode="auto">
              <a:xfrm flipV="1">
                <a:off x="5723870" y="1613414"/>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1" name="Line 1077"/>
              <p:cNvSpPr>
                <a:spLocks noChangeShapeType="1"/>
              </p:cNvSpPr>
              <p:nvPr/>
            </p:nvSpPr>
            <p:spPr bwMode="auto">
              <a:xfrm flipV="1">
                <a:off x="5628821" y="1666108"/>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92" name="Line 1077"/>
            <p:cNvSpPr>
              <a:spLocks noChangeShapeType="1"/>
            </p:cNvSpPr>
            <p:nvPr/>
          </p:nvSpPr>
          <p:spPr bwMode="auto">
            <a:xfrm flipV="1">
              <a:off x="5979212" y="4486368"/>
              <a:ext cx="0" cy="3057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93" name="文本框 267"/>
          <p:cNvSpPr txBox="1">
            <a:spLocks noChangeAspect="1" noMove="1" noResize="1" noRot="1" noAdjustHandles="1" noEditPoints="1" noChangeArrowheads="1" noChangeShapeType="1" noTextEdit="1"/>
          </p:cNvSpPr>
          <p:nvPr/>
        </p:nvSpPr>
        <p:spPr>
          <a:xfrm>
            <a:off x="3870306" y="1141161"/>
            <a:ext cx="2950616" cy="751872"/>
          </a:xfrm>
          <a:prstGeom prst="rect"/>
          <a:blipFill>
            <a:blip xmlns:r="http://schemas.openxmlformats.org/officeDocument/2006/relationships" r:embed="rId1"/>
            <a:stretch>
              <a:fillRect/>
            </a:stretch>
          </a:blipFill>
        </p:spPr>
        <p:txBody>
          <a:bodyPr/>
          <a:p>
            <a:r>
              <a:rPr altLang="en-US" lang="zh-CN">
                <a:noFill/>
              </a:rPr>
              <a:t> </a:t>
            </a:r>
          </a:p>
        </p:txBody>
      </p:sp>
      <p:sp>
        <p:nvSpPr>
          <p:cNvPr id="1050494" name="文本框 268"/>
          <p:cNvSpPr txBox="1">
            <a:spLocks noChangeAspect="1" noMove="1" noResize="1" noRot="1" noAdjustHandles="1" noEditPoints="1" noChangeArrowheads="1" noChangeShapeType="1" noTextEdit="1"/>
          </p:cNvSpPr>
          <p:nvPr/>
        </p:nvSpPr>
        <p:spPr>
          <a:xfrm>
            <a:off x="3940725" y="2044165"/>
            <a:ext cx="1995226" cy="369332"/>
          </a:xfrm>
          <a:prstGeom prst="rect"/>
          <a:blipFill>
            <a:blip xmlns:r="http://schemas.openxmlformats.org/officeDocument/2006/relationships" r:embed="rId2"/>
            <a:stretch>
              <a:fillRect l="-3049" r="-610" b="-34426"/>
            </a:stretch>
          </a:blipFill>
        </p:spPr>
        <p:txBody>
          <a:bodyPr/>
          <a:p>
            <a:r>
              <a:rPr altLang="en-US" lang="zh-CN">
                <a:noFill/>
              </a:rPr>
              <a:t> </a:t>
            </a:r>
          </a:p>
        </p:txBody>
      </p:sp>
      <p:sp>
        <p:nvSpPr>
          <p:cNvPr id="1050495" name="文本框 147"/>
          <p:cNvSpPr txBox="1">
            <a:spLocks noChangeAspect="1" noMove="1" noResize="1" noRot="1" noAdjustHandles="1" noEditPoints="1" noChangeArrowheads="1" noChangeShapeType="1" noTextEdit="1"/>
          </p:cNvSpPr>
          <p:nvPr/>
        </p:nvSpPr>
        <p:spPr>
          <a:xfrm>
            <a:off x="3940725" y="2704532"/>
            <a:ext cx="4429482" cy="396840"/>
          </a:xfrm>
          <a:prstGeom prst="rect"/>
          <a:blipFill>
            <a:blip xmlns:r="http://schemas.openxmlformats.org/officeDocument/2006/relationships" r:embed="rId3"/>
            <a:stretch>
              <a:fillRect l="-1100" r="-1238" b="-24615"/>
            </a:stretch>
          </a:blipFill>
        </p:spPr>
        <p:txBody>
          <a:bodyPr/>
          <a:p>
            <a:r>
              <a:rPr altLang="en-US" lang="zh-CN">
                <a:noFill/>
              </a:rPr>
              <a:t> </a:t>
            </a:r>
          </a:p>
        </p:txBody>
      </p:sp>
      <p:sp>
        <p:nvSpPr>
          <p:cNvPr id="1050496" name="环形箭头 2"/>
          <p:cNvSpPr/>
          <p:nvPr/>
        </p:nvSpPr>
        <p:spPr>
          <a:xfrm>
            <a:off x="1469105" y="3359897"/>
            <a:ext cx="522524" cy="1435991"/>
          </a:xfrm>
          <a:prstGeom prst="circular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50497" name="矩形 4"/>
          <p:cNvSpPr>
            <a:spLocks noChangeAspect="1" noMove="1" noResize="1" noRot="1" noAdjustHandles="1" noEditPoints="1" noChangeArrowheads="1" noChangeShapeType="1" noTextEdit="1"/>
          </p:cNvSpPr>
          <p:nvPr/>
        </p:nvSpPr>
        <p:spPr>
          <a:xfrm>
            <a:off x="3870306" y="3359897"/>
            <a:ext cx="2490169" cy="489173"/>
          </a:xfrm>
          <a:prstGeom prst="rect"/>
          <a:blipFill>
            <a:blip xmlns:r="http://schemas.openxmlformats.org/officeDocument/2006/relationships" r:embed="rId4"/>
            <a:stretch>
              <a:fillRect b="-12500"/>
            </a:stretch>
          </a:blipFill>
        </p:spPr>
        <p:txBody>
          <a:bodyPr/>
          <a:p>
            <a:r>
              <a:rPr altLang="en-US" lang="zh-CN">
                <a:noFill/>
              </a:rPr>
              <a:t> </a:t>
            </a:r>
          </a:p>
        </p:txBody>
      </p:sp>
      <p:sp>
        <p:nvSpPr>
          <p:cNvPr id="1050498" name="左大括号 6"/>
          <p:cNvSpPr/>
          <p:nvPr/>
        </p:nvSpPr>
        <p:spPr>
          <a:xfrm>
            <a:off x="3667934" y="2881400"/>
            <a:ext cx="107191" cy="808383"/>
          </a:xfrm>
          <a:prstGeom prst="leftBrace">
            <a:avLst>
              <a:gd name="adj1" fmla="val 20696"/>
              <a:gd name="adj2" fmla="val 4890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99" name="矩形 153"/>
          <p:cNvSpPr>
            <a:spLocks noChangeAspect="1" noMove="1" noResize="1" noRot="1" noAdjustHandles="1" noEditPoints="1" noChangeArrowheads="1" noChangeShapeType="1" noTextEdit="1"/>
          </p:cNvSpPr>
          <p:nvPr/>
        </p:nvSpPr>
        <p:spPr>
          <a:xfrm>
            <a:off x="3870306" y="4136599"/>
            <a:ext cx="3140988" cy="857671"/>
          </a:xfrm>
          <a:prstGeom prst="rect"/>
          <a:blipFill>
            <a:blip xmlns:r="http://schemas.openxmlformats.org/officeDocument/2006/relationships" r:embed="rId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497"/>
                                        </p:tgtEl>
                                        <p:attrNameLst>
                                          <p:attrName>style.visibility</p:attrName>
                                        </p:attrNameLst>
                                      </p:cBhvr>
                                      <p:to>
                                        <p:strVal val="visible"/>
                                      </p:to>
                                    </p:set>
                                    <p:animEffect transition="in" filter="wipe(down)">
                                      <p:cBhvr>
                                        <p:cTn dur="500" id="7"/>
                                        <p:tgtEl>
                                          <p:spTgt spid="105049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499"/>
                                        </p:tgtEl>
                                        <p:attrNameLst>
                                          <p:attrName>style.visibility</p:attrName>
                                        </p:attrNameLst>
                                      </p:cBhvr>
                                      <p:to>
                                        <p:strVal val="visible"/>
                                      </p:to>
                                    </p:set>
                                    <p:animEffect transition="in" filter="wipe(down)">
                                      <p:cBhvr>
                                        <p:cTn dur="500" id="12"/>
                                        <p:tgtEl>
                                          <p:spTgt spid="105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97" grpId="0"/>
      <p:bldP spid="105049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29" name=""/>
        <p:cNvGrpSpPr/>
        <p:nvPr/>
      </p:nvGrpSpPr>
      <p:grpSpPr>
        <a:xfrm>
          <a:off x="0" y="0"/>
          <a:ext cx="0" cy="0"/>
          <a:chOff x="0" y="0"/>
          <a:chExt cx="0" cy="0"/>
        </a:xfrm>
      </p:grpSpPr>
      <p:sp>
        <p:nvSpPr>
          <p:cNvPr id="10505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04" name="Rectangle 1282"/>
          <p:cNvSpPr>
            <a:spLocks noChangeArrowheads="1"/>
          </p:cNvSpPr>
          <p:nvPr/>
        </p:nvSpPr>
        <p:spPr bwMode="auto">
          <a:xfrm>
            <a:off x="270157" y="445646"/>
            <a:ext cx="2830852" cy="4978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3</a:t>
            </a:r>
            <a:r>
              <a:rPr altLang="zh-CN" baseline="30000" b="1" dirty="0" sz="2400" kumimoji="1" lang="en-US" smtClean="0">
                <a:latin typeface="Arial" panose="020B0604020202020204" pitchFamily="34" charset="0"/>
                <a:cs typeface="Arial" panose="020B0604020202020204" pitchFamily="34" charset="0"/>
              </a:rPr>
              <a:t>rd</a:t>
            </a:r>
            <a:r>
              <a:rPr altLang="zh-CN" b="1" dirty="0" sz="2400" kumimoji="1" lang="en-US" smtClean="0">
                <a:latin typeface="Arial" panose="020B0604020202020204" pitchFamily="34" charset="0"/>
                <a:cs typeface="Arial" panose="020B0604020202020204" pitchFamily="34" charset="0"/>
              </a:rPr>
              <a:t> approach:</a:t>
            </a:r>
            <a:endParaRPr altLang="en-US" b="1" dirty="0" sz="2400" kumimoji="1" lang="zh-CN">
              <a:latin typeface="Arial" panose="020B0604020202020204" pitchFamily="34" charset="0"/>
              <a:cs typeface="Arial" panose="020B0604020202020204" pitchFamily="34" charset="0"/>
            </a:endParaRPr>
          </a:p>
        </p:txBody>
      </p:sp>
      <p:grpSp>
        <p:nvGrpSpPr>
          <p:cNvPr id="630" name="组合 75"/>
          <p:cNvGrpSpPr/>
          <p:nvPr/>
        </p:nvGrpSpPr>
        <p:grpSpPr>
          <a:xfrm>
            <a:off x="670905" y="1420193"/>
            <a:ext cx="3029543" cy="3500539"/>
            <a:chOff x="5581433" y="367436"/>
            <a:chExt cx="3029543" cy="3500539"/>
          </a:xfrm>
        </p:grpSpPr>
        <p:grpSp>
          <p:nvGrpSpPr>
            <p:cNvPr id="631" name="组合 76"/>
            <p:cNvGrpSpPr/>
            <p:nvPr/>
          </p:nvGrpSpPr>
          <p:grpSpPr>
            <a:xfrm>
              <a:off x="5581433" y="367436"/>
              <a:ext cx="3029543" cy="3500539"/>
              <a:chOff x="4987177" y="3451220"/>
              <a:chExt cx="3029543" cy="3500539"/>
            </a:xfrm>
          </p:grpSpPr>
          <p:grpSp>
            <p:nvGrpSpPr>
              <p:cNvPr id="632" name="组合 88"/>
              <p:cNvGrpSpPr/>
              <p:nvPr/>
            </p:nvGrpSpPr>
            <p:grpSpPr>
              <a:xfrm>
                <a:off x="4987177" y="3451220"/>
                <a:ext cx="3029543" cy="3500539"/>
                <a:chOff x="582787" y="2246386"/>
                <a:chExt cx="3029543" cy="3500539"/>
              </a:xfrm>
            </p:grpSpPr>
            <p:grpSp>
              <p:nvGrpSpPr>
                <p:cNvPr id="633" name="组合 90"/>
                <p:cNvGrpSpPr/>
                <p:nvPr/>
              </p:nvGrpSpPr>
              <p:grpSpPr>
                <a:xfrm>
                  <a:off x="582787" y="2246386"/>
                  <a:ext cx="3029543" cy="3500539"/>
                  <a:chOff x="582787" y="2246386"/>
                  <a:chExt cx="3029543" cy="3500539"/>
                </a:xfrm>
              </p:grpSpPr>
              <p:grpSp>
                <p:nvGrpSpPr>
                  <p:cNvPr id="634" name="组合 92"/>
                  <p:cNvGrpSpPr/>
                  <p:nvPr/>
                </p:nvGrpSpPr>
                <p:grpSpPr>
                  <a:xfrm>
                    <a:off x="582787" y="2246386"/>
                    <a:ext cx="3029543" cy="3500539"/>
                    <a:chOff x="472582" y="1060105"/>
                    <a:chExt cx="3029543" cy="3500539"/>
                  </a:xfrm>
                </p:grpSpPr>
                <p:grpSp>
                  <p:nvGrpSpPr>
                    <p:cNvPr id="635" name="组合 96"/>
                    <p:cNvGrpSpPr/>
                    <p:nvPr/>
                  </p:nvGrpSpPr>
                  <p:grpSpPr>
                    <a:xfrm>
                      <a:off x="472582" y="1060105"/>
                      <a:ext cx="3029543" cy="3500539"/>
                      <a:chOff x="430637" y="1550492"/>
                      <a:chExt cx="3029543" cy="3500539"/>
                    </a:xfrm>
                  </p:grpSpPr>
                  <p:grpSp>
                    <p:nvGrpSpPr>
                      <p:cNvPr id="636" name="组合 100"/>
                      <p:cNvGrpSpPr/>
                      <p:nvPr/>
                    </p:nvGrpSpPr>
                    <p:grpSpPr>
                      <a:xfrm>
                        <a:off x="430637" y="1550492"/>
                        <a:ext cx="3029543" cy="3500539"/>
                        <a:chOff x="2661010" y="78156"/>
                        <a:chExt cx="3029543" cy="3500539"/>
                      </a:xfrm>
                    </p:grpSpPr>
                    <p:grpSp>
                      <p:nvGrpSpPr>
                        <p:cNvPr id="637" name="组合 102"/>
                        <p:cNvGrpSpPr/>
                        <p:nvPr/>
                      </p:nvGrpSpPr>
                      <p:grpSpPr>
                        <a:xfrm>
                          <a:off x="2661010" y="78156"/>
                          <a:ext cx="3029543" cy="3500539"/>
                          <a:chOff x="714556" y="1314903"/>
                          <a:chExt cx="3029543" cy="3500539"/>
                        </a:xfrm>
                      </p:grpSpPr>
                      <p:grpSp>
                        <p:nvGrpSpPr>
                          <p:cNvPr id="638" name="Group 1096"/>
                          <p:cNvGrpSpPr/>
                          <p:nvPr/>
                        </p:nvGrpSpPr>
                        <p:grpSpPr bwMode="auto">
                          <a:xfrm>
                            <a:off x="1414574" y="1569267"/>
                            <a:ext cx="1047932" cy="3246175"/>
                            <a:chOff x="4170" y="2035"/>
                            <a:chExt cx="737" cy="2283"/>
                          </a:xfrm>
                        </p:grpSpPr>
                        <p:sp>
                          <p:nvSpPr>
                            <p:cNvPr id="105050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6"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11" name="文本框 105"/>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512"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3"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4" name="矩形 10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5"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16" name="文本框 112"/>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517" name="文本框 113"/>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32" name="直接连接符 11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518" name="椭圆 11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19" name="文本框 10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520" name="椭圆 10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21" name="文本框 97"/>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522" name="文本框 98"/>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523" name="文本框 99"/>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524" name="矩形 93"/>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5" name="文本框 94"/>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526" name="文本框 95"/>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50527" name="椭圆 91"/>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28" name="矩形 89"/>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33" name="直接箭头连接符 77"/>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529" name="文本框 78"/>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934" name="直接箭头连接符 79"/>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530" name="文本框 80"/>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935" name="直接箭头连接符 81"/>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531" name="文本框 82"/>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936" name="直接箭头连接符 83"/>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532" name="文本框 84"/>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533" name="文本框 85"/>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50534" name="文本框 86"/>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50535" name="椭圆 87"/>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39" name="组合 7"/>
          <p:cNvGrpSpPr/>
          <p:nvPr/>
        </p:nvGrpSpPr>
        <p:grpSpPr>
          <a:xfrm>
            <a:off x="4219292" y="1480018"/>
            <a:ext cx="3949911" cy="2311792"/>
            <a:chOff x="3934855" y="903416"/>
            <a:chExt cx="3949911" cy="2311792"/>
          </a:xfrm>
        </p:grpSpPr>
        <p:sp>
          <p:nvSpPr>
            <p:cNvPr id="1050536" name="文本框 177"/>
            <p:cNvSpPr txBox="1">
              <a:spLocks noChangeAspect="1" noMove="1" noResize="1" noRot="1" noAdjustHandles="1" noEditPoints="1" noChangeArrowheads="1" noChangeShapeType="1" noTextEdit="1"/>
            </p:cNvSpPr>
            <p:nvPr/>
          </p:nvSpPr>
          <p:spPr>
            <a:xfrm>
              <a:off x="4218762" y="903416"/>
              <a:ext cx="3274358" cy="369332"/>
            </a:xfrm>
            <a:prstGeom prst="rect"/>
            <a:blipFill>
              <a:blip xmlns:r="http://schemas.openxmlformats.org/officeDocument/2006/relationships" r:embed="rId1"/>
              <a:stretch>
                <a:fillRect l="-1676" r="-1676" b="-16667"/>
              </a:stretch>
            </a:blipFill>
          </p:spPr>
          <p:txBody>
            <a:bodyPr/>
            <a:p>
              <a:r>
                <a:rPr altLang="en-US" lang="zh-CN">
                  <a:noFill/>
                </a:rPr>
                <a:t> </a:t>
              </a:r>
            </a:p>
          </p:txBody>
        </p:sp>
        <p:sp>
          <p:nvSpPr>
            <p:cNvPr id="1050537" name="矩形 178"/>
            <p:cNvSpPr>
              <a:spLocks noChangeAspect="1" noMove="1" noResize="1" noRot="1" noAdjustHandles="1" noEditPoints="1" noChangeArrowheads="1" noChangeShapeType="1" noTextEdit="1"/>
            </p:cNvSpPr>
            <p:nvPr/>
          </p:nvSpPr>
          <p:spPr>
            <a:xfrm>
              <a:off x="4218762" y="2726035"/>
              <a:ext cx="2490169" cy="489173"/>
            </a:xfrm>
            <a:prstGeom prst="rect"/>
            <a:blipFill>
              <a:blip xmlns:r="http://schemas.openxmlformats.org/officeDocument/2006/relationships" r:embed="rId2"/>
              <a:stretch>
                <a:fillRect b="-12500"/>
              </a:stretch>
            </a:blipFill>
          </p:spPr>
          <p:txBody>
            <a:bodyPr/>
            <a:p>
              <a:r>
                <a:rPr altLang="en-US" lang="zh-CN">
                  <a:noFill/>
                </a:rPr>
                <a:t> </a:t>
              </a:r>
            </a:p>
          </p:txBody>
        </p:sp>
        <p:sp>
          <p:nvSpPr>
            <p:cNvPr id="1050538" name="左大括号 179"/>
            <p:cNvSpPr/>
            <p:nvPr/>
          </p:nvSpPr>
          <p:spPr>
            <a:xfrm>
              <a:off x="3934855" y="1080284"/>
              <a:ext cx="180142" cy="1923917"/>
            </a:xfrm>
            <a:prstGeom prst="leftBrace">
              <a:avLst>
                <a:gd name="adj1" fmla="val 20696"/>
                <a:gd name="adj2" fmla="val 4890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539" name="文本框 180"/>
            <p:cNvSpPr txBox="1">
              <a:spLocks noChangeAspect="1" noMove="1" noResize="1" noRot="1" noAdjustHandles="1" noEditPoints="1" noChangeArrowheads="1" noChangeShapeType="1" noTextEdit="1"/>
            </p:cNvSpPr>
            <p:nvPr/>
          </p:nvSpPr>
          <p:spPr>
            <a:xfrm>
              <a:off x="4218762" y="1519335"/>
              <a:ext cx="3666004" cy="396840"/>
            </a:xfrm>
            <a:prstGeom prst="rect"/>
            <a:blipFill>
              <a:blip xmlns:r="http://schemas.openxmlformats.org/officeDocument/2006/relationships" r:embed="rId3"/>
              <a:stretch>
                <a:fillRect b="-24615"/>
              </a:stretch>
            </a:blipFill>
          </p:spPr>
          <p:txBody>
            <a:bodyPr/>
            <a:p>
              <a:r>
                <a:rPr altLang="en-US" lang="zh-CN">
                  <a:noFill/>
                </a:rPr>
                <a:t> </a:t>
              </a:r>
            </a:p>
          </p:txBody>
        </p:sp>
        <p:sp>
          <p:nvSpPr>
            <p:cNvPr id="1050540" name="矩形 194"/>
            <p:cNvSpPr>
              <a:spLocks noChangeAspect="1" noMove="1" noResize="1" noRot="1" noAdjustHandles="1" noEditPoints="1" noChangeArrowheads="1" noChangeShapeType="1" noTextEdit="1"/>
            </p:cNvSpPr>
            <p:nvPr/>
          </p:nvSpPr>
          <p:spPr>
            <a:xfrm>
              <a:off x="4218762" y="2104688"/>
              <a:ext cx="1932196" cy="489173"/>
            </a:xfrm>
            <a:prstGeom prst="rect"/>
            <a:blipFill>
              <a:blip xmlns:r="http://schemas.openxmlformats.org/officeDocument/2006/relationships" r:embed="rId4"/>
              <a:stretch>
                <a:fillRect b="-11250"/>
              </a:stretch>
            </a:blipFill>
          </p:spPr>
          <p:txBody>
            <a:bodyPr/>
            <a:p>
              <a:r>
                <a:rPr altLang="en-US" lang="zh-CN">
                  <a:noFill/>
                </a:rPr>
                <a:t> </a:t>
              </a:r>
            </a:p>
          </p:txBody>
        </p:sp>
      </p:grpSp>
      <p:sp>
        <p:nvSpPr>
          <p:cNvPr id="1050541" name="Rectangle 1282"/>
          <p:cNvSpPr>
            <a:spLocks noChangeArrowheads="1"/>
          </p:cNvSpPr>
          <p:nvPr/>
        </p:nvSpPr>
        <p:spPr bwMode="auto">
          <a:xfrm>
            <a:off x="3101009" y="459398"/>
            <a:ext cx="1775791" cy="457200"/>
          </a:xfrm>
          <a:prstGeom prst="rect"/>
          <a:noFill/>
          <a:ln>
            <a:noFill/>
          </a:ln>
          <a:effectLst/>
        </p:spPr>
        <p:txBody>
          <a:bodyPr wrap="square">
            <a:spAutoFit/>
          </a:bodyPr>
          <a:p>
            <a:pPr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暴力求解法</a:t>
            </a:r>
            <a:endParaRPr altLang="en-US" b="1" dirty="0" sz="24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0542" name="矩形 198"/>
          <p:cNvSpPr>
            <a:spLocks noChangeAspect="1" noMove="1" noResize="1" noRot="1" noAdjustHandles="1" noEditPoints="1" noChangeArrowheads="1" noChangeShapeType="1" noTextEdit="1"/>
          </p:cNvSpPr>
          <p:nvPr/>
        </p:nvSpPr>
        <p:spPr>
          <a:xfrm>
            <a:off x="4309363" y="4160138"/>
            <a:ext cx="3140988" cy="857671"/>
          </a:xfrm>
          <a:prstGeom prst="rect"/>
          <a:blipFill>
            <a:blip xmlns:r="http://schemas.openxmlformats.org/officeDocument/2006/relationships" r:embed="rId5"/>
            <a:stretch>
              <a:fillRect/>
            </a:stretch>
          </a:blipFill>
        </p:spPr>
        <p:txBody>
          <a:bodyPr/>
          <a:p>
            <a:r>
              <a:rPr altLang="en-US" lang="zh-CN">
                <a:noFill/>
              </a:rPr>
              <a:t> </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42" name=""/>
        <p:cNvGrpSpPr/>
        <p:nvPr/>
      </p:nvGrpSpPr>
      <p:grpSpPr>
        <a:xfrm>
          <a:off x="0" y="0"/>
          <a:ext cx="0" cy="0"/>
          <a:chOff x="0" y="0"/>
          <a:chExt cx="0" cy="0"/>
        </a:xfrm>
      </p:grpSpPr>
      <p:sp>
        <p:nvSpPr>
          <p:cNvPr id="10505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43" name="组合 118"/>
          <p:cNvGrpSpPr/>
          <p:nvPr/>
        </p:nvGrpSpPr>
        <p:grpSpPr>
          <a:xfrm>
            <a:off x="-35907" y="1617689"/>
            <a:ext cx="4687815" cy="3271548"/>
            <a:chOff x="4274796" y="2368139"/>
            <a:chExt cx="4687815" cy="3271548"/>
          </a:xfrm>
        </p:grpSpPr>
        <p:grpSp>
          <p:nvGrpSpPr>
            <p:cNvPr id="644" name="组合 132"/>
            <p:cNvGrpSpPr/>
            <p:nvPr/>
          </p:nvGrpSpPr>
          <p:grpSpPr>
            <a:xfrm>
              <a:off x="4274796" y="2368139"/>
              <a:ext cx="4687815" cy="3271548"/>
              <a:chOff x="4353253" y="2531261"/>
              <a:chExt cx="4687815" cy="3271548"/>
            </a:xfrm>
          </p:grpSpPr>
          <p:grpSp>
            <p:nvGrpSpPr>
              <p:cNvPr id="645" name="组合 145"/>
              <p:cNvGrpSpPr/>
              <p:nvPr/>
            </p:nvGrpSpPr>
            <p:grpSpPr>
              <a:xfrm>
                <a:off x="4353253" y="2531261"/>
                <a:ext cx="4687815" cy="3271548"/>
                <a:chOff x="3823835" y="614317"/>
                <a:chExt cx="4687815" cy="3271548"/>
              </a:xfrm>
            </p:grpSpPr>
            <p:grpSp>
              <p:nvGrpSpPr>
                <p:cNvPr id="646" name="组合 154"/>
                <p:cNvGrpSpPr/>
                <p:nvPr/>
              </p:nvGrpSpPr>
              <p:grpSpPr>
                <a:xfrm>
                  <a:off x="4224308" y="614317"/>
                  <a:ext cx="4287342" cy="3271548"/>
                  <a:chOff x="239826" y="1345184"/>
                  <a:chExt cx="4287342" cy="3271548"/>
                </a:xfrm>
              </p:grpSpPr>
              <p:grpSp>
                <p:nvGrpSpPr>
                  <p:cNvPr id="647" name="组合 156"/>
                  <p:cNvGrpSpPr/>
                  <p:nvPr/>
                </p:nvGrpSpPr>
                <p:grpSpPr>
                  <a:xfrm>
                    <a:off x="239826" y="1345184"/>
                    <a:ext cx="4287342" cy="3271548"/>
                    <a:chOff x="197881" y="1835571"/>
                    <a:chExt cx="4287342" cy="3271548"/>
                  </a:xfrm>
                </p:grpSpPr>
                <p:grpSp>
                  <p:nvGrpSpPr>
                    <p:cNvPr id="648" name="组合 161"/>
                    <p:cNvGrpSpPr/>
                    <p:nvPr/>
                  </p:nvGrpSpPr>
                  <p:grpSpPr>
                    <a:xfrm>
                      <a:off x="197881" y="1835571"/>
                      <a:ext cx="4287342" cy="3271548"/>
                      <a:chOff x="2428254" y="363235"/>
                      <a:chExt cx="4287342" cy="3271548"/>
                    </a:xfrm>
                  </p:grpSpPr>
                  <p:grpSp>
                    <p:nvGrpSpPr>
                      <p:cNvPr id="649" name="组合 163"/>
                      <p:cNvGrpSpPr/>
                      <p:nvPr/>
                    </p:nvGrpSpPr>
                    <p:grpSpPr>
                      <a:xfrm>
                        <a:off x="2428254" y="363235"/>
                        <a:ext cx="4287342" cy="3271548"/>
                        <a:chOff x="4869126" y="800509"/>
                        <a:chExt cx="4287342" cy="3271548"/>
                      </a:xfrm>
                    </p:grpSpPr>
                    <p:grpSp>
                      <p:nvGrpSpPr>
                        <p:cNvPr id="650" name="组合 174"/>
                        <p:cNvGrpSpPr/>
                        <p:nvPr/>
                      </p:nvGrpSpPr>
                      <p:grpSpPr>
                        <a:xfrm>
                          <a:off x="4869126" y="800509"/>
                          <a:ext cx="4287342" cy="3271548"/>
                          <a:chOff x="748121" y="1695108"/>
                          <a:chExt cx="4287342" cy="3271548"/>
                        </a:xfrm>
                      </p:grpSpPr>
                      <p:grpSp>
                        <p:nvGrpSpPr>
                          <p:cNvPr id="651" name="组合 178"/>
                          <p:cNvGrpSpPr/>
                          <p:nvPr/>
                        </p:nvGrpSpPr>
                        <p:grpSpPr>
                          <a:xfrm>
                            <a:off x="748121" y="1695108"/>
                            <a:ext cx="3723924" cy="3271548"/>
                            <a:chOff x="481800" y="1599982"/>
                            <a:chExt cx="3723924" cy="3271548"/>
                          </a:xfrm>
                        </p:grpSpPr>
                        <p:grpSp>
                          <p:nvGrpSpPr>
                            <p:cNvPr id="652" name="组合 181"/>
                            <p:cNvGrpSpPr/>
                            <p:nvPr/>
                          </p:nvGrpSpPr>
                          <p:grpSpPr>
                            <a:xfrm>
                              <a:off x="687985" y="1599982"/>
                              <a:ext cx="3181035" cy="3271548"/>
                              <a:chOff x="687985" y="1599982"/>
                              <a:chExt cx="3181035" cy="3271548"/>
                            </a:xfrm>
                          </p:grpSpPr>
                          <p:grpSp>
                            <p:nvGrpSpPr>
                              <p:cNvPr id="653" name="Group 1096"/>
                              <p:cNvGrpSpPr/>
                              <p:nvPr/>
                            </p:nvGrpSpPr>
                            <p:grpSpPr bwMode="auto">
                              <a:xfrm>
                                <a:off x="1275234" y="1866442"/>
                                <a:ext cx="1187278" cy="3004453"/>
                                <a:chOff x="4072" y="2244"/>
                                <a:chExt cx="835" cy="2113"/>
                              </a:xfrm>
                            </p:grpSpPr>
                            <p:sp>
                              <p:nvSpPr>
                                <p:cNvPr id="105054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8"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1"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2"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53" name="文本框 188"/>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0554" name="Line 1077"/>
                              <p:cNvSpPr>
                                <a:spLocks noChangeShapeType="1"/>
                              </p:cNvSpPr>
                              <p:nvPr/>
                            </p:nvSpPr>
                            <p:spPr bwMode="auto">
                              <a:xfrm flipV="1">
                                <a:off x="1706017" y="1866440"/>
                                <a:ext cx="0" cy="27965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5" name="Line 1073"/>
                              <p:cNvSpPr>
                                <a:spLocks noChangeShapeType="1"/>
                              </p:cNvSpPr>
                              <p:nvPr/>
                            </p:nvSpPr>
                            <p:spPr bwMode="auto">
                              <a:xfrm flipH="1">
                                <a:off x="687985" y="4662995"/>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6" name="Line 1073"/>
                              <p:cNvSpPr>
                                <a:spLocks noChangeShapeType="1"/>
                              </p:cNvSpPr>
                              <p:nvPr/>
                            </p:nvSpPr>
                            <p:spPr bwMode="auto">
                              <a:xfrm flipH="1">
                                <a:off x="2447870" y="3546504"/>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7" name="矩形 192"/>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8" name="Line 1077"/>
                              <p:cNvSpPr>
                                <a:spLocks noChangeShapeType="1"/>
                              </p:cNvSpPr>
                              <p:nvPr/>
                            </p:nvSpPr>
                            <p:spPr bwMode="auto">
                              <a:xfrm flipH="1" flipV="1">
                                <a:off x="1697382" y="1869205"/>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9" name="文本框 197"/>
                              <p:cNvSpPr txBox="1"/>
                              <p:nvPr/>
                            </p:nvSpPr>
                            <p:spPr>
                              <a:xfrm>
                                <a:off x="1735339" y="209388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0560" name="文本框 20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37" name="直接连接符 203"/>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61" name="椭圆 182"/>
                            <p:cNvSpPr/>
                            <p:nvPr/>
                          </p:nvSpPr>
                          <p:spPr>
                            <a:xfrm>
                              <a:off x="481800"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2" name="文本框 183"/>
                            <p:cNvSpPr txBox="1"/>
                            <p:nvPr/>
                          </p:nvSpPr>
                          <p:spPr>
                            <a:xfrm>
                              <a:off x="687989"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63" name="文本框 184"/>
                            <p:cNvSpPr txBox="1"/>
                            <p:nvPr/>
                          </p:nvSpPr>
                          <p:spPr>
                            <a:xfrm>
                              <a:off x="719946"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938" name="直接箭头连接符 185"/>
                            <p:cNvCxnSpPr>
                              <a:cxnSpLocks/>
                            </p:cNvCxnSpPr>
                            <p:nvPr/>
                          </p:nvCxnSpPr>
                          <p:spPr>
                            <a:xfrm>
                              <a:off x="4205724" y="4218621"/>
                              <a:ext cx="0" cy="3903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39" name="直接箭头连接符 186"/>
                            <p:cNvCxnSpPr>
                              <a:cxnSpLocks/>
                            </p:cNvCxnSpPr>
                            <p:nvPr/>
                          </p:nvCxnSpPr>
                          <p:spPr>
                            <a:xfrm flipV="1">
                              <a:off x="4205724" y="3508803"/>
                              <a:ext cx="0" cy="342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564" name="文本框 179"/>
                          <p:cNvSpPr txBox="1"/>
                          <p:nvPr/>
                        </p:nvSpPr>
                        <p:spPr>
                          <a:xfrm>
                            <a:off x="4448400" y="340291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65" name="文本框 180"/>
                          <p:cNvSpPr txBox="1"/>
                          <p:nvPr/>
                        </p:nvSpPr>
                        <p:spPr>
                          <a:xfrm>
                            <a:off x="4500087" y="441107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566" name="Line 1077"/>
                        <p:cNvSpPr>
                          <a:spLocks noChangeShapeType="1"/>
                        </p:cNvSpPr>
                        <p:nvPr/>
                      </p:nvSpPr>
                      <p:spPr bwMode="auto">
                        <a:xfrm>
                          <a:off x="8256352" y="2741051"/>
                          <a:ext cx="0" cy="1122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7" name="矩形 176"/>
                        <p:cNvSpPr/>
                        <p:nvPr/>
                      </p:nvSpPr>
                      <p:spPr>
                        <a:xfrm rot="16200000">
                          <a:off x="8023331" y="316957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8" name="文本框 177"/>
                        <p:cNvSpPr txBox="1"/>
                        <p:nvPr/>
                      </p:nvSpPr>
                      <p:spPr>
                        <a:xfrm>
                          <a:off x="7683426" y="3030796"/>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50569" name="Line 1077"/>
                      <p:cNvSpPr>
                        <a:spLocks noChangeShapeType="1"/>
                      </p:cNvSpPr>
                      <p:nvPr/>
                    </p:nvSpPr>
                    <p:spPr bwMode="auto">
                      <a:xfrm>
                        <a:off x="2636697"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0"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1"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2"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3" name="文本框 168"/>
                      <p:cNvSpPr txBox="1"/>
                      <p:nvPr/>
                    </p:nvSpPr>
                    <p:spPr>
                      <a:xfrm>
                        <a:off x="2873895" y="114163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50574" name="Line 1077"/>
                      <p:cNvSpPr>
                        <a:spLocks noChangeShapeType="1"/>
                      </p:cNvSpPr>
                      <p:nvPr/>
                    </p:nvSpPr>
                    <p:spPr bwMode="auto">
                      <a:xfrm>
                        <a:off x="5202975" y="2107628"/>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5" name="Line 1077"/>
                      <p:cNvSpPr>
                        <a:spLocks noChangeShapeType="1"/>
                      </p:cNvSpPr>
                      <p:nvPr/>
                    </p:nvSpPr>
                    <p:spPr bwMode="auto">
                      <a:xfrm>
                        <a:off x="5073900" y="210766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6" name="文本框 171"/>
                      <p:cNvSpPr txBox="1"/>
                      <p:nvPr/>
                    </p:nvSpPr>
                    <p:spPr>
                      <a:xfrm>
                        <a:off x="4885324" y="1645995"/>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0577" name="Line 1073"/>
                      <p:cNvSpPr>
                        <a:spLocks noChangeShapeType="1"/>
                      </p:cNvSpPr>
                      <p:nvPr/>
                    </p:nvSpPr>
                    <p:spPr bwMode="auto">
                      <a:xfrm flipH="1">
                        <a:off x="5202974" y="2303777"/>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8" name="文本框 17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0579" name="椭圆 162"/>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0" name="文本框 158"/>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581" name="文本框 159"/>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0582" name="文本框 160"/>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0583" name="矩形 155"/>
                <p:cNvSpPr>
                  <a:spLocks noChangeAspect="1" noMove="1" noResize="1" noRot="1" noAdjustHandles="1" noEditPoints="1" noChangeArrowheads="1" noChangeShapeType="1" noTextEdit="1"/>
                </p:cNvSpPr>
                <p:nvPr/>
              </p:nvSpPr>
              <p:spPr>
                <a:xfrm>
                  <a:off x="3823835" y="2603680"/>
                  <a:ext cx="537263" cy="461665"/>
                </a:xfrm>
                <a:prstGeom prst="rect"/>
                <a:blipFill>
                  <a:blip xmlns:r="http://schemas.openxmlformats.org/officeDocument/2006/relationships" r:embed="rId1"/>
                  <a:stretch>
                    <a:fillRect b="-2667"/>
                  </a:stretch>
                </a:blipFill>
              </p:spPr>
              <p:txBody>
                <a:bodyPr/>
                <a:p>
                  <a:r>
                    <a:rPr altLang="en-US" lang="zh-CN">
                      <a:noFill/>
                    </a:rPr>
                    <a:t> </a:t>
                  </a:r>
                </a:p>
              </p:txBody>
            </p:sp>
          </p:grpSp>
          <p:sp>
            <p:nvSpPr>
              <p:cNvPr id="1050584" name="矩形 146"/>
              <p:cNvSpPr>
                <a:spLocks noChangeAspect="1" noMove="1" noResize="1" noRot="1" noAdjustHandles="1" noEditPoints="1" noChangeArrowheads="1" noChangeShapeType="1" noTextEdit="1"/>
              </p:cNvSpPr>
              <p:nvPr/>
            </p:nvSpPr>
            <p:spPr>
              <a:xfrm>
                <a:off x="8208368" y="4735632"/>
                <a:ext cx="599780" cy="461665"/>
              </a:xfrm>
              <a:prstGeom prst="rect"/>
              <a:blipFill>
                <a:blip xmlns:r="http://schemas.openxmlformats.org/officeDocument/2006/relationships" r:embed="rId2"/>
                <a:stretch>
                  <a:fillRect/>
                </a:stretch>
              </a:blipFill>
            </p:spPr>
            <p:txBody>
              <a:bodyPr/>
              <a:p>
                <a:r>
                  <a:rPr altLang="en-US" lang="zh-CN">
                    <a:noFill/>
                  </a:rPr>
                  <a:t> </a:t>
                </a:r>
              </a:p>
            </p:txBody>
          </p:sp>
          <p:sp>
            <p:nvSpPr>
              <p:cNvPr id="1050585" name="矩形 151"/>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6" name="文本框 152"/>
              <p:cNvSpPr txBox="1"/>
              <p:nvPr/>
            </p:nvSpPr>
            <p:spPr>
              <a:xfrm>
                <a:off x="6753264" y="4818684"/>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587" name="矩形 134"/>
            <p:cNvSpPr/>
            <p:nvPr/>
          </p:nvSpPr>
          <p:spPr>
            <a:xfrm rot="16200000">
              <a:off x="5662451" y="452835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8" name="文本框 140"/>
            <p:cNvSpPr txBox="1"/>
            <p:nvPr/>
          </p:nvSpPr>
          <p:spPr>
            <a:xfrm>
              <a:off x="5223032" y="438495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0589" name="椭圆 142"/>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0" name="椭圆 143"/>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1" name="椭圆 144"/>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92" name="Rectangle 3"/>
          <p:cNvSpPr>
            <a:spLocks noChangeArrowheads="1"/>
          </p:cNvSpPr>
          <p:nvPr/>
        </p:nvSpPr>
        <p:spPr bwMode="auto">
          <a:xfrm>
            <a:off x="5848432" y="1231997"/>
            <a:ext cx="1930828"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AC circuit</a:t>
            </a:r>
            <a:endParaRPr altLang="en-US" dirty="0" sz="3600" kumimoji="1" lang="zh-CN" smtClean="0">
              <a:latin typeface="Arial" panose="020B0604020202020204" pitchFamily="34" charset="0"/>
              <a:cs typeface="Arial" panose="020B0604020202020204" pitchFamily="34" charset="0"/>
            </a:endParaRPr>
          </a:p>
        </p:txBody>
      </p:sp>
      <p:sp>
        <p:nvSpPr>
          <p:cNvPr id="1050593" name="Rectangle 3"/>
          <p:cNvSpPr>
            <a:spLocks noChangeArrowheads="1"/>
          </p:cNvSpPr>
          <p:nvPr/>
        </p:nvSpPr>
        <p:spPr bwMode="auto">
          <a:xfrm>
            <a:off x="210637" y="409585"/>
            <a:ext cx="5125572"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Dynamic analysis </a:t>
            </a:r>
            <a:r>
              <a:rPr altLang="en-US" b="1" dirty="0" sz="2800" kumimoji="1" lang="zh-CN" smtClean="0">
                <a:latin typeface="Arial" panose="020B0604020202020204" pitchFamily="34" charset="0"/>
                <a:ea typeface="宋体" panose="02010600030101010101" pitchFamily="2" charset="-122"/>
                <a:cs typeface="Arial" panose="020B0604020202020204" pitchFamily="34" charset="0"/>
              </a:rPr>
              <a:t>动态分析</a:t>
            </a:r>
            <a:endParaRPr altLang="en-US" dirty="0" sz="3600" kumimoji="1" lang="zh-CN" smtClean="0">
              <a:latin typeface="Arial" panose="020B0604020202020204" pitchFamily="34" charset="0"/>
              <a:ea typeface="宋体" panose="02010600030101010101" pitchFamily="2" charset="-122"/>
              <a:cs typeface="Arial" panose="020B0604020202020204" pitchFamily="34" charset="0"/>
            </a:endParaRPr>
          </a:p>
        </p:txBody>
      </p:sp>
      <p:grpSp>
        <p:nvGrpSpPr>
          <p:cNvPr id="654" name="组合 4"/>
          <p:cNvGrpSpPr/>
          <p:nvPr/>
        </p:nvGrpSpPr>
        <p:grpSpPr>
          <a:xfrm>
            <a:off x="4211141" y="1929684"/>
            <a:ext cx="4633126" cy="3009353"/>
            <a:chOff x="4211141" y="1929684"/>
            <a:chExt cx="4633126" cy="3009353"/>
          </a:xfrm>
        </p:grpSpPr>
        <p:grpSp>
          <p:nvGrpSpPr>
            <p:cNvPr id="655" name="组合 2"/>
            <p:cNvGrpSpPr/>
            <p:nvPr/>
          </p:nvGrpSpPr>
          <p:grpSpPr>
            <a:xfrm>
              <a:off x="4211141" y="1933949"/>
              <a:ext cx="4633126" cy="3005088"/>
              <a:chOff x="4211141" y="1933949"/>
              <a:chExt cx="4633126" cy="3005088"/>
            </a:xfrm>
          </p:grpSpPr>
          <p:sp>
            <p:nvSpPr>
              <p:cNvPr id="1050594" name="Line 1077"/>
              <p:cNvSpPr>
                <a:spLocks noChangeShapeType="1"/>
              </p:cNvSpPr>
              <p:nvPr/>
            </p:nvSpPr>
            <p:spPr bwMode="auto">
              <a:xfrm flipV="1">
                <a:off x="6310745" y="3102104"/>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nvGrpSpPr>
              <p:cNvPr id="656" name="组合 1"/>
              <p:cNvGrpSpPr/>
              <p:nvPr/>
            </p:nvGrpSpPr>
            <p:grpSpPr>
              <a:xfrm>
                <a:off x="4211141" y="1933949"/>
                <a:ext cx="4633126" cy="3005088"/>
                <a:chOff x="4211141" y="1933949"/>
                <a:chExt cx="4633126" cy="3005088"/>
              </a:xfrm>
            </p:grpSpPr>
            <p:grpSp>
              <p:nvGrpSpPr>
                <p:cNvPr id="657" name="组合 109"/>
                <p:cNvGrpSpPr/>
                <p:nvPr/>
              </p:nvGrpSpPr>
              <p:grpSpPr>
                <a:xfrm>
                  <a:off x="4632235" y="1933949"/>
                  <a:ext cx="4212032" cy="3005088"/>
                  <a:chOff x="4212691" y="2634599"/>
                  <a:chExt cx="4212032" cy="3005088"/>
                </a:xfrm>
              </p:grpSpPr>
              <p:grpSp>
                <p:nvGrpSpPr>
                  <p:cNvPr id="658" name="组合 110"/>
                  <p:cNvGrpSpPr/>
                  <p:nvPr/>
                </p:nvGrpSpPr>
                <p:grpSpPr>
                  <a:xfrm>
                    <a:off x="4212691" y="2634599"/>
                    <a:ext cx="4212032" cy="3005088"/>
                    <a:chOff x="4291148" y="2797721"/>
                    <a:chExt cx="4212032" cy="3005088"/>
                  </a:xfrm>
                </p:grpSpPr>
                <p:grpSp>
                  <p:nvGrpSpPr>
                    <p:cNvPr id="659" name="组合 121"/>
                    <p:cNvGrpSpPr/>
                    <p:nvPr/>
                  </p:nvGrpSpPr>
                  <p:grpSpPr>
                    <a:xfrm>
                      <a:off x="4291148" y="2797721"/>
                      <a:ext cx="4212032" cy="3005088"/>
                      <a:chOff x="-222752" y="1611644"/>
                      <a:chExt cx="4212032" cy="3005088"/>
                    </a:xfrm>
                  </p:grpSpPr>
                  <p:grpSp>
                    <p:nvGrpSpPr>
                      <p:cNvPr id="660" name="组合 127"/>
                      <p:cNvGrpSpPr/>
                      <p:nvPr/>
                    </p:nvGrpSpPr>
                    <p:grpSpPr>
                      <a:xfrm>
                        <a:off x="-222752" y="1611644"/>
                        <a:ext cx="4212032" cy="3005088"/>
                        <a:chOff x="1965676" y="629695"/>
                        <a:chExt cx="4212032" cy="3005088"/>
                      </a:xfrm>
                    </p:grpSpPr>
                    <p:grpSp>
                      <p:nvGrpSpPr>
                        <p:cNvPr id="661" name="组合 129"/>
                        <p:cNvGrpSpPr/>
                        <p:nvPr/>
                      </p:nvGrpSpPr>
                      <p:grpSpPr>
                        <a:xfrm>
                          <a:off x="1965676" y="629695"/>
                          <a:ext cx="4212032" cy="3005088"/>
                          <a:chOff x="4406548" y="1066969"/>
                          <a:chExt cx="4212032" cy="3005088"/>
                        </a:xfrm>
                      </p:grpSpPr>
                      <p:grpSp>
                        <p:nvGrpSpPr>
                          <p:cNvPr id="662" name="组合 148"/>
                          <p:cNvGrpSpPr/>
                          <p:nvPr/>
                        </p:nvGrpSpPr>
                        <p:grpSpPr>
                          <a:xfrm>
                            <a:off x="4406548" y="1066969"/>
                            <a:ext cx="4212032" cy="3005088"/>
                            <a:chOff x="285543" y="1961568"/>
                            <a:chExt cx="4212032" cy="3005088"/>
                          </a:xfrm>
                        </p:grpSpPr>
                        <p:grpSp>
                          <p:nvGrpSpPr>
                            <p:cNvPr id="663" name="组合 157"/>
                            <p:cNvGrpSpPr/>
                            <p:nvPr/>
                          </p:nvGrpSpPr>
                          <p:grpSpPr>
                            <a:xfrm>
                              <a:off x="285543" y="1961568"/>
                              <a:ext cx="4212032" cy="3005088"/>
                              <a:chOff x="19222" y="1866442"/>
                              <a:chExt cx="4212032" cy="3005088"/>
                            </a:xfrm>
                          </p:grpSpPr>
                          <p:grpSp>
                            <p:nvGrpSpPr>
                              <p:cNvPr id="664" name="组合 196"/>
                              <p:cNvGrpSpPr/>
                              <p:nvPr/>
                            </p:nvGrpSpPr>
                            <p:grpSpPr>
                              <a:xfrm>
                                <a:off x="225877" y="1866442"/>
                                <a:ext cx="4005377" cy="3005088"/>
                                <a:chOff x="225877" y="1866442"/>
                                <a:chExt cx="4005377" cy="3005088"/>
                              </a:xfrm>
                            </p:grpSpPr>
                            <p:grpSp>
                              <p:nvGrpSpPr>
                                <p:cNvPr id="665" name="Group 1096"/>
                                <p:cNvGrpSpPr/>
                                <p:nvPr/>
                              </p:nvGrpSpPr>
                              <p:grpSpPr bwMode="auto">
                                <a:xfrm>
                                  <a:off x="225877" y="1866442"/>
                                  <a:ext cx="2236632" cy="3004453"/>
                                  <a:chOff x="3334" y="2244"/>
                                  <a:chExt cx="1573" cy="2113"/>
                                </a:xfrm>
                              </p:grpSpPr>
                              <p:sp>
                                <p:nvSpPr>
                                  <p:cNvPr id="105059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596" name="Line 1073"/>
                                  <p:cNvSpPr>
                                    <a:spLocks noChangeShapeType="1"/>
                                  </p:cNvSpPr>
                                  <p:nvPr/>
                                </p:nvSpPr>
                                <p:spPr bwMode="auto">
                                  <a:xfrm flipH="1">
                                    <a:off x="3334" y="3080"/>
                                    <a:ext cx="13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59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59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599"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00"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sp>
                              <p:nvSpPr>
                                <p:cNvPr id="1050601" name="Line 1077"/>
                                <p:cNvSpPr>
                                  <a:spLocks noChangeShapeType="1"/>
                                </p:cNvSpPr>
                                <p:nvPr/>
                              </p:nvSpPr>
                              <p:spPr bwMode="auto">
                                <a:xfrm flipV="1">
                                  <a:off x="1141239" y="3038846"/>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02" name="Line 1073"/>
                                <p:cNvSpPr>
                                  <a:spLocks noChangeShapeType="1"/>
                                </p:cNvSpPr>
                                <p:nvPr/>
                              </p:nvSpPr>
                              <p:spPr bwMode="auto">
                                <a:xfrm flipH="1">
                                  <a:off x="250072" y="4662995"/>
                                  <a:ext cx="39811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03" name="Line 1073"/>
                                <p:cNvSpPr>
                                  <a:spLocks noChangeShapeType="1"/>
                                </p:cNvSpPr>
                                <p:nvPr/>
                              </p:nvSpPr>
                              <p:spPr bwMode="auto">
                                <a:xfrm flipH="1">
                                  <a:off x="2447870" y="3546504"/>
                                  <a:ext cx="10659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04" name="Line 1077"/>
                                <p:cNvSpPr>
                                  <a:spLocks noChangeShapeType="1"/>
                                </p:cNvSpPr>
                                <p:nvPr/>
                              </p:nvSpPr>
                              <p:spPr bwMode="auto">
                                <a:xfrm flipH="1" flipV="1">
                                  <a:off x="2445446" y="1869205"/>
                                  <a:ext cx="17858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05" name="文本框 220"/>
                                <p:cNvSpPr txBox="1"/>
                                <p:nvPr/>
                              </p:nvSpPr>
                              <p:spPr>
                                <a:xfrm>
                                  <a:off x="1754939" y="2993505"/>
                                  <a:ext cx="375952" cy="400110"/>
                                </a:xfrm>
                                <a:prstGeom prst="rect"/>
                                <a:noFill/>
                              </p:spPr>
                              <p:txBody>
                                <a:bodyPr rtlCol="0" wrap="square">
                                  <a:spAutoFit/>
                                </a:bodyPr>
                                <a:p>
                                  <a:endParaRPr altLang="en-US" b="1" dirty="0" sz="2000" lang="zh-CN">
                                    <a:latin typeface="Arial" panose="020B0604020202020204" pitchFamily="34" charset="0"/>
                                    <a:cs typeface="Arial" panose="020B0604020202020204" pitchFamily="34" charset="0"/>
                                  </a:endParaRPr>
                                </a:p>
                              </p:txBody>
                            </p:sp>
                            <p:cxnSp>
                              <p:nvCxnSpPr>
                                <p:cNvPr id="3145940" name="直接连接符 221"/>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06" name="椭圆 198"/>
                              <p:cNvSpPr/>
                              <p:nvPr/>
                            </p:nvSpPr>
                            <p:spPr>
                              <a:xfrm>
                                <a:off x="19222"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07" name="文本框 199"/>
                              <p:cNvSpPr txBox="1"/>
                              <p:nvPr/>
                            </p:nvSpPr>
                            <p:spPr>
                              <a:xfrm>
                                <a:off x="225411" y="3418287"/>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08" name="文本框 200"/>
                              <p:cNvSpPr txBox="1"/>
                              <p:nvPr/>
                            </p:nvSpPr>
                            <p:spPr>
                              <a:xfrm>
                                <a:off x="257368" y="383757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941" name="直接箭头连接符 202"/>
                              <p:cNvCxnSpPr>
                                <a:cxnSpLocks/>
                              </p:cNvCxnSpPr>
                              <p:nvPr/>
                            </p:nvCxnSpPr>
                            <p:spPr>
                              <a:xfrm>
                                <a:off x="3796935" y="4218621"/>
                                <a:ext cx="0" cy="3903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42" name="直接箭头连接符 207"/>
                              <p:cNvCxnSpPr>
                                <a:cxnSpLocks/>
                              </p:cNvCxnSpPr>
                              <p:nvPr/>
                            </p:nvCxnSpPr>
                            <p:spPr>
                              <a:xfrm flipV="1">
                                <a:off x="3786176" y="3508803"/>
                                <a:ext cx="0" cy="342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609" name="文本框 194"/>
                            <p:cNvSpPr txBox="1"/>
                            <p:nvPr/>
                          </p:nvSpPr>
                          <p:spPr>
                            <a:xfrm>
                              <a:off x="4039612" y="3402918"/>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10" name="文本框 195"/>
                            <p:cNvSpPr txBox="1"/>
                            <p:nvPr/>
                          </p:nvSpPr>
                          <p:spPr>
                            <a:xfrm>
                              <a:off x="4091298" y="4411073"/>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611" name="Line 1077"/>
                          <p:cNvSpPr>
                            <a:spLocks noChangeShapeType="1"/>
                          </p:cNvSpPr>
                          <p:nvPr/>
                        </p:nvSpPr>
                        <p:spPr bwMode="auto">
                          <a:xfrm>
                            <a:off x="7906729" y="2741051"/>
                            <a:ext cx="0" cy="1122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12" name="矩形 150"/>
                          <p:cNvSpPr/>
                          <p:nvPr/>
                        </p:nvSpPr>
                        <p:spPr>
                          <a:xfrm rot="16200000">
                            <a:off x="7668331" y="316957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13" name="文本框 153"/>
                          <p:cNvSpPr txBox="1"/>
                          <p:nvPr/>
                        </p:nvSpPr>
                        <p:spPr>
                          <a:xfrm>
                            <a:off x="7333803" y="3030796"/>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614" name="Line 1077"/>
                        <p:cNvSpPr>
                          <a:spLocks noChangeShapeType="1"/>
                        </p:cNvSpPr>
                        <p:nvPr/>
                      </p:nvSpPr>
                      <p:spPr bwMode="auto">
                        <a:xfrm>
                          <a:off x="2174119"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15" name="文本框 147"/>
                        <p:cNvSpPr txBox="1"/>
                        <p:nvPr/>
                      </p:nvSpPr>
                      <p:spPr>
                        <a:xfrm>
                          <a:off x="4305902" y="1580224"/>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616" name="文本框 124"/>
                      <p:cNvSpPr txBox="1"/>
                      <p:nvPr/>
                    </p:nvSpPr>
                    <p:spPr>
                      <a:xfrm>
                        <a:off x="1561591" y="2711445"/>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617" name="文本框 125"/>
                      <p:cNvSpPr txBox="1"/>
                      <p:nvPr/>
                    </p:nvSpPr>
                    <p:spPr>
                      <a:xfrm>
                        <a:off x="2154574" y="2894927"/>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618" name="文本框 126"/>
                      <p:cNvSpPr txBox="1"/>
                      <p:nvPr/>
                    </p:nvSpPr>
                    <p:spPr>
                      <a:xfrm>
                        <a:off x="2168947" y="2151833"/>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sp>
                  <p:nvSpPr>
                    <p:cNvPr id="1050619" name="矩形 119"/>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20" name="文本框 120"/>
                    <p:cNvSpPr txBox="1"/>
                    <p:nvPr/>
                  </p:nvSpPr>
                  <p:spPr>
                    <a:xfrm>
                      <a:off x="6753264" y="4818684"/>
                      <a:ext cx="723149"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E</a:t>
                      </a:r>
                      <a:endParaRPr altLang="en-US" b="1" dirty="0" lang="zh-CN">
                        <a:latin typeface="Arial" panose="020B0604020202020204" pitchFamily="34" charset="0"/>
                        <a:cs typeface="Arial" panose="020B0604020202020204" pitchFamily="34" charset="0"/>
                      </a:endParaRPr>
                    </a:p>
                  </p:txBody>
                </p:sp>
              </p:grpSp>
              <p:sp>
                <p:nvSpPr>
                  <p:cNvPr id="1050621" name="矩形 111"/>
                  <p:cNvSpPr/>
                  <p:nvPr/>
                </p:nvSpPr>
                <p:spPr>
                  <a:xfrm rot="16200000">
                    <a:off x="5097673" y="452835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22" name="文本框 112"/>
                  <p:cNvSpPr txBox="1"/>
                  <p:nvPr/>
                </p:nvSpPr>
                <p:spPr>
                  <a:xfrm>
                    <a:off x="4658254" y="4384952"/>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623" name="椭圆 113"/>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24" name="椭圆 114"/>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grpSp>
            <p:sp>
              <p:nvSpPr>
                <p:cNvPr id="1050625" name="矩形 228"/>
                <p:cNvSpPr>
                  <a:spLocks noChangeAspect="1" noMove="1" noResize="1" noRot="1" noAdjustHandles="1" noEditPoints="1" noChangeArrowheads="1" noChangeShapeType="1" noTextEdit="1"/>
                </p:cNvSpPr>
                <p:nvPr/>
              </p:nvSpPr>
              <p:spPr>
                <a:xfrm>
                  <a:off x="4211141" y="3749954"/>
                  <a:ext cx="477951" cy="377989"/>
                </a:xfrm>
                <a:prstGeom prst="rect"/>
                <a:blipFill>
                  <a:blip xmlns:r="http://schemas.openxmlformats.org/officeDocument/2006/relationships" r:embed="rId3"/>
                  <a:stretch>
                    <a:fillRect b="-1613"/>
                  </a:stretch>
                </a:blipFill>
              </p:spPr>
              <p:txBody>
                <a:bodyPr/>
                <a:p>
                  <a:r>
                    <a:rPr altLang="en-US" lang="zh-CN">
                      <a:noFill/>
                    </a:rPr>
                    <a:t> </a:t>
                  </a:r>
                </a:p>
              </p:txBody>
            </p:sp>
            <p:sp>
              <p:nvSpPr>
                <p:cNvPr id="1050626" name="矩形 229"/>
                <p:cNvSpPr>
                  <a:spLocks noChangeAspect="1" noMove="1" noResize="1" noRot="1" noAdjustHandles="1" noEditPoints="1" noChangeArrowheads="1" noChangeShapeType="1" noTextEdit="1"/>
                </p:cNvSpPr>
                <p:nvPr/>
              </p:nvSpPr>
              <p:spPr>
                <a:xfrm>
                  <a:off x="8159890" y="3886764"/>
                  <a:ext cx="516423" cy="377989"/>
                </a:xfrm>
                <a:prstGeom prst="rect"/>
                <a:blipFill>
                  <a:blip xmlns:r="http://schemas.openxmlformats.org/officeDocument/2006/relationships" r:embed="rId4"/>
                  <a:stretch>
                    <a:fillRect/>
                  </a:stretch>
                </a:blipFill>
              </p:spPr>
              <p:txBody>
                <a:bodyPr/>
                <a:p>
                  <a:r>
                    <a:rPr altLang="en-US" lang="zh-CN">
                      <a:noFill/>
                    </a:rPr>
                    <a:t> </a:t>
                  </a:r>
                </a:p>
              </p:txBody>
            </p:sp>
          </p:grpSp>
        </p:grpSp>
        <p:sp>
          <p:nvSpPr>
            <p:cNvPr id="1050627" name="Line 1076"/>
            <p:cNvSpPr>
              <a:spLocks noChangeShapeType="1"/>
            </p:cNvSpPr>
            <p:nvPr/>
          </p:nvSpPr>
          <p:spPr bwMode="auto">
            <a:xfrm flipV="1">
              <a:off x="8844267" y="1929684"/>
              <a:ext cx="0" cy="27965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28" name="矩形 232"/>
            <p:cNvSpPr/>
            <p:nvPr/>
          </p:nvSpPr>
          <p:spPr>
            <a:xfrm rot="16200000">
              <a:off x="6079237" y="382366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9" name="文本框 233"/>
            <p:cNvSpPr txBox="1"/>
            <p:nvPr/>
          </p:nvSpPr>
          <p:spPr>
            <a:xfrm>
              <a:off x="6350399" y="3688217"/>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54"/>
                                        </p:tgtEl>
                                        <p:attrNameLst>
                                          <p:attrName>style.visibility</p:attrName>
                                        </p:attrNameLst>
                                      </p:cBhvr>
                                      <p:to>
                                        <p:strVal val="visible"/>
                                      </p:to>
                                    </p:set>
                                    <p:animEffect transition="in" filter="wipe(down)">
                                      <p:cBhvr>
                                        <p:cTn dur="500" id="7"/>
                                        <p:tgtEl>
                                          <p:spTgt spid="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68" name=""/>
        <p:cNvGrpSpPr/>
        <p:nvPr/>
      </p:nvGrpSpPr>
      <p:grpSpPr>
        <a:xfrm>
          <a:off x="0" y="0"/>
          <a:ext cx="0" cy="0"/>
          <a:chOff x="0" y="0"/>
          <a:chExt cx="0" cy="0"/>
        </a:xfrm>
      </p:grpSpPr>
      <p:sp>
        <p:nvSpPr>
          <p:cNvPr id="10506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69" name="组合 7"/>
          <p:cNvGrpSpPr/>
          <p:nvPr/>
        </p:nvGrpSpPr>
        <p:grpSpPr>
          <a:xfrm>
            <a:off x="-57768" y="1576540"/>
            <a:ext cx="4633126" cy="3023581"/>
            <a:chOff x="-110772" y="1576540"/>
            <a:chExt cx="4633126" cy="3023581"/>
          </a:xfrm>
        </p:grpSpPr>
        <p:sp>
          <p:nvSpPr>
            <p:cNvPr id="1050634" name="Line 1077"/>
            <p:cNvSpPr>
              <a:spLocks noChangeShapeType="1"/>
            </p:cNvSpPr>
            <p:nvPr/>
          </p:nvSpPr>
          <p:spPr bwMode="auto">
            <a:xfrm>
              <a:off x="2740187" y="4323307"/>
              <a:ext cx="0" cy="276814"/>
            </a:xfrm>
            <a:prstGeom prst="line"/>
            <a:noFill/>
            <a:ln w="28575">
              <a:solidFill>
                <a:srgbClr val="00B0F0"/>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nvGrpSpPr>
            <p:cNvPr id="670" name="组合 2"/>
            <p:cNvGrpSpPr/>
            <p:nvPr/>
          </p:nvGrpSpPr>
          <p:grpSpPr>
            <a:xfrm>
              <a:off x="-110772" y="1576540"/>
              <a:ext cx="4633126" cy="3009353"/>
              <a:chOff x="0" y="1332635"/>
              <a:chExt cx="4633126" cy="3009353"/>
            </a:xfrm>
          </p:grpSpPr>
          <p:grpSp>
            <p:nvGrpSpPr>
              <p:cNvPr id="671" name="组合 1"/>
              <p:cNvGrpSpPr/>
              <p:nvPr/>
            </p:nvGrpSpPr>
            <p:grpSpPr>
              <a:xfrm>
                <a:off x="0" y="1336900"/>
                <a:ext cx="4633126" cy="3005088"/>
                <a:chOff x="4211141" y="1933949"/>
                <a:chExt cx="4633126" cy="3005088"/>
              </a:xfrm>
            </p:grpSpPr>
            <p:grpSp>
              <p:nvGrpSpPr>
                <p:cNvPr id="672" name="组合 109"/>
                <p:cNvGrpSpPr/>
                <p:nvPr/>
              </p:nvGrpSpPr>
              <p:grpSpPr>
                <a:xfrm>
                  <a:off x="4632235" y="1933949"/>
                  <a:ext cx="4212032" cy="3005088"/>
                  <a:chOff x="4212691" y="2634599"/>
                  <a:chExt cx="4212032" cy="3005088"/>
                </a:xfrm>
              </p:grpSpPr>
              <p:grpSp>
                <p:nvGrpSpPr>
                  <p:cNvPr id="673" name="组合 110"/>
                  <p:cNvGrpSpPr/>
                  <p:nvPr/>
                </p:nvGrpSpPr>
                <p:grpSpPr>
                  <a:xfrm>
                    <a:off x="4212691" y="2634599"/>
                    <a:ext cx="4212032" cy="3005088"/>
                    <a:chOff x="4291148" y="2797721"/>
                    <a:chExt cx="4212032" cy="3005088"/>
                  </a:xfrm>
                </p:grpSpPr>
                <p:grpSp>
                  <p:nvGrpSpPr>
                    <p:cNvPr id="674" name="组合 121"/>
                    <p:cNvGrpSpPr/>
                    <p:nvPr/>
                  </p:nvGrpSpPr>
                  <p:grpSpPr>
                    <a:xfrm>
                      <a:off x="4291148" y="2797721"/>
                      <a:ext cx="4212032" cy="3005088"/>
                      <a:chOff x="-222752" y="1611644"/>
                      <a:chExt cx="4212032" cy="3005088"/>
                    </a:xfrm>
                  </p:grpSpPr>
                  <p:grpSp>
                    <p:nvGrpSpPr>
                      <p:cNvPr id="675" name="组合 127"/>
                      <p:cNvGrpSpPr/>
                      <p:nvPr/>
                    </p:nvGrpSpPr>
                    <p:grpSpPr>
                      <a:xfrm>
                        <a:off x="-222752" y="1611644"/>
                        <a:ext cx="4212032" cy="3005088"/>
                        <a:chOff x="1965676" y="629695"/>
                        <a:chExt cx="4212032" cy="3005088"/>
                      </a:xfrm>
                    </p:grpSpPr>
                    <p:grpSp>
                      <p:nvGrpSpPr>
                        <p:cNvPr id="676" name="组合 129"/>
                        <p:cNvGrpSpPr/>
                        <p:nvPr/>
                      </p:nvGrpSpPr>
                      <p:grpSpPr>
                        <a:xfrm>
                          <a:off x="1965676" y="629695"/>
                          <a:ext cx="4212032" cy="3005088"/>
                          <a:chOff x="4406548" y="1066969"/>
                          <a:chExt cx="4212032" cy="3005088"/>
                        </a:xfrm>
                      </p:grpSpPr>
                      <p:grpSp>
                        <p:nvGrpSpPr>
                          <p:cNvPr id="677" name="组合 148"/>
                          <p:cNvGrpSpPr/>
                          <p:nvPr/>
                        </p:nvGrpSpPr>
                        <p:grpSpPr>
                          <a:xfrm>
                            <a:off x="4406548" y="1066969"/>
                            <a:ext cx="4212032" cy="3005088"/>
                            <a:chOff x="285543" y="1961568"/>
                            <a:chExt cx="4212032" cy="3005088"/>
                          </a:xfrm>
                        </p:grpSpPr>
                        <p:grpSp>
                          <p:nvGrpSpPr>
                            <p:cNvPr id="678" name="组合 157"/>
                            <p:cNvGrpSpPr/>
                            <p:nvPr/>
                          </p:nvGrpSpPr>
                          <p:grpSpPr>
                            <a:xfrm>
                              <a:off x="285543" y="1961568"/>
                              <a:ext cx="4212032" cy="3005088"/>
                              <a:chOff x="19222" y="1866442"/>
                              <a:chExt cx="4212032" cy="3005088"/>
                            </a:xfrm>
                          </p:grpSpPr>
                          <p:grpSp>
                            <p:nvGrpSpPr>
                              <p:cNvPr id="679" name="组合 196"/>
                              <p:cNvGrpSpPr/>
                              <p:nvPr/>
                            </p:nvGrpSpPr>
                            <p:grpSpPr>
                              <a:xfrm>
                                <a:off x="225877" y="1866442"/>
                                <a:ext cx="4005377" cy="3005088"/>
                                <a:chOff x="225877" y="1866442"/>
                                <a:chExt cx="4005377" cy="3005088"/>
                              </a:xfrm>
                            </p:grpSpPr>
                            <p:grpSp>
                              <p:nvGrpSpPr>
                                <p:cNvPr id="680" name="Group 1096"/>
                                <p:cNvGrpSpPr/>
                                <p:nvPr/>
                              </p:nvGrpSpPr>
                              <p:grpSpPr bwMode="auto">
                                <a:xfrm>
                                  <a:off x="225877" y="1866442"/>
                                  <a:ext cx="2236632" cy="2822451"/>
                                  <a:chOff x="3334" y="2244"/>
                                  <a:chExt cx="1573" cy="1985"/>
                                </a:xfrm>
                              </p:grpSpPr>
                              <p:sp>
                                <p:nvSpPr>
                                  <p:cNvPr id="105063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36" name="Line 1073"/>
                                  <p:cNvSpPr>
                                    <a:spLocks noChangeShapeType="1"/>
                                  </p:cNvSpPr>
                                  <p:nvPr/>
                                </p:nvSpPr>
                                <p:spPr bwMode="auto">
                                  <a:xfrm flipH="1">
                                    <a:off x="3334" y="3080"/>
                                    <a:ext cx="13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3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3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39" name="Line 1076"/>
                                  <p:cNvSpPr>
                                    <a:spLocks noChangeShapeType="1"/>
                                  </p:cNvSpPr>
                                  <p:nvPr/>
                                </p:nvSpPr>
                                <p:spPr bwMode="auto">
                                  <a:xfrm flipV="1">
                                    <a:off x="4895" y="2244"/>
                                    <a:ext cx="0" cy="594"/>
                                  </a:xfrm>
                                  <a:prstGeom prst="line"/>
                                  <a:noFill/>
                                  <a:ln w="28575">
                                    <a:solidFill>
                                      <a:srgbClr val="00B0F0"/>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40" name="Line 1077"/>
                                  <p:cNvSpPr>
                                    <a:spLocks noChangeShapeType="1"/>
                                  </p:cNvSpPr>
                                  <p:nvPr/>
                                </p:nvSpPr>
                                <p:spPr bwMode="auto">
                                  <a:xfrm>
                                    <a:off x="4897" y="3334"/>
                                    <a:ext cx="0" cy="8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sp>
                              <p:nvSpPr>
                                <p:cNvPr id="1050641" name="Line 1077"/>
                                <p:cNvSpPr>
                                  <a:spLocks noChangeShapeType="1"/>
                                </p:cNvSpPr>
                                <p:nvPr/>
                              </p:nvSpPr>
                              <p:spPr bwMode="auto">
                                <a:xfrm flipV="1">
                                  <a:off x="1141239" y="3038846"/>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42" name="Line 1073"/>
                                <p:cNvSpPr>
                                  <a:spLocks noChangeShapeType="1"/>
                                </p:cNvSpPr>
                                <p:nvPr/>
                              </p:nvSpPr>
                              <p:spPr bwMode="auto">
                                <a:xfrm flipH="1">
                                  <a:off x="250072" y="4662995"/>
                                  <a:ext cx="3981182" cy="0"/>
                                </a:xfrm>
                                <a:prstGeom prst="line"/>
                                <a:noFill/>
                                <a:ln w="28575">
                                  <a:solidFill>
                                    <a:srgbClr val="00B0F0"/>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43" name="Line 1073"/>
                                <p:cNvSpPr>
                                  <a:spLocks noChangeShapeType="1"/>
                                </p:cNvSpPr>
                                <p:nvPr/>
                              </p:nvSpPr>
                              <p:spPr bwMode="auto">
                                <a:xfrm flipH="1">
                                  <a:off x="2447870" y="3546504"/>
                                  <a:ext cx="10659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44" name="Line 1077"/>
                                <p:cNvSpPr>
                                  <a:spLocks noChangeShapeType="1"/>
                                </p:cNvSpPr>
                                <p:nvPr/>
                              </p:nvSpPr>
                              <p:spPr bwMode="auto">
                                <a:xfrm flipH="1" flipV="1">
                                  <a:off x="2445446" y="1869205"/>
                                  <a:ext cx="1785808" cy="0"/>
                                </a:xfrm>
                                <a:prstGeom prst="line"/>
                                <a:noFill/>
                                <a:ln w="28575">
                                  <a:solidFill>
                                    <a:srgbClr val="00B0F0"/>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45" name="文本框 220"/>
                                <p:cNvSpPr txBox="1"/>
                                <p:nvPr/>
                              </p:nvSpPr>
                              <p:spPr>
                                <a:xfrm>
                                  <a:off x="1754939" y="2993505"/>
                                  <a:ext cx="375952" cy="400110"/>
                                </a:xfrm>
                                <a:prstGeom prst="rect"/>
                                <a:noFill/>
                              </p:spPr>
                              <p:txBody>
                                <a:bodyPr rtlCol="0" wrap="square">
                                  <a:spAutoFit/>
                                </a:bodyPr>
                                <a:p>
                                  <a:endParaRPr altLang="en-US" b="1" dirty="0" sz="2000" lang="zh-CN">
                                    <a:latin typeface="Arial" panose="020B0604020202020204" pitchFamily="34" charset="0"/>
                                    <a:cs typeface="Arial" panose="020B0604020202020204" pitchFamily="34" charset="0"/>
                                  </a:endParaRPr>
                                </a:p>
                              </p:txBody>
                            </p:sp>
                            <p:cxnSp>
                              <p:nvCxnSpPr>
                                <p:cNvPr id="3145943" name="直接连接符 221"/>
                                <p:cNvCxnSpPr>
                                  <a:cxnSpLocks/>
                                </p:cNvCxnSpPr>
                                <p:nvPr/>
                              </p:nvCxnSpPr>
                              <p:spPr>
                                <a:xfrm flipV="1">
                                  <a:off x="2227710" y="4871456"/>
                                  <a:ext cx="440323" cy="74"/>
                                </a:xfrm>
                                <a:prstGeom prst="line"/>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050646" name="椭圆 198"/>
                              <p:cNvSpPr/>
                              <p:nvPr/>
                            </p:nvSpPr>
                            <p:spPr>
                              <a:xfrm>
                                <a:off x="19222"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47" name="文本框 199"/>
                              <p:cNvSpPr txBox="1"/>
                              <p:nvPr/>
                            </p:nvSpPr>
                            <p:spPr>
                              <a:xfrm>
                                <a:off x="225411" y="3418287"/>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48" name="文本框 200"/>
                              <p:cNvSpPr txBox="1"/>
                              <p:nvPr/>
                            </p:nvSpPr>
                            <p:spPr>
                              <a:xfrm>
                                <a:off x="257368" y="383757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944" name="直接箭头连接符 202"/>
                              <p:cNvCxnSpPr>
                                <a:cxnSpLocks/>
                              </p:cNvCxnSpPr>
                              <p:nvPr/>
                            </p:nvCxnSpPr>
                            <p:spPr>
                              <a:xfrm>
                                <a:off x="3796935" y="4218621"/>
                                <a:ext cx="0" cy="3903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45" name="直接箭头连接符 207"/>
                              <p:cNvCxnSpPr>
                                <a:cxnSpLocks/>
                              </p:cNvCxnSpPr>
                              <p:nvPr/>
                            </p:nvCxnSpPr>
                            <p:spPr>
                              <a:xfrm flipV="1">
                                <a:off x="3786176" y="3508803"/>
                                <a:ext cx="0" cy="34294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649" name="文本框 194"/>
                            <p:cNvSpPr txBox="1"/>
                            <p:nvPr/>
                          </p:nvSpPr>
                          <p:spPr>
                            <a:xfrm>
                              <a:off x="4039612" y="3402918"/>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50" name="文本框 195"/>
                            <p:cNvSpPr txBox="1"/>
                            <p:nvPr/>
                          </p:nvSpPr>
                          <p:spPr>
                            <a:xfrm>
                              <a:off x="4091298" y="4411073"/>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651" name="Line 1077"/>
                          <p:cNvSpPr>
                            <a:spLocks noChangeShapeType="1"/>
                          </p:cNvSpPr>
                          <p:nvPr/>
                        </p:nvSpPr>
                        <p:spPr bwMode="auto">
                          <a:xfrm>
                            <a:off x="7906729" y="2741051"/>
                            <a:ext cx="0" cy="1122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52" name="矩形 150"/>
                          <p:cNvSpPr/>
                          <p:nvPr/>
                        </p:nvSpPr>
                        <p:spPr>
                          <a:xfrm rot="16200000">
                            <a:off x="7668331" y="316957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53" name="文本框 153"/>
                          <p:cNvSpPr txBox="1"/>
                          <p:nvPr/>
                        </p:nvSpPr>
                        <p:spPr>
                          <a:xfrm>
                            <a:off x="7359874" y="3037772"/>
                            <a:ext cx="5397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654" name="Line 1077"/>
                        <p:cNvSpPr>
                          <a:spLocks noChangeShapeType="1"/>
                        </p:cNvSpPr>
                        <p:nvPr/>
                      </p:nvSpPr>
                      <p:spPr bwMode="auto">
                        <a:xfrm>
                          <a:off x="2174119"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55" name="文本框 147"/>
                        <p:cNvSpPr txBox="1"/>
                        <p:nvPr/>
                      </p:nvSpPr>
                      <p:spPr>
                        <a:xfrm>
                          <a:off x="4305902" y="1580224"/>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656" name="文本框 124"/>
                      <p:cNvSpPr txBox="1"/>
                      <p:nvPr/>
                    </p:nvSpPr>
                    <p:spPr>
                      <a:xfrm>
                        <a:off x="1561591" y="2711445"/>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657" name="文本框 125"/>
                      <p:cNvSpPr txBox="1"/>
                      <p:nvPr/>
                    </p:nvSpPr>
                    <p:spPr>
                      <a:xfrm>
                        <a:off x="2154574" y="2894927"/>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658" name="文本框 126"/>
                      <p:cNvSpPr txBox="1"/>
                      <p:nvPr/>
                    </p:nvSpPr>
                    <p:spPr>
                      <a:xfrm>
                        <a:off x="2168947" y="2151833"/>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sp>
                  <p:nvSpPr>
                    <p:cNvPr id="1050659" name="矩形 119"/>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60" name="文本框 120"/>
                    <p:cNvSpPr txBox="1"/>
                    <p:nvPr/>
                  </p:nvSpPr>
                  <p:spPr>
                    <a:xfrm>
                      <a:off x="6763683" y="4768524"/>
                      <a:ext cx="56176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661" name="矩形 111"/>
                  <p:cNvSpPr/>
                  <p:nvPr/>
                </p:nvSpPr>
                <p:spPr>
                  <a:xfrm rot="16200000">
                    <a:off x="5097673" y="452835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62" name="文本框 112"/>
                  <p:cNvSpPr txBox="1"/>
                  <p:nvPr/>
                </p:nvSpPr>
                <p:spPr>
                  <a:xfrm>
                    <a:off x="4658254" y="4384952"/>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663" name="椭圆 113"/>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64" name="椭圆 114"/>
                  <p:cNvSpPr/>
                  <p:nvPr/>
                </p:nvSpPr>
                <p:spPr>
                  <a:xfrm>
                    <a:off x="6599735" y="5377101"/>
                    <a:ext cx="79695" cy="79695"/>
                  </a:xfrm>
                  <a:prstGeom prst="ellipse"/>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grpSp>
            <p:sp>
              <p:nvSpPr>
                <p:cNvPr id="1050665" name="矩形 228"/>
                <p:cNvSpPr>
                  <a:spLocks noChangeAspect="1" noMove="1" noResize="1" noRot="1" noAdjustHandles="1" noEditPoints="1" noChangeArrowheads="1" noChangeShapeType="1" noTextEdit="1"/>
                </p:cNvSpPr>
                <p:nvPr/>
              </p:nvSpPr>
              <p:spPr>
                <a:xfrm>
                  <a:off x="4211141" y="3749954"/>
                  <a:ext cx="477951" cy="377989"/>
                </a:xfrm>
                <a:prstGeom prst="rect"/>
                <a:blipFill>
                  <a:blip xmlns:r="http://schemas.openxmlformats.org/officeDocument/2006/relationships" r:embed="rId1"/>
                  <a:stretch>
                    <a:fillRect/>
                  </a:stretch>
                </a:blipFill>
              </p:spPr>
              <p:txBody>
                <a:bodyPr/>
                <a:p>
                  <a:r>
                    <a:rPr altLang="en-US" lang="zh-CN">
                      <a:noFill/>
                    </a:rPr>
                    <a:t> </a:t>
                  </a:r>
                </a:p>
              </p:txBody>
            </p:sp>
            <p:sp>
              <p:nvSpPr>
                <p:cNvPr id="1050666" name="矩形 229"/>
                <p:cNvSpPr>
                  <a:spLocks noChangeAspect="1" noMove="1" noResize="1" noRot="1" noAdjustHandles="1" noEditPoints="1" noChangeArrowheads="1" noChangeShapeType="1" noTextEdit="1"/>
                </p:cNvSpPr>
                <p:nvPr/>
              </p:nvSpPr>
              <p:spPr>
                <a:xfrm>
                  <a:off x="8159890" y="3935175"/>
                  <a:ext cx="516423" cy="377989"/>
                </a:xfrm>
                <a:prstGeom prst="rect"/>
                <a:blipFill>
                  <a:blip xmlns:r="http://schemas.openxmlformats.org/officeDocument/2006/relationships" r:embed="rId2"/>
                  <a:stretch>
                    <a:fillRect/>
                  </a:stretch>
                </a:blipFill>
              </p:spPr>
              <p:txBody>
                <a:bodyPr/>
                <a:p>
                  <a:r>
                    <a:rPr altLang="en-US" lang="zh-CN">
                      <a:noFill/>
                    </a:rPr>
                    <a:t> </a:t>
                  </a:r>
                </a:p>
              </p:txBody>
            </p:sp>
          </p:grpSp>
          <p:sp>
            <p:nvSpPr>
              <p:cNvPr id="1050667" name="Line 1076"/>
              <p:cNvSpPr>
                <a:spLocks noChangeShapeType="1"/>
              </p:cNvSpPr>
              <p:nvPr/>
            </p:nvSpPr>
            <p:spPr bwMode="auto">
              <a:xfrm flipV="1">
                <a:off x="4633126" y="1332635"/>
                <a:ext cx="0" cy="2796567"/>
              </a:xfrm>
              <a:prstGeom prst="line"/>
              <a:noFill/>
              <a:ln w="28575">
                <a:solidFill>
                  <a:srgbClr val="00B0F0"/>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68" name="Line 1077"/>
              <p:cNvSpPr>
                <a:spLocks noChangeShapeType="1"/>
              </p:cNvSpPr>
              <p:nvPr/>
            </p:nvSpPr>
            <p:spPr bwMode="auto">
              <a:xfrm flipV="1">
                <a:off x="2105131" y="2525600"/>
                <a:ext cx="0" cy="1603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69" name="矩形 232"/>
              <p:cNvSpPr/>
              <p:nvPr/>
            </p:nvSpPr>
            <p:spPr>
              <a:xfrm rot="16200000">
                <a:off x="1868096" y="32266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0" name="文本框 233"/>
              <p:cNvSpPr txBox="1"/>
              <p:nvPr/>
            </p:nvSpPr>
            <p:spPr>
              <a:xfrm>
                <a:off x="2139258" y="3091168"/>
                <a:ext cx="69701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grpSp>
      </p:grpSp>
      <p:grpSp>
        <p:nvGrpSpPr>
          <p:cNvPr id="681" name="组合 5"/>
          <p:cNvGrpSpPr/>
          <p:nvPr/>
        </p:nvGrpSpPr>
        <p:grpSpPr>
          <a:xfrm>
            <a:off x="5063813" y="2490326"/>
            <a:ext cx="4052701" cy="1905513"/>
            <a:chOff x="235724" y="4488302"/>
            <a:chExt cx="4052701" cy="1905513"/>
          </a:xfrm>
        </p:grpSpPr>
        <p:grpSp>
          <p:nvGrpSpPr>
            <p:cNvPr id="682" name="组合 317"/>
            <p:cNvGrpSpPr/>
            <p:nvPr/>
          </p:nvGrpSpPr>
          <p:grpSpPr>
            <a:xfrm flipV="1">
              <a:off x="235724" y="4488302"/>
              <a:ext cx="4052701" cy="1690541"/>
              <a:chOff x="3564143" y="3312115"/>
              <a:chExt cx="4052701" cy="1690541"/>
            </a:xfrm>
          </p:grpSpPr>
          <p:sp>
            <p:nvSpPr>
              <p:cNvPr id="1050671" name="Line 1077"/>
              <p:cNvSpPr>
                <a:spLocks noChangeShapeType="1"/>
              </p:cNvSpPr>
              <p:nvPr/>
            </p:nvSpPr>
            <p:spPr bwMode="auto">
              <a:xfrm>
                <a:off x="7028990" y="3317121"/>
                <a:ext cx="0" cy="16855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nvGrpSpPr>
              <p:cNvPr id="683" name="组合 319"/>
              <p:cNvGrpSpPr/>
              <p:nvPr/>
            </p:nvGrpSpPr>
            <p:grpSpPr>
              <a:xfrm>
                <a:off x="3564143" y="3312115"/>
                <a:ext cx="4052701" cy="1690541"/>
                <a:chOff x="637195" y="1326421"/>
                <a:chExt cx="4052701" cy="1690541"/>
              </a:xfrm>
            </p:grpSpPr>
            <p:grpSp>
              <p:nvGrpSpPr>
                <p:cNvPr id="684" name="组合 321"/>
                <p:cNvGrpSpPr/>
                <p:nvPr/>
              </p:nvGrpSpPr>
              <p:grpSpPr>
                <a:xfrm>
                  <a:off x="637195" y="1326421"/>
                  <a:ext cx="4052701" cy="1690541"/>
                  <a:chOff x="4848336" y="1923470"/>
                  <a:chExt cx="4052701" cy="1690541"/>
                </a:xfrm>
              </p:grpSpPr>
              <p:grpSp>
                <p:nvGrpSpPr>
                  <p:cNvPr id="685" name="组合 327"/>
                  <p:cNvGrpSpPr/>
                  <p:nvPr/>
                </p:nvGrpSpPr>
                <p:grpSpPr>
                  <a:xfrm>
                    <a:off x="5269430" y="1923470"/>
                    <a:ext cx="3631607" cy="1690541"/>
                    <a:chOff x="4928343" y="2787242"/>
                    <a:chExt cx="3631607" cy="1690541"/>
                  </a:xfrm>
                </p:grpSpPr>
                <p:grpSp>
                  <p:nvGrpSpPr>
                    <p:cNvPr id="686" name="组合 329"/>
                    <p:cNvGrpSpPr/>
                    <p:nvPr/>
                  </p:nvGrpSpPr>
                  <p:grpSpPr>
                    <a:xfrm>
                      <a:off x="4928343" y="2787242"/>
                      <a:ext cx="3043752" cy="1690541"/>
                      <a:chOff x="414443" y="1601165"/>
                      <a:chExt cx="3043752" cy="1690541"/>
                    </a:xfrm>
                  </p:grpSpPr>
                  <p:grpSp>
                    <p:nvGrpSpPr>
                      <p:cNvPr id="687" name="组合 332"/>
                      <p:cNvGrpSpPr/>
                      <p:nvPr/>
                    </p:nvGrpSpPr>
                    <p:grpSpPr>
                      <a:xfrm>
                        <a:off x="414443" y="1601165"/>
                        <a:ext cx="3043752" cy="1690541"/>
                        <a:chOff x="2602871" y="619216"/>
                        <a:chExt cx="3043752" cy="1690541"/>
                      </a:xfrm>
                    </p:grpSpPr>
                    <p:grpSp>
                      <p:nvGrpSpPr>
                        <p:cNvPr id="688" name="组合 336"/>
                        <p:cNvGrpSpPr/>
                        <p:nvPr/>
                      </p:nvGrpSpPr>
                      <p:grpSpPr>
                        <a:xfrm>
                          <a:off x="2602871" y="624222"/>
                          <a:ext cx="3043752" cy="1685535"/>
                          <a:chOff x="5043743" y="1061496"/>
                          <a:chExt cx="3043752" cy="1685535"/>
                        </a:xfrm>
                      </p:grpSpPr>
                      <p:grpSp>
                        <p:nvGrpSpPr>
                          <p:cNvPr id="689" name="组合 339"/>
                          <p:cNvGrpSpPr/>
                          <p:nvPr/>
                        </p:nvGrpSpPr>
                        <p:grpSpPr>
                          <a:xfrm>
                            <a:off x="5043743" y="1066970"/>
                            <a:ext cx="3043752" cy="1680061"/>
                            <a:chOff x="656417" y="1866443"/>
                            <a:chExt cx="3043752" cy="1680061"/>
                          </a:xfrm>
                        </p:grpSpPr>
                        <p:grpSp>
                          <p:nvGrpSpPr>
                            <p:cNvPr id="690" name="组合 343"/>
                            <p:cNvGrpSpPr/>
                            <p:nvPr/>
                          </p:nvGrpSpPr>
                          <p:grpSpPr>
                            <a:xfrm>
                              <a:off x="865163" y="1866443"/>
                              <a:ext cx="2835006" cy="1680061"/>
                              <a:chOff x="865163" y="1866443"/>
                              <a:chExt cx="2835006" cy="1680061"/>
                            </a:xfrm>
                          </p:grpSpPr>
                          <p:grpSp>
                            <p:nvGrpSpPr>
                              <p:cNvPr id="691" name="Group 1096"/>
                              <p:cNvGrpSpPr/>
                              <p:nvPr/>
                            </p:nvGrpSpPr>
                            <p:grpSpPr bwMode="auto">
                              <a:xfrm>
                                <a:off x="868571" y="1866443"/>
                                <a:ext cx="1593938" cy="1564079"/>
                                <a:chOff x="3786" y="2244"/>
                                <a:chExt cx="1121" cy="1100"/>
                              </a:xfrm>
                            </p:grpSpPr>
                            <p:sp>
                              <p:nvSpPr>
                                <p:cNvPr id="105067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73" name="Line 1073"/>
                                <p:cNvSpPr>
                                  <a:spLocks noChangeShapeType="1"/>
                                </p:cNvSpPr>
                                <p:nvPr/>
                              </p:nvSpPr>
                              <p:spPr bwMode="auto">
                                <a:xfrm flipH="1">
                                  <a:off x="3786" y="3080"/>
                                  <a:ext cx="89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7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7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76"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sp>
                            <p:nvSpPr>
                              <p:cNvPr id="1050677" name="Line 1073"/>
                              <p:cNvSpPr>
                                <a:spLocks noChangeShapeType="1"/>
                              </p:cNvSpPr>
                              <p:nvPr/>
                            </p:nvSpPr>
                            <p:spPr bwMode="auto">
                              <a:xfrm flipH="1">
                                <a:off x="2447867" y="3546504"/>
                                <a:ext cx="125230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78" name="Line 1077"/>
                              <p:cNvSpPr>
                                <a:spLocks noChangeShapeType="1"/>
                              </p:cNvSpPr>
                              <p:nvPr/>
                            </p:nvSpPr>
                            <p:spPr bwMode="auto">
                              <a:xfrm flipH="1" flipV="1">
                                <a:off x="865163" y="1869205"/>
                                <a:ext cx="28350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79" name="文本框 350"/>
                              <p:cNvSpPr txBox="1"/>
                              <p:nvPr/>
                            </p:nvSpPr>
                            <p:spPr>
                              <a:xfrm>
                                <a:off x="1754939" y="2993505"/>
                                <a:ext cx="375952" cy="400110"/>
                              </a:xfrm>
                              <a:prstGeom prst="rect"/>
                              <a:noFill/>
                            </p:spPr>
                            <p:txBody>
                              <a:bodyPr rtlCol="0" wrap="square">
                                <a:spAutoFit/>
                              </a:bodyPr>
                              <a:p>
                                <a:endParaRPr altLang="en-US" b="1" dirty="0" sz="2000" lang="zh-CN">
                                  <a:latin typeface="Arial" panose="020B0604020202020204" pitchFamily="34" charset="0"/>
                                  <a:cs typeface="Arial" panose="020B0604020202020204" pitchFamily="34" charset="0"/>
                                </a:endParaRPr>
                              </a:p>
                            </p:txBody>
                          </p:sp>
                        </p:grpSp>
                        <p:sp>
                          <p:nvSpPr>
                            <p:cNvPr id="1050680" name="椭圆 344"/>
                            <p:cNvSpPr/>
                            <p:nvPr/>
                          </p:nvSpPr>
                          <p:spPr>
                            <a:xfrm>
                              <a:off x="656417" y="227098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81" name="文本框 345"/>
                            <p:cNvSpPr txBox="1"/>
                            <p:nvPr/>
                          </p:nvSpPr>
                          <p:spPr>
                            <a:xfrm flipV="1">
                              <a:off x="851198" y="2006521"/>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82" name="文本框 346"/>
                            <p:cNvSpPr txBox="1"/>
                            <p:nvPr/>
                          </p:nvSpPr>
                          <p:spPr>
                            <a:xfrm flipV="1">
                              <a:off x="834348" y="2566131"/>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683" name="Line 1077"/>
                          <p:cNvSpPr>
                            <a:spLocks noChangeShapeType="1"/>
                          </p:cNvSpPr>
                          <p:nvPr/>
                        </p:nvSpPr>
                        <p:spPr bwMode="auto">
                          <a:xfrm>
                            <a:off x="7681151" y="1061496"/>
                            <a:ext cx="0" cy="16855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84" name="矩形 341"/>
                          <p:cNvSpPr/>
                          <p:nvPr/>
                        </p:nvSpPr>
                        <p:spPr>
                          <a:xfrm rot="16200000">
                            <a:off x="7457911" y="180087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85" name="文本框 342"/>
                          <p:cNvSpPr txBox="1"/>
                          <p:nvPr/>
                        </p:nvSpPr>
                        <p:spPr>
                          <a:xfrm flipV="1">
                            <a:off x="7182904" y="1729011"/>
                            <a:ext cx="5397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686" name="Line 1077"/>
                        <p:cNvSpPr>
                          <a:spLocks noChangeShapeType="1"/>
                        </p:cNvSpPr>
                        <p:nvPr/>
                      </p:nvSpPr>
                      <p:spPr bwMode="auto">
                        <a:xfrm>
                          <a:off x="2811314" y="619216"/>
                          <a:ext cx="0" cy="11991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687" name="文本框 338"/>
                        <p:cNvSpPr txBox="1"/>
                        <p:nvPr/>
                      </p:nvSpPr>
                      <p:spPr>
                        <a:xfrm flipV="1">
                          <a:off x="4191494" y="1593611"/>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688" name="文本框 333"/>
                      <p:cNvSpPr txBox="1"/>
                      <p:nvPr/>
                    </p:nvSpPr>
                    <p:spPr>
                      <a:xfrm flipV="1">
                        <a:off x="1561591" y="2711445"/>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689" name="文本框 334"/>
                      <p:cNvSpPr txBox="1"/>
                      <p:nvPr/>
                    </p:nvSpPr>
                    <p:spPr>
                      <a:xfrm flipV="1">
                        <a:off x="2154574" y="2894927"/>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690" name="文本框 335"/>
                      <p:cNvSpPr txBox="1"/>
                      <p:nvPr/>
                    </p:nvSpPr>
                    <p:spPr>
                      <a:xfrm flipV="1">
                        <a:off x="2133337" y="2214233"/>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sp>
                  <p:nvSpPr>
                    <p:cNvPr id="1050691" name="矩形 330"/>
                    <p:cNvSpPr/>
                    <p:nvPr/>
                  </p:nvSpPr>
                  <p:spPr>
                    <a:xfrm rot="16200000">
                      <a:off x="7723736" y="352865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692" name="文本框 331"/>
                    <p:cNvSpPr txBox="1"/>
                    <p:nvPr/>
                  </p:nvSpPr>
                  <p:spPr>
                    <a:xfrm flipV="1">
                      <a:off x="7998181" y="3459763"/>
                      <a:ext cx="56176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693" name="矩形 326"/>
                  <p:cNvSpPr>
                    <a:spLocks noChangeAspect="1" noMove="1" noResize="1" noRot="1" noAdjustHandles="1" noEditPoints="1" noChangeArrowheads="1" noChangeShapeType="1" noTextEdit="1"/>
                  </p:cNvSpPr>
                  <p:nvPr/>
                </p:nvSpPr>
                <p:spPr>
                  <a:xfrm flipV="1">
                    <a:off x="4848336" y="2342659"/>
                    <a:ext cx="477951" cy="377989"/>
                  </a:xfrm>
                  <a:prstGeom prst="rect"/>
                  <a:blipFill>
                    <a:blip xmlns:r="http://schemas.openxmlformats.org/officeDocument/2006/relationships" r:embed="rId3"/>
                    <a:stretch>
                      <a:fillRect/>
                    </a:stretch>
                  </a:blipFill>
                </p:spPr>
                <p:txBody>
                  <a:bodyPr/>
                  <a:p>
                    <a:r>
                      <a:rPr altLang="en-US" lang="zh-CN">
                        <a:noFill/>
                      </a:rPr>
                      <a:t> </a:t>
                    </a:r>
                  </a:p>
                </p:txBody>
              </p:sp>
            </p:grpSp>
            <p:sp>
              <p:nvSpPr>
                <p:cNvPr id="1050694" name="Line 1077"/>
                <p:cNvSpPr>
                  <a:spLocks noChangeShapeType="1"/>
                </p:cNvSpPr>
                <p:nvPr/>
              </p:nvSpPr>
              <p:spPr bwMode="auto">
                <a:xfrm flipV="1">
                  <a:off x="2026696" y="1326421"/>
                  <a:ext cx="0" cy="11991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5" name="矩形 323"/>
                <p:cNvSpPr/>
                <p:nvPr/>
              </p:nvSpPr>
              <p:spPr>
                <a:xfrm rot="16200000">
                  <a:off x="1789495" y="180641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96" name="文本框 324"/>
                <p:cNvSpPr txBox="1"/>
                <p:nvPr/>
              </p:nvSpPr>
              <p:spPr>
                <a:xfrm flipV="1">
                  <a:off x="2060657" y="1670963"/>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697" name="Line 1077"/>
              <p:cNvSpPr>
                <a:spLocks noChangeShapeType="1"/>
              </p:cNvSpPr>
              <p:nvPr/>
            </p:nvSpPr>
            <p:spPr bwMode="auto">
              <a:xfrm>
                <a:off x="5774266" y="4872455"/>
                <a:ext cx="0" cy="13020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sp>
          <p:nvSpPr>
            <p:cNvPr id="1050698" name="Line 1077"/>
            <p:cNvSpPr>
              <a:spLocks noChangeShapeType="1"/>
            </p:cNvSpPr>
            <p:nvPr/>
          </p:nvSpPr>
          <p:spPr bwMode="auto">
            <a:xfrm>
              <a:off x="2442572" y="6211195"/>
              <a:ext cx="0" cy="1820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46" name="直接连接符 359"/>
            <p:cNvCxnSpPr>
              <a:cxnSpLocks/>
            </p:cNvCxnSpPr>
            <p:nvPr/>
          </p:nvCxnSpPr>
          <p:spPr>
            <a:xfrm flipV="1">
              <a:off x="2222575" y="6393741"/>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699" name="椭圆 360"/>
            <p:cNvSpPr/>
            <p:nvPr/>
          </p:nvSpPr>
          <p:spPr>
            <a:xfrm>
              <a:off x="2401131" y="613122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grpSp>
      <p:sp>
        <p:nvSpPr>
          <p:cNvPr id="1050700" name="右箭头 361"/>
          <p:cNvSpPr/>
          <p:nvPr/>
        </p:nvSpPr>
        <p:spPr>
          <a:xfrm>
            <a:off x="4657385" y="2902343"/>
            <a:ext cx="598680" cy="500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01" name="Rectangle 3"/>
          <p:cNvSpPr>
            <a:spLocks noChangeArrowheads="1"/>
          </p:cNvSpPr>
          <p:nvPr/>
        </p:nvSpPr>
        <p:spPr bwMode="auto">
          <a:xfrm>
            <a:off x="5194393" y="1670298"/>
            <a:ext cx="3452069" cy="52322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Common-collector!</a:t>
            </a:r>
            <a:endParaRPr altLang="en-US" dirty="0" sz="36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81"/>
                                        </p:tgtEl>
                                        <p:attrNameLst>
                                          <p:attrName>style.visibility</p:attrName>
                                        </p:attrNameLst>
                                      </p:cBhvr>
                                      <p:to>
                                        <p:strVal val="visible"/>
                                      </p:to>
                                    </p:set>
                                    <p:animEffect transition="in" filter="wipe(down)">
                                      <p:cBhvr>
                                        <p:cTn dur="500" id="7"/>
                                        <p:tgtEl>
                                          <p:spTgt spid="68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700"/>
                                        </p:tgtEl>
                                        <p:attrNameLst>
                                          <p:attrName>style.visibility</p:attrName>
                                        </p:attrNameLst>
                                      </p:cBhvr>
                                      <p:to>
                                        <p:strVal val="visible"/>
                                      </p:to>
                                    </p:set>
                                    <p:animEffect transition="in" filter="wipe(down)">
                                      <p:cBhvr>
                                        <p:cTn dur="500" id="10"/>
                                        <p:tgtEl>
                                          <p:spTgt spid="1050700"/>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701"/>
                                        </p:tgtEl>
                                        <p:attrNameLst>
                                          <p:attrName>style.visibility</p:attrName>
                                        </p:attrNameLst>
                                      </p:cBhvr>
                                      <p:to>
                                        <p:strVal val="visible"/>
                                      </p:to>
                                    </p:set>
                                    <p:animEffect transition="in" filter="wipe(down)">
                                      <p:cBhvr>
                                        <p:cTn dur="500" id="15"/>
                                        <p:tgtEl>
                                          <p:spTgt spid="1050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00" grpId="0" animBg="1"/>
      <p:bldP spid="10507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22" name="矩形 8"/>
          <p:cNvSpPr/>
          <p:nvPr/>
        </p:nvSpPr>
        <p:spPr>
          <a:xfrm>
            <a:off x="207616" y="332656"/>
            <a:ext cx="8670281" cy="802640"/>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2.3.1 Application of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n</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egative feedback in stabilizing the static working point Q</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23" name="Rectangle 68"/>
          <p:cNvSpPr/>
          <p:nvPr/>
        </p:nvSpPr>
        <p:spPr>
          <a:xfrm>
            <a:off x="323528" y="1225114"/>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24" name="Text Box 84"/>
          <p:cNvSpPr txBox="1">
            <a:spLocks noChangeArrowheads="1"/>
          </p:cNvSpPr>
          <p:nvPr/>
        </p:nvSpPr>
        <p:spPr bwMode="auto">
          <a:xfrm>
            <a:off x="3357216" y="699090"/>
            <a:ext cx="504466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en-US" b="1" dirty="0" sz="2400" kumimoji="1" lang="zh-CN" smtClean="0">
                <a:latin typeface="宋体" panose="02010600030101010101" pitchFamily="2" charset="-122"/>
                <a:ea typeface="宋体" panose="02010600030101010101" pitchFamily="2" charset="-122"/>
              </a:rPr>
              <a:t>负反馈在稳定静态工作点中的应用</a:t>
            </a:r>
          </a:p>
        </p:txBody>
      </p:sp>
      <p:sp>
        <p:nvSpPr>
          <p:cNvPr id="1048625" name="Rectangle 3"/>
          <p:cNvSpPr>
            <a:spLocks noChangeArrowheads="1"/>
          </p:cNvSpPr>
          <p:nvPr/>
        </p:nvSpPr>
        <p:spPr bwMode="auto">
          <a:xfrm>
            <a:off x="943062" y="1580297"/>
            <a:ext cx="2539040"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Direct coupling</a:t>
            </a:r>
            <a:endParaRPr altLang="en-US" dirty="0" sz="3200" kumimoji="1" lang="zh-CN" smtClean="0">
              <a:latin typeface="Arial" panose="020B0604020202020204" pitchFamily="34" charset="0"/>
              <a:cs typeface="Arial" panose="020B0604020202020204" pitchFamily="34" charset="0"/>
            </a:endParaRPr>
          </a:p>
        </p:txBody>
      </p:sp>
      <p:grpSp>
        <p:nvGrpSpPr>
          <p:cNvPr id="82" name="组合 6"/>
          <p:cNvGrpSpPr/>
          <p:nvPr/>
        </p:nvGrpSpPr>
        <p:grpSpPr>
          <a:xfrm>
            <a:off x="4274796" y="2083060"/>
            <a:ext cx="4509262" cy="3223270"/>
            <a:chOff x="4274796" y="2083060"/>
            <a:chExt cx="4509262" cy="3223270"/>
          </a:xfrm>
        </p:grpSpPr>
        <p:grpSp>
          <p:nvGrpSpPr>
            <p:cNvPr id="83" name="组合 1"/>
            <p:cNvGrpSpPr/>
            <p:nvPr/>
          </p:nvGrpSpPr>
          <p:grpSpPr>
            <a:xfrm>
              <a:off x="4274796" y="2083060"/>
              <a:ext cx="4509262" cy="3223270"/>
              <a:chOff x="4353253" y="2246182"/>
              <a:chExt cx="4509262" cy="3223270"/>
            </a:xfrm>
          </p:grpSpPr>
          <p:grpSp>
            <p:nvGrpSpPr>
              <p:cNvPr id="84" name="组合 118"/>
              <p:cNvGrpSpPr/>
              <p:nvPr/>
            </p:nvGrpSpPr>
            <p:grpSpPr>
              <a:xfrm>
                <a:off x="4353253" y="2246182"/>
                <a:ext cx="4509262" cy="3223270"/>
                <a:chOff x="3823835" y="329238"/>
                <a:chExt cx="4509262" cy="3223270"/>
              </a:xfrm>
            </p:grpSpPr>
            <p:grpSp>
              <p:nvGrpSpPr>
                <p:cNvPr id="85" name="组合 119"/>
                <p:cNvGrpSpPr/>
                <p:nvPr/>
              </p:nvGrpSpPr>
              <p:grpSpPr>
                <a:xfrm>
                  <a:off x="4224308" y="329238"/>
                  <a:ext cx="4108789" cy="3223270"/>
                  <a:chOff x="239826" y="1060105"/>
                  <a:chExt cx="4108789" cy="3223270"/>
                </a:xfrm>
              </p:grpSpPr>
              <p:grpSp>
                <p:nvGrpSpPr>
                  <p:cNvPr id="86" name="组合 121"/>
                  <p:cNvGrpSpPr/>
                  <p:nvPr/>
                </p:nvGrpSpPr>
                <p:grpSpPr>
                  <a:xfrm>
                    <a:off x="239826" y="1060105"/>
                    <a:ext cx="4108789" cy="3223270"/>
                    <a:chOff x="197881" y="1550492"/>
                    <a:chExt cx="4108789" cy="3223270"/>
                  </a:xfrm>
                </p:grpSpPr>
                <p:grpSp>
                  <p:nvGrpSpPr>
                    <p:cNvPr id="87" name="组合 125"/>
                    <p:cNvGrpSpPr/>
                    <p:nvPr/>
                  </p:nvGrpSpPr>
                  <p:grpSpPr>
                    <a:xfrm>
                      <a:off x="197881" y="1550492"/>
                      <a:ext cx="4108789" cy="3223270"/>
                      <a:chOff x="2428254" y="78156"/>
                      <a:chExt cx="4108789" cy="3223270"/>
                    </a:xfrm>
                  </p:grpSpPr>
                  <p:grpSp>
                    <p:nvGrpSpPr>
                      <p:cNvPr id="88" name="组合 127"/>
                      <p:cNvGrpSpPr/>
                      <p:nvPr/>
                    </p:nvGrpSpPr>
                    <p:grpSpPr>
                      <a:xfrm>
                        <a:off x="2428254" y="78156"/>
                        <a:ext cx="4108789" cy="3223270"/>
                        <a:chOff x="4869126" y="515430"/>
                        <a:chExt cx="4108789" cy="3223270"/>
                      </a:xfrm>
                    </p:grpSpPr>
                    <p:grpSp>
                      <p:nvGrpSpPr>
                        <p:cNvPr id="89" name="组合 138"/>
                        <p:cNvGrpSpPr/>
                        <p:nvPr/>
                      </p:nvGrpSpPr>
                      <p:grpSpPr>
                        <a:xfrm>
                          <a:off x="4869126" y="515430"/>
                          <a:ext cx="4108789" cy="3223270"/>
                          <a:chOff x="748121" y="1410029"/>
                          <a:chExt cx="4108789" cy="3223270"/>
                        </a:xfrm>
                      </p:grpSpPr>
                      <p:grpSp>
                        <p:nvGrpSpPr>
                          <p:cNvPr id="90" name="组合 142"/>
                          <p:cNvGrpSpPr/>
                          <p:nvPr/>
                        </p:nvGrpSpPr>
                        <p:grpSpPr>
                          <a:xfrm>
                            <a:off x="748121" y="1410029"/>
                            <a:ext cx="3718545" cy="3223270"/>
                            <a:chOff x="481800" y="1314903"/>
                            <a:chExt cx="3718545" cy="3223270"/>
                          </a:xfrm>
                        </p:grpSpPr>
                        <p:grpSp>
                          <p:nvGrpSpPr>
                            <p:cNvPr id="91" name="组合 145"/>
                            <p:cNvGrpSpPr/>
                            <p:nvPr/>
                          </p:nvGrpSpPr>
                          <p:grpSpPr>
                            <a:xfrm>
                              <a:off x="687985" y="1314903"/>
                              <a:ext cx="3181035" cy="3223270"/>
                              <a:chOff x="687985" y="1314903"/>
                              <a:chExt cx="3181035" cy="3223270"/>
                            </a:xfrm>
                          </p:grpSpPr>
                          <p:grpSp>
                            <p:nvGrpSpPr>
                              <p:cNvPr id="92" name="Group 1096"/>
                              <p:cNvGrpSpPr/>
                              <p:nvPr/>
                            </p:nvGrpSpPr>
                            <p:grpSpPr bwMode="auto">
                              <a:xfrm>
                                <a:off x="1275234" y="1569267"/>
                                <a:ext cx="1187278" cy="2968906"/>
                                <a:chOff x="4072" y="2035"/>
                                <a:chExt cx="835" cy="2088"/>
                              </a:xfrm>
                            </p:grpSpPr>
                            <p:sp>
                              <p:nvSpPr>
                                <p:cNvPr id="104862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7"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0"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1"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632" name="文本框 152"/>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633" name="文本框 153"/>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34"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5"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6"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7" name="矩形 15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8"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9" name="矩形 15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0" name="文本框 160"/>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641" name="文本框 16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41" name="直接连接符 162"/>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42" name="椭圆 16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43" name="椭圆 146"/>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4" name="文本框 147"/>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45" name="文本框 148"/>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42" name="直接箭头连接符 149"/>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43" name="直接箭头连接符 150"/>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646" name="文本框 143"/>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47" name="文本框 144"/>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48"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49" name="矩形 140"/>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0" name="文本框 141"/>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8651"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2"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3"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4"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5" name="文本框 132"/>
                      <p:cNvSpPr txBox="1"/>
                      <p:nvPr/>
                    </p:nvSpPr>
                    <p:spPr>
                      <a:xfrm>
                        <a:off x="2873895" y="1141635"/>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8656"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7"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8" name="文本框 135"/>
                      <p:cNvSpPr txBox="1"/>
                      <p:nvPr/>
                    </p:nvSpPr>
                    <p:spPr>
                      <a:xfrm>
                        <a:off x="5110147" y="753438"/>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8659"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0" name="文本框 13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661" name="椭圆 126"/>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62" name="文本框 122"/>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663" name="文本框 123"/>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664" name="文本框 124"/>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665" name="矩形 120"/>
                <p:cNvSpPr>
                  <a:spLocks noChangeAspect="1" noMove="1" noResize="1" noRot="1" noAdjustHandles="1" noEditPoints="1" noChangeArrowheads="1" noChangeShapeType="1" noTextEdit="1"/>
                </p:cNvSpPr>
                <p:nvPr/>
              </p:nvSpPr>
              <p:spPr>
                <a:xfrm>
                  <a:off x="3823835" y="2410043"/>
                  <a:ext cx="546880" cy="461665"/>
                </a:xfrm>
                <a:prstGeom prst="rect"/>
                <a:blipFill>
                  <a:blip xmlns:r="http://schemas.openxmlformats.org/officeDocument/2006/relationships" r:embed="rId1"/>
                  <a:stretch>
                    <a:fillRect b="-2632"/>
                  </a:stretch>
                </a:blipFill>
              </p:spPr>
              <p:txBody>
                <a:bodyPr/>
                <a:p>
                  <a:r>
                    <a:rPr altLang="en-US" lang="zh-CN">
                      <a:noFill/>
                    </a:rPr>
                    <a:t> </a:t>
                  </a:r>
                </a:p>
              </p:txBody>
            </p:sp>
          </p:grpSp>
          <p:sp>
            <p:nvSpPr>
              <p:cNvPr id="1048666" name="矩形 170"/>
              <p:cNvSpPr>
                <a:spLocks noChangeAspect="1" noMove="1" noResize="1" noRot="1" noAdjustHandles="1" noEditPoints="1" noChangeArrowheads="1" noChangeShapeType="1" noTextEdit="1"/>
              </p:cNvSpPr>
              <p:nvPr/>
            </p:nvSpPr>
            <p:spPr>
              <a:xfrm>
                <a:off x="8202989" y="4117068"/>
                <a:ext cx="630237" cy="461665"/>
              </a:xfrm>
              <a:prstGeom prst="rect"/>
              <a:blipFill>
                <a:blip xmlns:r="http://schemas.openxmlformats.org/officeDocument/2006/relationships" r:embed="rId2"/>
                <a:stretch>
                  <a:fillRect b="-2667"/>
                </a:stretch>
              </a:blipFill>
            </p:spPr>
            <p:txBody>
              <a:bodyPr/>
              <a:p>
                <a:r>
                  <a:rPr altLang="en-US" lang="zh-CN">
                    <a:noFill/>
                  </a:rPr>
                  <a:t> </a:t>
                </a:r>
              </a:p>
            </p:txBody>
          </p:sp>
          <p:sp>
            <p:nvSpPr>
              <p:cNvPr id="1048667" name="矩形 17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8" name="文本框 172"/>
              <p:cNvSpPr txBox="1"/>
              <p:nvPr/>
            </p:nvSpPr>
            <p:spPr>
              <a:xfrm>
                <a:off x="6753264" y="4646560"/>
                <a:ext cx="723149" cy="47244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R</a:t>
                </a:r>
                <a:r>
                  <a:rPr altLang="zh-CN" baseline="-25000"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669" name="矩形 181"/>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0" name="文本框 182"/>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8671" name="椭圆 183"/>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2" name="Line 1077"/>
            <p:cNvSpPr>
              <a:spLocks noChangeShapeType="1"/>
            </p:cNvSpPr>
            <p:nvPr/>
          </p:nvSpPr>
          <p:spPr bwMode="auto">
            <a:xfrm flipH="1" flipV="1">
              <a:off x="6655981" y="4317992"/>
              <a:ext cx="6649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73" name="Line 1077"/>
            <p:cNvSpPr>
              <a:spLocks noChangeShapeType="1"/>
            </p:cNvSpPr>
            <p:nvPr/>
          </p:nvSpPr>
          <p:spPr bwMode="auto">
            <a:xfrm flipV="1">
              <a:off x="7317795" y="4325034"/>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74" name="Line 1077"/>
            <p:cNvSpPr>
              <a:spLocks noChangeShapeType="1"/>
            </p:cNvSpPr>
            <p:nvPr/>
          </p:nvSpPr>
          <p:spPr bwMode="auto">
            <a:xfrm rot="5400000">
              <a:off x="7317794" y="440834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75" name="Line 1077"/>
            <p:cNvSpPr>
              <a:spLocks noChangeShapeType="1"/>
            </p:cNvSpPr>
            <p:nvPr/>
          </p:nvSpPr>
          <p:spPr bwMode="auto">
            <a:xfrm rot="5400000">
              <a:off x="7318205" y="452277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76" name="Line 1077"/>
            <p:cNvSpPr>
              <a:spLocks noChangeShapeType="1"/>
            </p:cNvSpPr>
            <p:nvPr/>
          </p:nvSpPr>
          <p:spPr bwMode="auto">
            <a:xfrm flipV="1">
              <a:off x="7317794" y="4730321"/>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77" name="文本框 189"/>
            <p:cNvSpPr txBox="1"/>
            <p:nvPr/>
          </p:nvSpPr>
          <p:spPr>
            <a:xfrm>
              <a:off x="7424186" y="4492867"/>
              <a:ext cx="574951" cy="535939"/>
            </a:xfrm>
            <a:prstGeom prst="rect"/>
            <a:noFill/>
          </p:spPr>
          <p:txBody>
            <a:bodyPr rtlCol="0" wrap="square">
              <a:spAutoFit/>
            </a:bodyPr>
            <a:p>
              <a:r>
                <a:rPr altLang="zh-CN" b="1" dirty="0" sz="2400" i="1" lang="en-US" smtClean="0">
                  <a:solidFill>
                    <a:srgbClr val="C00000"/>
                  </a:solidFill>
                  <a:latin typeface="Arial" panose="020B0604020202020204" pitchFamily="34" charset="0"/>
                  <a:cs typeface="Arial" panose="020B0604020202020204" pitchFamily="34" charset="0"/>
                </a:rPr>
                <a:t>C</a:t>
              </a:r>
              <a:r>
                <a:rPr altLang="zh-CN" baseline="-25000"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8678" name="椭圆 190"/>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9" name="椭圆 191"/>
            <p:cNvSpPr/>
            <p:nvPr/>
          </p:nvSpPr>
          <p:spPr>
            <a:xfrm>
              <a:off x="7277467" y="504899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0" name="椭圆 19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1" name="椭圆 193"/>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93" name="组合 4"/>
          <p:cNvGrpSpPr/>
          <p:nvPr/>
        </p:nvGrpSpPr>
        <p:grpSpPr>
          <a:xfrm>
            <a:off x="630625" y="2173861"/>
            <a:ext cx="3438539" cy="3250960"/>
            <a:chOff x="353320" y="2246386"/>
            <a:chExt cx="3438539" cy="3250960"/>
          </a:xfrm>
        </p:grpSpPr>
        <p:grpSp>
          <p:nvGrpSpPr>
            <p:cNvPr id="94" name="组合 2"/>
            <p:cNvGrpSpPr/>
            <p:nvPr/>
          </p:nvGrpSpPr>
          <p:grpSpPr>
            <a:xfrm>
              <a:off x="353320" y="2246386"/>
              <a:ext cx="3438539" cy="3250960"/>
              <a:chOff x="353320" y="2246386"/>
              <a:chExt cx="3438539" cy="3250960"/>
            </a:xfrm>
          </p:grpSpPr>
          <p:grpSp>
            <p:nvGrpSpPr>
              <p:cNvPr id="95" name="组合 9"/>
              <p:cNvGrpSpPr/>
              <p:nvPr/>
            </p:nvGrpSpPr>
            <p:grpSpPr>
              <a:xfrm>
                <a:off x="353320" y="2246386"/>
                <a:ext cx="3438539" cy="3250960"/>
                <a:chOff x="4227597" y="329238"/>
                <a:chExt cx="3438539" cy="3250960"/>
              </a:xfrm>
            </p:grpSpPr>
            <p:grpSp>
              <p:nvGrpSpPr>
                <p:cNvPr id="96" name="组合 10"/>
                <p:cNvGrpSpPr/>
                <p:nvPr/>
              </p:nvGrpSpPr>
              <p:grpSpPr>
                <a:xfrm>
                  <a:off x="4227597" y="329238"/>
                  <a:ext cx="3438539" cy="3250960"/>
                  <a:chOff x="243115" y="1060105"/>
                  <a:chExt cx="3438539" cy="3250960"/>
                </a:xfrm>
              </p:grpSpPr>
              <p:grpSp>
                <p:nvGrpSpPr>
                  <p:cNvPr id="97" name="组合 13"/>
                  <p:cNvGrpSpPr/>
                  <p:nvPr/>
                </p:nvGrpSpPr>
                <p:grpSpPr>
                  <a:xfrm>
                    <a:off x="243115" y="1060105"/>
                    <a:ext cx="3438539" cy="3250960"/>
                    <a:chOff x="201170" y="1550492"/>
                    <a:chExt cx="3438539" cy="3250960"/>
                  </a:xfrm>
                </p:grpSpPr>
                <p:grpSp>
                  <p:nvGrpSpPr>
                    <p:cNvPr id="98" name="组合 17"/>
                    <p:cNvGrpSpPr/>
                    <p:nvPr/>
                  </p:nvGrpSpPr>
                  <p:grpSpPr>
                    <a:xfrm>
                      <a:off x="201170" y="1550492"/>
                      <a:ext cx="3438539" cy="3250960"/>
                      <a:chOff x="2431543" y="78156"/>
                      <a:chExt cx="3438539" cy="3250960"/>
                    </a:xfrm>
                  </p:grpSpPr>
                  <p:grpSp>
                    <p:nvGrpSpPr>
                      <p:cNvPr id="99" name="组合 30"/>
                      <p:cNvGrpSpPr/>
                      <p:nvPr/>
                    </p:nvGrpSpPr>
                    <p:grpSpPr>
                      <a:xfrm>
                        <a:off x="2431543" y="78156"/>
                        <a:ext cx="3438539" cy="3250960"/>
                        <a:chOff x="751410" y="1410029"/>
                        <a:chExt cx="3438539" cy="3250960"/>
                      </a:xfrm>
                    </p:grpSpPr>
                    <p:grpSp>
                      <p:nvGrpSpPr>
                        <p:cNvPr id="100" name="组合 34"/>
                        <p:cNvGrpSpPr/>
                        <p:nvPr/>
                      </p:nvGrpSpPr>
                      <p:grpSpPr>
                        <a:xfrm>
                          <a:off x="751410" y="1410029"/>
                          <a:ext cx="3259010" cy="3223270"/>
                          <a:chOff x="485089" y="1314903"/>
                          <a:chExt cx="3259010" cy="3223270"/>
                        </a:xfrm>
                      </p:grpSpPr>
                      <p:grpSp>
                        <p:nvGrpSpPr>
                          <p:cNvPr id="101" name="组合 37"/>
                          <p:cNvGrpSpPr/>
                          <p:nvPr/>
                        </p:nvGrpSpPr>
                        <p:grpSpPr>
                          <a:xfrm>
                            <a:off x="687984" y="1314903"/>
                            <a:ext cx="3056115" cy="3223270"/>
                            <a:chOff x="687984" y="1314903"/>
                            <a:chExt cx="3056115" cy="3223270"/>
                          </a:xfrm>
                        </p:grpSpPr>
                        <p:grpSp>
                          <p:nvGrpSpPr>
                            <p:cNvPr id="102" name="Group 1096"/>
                            <p:cNvGrpSpPr/>
                            <p:nvPr/>
                          </p:nvGrpSpPr>
                          <p:grpSpPr bwMode="auto">
                            <a:xfrm>
                              <a:off x="687992" y="1569267"/>
                              <a:ext cx="1774518" cy="2968906"/>
                              <a:chOff x="3659" y="2035"/>
                              <a:chExt cx="1248" cy="2088"/>
                            </a:xfrm>
                          </p:grpSpPr>
                          <p:sp>
                            <p:nvSpPr>
                              <p:cNvPr id="104868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83"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8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8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86"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87"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688" name="文本框 44"/>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689" name="文本框 45"/>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90"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1" name="Line 1073"/>
                            <p:cNvSpPr>
                              <a:spLocks noChangeShapeType="1"/>
                            </p:cNvSpPr>
                            <p:nvPr/>
                          </p:nvSpPr>
                          <p:spPr bwMode="auto">
                            <a:xfrm flipH="1">
                              <a:off x="687984" y="4329508"/>
                              <a:ext cx="243946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2"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3" name="矩形 4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4"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95" name="矩形 5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96" name="文本框 52"/>
                            <p:cNvSpPr txBox="1"/>
                            <p:nvPr/>
                          </p:nvSpPr>
                          <p:spPr>
                            <a:xfrm>
                              <a:off x="970284" y="1863975"/>
                              <a:ext cx="68232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697" name="文本框 5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44" name="直接连接符 54"/>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98" name="椭圆 55"/>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99" name="椭圆 38"/>
                          <p:cNvSpPr/>
                          <p:nvPr/>
                        </p:nvSpPr>
                        <p:spPr>
                          <a:xfrm>
                            <a:off x="485089" y="3469440"/>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0" name="文本框 39"/>
                          <p:cNvSpPr txBox="1"/>
                          <p:nvPr/>
                        </p:nvSpPr>
                        <p:spPr>
                          <a:xfrm>
                            <a:off x="700213" y="320357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01" name="文本框 40"/>
                          <p:cNvSpPr txBox="1"/>
                          <p:nvPr/>
                        </p:nvSpPr>
                        <p:spPr>
                          <a:xfrm>
                            <a:off x="703510" y="36940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45" name="直接箭头连接符 41"/>
                          <p:cNvCxnSpPr>
                            <a:cxnSpLocks/>
                          </p:cNvCxnSpPr>
                          <p:nvPr/>
                        </p:nvCxnSpPr>
                        <p:spPr>
                          <a:xfrm>
                            <a:off x="3511231" y="3643850"/>
                            <a:ext cx="0" cy="651098"/>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46" name="直接箭头连接符 42"/>
                          <p:cNvCxnSpPr>
                            <a:cxnSpLocks/>
                          </p:cNvCxnSpPr>
                          <p:nvPr/>
                        </p:nvCxnSpPr>
                        <p:spPr>
                          <a:xfrm flipV="1">
                            <a:off x="3511231" y="2704619"/>
                            <a:ext cx="0" cy="572360"/>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702" name="文本框 35"/>
                        <p:cNvSpPr txBox="1"/>
                        <p:nvPr/>
                      </p:nvSpPr>
                      <p:spPr>
                        <a:xfrm>
                          <a:off x="3602886" y="2439998"/>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703" name="文本框 36"/>
                        <p:cNvSpPr txBox="1"/>
                        <p:nvPr/>
                      </p:nvSpPr>
                      <p:spPr>
                        <a:xfrm>
                          <a:off x="3626815" y="4199324"/>
                          <a:ext cx="37683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8704"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05" name="文本框 29"/>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706" name="椭圆 18"/>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07" name="文本框 1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708" name="文本框 1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709" name="文本框 1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710" name="矩形 11"/>
                <p:cNvSpPr>
                  <a:spLocks noChangeAspect="1" noMove="1" noResize="1" noRot="1" noAdjustHandles="1" noEditPoints="1" noChangeArrowheads="1" noChangeShapeType="1" noTextEdit="1"/>
                </p:cNvSpPr>
                <p:nvPr/>
              </p:nvSpPr>
              <p:spPr>
                <a:xfrm>
                  <a:off x="4540033" y="2455909"/>
                  <a:ext cx="537263" cy="461665"/>
                </a:xfrm>
                <a:prstGeom prst="rect"/>
                <a:blipFill>
                  <a:blip xmlns:r="http://schemas.openxmlformats.org/officeDocument/2006/relationships" r:embed="rId3"/>
                  <a:stretch>
                    <a:fillRect b="-2632"/>
                  </a:stretch>
                </a:blipFill>
              </p:spPr>
              <p:txBody>
                <a:bodyPr/>
                <a:p>
                  <a:r>
                    <a:rPr altLang="en-US" lang="zh-CN">
                      <a:noFill/>
                    </a:rPr>
                    <a:t> </a:t>
                  </a:r>
                </a:p>
              </p:txBody>
            </p:sp>
          </p:grpSp>
          <p:sp>
            <p:nvSpPr>
              <p:cNvPr id="1048711" name="矩形 62"/>
              <p:cNvSpPr>
                <a:spLocks noChangeAspect="1" noMove="1" noResize="1" noRot="1" noAdjustHandles="1" noEditPoints="1" noChangeArrowheads="1" noChangeShapeType="1" noTextEdit="1"/>
              </p:cNvSpPr>
              <p:nvPr/>
            </p:nvSpPr>
            <p:spPr>
              <a:xfrm>
                <a:off x="3066491" y="4103574"/>
                <a:ext cx="630237"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48712" name="矩形 116"/>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3" name="文本框 117"/>
              <p:cNvSpPr txBox="1"/>
              <p:nvPr/>
            </p:nvSpPr>
            <p:spPr>
              <a:xfrm>
                <a:off x="2385742" y="4615910"/>
                <a:ext cx="723149" cy="535939"/>
              </a:xfrm>
              <a:prstGeom prst="rect"/>
              <a:noFill/>
            </p:spPr>
            <p:txBody>
              <a:bodyPr rtlCol="0" wrap="square">
                <a:spAutoFit/>
              </a:bodyPr>
              <a:p>
                <a:r>
                  <a:rPr altLang="zh-CN" b="1" dirty="0" sz="2400" i="1" lang="en-US" smtClean="0">
                    <a:solidFill>
                      <a:srgbClr val="C00000"/>
                    </a:solidFill>
                    <a:latin typeface="Arial" panose="020B0604020202020204" pitchFamily="34" charset="0"/>
                    <a:cs typeface="Arial" panose="020B0604020202020204" pitchFamily="34" charset="0"/>
                  </a:rPr>
                  <a:t>R</a:t>
                </a:r>
                <a:r>
                  <a:rPr altLang="zh-CN" baseline="-25000"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8714" name="椭圆 174"/>
              <p:cNvSpPr/>
              <p:nvPr/>
            </p:nvSpPr>
            <p:spPr>
              <a:xfrm>
                <a:off x="2964490" y="3384712"/>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5" name="椭圆 175"/>
              <p:cNvSpPr/>
              <p:nvPr/>
            </p:nvSpPr>
            <p:spPr>
              <a:xfrm>
                <a:off x="2966157" y="521216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6" name="矩形 176"/>
              <p:cNvSpPr/>
              <p:nvPr/>
            </p:nvSpPr>
            <p:spPr>
              <a:xfrm>
                <a:off x="908080" y="387930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7" name="文本框 177"/>
              <p:cNvSpPr txBox="1"/>
              <p:nvPr/>
            </p:nvSpPr>
            <p:spPr>
              <a:xfrm>
                <a:off x="824111" y="3412882"/>
                <a:ext cx="68232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grpSp>
        <p:sp>
          <p:nvSpPr>
            <p:cNvPr id="1048718" name="椭圆 19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19" name="Rectangle 3"/>
          <p:cNvSpPr>
            <a:spLocks noChangeArrowheads="1"/>
          </p:cNvSpPr>
          <p:nvPr/>
        </p:nvSpPr>
        <p:spPr bwMode="auto">
          <a:xfrm>
            <a:off x="3657334" y="1586334"/>
            <a:ext cx="5238022"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Resistance-capacitance coupling</a:t>
            </a:r>
            <a:endParaRPr altLang="en-US" dirty="0" sz="32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82"/>
                                        </p:tgtEl>
                                        <p:attrNameLst>
                                          <p:attrName>style.visibility</p:attrName>
                                        </p:attrNameLst>
                                      </p:cBhvr>
                                      <p:to>
                                        <p:strVal val="visible"/>
                                      </p:to>
                                    </p:set>
                                    <p:animEffect transition="in" filter="wipe(down)">
                                      <p:cBhvr>
                                        <p:cTn dur="500" id="7"/>
                                        <p:tgtEl>
                                          <p:spTgt spid="8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719"/>
                                        </p:tgtEl>
                                        <p:attrNameLst>
                                          <p:attrName>style.visibility</p:attrName>
                                        </p:attrNameLst>
                                      </p:cBhvr>
                                      <p:to>
                                        <p:strVal val="visible"/>
                                      </p:to>
                                    </p:set>
                                    <p:animEffect transition="in" filter="wipe(down)">
                                      <p:cBhvr>
                                        <p:cTn dur="500" id="10"/>
                                        <p:tgtEl>
                                          <p:spTgt spid="1048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694" name=""/>
        <p:cNvGrpSpPr/>
        <p:nvPr/>
      </p:nvGrpSpPr>
      <p:grpSpPr>
        <a:xfrm>
          <a:off x="0" y="0"/>
          <a:ext cx="0" cy="0"/>
          <a:chOff x="0" y="0"/>
          <a:chExt cx="0" cy="0"/>
        </a:xfrm>
      </p:grpSpPr>
      <p:sp>
        <p:nvSpPr>
          <p:cNvPr id="10507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06" name="圆角矩形 365"/>
          <p:cNvSpPr/>
          <p:nvPr/>
        </p:nvSpPr>
        <p:spPr>
          <a:xfrm>
            <a:off x="1608738" y="612695"/>
            <a:ext cx="1002987" cy="1049949"/>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95" name="组合 179"/>
          <p:cNvGrpSpPr/>
          <p:nvPr/>
        </p:nvGrpSpPr>
        <p:grpSpPr>
          <a:xfrm>
            <a:off x="1556" y="577902"/>
            <a:ext cx="4052701" cy="1905513"/>
            <a:chOff x="235724" y="4488302"/>
            <a:chExt cx="4052701" cy="1905513"/>
          </a:xfrm>
        </p:grpSpPr>
        <p:grpSp>
          <p:nvGrpSpPr>
            <p:cNvPr id="696" name="组合 180"/>
            <p:cNvGrpSpPr/>
            <p:nvPr/>
          </p:nvGrpSpPr>
          <p:grpSpPr>
            <a:xfrm flipV="1">
              <a:off x="235724" y="4488302"/>
              <a:ext cx="4052701" cy="1690541"/>
              <a:chOff x="3564143" y="3312115"/>
              <a:chExt cx="4052701" cy="1690541"/>
            </a:xfrm>
          </p:grpSpPr>
          <p:sp>
            <p:nvSpPr>
              <p:cNvPr id="1050707" name="Line 1077"/>
              <p:cNvSpPr>
                <a:spLocks noChangeShapeType="1"/>
              </p:cNvSpPr>
              <p:nvPr/>
            </p:nvSpPr>
            <p:spPr bwMode="auto">
              <a:xfrm>
                <a:off x="7028990" y="3317121"/>
                <a:ext cx="0" cy="16855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nvGrpSpPr>
              <p:cNvPr id="697" name="组合 234"/>
              <p:cNvGrpSpPr/>
              <p:nvPr/>
            </p:nvGrpSpPr>
            <p:grpSpPr>
              <a:xfrm>
                <a:off x="3564143" y="3312115"/>
                <a:ext cx="4052701" cy="1690541"/>
                <a:chOff x="637195" y="1326421"/>
                <a:chExt cx="4052701" cy="1690541"/>
              </a:xfrm>
            </p:grpSpPr>
            <p:grpSp>
              <p:nvGrpSpPr>
                <p:cNvPr id="698" name="组合 236"/>
                <p:cNvGrpSpPr/>
                <p:nvPr/>
              </p:nvGrpSpPr>
              <p:grpSpPr>
                <a:xfrm>
                  <a:off x="637195" y="1326421"/>
                  <a:ext cx="4052701" cy="1690541"/>
                  <a:chOff x="4848336" y="1923470"/>
                  <a:chExt cx="4052701" cy="1690541"/>
                </a:xfrm>
              </p:grpSpPr>
              <p:grpSp>
                <p:nvGrpSpPr>
                  <p:cNvPr id="699" name="组合 241"/>
                  <p:cNvGrpSpPr/>
                  <p:nvPr/>
                </p:nvGrpSpPr>
                <p:grpSpPr>
                  <a:xfrm>
                    <a:off x="5269430" y="1923470"/>
                    <a:ext cx="3631607" cy="1690541"/>
                    <a:chOff x="4928343" y="2787242"/>
                    <a:chExt cx="3631607" cy="1690541"/>
                  </a:xfrm>
                </p:grpSpPr>
                <p:grpSp>
                  <p:nvGrpSpPr>
                    <p:cNvPr id="700" name="组合 244"/>
                    <p:cNvGrpSpPr/>
                    <p:nvPr/>
                  </p:nvGrpSpPr>
                  <p:grpSpPr>
                    <a:xfrm>
                      <a:off x="4928343" y="2787242"/>
                      <a:ext cx="3043752" cy="1690541"/>
                      <a:chOff x="414443" y="1601165"/>
                      <a:chExt cx="3043752" cy="1690541"/>
                    </a:xfrm>
                  </p:grpSpPr>
                  <p:grpSp>
                    <p:nvGrpSpPr>
                      <p:cNvPr id="701" name="组合 248"/>
                      <p:cNvGrpSpPr/>
                      <p:nvPr/>
                    </p:nvGrpSpPr>
                    <p:grpSpPr>
                      <a:xfrm>
                        <a:off x="414443" y="1601165"/>
                        <a:ext cx="3043752" cy="1690541"/>
                        <a:chOff x="2602871" y="619216"/>
                        <a:chExt cx="3043752" cy="1690541"/>
                      </a:xfrm>
                    </p:grpSpPr>
                    <p:grpSp>
                      <p:nvGrpSpPr>
                        <p:cNvPr id="702" name="组合 254"/>
                        <p:cNvGrpSpPr/>
                        <p:nvPr/>
                      </p:nvGrpSpPr>
                      <p:grpSpPr>
                        <a:xfrm>
                          <a:off x="2602871" y="624222"/>
                          <a:ext cx="3043752" cy="1685535"/>
                          <a:chOff x="5043743" y="1061496"/>
                          <a:chExt cx="3043752" cy="1685535"/>
                        </a:xfrm>
                      </p:grpSpPr>
                      <p:grpSp>
                        <p:nvGrpSpPr>
                          <p:cNvPr id="703" name="组合 260"/>
                          <p:cNvGrpSpPr/>
                          <p:nvPr/>
                        </p:nvGrpSpPr>
                        <p:grpSpPr>
                          <a:xfrm>
                            <a:off x="5043743" y="1066970"/>
                            <a:ext cx="3043752" cy="1680061"/>
                            <a:chOff x="656417" y="1866443"/>
                            <a:chExt cx="3043752" cy="1680061"/>
                          </a:xfrm>
                        </p:grpSpPr>
                        <p:grpSp>
                          <p:nvGrpSpPr>
                            <p:cNvPr id="704" name="组合 264"/>
                            <p:cNvGrpSpPr/>
                            <p:nvPr/>
                          </p:nvGrpSpPr>
                          <p:grpSpPr>
                            <a:xfrm>
                              <a:off x="865163" y="1866443"/>
                              <a:ext cx="2835006" cy="1680061"/>
                              <a:chOff x="865163" y="1866443"/>
                              <a:chExt cx="2835006" cy="1680061"/>
                            </a:xfrm>
                          </p:grpSpPr>
                          <p:grpSp>
                            <p:nvGrpSpPr>
                              <p:cNvPr id="705" name="Group 1096"/>
                              <p:cNvGrpSpPr/>
                              <p:nvPr/>
                            </p:nvGrpSpPr>
                            <p:grpSpPr bwMode="auto">
                              <a:xfrm>
                                <a:off x="868571" y="1866443"/>
                                <a:ext cx="1593938" cy="1564079"/>
                                <a:chOff x="3786" y="2244"/>
                                <a:chExt cx="1121" cy="1100"/>
                              </a:xfrm>
                            </p:grpSpPr>
                            <p:sp>
                              <p:nvSpPr>
                                <p:cNvPr id="105070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09" name="Line 1073"/>
                                <p:cNvSpPr>
                                  <a:spLocks noChangeShapeType="1"/>
                                </p:cNvSpPr>
                                <p:nvPr/>
                              </p:nvSpPr>
                              <p:spPr bwMode="auto">
                                <a:xfrm flipH="1">
                                  <a:off x="3786" y="3080"/>
                                  <a:ext cx="89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1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1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12"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sp>
                            <p:nvSpPr>
                              <p:cNvPr id="1050713" name="Line 1073"/>
                              <p:cNvSpPr>
                                <a:spLocks noChangeShapeType="1"/>
                              </p:cNvSpPr>
                              <p:nvPr/>
                            </p:nvSpPr>
                            <p:spPr bwMode="auto">
                              <a:xfrm flipH="1">
                                <a:off x="2447867" y="3546504"/>
                                <a:ext cx="125230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14" name="Line 1077"/>
                              <p:cNvSpPr>
                                <a:spLocks noChangeShapeType="1"/>
                              </p:cNvSpPr>
                              <p:nvPr/>
                            </p:nvSpPr>
                            <p:spPr bwMode="auto">
                              <a:xfrm flipH="1" flipV="1">
                                <a:off x="865163" y="1869205"/>
                                <a:ext cx="28350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15" name="文本框 272"/>
                              <p:cNvSpPr txBox="1"/>
                              <p:nvPr/>
                            </p:nvSpPr>
                            <p:spPr>
                              <a:xfrm>
                                <a:off x="1754939" y="2993505"/>
                                <a:ext cx="375952" cy="400110"/>
                              </a:xfrm>
                              <a:prstGeom prst="rect"/>
                              <a:noFill/>
                            </p:spPr>
                            <p:txBody>
                              <a:bodyPr rtlCol="0" wrap="square">
                                <a:spAutoFit/>
                              </a:bodyPr>
                              <a:p>
                                <a:endParaRPr altLang="en-US" b="1" dirty="0" sz="2000" lang="zh-CN">
                                  <a:latin typeface="Arial" panose="020B0604020202020204" pitchFamily="34" charset="0"/>
                                  <a:cs typeface="Arial" panose="020B0604020202020204" pitchFamily="34" charset="0"/>
                                </a:endParaRPr>
                              </a:p>
                            </p:txBody>
                          </p:sp>
                        </p:grpSp>
                        <p:sp>
                          <p:nvSpPr>
                            <p:cNvPr id="1050716" name="椭圆 265"/>
                            <p:cNvSpPr/>
                            <p:nvPr/>
                          </p:nvSpPr>
                          <p:spPr>
                            <a:xfrm>
                              <a:off x="656417" y="2270987"/>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17" name="文本框 266"/>
                            <p:cNvSpPr txBox="1"/>
                            <p:nvPr/>
                          </p:nvSpPr>
                          <p:spPr>
                            <a:xfrm flipV="1">
                              <a:off x="851198" y="2006521"/>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18" name="文本框 267"/>
                            <p:cNvSpPr txBox="1"/>
                            <p:nvPr/>
                          </p:nvSpPr>
                          <p:spPr>
                            <a:xfrm flipV="1">
                              <a:off x="834348" y="2566131"/>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719" name="Line 1077"/>
                          <p:cNvSpPr>
                            <a:spLocks noChangeShapeType="1"/>
                          </p:cNvSpPr>
                          <p:nvPr/>
                        </p:nvSpPr>
                        <p:spPr bwMode="auto">
                          <a:xfrm>
                            <a:off x="7681151" y="1061496"/>
                            <a:ext cx="0" cy="16855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20" name="矩形 262"/>
                          <p:cNvSpPr/>
                          <p:nvPr/>
                        </p:nvSpPr>
                        <p:spPr>
                          <a:xfrm rot="16200000">
                            <a:off x="7457911" y="180087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21" name="文本框 263"/>
                          <p:cNvSpPr txBox="1"/>
                          <p:nvPr/>
                        </p:nvSpPr>
                        <p:spPr>
                          <a:xfrm flipV="1">
                            <a:off x="7182904" y="1729011"/>
                            <a:ext cx="5397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722" name="Line 1077"/>
                        <p:cNvSpPr>
                          <a:spLocks noChangeShapeType="1"/>
                        </p:cNvSpPr>
                        <p:nvPr/>
                      </p:nvSpPr>
                      <p:spPr bwMode="auto">
                        <a:xfrm>
                          <a:off x="2811314" y="619216"/>
                          <a:ext cx="0" cy="11991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23" name="文本框 258"/>
                        <p:cNvSpPr txBox="1"/>
                        <p:nvPr/>
                      </p:nvSpPr>
                      <p:spPr>
                        <a:xfrm flipV="1">
                          <a:off x="4191494" y="1593611"/>
                          <a:ext cx="48346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0724" name="文本框 249"/>
                      <p:cNvSpPr txBox="1"/>
                      <p:nvPr/>
                    </p:nvSpPr>
                    <p:spPr>
                      <a:xfrm flipV="1">
                        <a:off x="1561591" y="2711445"/>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725" name="文本框 252"/>
                      <p:cNvSpPr txBox="1"/>
                      <p:nvPr/>
                    </p:nvSpPr>
                    <p:spPr>
                      <a:xfrm flipV="1">
                        <a:off x="2154574" y="2894927"/>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726" name="文本框 253"/>
                      <p:cNvSpPr txBox="1"/>
                      <p:nvPr/>
                    </p:nvSpPr>
                    <p:spPr>
                      <a:xfrm flipV="1">
                        <a:off x="2133337" y="2214233"/>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sp>
                  <p:nvSpPr>
                    <p:cNvPr id="1050727" name="矩形 246"/>
                    <p:cNvSpPr/>
                    <p:nvPr/>
                  </p:nvSpPr>
                  <p:spPr>
                    <a:xfrm rot="16200000">
                      <a:off x="7723736" y="352865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28" name="文本框 247"/>
                    <p:cNvSpPr txBox="1"/>
                    <p:nvPr/>
                  </p:nvSpPr>
                  <p:spPr>
                    <a:xfrm flipV="1">
                      <a:off x="7998181" y="3459763"/>
                      <a:ext cx="56176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729" name="矩形 326"/>
                  <p:cNvSpPr>
                    <a:spLocks noChangeAspect="1" noMove="1" noResize="1" noRot="1" noAdjustHandles="1" noEditPoints="1" noChangeArrowheads="1" noChangeShapeType="1" noTextEdit="1"/>
                  </p:cNvSpPr>
                  <p:nvPr/>
                </p:nvSpPr>
                <p:spPr>
                  <a:xfrm flipV="1">
                    <a:off x="4848336" y="2342659"/>
                    <a:ext cx="477951" cy="377989"/>
                  </a:xfrm>
                  <a:prstGeom prst="rect"/>
                  <a:blipFill>
                    <a:blip xmlns:r="http://schemas.openxmlformats.org/officeDocument/2006/relationships" r:embed="rId1"/>
                    <a:stretch>
                      <a:fillRect/>
                    </a:stretch>
                  </a:blipFill>
                </p:spPr>
                <p:txBody>
                  <a:bodyPr/>
                  <a:p>
                    <a:r>
                      <a:rPr altLang="en-US" lang="zh-CN">
                        <a:noFill/>
                      </a:rPr>
                      <a:t> </a:t>
                    </a:r>
                  </a:p>
                </p:txBody>
              </p:sp>
            </p:grpSp>
            <p:sp>
              <p:nvSpPr>
                <p:cNvPr id="1050730" name="Line 1077"/>
                <p:cNvSpPr>
                  <a:spLocks noChangeShapeType="1"/>
                </p:cNvSpPr>
                <p:nvPr/>
              </p:nvSpPr>
              <p:spPr bwMode="auto">
                <a:xfrm flipV="1">
                  <a:off x="2026696" y="1326421"/>
                  <a:ext cx="0" cy="11991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1" name="矩形 239"/>
                <p:cNvSpPr/>
                <p:nvPr/>
              </p:nvSpPr>
              <p:spPr>
                <a:xfrm rot="16200000">
                  <a:off x="1789495" y="180641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32" name="文本框 240"/>
                <p:cNvSpPr txBox="1"/>
                <p:nvPr/>
              </p:nvSpPr>
              <p:spPr>
                <a:xfrm flipV="1">
                  <a:off x="2060657" y="1670963"/>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733" name="Line 1077"/>
              <p:cNvSpPr>
                <a:spLocks noChangeShapeType="1"/>
              </p:cNvSpPr>
              <p:nvPr/>
            </p:nvSpPr>
            <p:spPr bwMode="auto">
              <a:xfrm>
                <a:off x="5774266" y="4872455"/>
                <a:ext cx="0" cy="13020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grpSp>
        <p:sp>
          <p:nvSpPr>
            <p:cNvPr id="1050734" name="Line 1077"/>
            <p:cNvSpPr>
              <a:spLocks noChangeShapeType="1"/>
            </p:cNvSpPr>
            <p:nvPr/>
          </p:nvSpPr>
          <p:spPr bwMode="auto">
            <a:xfrm>
              <a:off x="2442572" y="6211195"/>
              <a:ext cx="0" cy="1820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47" name="直接连接符 214"/>
            <p:cNvCxnSpPr>
              <a:cxnSpLocks/>
            </p:cNvCxnSpPr>
            <p:nvPr/>
          </p:nvCxnSpPr>
          <p:spPr>
            <a:xfrm flipV="1">
              <a:off x="2222575" y="6393741"/>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735" name="椭圆 217"/>
            <p:cNvSpPr/>
            <p:nvPr/>
          </p:nvSpPr>
          <p:spPr>
            <a:xfrm>
              <a:off x="2401131" y="613122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grpSp>
      <p:grpSp>
        <p:nvGrpSpPr>
          <p:cNvPr id="706" name="组合 4"/>
          <p:cNvGrpSpPr/>
          <p:nvPr/>
        </p:nvGrpSpPr>
        <p:grpSpPr>
          <a:xfrm>
            <a:off x="4729349" y="347842"/>
            <a:ext cx="3992011" cy="2097192"/>
            <a:chOff x="4729349" y="347842"/>
            <a:chExt cx="3992011" cy="2097192"/>
          </a:xfrm>
        </p:grpSpPr>
        <p:grpSp>
          <p:nvGrpSpPr>
            <p:cNvPr id="707" name="组合 182"/>
            <p:cNvGrpSpPr/>
            <p:nvPr/>
          </p:nvGrpSpPr>
          <p:grpSpPr>
            <a:xfrm>
              <a:off x="4768242" y="347842"/>
              <a:ext cx="3922394" cy="2097192"/>
              <a:chOff x="5187287" y="312834"/>
              <a:chExt cx="3922394" cy="2097192"/>
            </a:xfrm>
          </p:grpSpPr>
          <p:grpSp>
            <p:nvGrpSpPr>
              <p:cNvPr id="708" name="组合 183"/>
              <p:cNvGrpSpPr/>
              <p:nvPr/>
            </p:nvGrpSpPr>
            <p:grpSpPr>
              <a:xfrm>
                <a:off x="5187287" y="336620"/>
                <a:ext cx="3922394" cy="1864998"/>
                <a:chOff x="1624750" y="3617945"/>
                <a:chExt cx="4631713" cy="2202263"/>
              </a:xfrm>
            </p:grpSpPr>
            <p:grpSp>
              <p:nvGrpSpPr>
                <p:cNvPr id="709" name="组合 185"/>
                <p:cNvGrpSpPr/>
                <p:nvPr/>
              </p:nvGrpSpPr>
              <p:grpSpPr>
                <a:xfrm>
                  <a:off x="1624750" y="3617945"/>
                  <a:ext cx="4631713" cy="2202263"/>
                  <a:chOff x="2887585" y="3744016"/>
                  <a:chExt cx="4631713" cy="2202263"/>
                </a:xfrm>
              </p:grpSpPr>
              <p:grpSp>
                <p:nvGrpSpPr>
                  <p:cNvPr id="710" name="组合 203"/>
                  <p:cNvGrpSpPr/>
                  <p:nvPr/>
                </p:nvGrpSpPr>
                <p:grpSpPr>
                  <a:xfrm>
                    <a:off x="2887585" y="3744016"/>
                    <a:ext cx="4631713" cy="2202263"/>
                    <a:chOff x="496769" y="908196"/>
                    <a:chExt cx="4631713" cy="2202263"/>
                  </a:xfrm>
                </p:grpSpPr>
                <p:grpSp>
                  <p:nvGrpSpPr>
                    <p:cNvPr id="711" name="组合 208"/>
                    <p:cNvGrpSpPr/>
                    <p:nvPr/>
                  </p:nvGrpSpPr>
                  <p:grpSpPr>
                    <a:xfrm>
                      <a:off x="660293" y="1525773"/>
                      <a:ext cx="4468189" cy="1584686"/>
                      <a:chOff x="729107" y="3188570"/>
                      <a:chExt cx="4468189" cy="1584686"/>
                    </a:xfrm>
                  </p:grpSpPr>
                  <p:grpSp>
                    <p:nvGrpSpPr>
                      <p:cNvPr id="712" name="组合 238"/>
                      <p:cNvGrpSpPr/>
                      <p:nvPr/>
                    </p:nvGrpSpPr>
                    <p:grpSpPr>
                      <a:xfrm>
                        <a:off x="729107" y="3188570"/>
                        <a:ext cx="4126219" cy="1584686"/>
                        <a:chOff x="749171" y="2663742"/>
                        <a:chExt cx="4126219" cy="1584686"/>
                      </a:xfrm>
                    </p:grpSpPr>
                    <p:grpSp>
                      <p:nvGrpSpPr>
                        <p:cNvPr id="713" name="组合 256"/>
                        <p:cNvGrpSpPr/>
                        <p:nvPr/>
                      </p:nvGrpSpPr>
                      <p:grpSpPr>
                        <a:xfrm>
                          <a:off x="961853" y="2663742"/>
                          <a:ext cx="3913537" cy="1536253"/>
                          <a:chOff x="961853" y="2663742"/>
                          <a:chExt cx="3913537" cy="1536253"/>
                        </a:xfrm>
                      </p:grpSpPr>
                      <p:sp>
                        <p:nvSpPr>
                          <p:cNvPr id="1050736"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7"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8"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9" name="椭圆 325"/>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0" name="椭圆 328"/>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41" name="文本框 257"/>
                        <p:cNvSpPr txBox="1"/>
                        <p:nvPr/>
                      </p:nvSpPr>
                      <p:spPr>
                        <a:xfrm>
                          <a:off x="749171" y="2711306"/>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42" name="文本框 259"/>
                        <p:cNvSpPr txBox="1"/>
                        <p:nvPr/>
                      </p:nvSpPr>
                      <p:spPr>
                        <a:xfrm>
                          <a:off x="781711" y="3720546"/>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743" name="椭圆 243"/>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4" name="椭圆 245"/>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5" name="文本框 250"/>
                      <p:cNvSpPr txBox="1"/>
                      <p:nvPr/>
                    </p:nvSpPr>
                    <p:spPr>
                      <a:xfrm>
                        <a:off x="4610233" y="3188570"/>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46" name="文本框 251"/>
                      <p:cNvSpPr txBox="1"/>
                      <p:nvPr/>
                    </p:nvSpPr>
                    <p:spPr>
                      <a:xfrm>
                        <a:off x="4662622" y="4197958"/>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747" name="矩形 209"/>
                    <p:cNvSpPr>
                      <a:spLocks noChangeAspect="1" noMove="1" noResize="1" noRot="1" noAdjustHandles="1" noEditPoints="1" noChangeArrowheads="1" noChangeShapeType="1" noTextEdit="1"/>
                    </p:cNvSpPr>
                    <p:nvPr/>
                  </p:nvSpPr>
                  <p:spPr>
                    <a:xfrm>
                      <a:off x="496769" y="2070790"/>
                      <a:ext cx="773889" cy="483974"/>
                    </a:xfrm>
                    <a:prstGeom prst="rect"/>
                    <a:blipFill>
                      <a:blip xmlns:r="http://schemas.openxmlformats.org/officeDocument/2006/relationships" r:embed="rId2"/>
                      <a:stretch>
                        <a:fillRect b="-2941"/>
                      </a:stretch>
                    </a:blipFill>
                  </p:spPr>
                  <p:txBody>
                    <a:bodyPr/>
                    <a:p>
                      <a:r>
                        <a:rPr altLang="en-US" lang="zh-CN">
                          <a:noFill/>
                        </a:rPr>
                        <a:t> </a:t>
                      </a:r>
                    </a:p>
                  </p:txBody>
                </p:sp>
                <p:sp>
                  <p:nvSpPr>
                    <p:cNvPr id="1050748" name="矩形 210"/>
                    <p:cNvSpPr>
                      <a:spLocks noChangeAspect="1" noMove="1" noResize="1" noRot="1" noAdjustHandles="1" noEditPoints="1" noChangeArrowheads="1" noChangeShapeType="1" noTextEdit="1"/>
                    </p:cNvSpPr>
                    <p:nvPr/>
                  </p:nvSpPr>
                  <p:spPr>
                    <a:xfrm>
                      <a:off x="4354519" y="2049930"/>
                      <a:ext cx="751174" cy="483974"/>
                    </a:xfrm>
                    <a:prstGeom prst="rect"/>
                    <a:blipFill>
                      <a:blip xmlns:r="http://schemas.openxmlformats.org/officeDocument/2006/relationships" r:embed="rId3"/>
                      <a:stretch>
                        <a:fillRect/>
                      </a:stretch>
                    </a:blipFill>
                  </p:spPr>
                  <p:txBody>
                    <a:bodyPr/>
                    <a:p>
                      <a:r>
                        <a:rPr altLang="en-US" lang="zh-CN">
                          <a:noFill/>
                        </a:rPr>
                        <a:t> </a:t>
                      </a:r>
                    </a:p>
                  </p:txBody>
                </p:sp>
                <p:sp>
                  <p:nvSpPr>
                    <p:cNvPr id="1050749" name="矩形 212"/>
                    <p:cNvSpPr>
                      <a:spLocks noChangeAspect="1" noMove="1" noResize="1" noRot="1" noAdjustHandles="1" noEditPoints="1" noChangeArrowheads="1" noChangeShapeType="1" noTextEdit="1"/>
                    </p:cNvSpPr>
                    <p:nvPr/>
                  </p:nvSpPr>
                  <p:spPr>
                    <a:xfrm>
                      <a:off x="1053741" y="908196"/>
                      <a:ext cx="537263" cy="473206"/>
                    </a:xfrm>
                    <a:prstGeom prst="rect"/>
                    <a:blipFill>
                      <a:blip xmlns:r="http://schemas.openxmlformats.org/officeDocument/2006/relationships" r:embed="rId4"/>
                      <a:stretch>
                        <a:fillRect l="-4054" t="-4545" b="-21212"/>
                      </a:stretch>
                    </a:blipFill>
                  </p:spPr>
                  <p:txBody>
                    <a:bodyPr/>
                    <a:p>
                      <a:r>
                        <a:rPr altLang="en-US" lang="zh-CN">
                          <a:noFill/>
                        </a:rPr>
                        <a:t> </a:t>
                      </a:r>
                    </a:p>
                  </p:txBody>
                </p:sp>
                <p:sp>
                  <p:nvSpPr>
                    <p:cNvPr id="1050750" name="矩形 213"/>
                    <p:cNvSpPr>
                      <a:spLocks noChangeAspect="1" noMove="1" noResize="1" noRot="1" noAdjustHandles="1" noEditPoints="1" noChangeArrowheads="1" noChangeShapeType="1" noTextEdit="1"/>
                    </p:cNvSpPr>
                    <p:nvPr/>
                  </p:nvSpPr>
                  <p:spPr>
                    <a:xfrm>
                      <a:off x="4157748" y="921591"/>
                      <a:ext cx="514821" cy="473206"/>
                    </a:xfrm>
                    <a:prstGeom prst="rect"/>
                    <a:blipFill>
                      <a:blip xmlns:r="http://schemas.openxmlformats.org/officeDocument/2006/relationships" r:embed="rId5"/>
                      <a:stretch>
                        <a:fillRect l="-4225" t="-4545" b="-15152"/>
                      </a:stretch>
                    </a:blipFill>
                  </p:spPr>
                  <p:txBody>
                    <a:bodyPr/>
                    <a:p>
                      <a:r>
                        <a:rPr altLang="en-US" lang="zh-CN">
                          <a:noFill/>
                        </a:rPr>
                        <a:t> </a:t>
                      </a:r>
                    </a:p>
                  </p:txBody>
                </p:sp>
              </p:grpSp>
              <p:cxnSp>
                <p:nvCxnSpPr>
                  <p:cNvPr id="3145948" name="直接箭头连接符 205"/>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49" name="直接箭头连接符 206"/>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714" name="组合 186"/>
                <p:cNvGrpSpPr/>
                <p:nvPr/>
              </p:nvGrpSpPr>
              <p:grpSpPr>
                <a:xfrm>
                  <a:off x="2497018" y="4275368"/>
                  <a:ext cx="780688" cy="1461661"/>
                  <a:chOff x="3141734" y="4325569"/>
                  <a:chExt cx="780688" cy="1461661"/>
                </a:xfrm>
              </p:grpSpPr>
              <p:sp>
                <p:nvSpPr>
                  <p:cNvPr id="1050751"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2" name="矩形 197"/>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3" name="矩形 201"/>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6"/>
                    <a:stretch>
                      <a:fillRect b="-21875"/>
                    </a:stretch>
                  </a:blipFill>
                </p:spPr>
                <p:txBody>
                  <a:bodyPr/>
                  <a:p>
                    <a:r>
                      <a:rPr altLang="en-US" lang="zh-CN">
                        <a:noFill/>
                      </a:rPr>
                      <a:t> </a:t>
                    </a:r>
                  </a:p>
                </p:txBody>
              </p:sp>
            </p:grpSp>
            <p:grpSp>
              <p:nvGrpSpPr>
                <p:cNvPr id="715" name="组合 187"/>
                <p:cNvGrpSpPr/>
                <p:nvPr/>
              </p:nvGrpSpPr>
              <p:grpSpPr>
                <a:xfrm>
                  <a:off x="4305896" y="4267666"/>
                  <a:ext cx="944562" cy="1461661"/>
                  <a:chOff x="4950612" y="4317867"/>
                  <a:chExt cx="944562" cy="1461661"/>
                </a:xfrm>
              </p:grpSpPr>
              <p:sp>
                <p:nvSpPr>
                  <p:cNvPr id="1050754"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5" name="等腰三角形 189"/>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6" name="等腰三角形 190"/>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0" name="直接箭头连接符 191"/>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757" name="矩形 192"/>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7"/>
                    <a:stretch>
                      <a:fillRect l="-9278" t="-4545" r="-3093" b="-37879"/>
                    </a:stretch>
                  </a:blipFill>
                </p:spPr>
                <p:txBody>
                  <a:bodyPr/>
                  <a:p>
                    <a:r>
                      <a:rPr altLang="en-US" lang="zh-CN">
                        <a:noFill/>
                      </a:rPr>
                      <a:t> </a:t>
                    </a:r>
                  </a:p>
                </p:txBody>
              </p:sp>
            </p:grpSp>
          </p:grpSp>
          <p:sp>
            <p:nvSpPr>
              <p:cNvPr id="1050758" name="圆角矩形 184"/>
              <p:cNvSpPr/>
              <p:nvPr/>
            </p:nvSpPr>
            <p:spPr>
              <a:xfrm>
                <a:off x="5217651" y="312834"/>
                <a:ext cx="3818843" cy="2097192"/>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59" name="文本框 278"/>
            <p:cNvSpPr txBox="1"/>
            <p:nvPr/>
          </p:nvSpPr>
          <p:spPr>
            <a:xfrm>
              <a:off x="4729349" y="709960"/>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760" name="文本框 280"/>
            <p:cNvSpPr txBox="1"/>
            <p:nvPr/>
          </p:nvSpPr>
          <p:spPr>
            <a:xfrm>
              <a:off x="6559097" y="1810903"/>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761" name="文本框 281"/>
            <p:cNvSpPr txBox="1"/>
            <p:nvPr/>
          </p:nvSpPr>
          <p:spPr>
            <a:xfrm>
              <a:off x="8295832" y="592784"/>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grpSp>
        <p:nvGrpSpPr>
          <p:cNvPr id="716" name="组合 5"/>
          <p:cNvGrpSpPr/>
          <p:nvPr/>
        </p:nvGrpSpPr>
        <p:grpSpPr>
          <a:xfrm>
            <a:off x="526903" y="3660001"/>
            <a:ext cx="4579323" cy="2229543"/>
            <a:chOff x="1764595" y="3470560"/>
            <a:chExt cx="4579323" cy="2229543"/>
          </a:xfrm>
        </p:grpSpPr>
        <p:grpSp>
          <p:nvGrpSpPr>
            <p:cNvPr id="717" name="组合 282"/>
            <p:cNvGrpSpPr/>
            <p:nvPr/>
          </p:nvGrpSpPr>
          <p:grpSpPr>
            <a:xfrm>
              <a:off x="1764595" y="3470560"/>
              <a:ext cx="4579323" cy="2229543"/>
              <a:chOff x="243855" y="4597593"/>
              <a:chExt cx="4579323" cy="2229543"/>
            </a:xfrm>
          </p:grpSpPr>
          <p:sp>
            <p:nvSpPr>
              <p:cNvPr id="1050762" name="Line 1077"/>
              <p:cNvSpPr>
                <a:spLocks noChangeShapeType="1"/>
              </p:cNvSpPr>
              <p:nvPr/>
            </p:nvSpPr>
            <p:spPr bwMode="auto">
              <a:xfrm flipV="1">
                <a:off x="3362898" y="5259521"/>
                <a:ext cx="0" cy="13448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3" name="Line 1073"/>
              <p:cNvSpPr>
                <a:spLocks noChangeShapeType="1"/>
              </p:cNvSpPr>
              <p:nvPr/>
            </p:nvSpPr>
            <p:spPr bwMode="auto">
              <a:xfrm flipH="1">
                <a:off x="844393" y="6618601"/>
                <a:ext cx="3356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51" name="直接连接符 285"/>
              <p:cNvCxnSpPr>
                <a:cxnSpLocks/>
              </p:cNvCxnSpPr>
              <p:nvPr/>
            </p:nvCxnSpPr>
            <p:spPr>
              <a:xfrm flipV="1">
                <a:off x="2197393" y="6827062"/>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764" name="椭圆 286"/>
              <p:cNvSpPr/>
              <p:nvPr/>
            </p:nvSpPr>
            <p:spPr>
              <a:xfrm>
                <a:off x="664949" y="5856653"/>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65" name="文本框 287"/>
              <p:cNvSpPr txBox="1"/>
              <p:nvPr/>
            </p:nvSpPr>
            <p:spPr>
              <a:xfrm>
                <a:off x="871138" y="5596658"/>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66" name="文本框 288"/>
              <p:cNvSpPr txBox="1"/>
              <p:nvPr/>
            </p:nvSpPr>
            <p:spPr>
              <a:xfrm>
                <a:off x="903095" y="6015946"/>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952" name="直接箭头连接符 289"/>
              <p:cNvCxnSpPr>
                <a:cxnSpLocks/>
              </p:cNvCxnSpPr>
              <p:nvPr/>
            </p:nvCxnSpPr>
            <p:spPr>
              <a:xfrm>
                <a:off x="4556813" y="6145665"/>
                <a:ext cx="0" cy="46630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53" name="直接箭头连接符 290"/>
              <p:cNvCxnSpPr>
                <a:cxnSpLocks/>
              </p:cNvCxnSpPr>
              <p:nvPr/>
            </p:nvCxnSpPr>
            <p:spPr>
              <a:xfrm flipV="1">
                <a:off x="4546054" y="5278179"/>
                <a:ext cx="0" cy="50061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767" name="文本框 291"/>
              <p:cNvSpPr txBox="1"/>
              <p:nvPr/>
            </p:nvSpPr>
            <p:spPr>
              <a:xfrm>
                <a:off x="4238202" y="5075162"/>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68" name="文本框 292"/>
              <p:cNvSpPr txBox="1"/>
              <p:nvPr/>
            </p:nvSpPr>
            <p:spPr>
              <a:xfrm>
                <a:off x="4274648" y="636449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69" name="Line 1077"/>
              <p:cNvSpPr>
                <a:spLocks noChangeShapeType="1"/>
              </p:cNvSpPr>
              <p:nvPr/>
            </p:nvSpPr>
            <p:spPr bwMode="auto">
              <a:xfrm>
                <a:off x="4182615" y="5259521"/>
                <a:ext cx="0" cy="13590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70" name="矩形 294"/>
              <p:cNvSpPr/>
              <p:nvPr/>
            </p:nvSpPr>
            <p:spPr>
              <a:xfrm rot="16200000">
                <a:off x="3944217" y="59246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71" name="文本框 295"/>
              <p:cNvSpPr txBox="1"/>
              <p:nvPr/>
            </p:nvSpPr>
            <p:spPr>
              <a:xfrm>
                <a:off x="3668080" y="5789273"/>
                <a:ext cx="5397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0772" name="Line 1077"/>
              <p:cNvSpPr>
                <a:spLocks noChangeShapeType="1"/>
              </p:cNvSpPr>
              <p:nvPr/>
            </p:nvSpPr>
            <p:spPr bwMode="auto">
              <a:xfrm>
                <a:off x="859955" y="5259522"/>
                <a:ext cx="0" cy="13590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73" name="矩形 297"/>
              <p:cNvSpPr/>
              <p:nvPr/>
            </p:nvSpPr>
            <p:spPr>
              <a:xfrm rot="16200000">
                <a:off x="3128711" y="59403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74" name="文本框 298"/>
              <p:cNvSpPr txBox="1"/>
              <p:nvPr/>
            </p:nvSpPr>
            <p:spPr>
              <a:xfrm>
                <a:off x="2826525" y="5809137"/>
                <a:ext cx="56176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775" name="椭圆 299"/>
              <p:cNvSpPr/>
              <p:nvPr/>
            </p:nvSpPr>
            <p:spPr>
              <a:xfrm>
                <a:off x="2375949" y="656455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76" name="矩形 247"/>
              <p:cNvSpPr>
                <a:spLocks noChangeAspect="1" noMove="1" noResize="1" noRot="1" noAdjustHandles="1" noEditPoints="1" noChangeArrowheads="1" noChangeShapeType="1" noTextEdit="1"/>
              </p:cNvSpPr>
              <p:nvPr/>
            </p:nvSpPr>
            <p:spPr>
              <a:xfrm>
                <a:off x="243855" y="5860818"/>
                <a:ext cx="477951" cy="377989"/>
              </a:xfrm>
              <a:prstGeom prst="rect"/>
              <a:blipFill>
                <a:blip xmlns:r="http://schemas.openxmlformats.org/officeDocument/2006/relationships" r:embed="rId8"/>
                <a:stretch>
                  <a:fillRect/>
                </a:stretch>
              </a:blipFill>
            </p:spPr>
            <p:txBody>
              <a:bodyPr/>
              <a:p>
                <a:r>
                  <a:rPr altLang="en-US" lang="zh-CN">
                    <a:noFill/>
                  </a:rPr>
                  <a:t> </a:t>
                </a:r>
              </a:p>
            </p:txBody>
          </p:sp>
          <p:sp>
            <p:nvSpPr>
              <p:cNvPr id="1050777" name="矩形 248"/>
              <p:cNvSpPr>
                <a:spLocks noChangeAspect="1" noMove="1" noResize="1" noRot="1" noAdjustHandles="1" noEditPoints="1" noChangeArrowheads="1" noChangeShapeType="1" noTextEdit="1"/>
              </p:cNvSpPr>
              <p:nvPr/>
            </p:nvSpPr>
            <p:spPr>
              <a:xfrm>
                <a:off x="4306755" y="5794712"/>
                <a:ext cx="516423" cy="377989"/>
              </a:xfrm>
              <a:prstGeom prst="rect"/>
              <a:blipFill>
                <a:blip xmlns:r="http://schemas.openxmlformats.org/officeDocument/2006/relationships" r:embed="rId9"/>
                <a:stretch>
                  <a:fillRect/>
                </a:stretch>
              </a:blipFill>
            </p:spPr>
            <p:txBody>
              <a:bodyPr/>
              <a:p>
                <a:r>
                  <a:rPr altLang="en-US" lang="zh-CN">
                    <a:noFill/>
                  </a:rPr>
                  <a:t> </a:t>
                </a:r>
              </a:p>
            </p:txBody>
          </p:sp>
          <p:sp>
            <p:nvSpPr>
              <p:cNvPr id="1050778" name="Line 1076"/>
              <p:cNvSpPr>
                <a:spLocks noChangeShapeType="1"/>
              </p:cNvSpPr>
              <p:nvPr/>
            </p:nvSpPr>
            <p:spPr bwMode="auto">
              <a:xfrm flipV="1">
                <a:off x="2416313" y="5259520"/>
                <a:ext cx="0" cy="15675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79" name="Line 1077"/>
              <p:cNvSpPr>
                <a:spLocks noChangeShapeType="1"/>
              </p:cNvSpPr>
              <p:nvPr/>
            </p:nvSpPr>
            <p:spPr bwMode="auto">
              <a:xfrm flipV="1">
                <a:off x="1443621" y="5261019"/>
                <a:ext cx="0" cy="13509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0" name="矩形 304"/>
              <p:cNvSpPr/>
              <p:nvPr/>
            </p:nvSpPr>
            <p:spPr>
              <a:xfrm rot="16200000">
                <a:off x="1201061" y="59294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1" name="文本框 305"/>
              <p:cNvSpPr txBox="1"/>
              <p:nvPr/>
            </p:nvSpPr>
            <p:spPr>
              <a:xfrm>
                <a:off x="1463238" y="5792926"/>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782" name="Line 1073"/>
              <p:cNvSpPr>
                <a:spLocks noChangeShapeType="1"/>
              </p:cNvSpPr>
              <p:nvPr/>
            </p:nvSpPr>
            <p:spPr bwMode="auto">
              <a:xfrm flipH="1">
                <a:off x="857829" y="5263398"/>
                <a:ext cx="33431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783" name="矩形 308"/>
              <p:cNvSpPr/>
              <p:nvPr/>
            </p:nvSpPr>
            <p:spPr>
              <a:xfrm>
                <a:off x="1727738" y="517998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784" name="矩形 260"/>
              <p:cNvSpPr>
                <a:spLocks noChangeAspect="1" noMove="1" noResize="1" noRot="1" noAdjustHandles="1" noEditPoints="1" noChangeArrowheads="1" noChangeShapeType="1" noTextEdit="1"/>
              </p:cNvSpPr>
              <p:nvPr/>
            </p:nvSpPr>
            <p:spPr>
              <a:xfrm>
                <a:off x="1714570" y="5255396"/>
                <a:ext cx="543439" cy="390963"/>
              </a:xfrm>
              <a:prstGeom prst="rect"/>
              <a:blipFill>
                <a:blip xmlns:r="http://schemas.openxmlformats.org/officeDocument/2006/relationships" r:embed="rId10"/>
                <a:stretch>
                  <a:fillRect b="-20313"/>
                </a:stretch>
              </a:blipFill>
            </p:spPr>
            <p:txBody>
              <a:bodyPr/>
              <a:p>
                <a:r>
                  <a:rPr altLang="en-US" lang="zh-CN">
                    <a:noFill/>
                  </a:rPr>
                  <a:t> </a:t>
                </a:r>
              </a:p>
            </p:txBody>
          </p:sp>
          <p:sp>
            <p:nvSpPr>
              <p:cNvPr id="1050785" name="等腰三角形 310"/>
              <p:cNvSpPr/>
              <p:nvPr/>
            </p:nvSpPr>
            <p:spPr>
              <a:xfrm>
                <a:off x="2287674" y="579748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6" name="等腰三角形 311"/>
              <p:cNvSpPr/>
              <p:nvPr/>
            </p:nvSpPr>
            <p:spPr>
              <a:xfrm flipV="1">
                <a:off x="2287673" y="600921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7" name="矩形 263"/>
              <p:cNvSpPr>
                <a:spLocks noChangeAspect="1" noMove="1" noResize="1" noRot="1" noAdjustHandles="1" noEditPoints="1" noChangeArrowheads="1" noChangeShapeType="1" noTextEdit="1"/>
              </p:cNvSpPr>
              <p:nvPr/>
            </p:nvSpPr>
            <p:spPr>
              <a:xfrm>
                <a:off x="1810597" y="5796610"/>
                <a:ext cx="614463" cy="409856"/>
              </a:xfrm>
              <a:prstGeom prst="rect"/>
              <a:blipFill>
                <a:blip xmlns:r="http://schemas.openxmlformats.org/officeDocument/2006/relationships" r:embed="rId11"/>
                <a:stretch>
                  <a:fillRect b="-13235"/>
                </a:stretch>
              </a:blipFill>
            </p:spPr>
            <p:txBody>
              <a:bodyPr/>
              <a:p>
                <a:r>
                  <a:rPr altLang="en-US" lang="zh-CN">
                    <a:noFill/>
                  </a:rPr>
                  <a:t> </a:t>
                </a:r>
              </a:p>
            </p:txBody>
          </p:sp>
          <p:cxnSp>
            <p:nvCxnSpPr>
              <p:cNvPr id="3145954" name="直接箭头连接符 313"/>
              <p:cNvCxnSpPr>
                <a:cxnSpLocks/>
              </p:cNvCxnSpPr>
              <p:nvPr/>
            </p:nvCxnSpPr>
            <p:spPr>
              <a:xfrm flipV="1">
                <a:off x="2637716" y="5852856"/>
                <a:ext cx="0" cy="3198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788" name="矩形 265"/>
              <p:cNvSpPr>
                <a:spLocks noChangeAspect="1" noMove="1" noResize="1" noRot="1" noAdjustHandles="1" noEditPoints="1" noChangeArrowheads="1" noChangeShapeType="1" noTextEdit="1"/>
              </p:cNvSpPr>
              <p:nvPr/>
            </p:nvSpPr>
            <p:spPr>
              <a:xfrm>
                <a:off x="1758146" y="4597593"/>
                <a:ext cx="454984" cy="400737"/>
              </a:xfrm>
              <a:prstGeom prst="rect"/>
              <a:blipFill>
                <a:blip xmlns:r="http://schemas.openxmlformats.org/officeDocument/2006/relationships" r:embed="rId12"/>
                <a:stretch>
                  <a:fillRect l="-4054" t="-4615" b="-23077"/>
                </a:stretch>
              </a:blipFill>
            </p:spPr>
            <p:txBody>
              <a:bodyPr/>
              <a:p>
                <a:r>
                  <a:rPr altLang="en-US" lang="zh-CN">
                    <a:noFill/>
                  </a:rPr>
                  <a:t> </a:t>
                </a:r>
              </a:p>
            </p:txBody>
          </p:sp>
          <p:cxnSp>
            <p:nvCxnSpPr>
              <p:cNvPr id="3145955" name="直接箭头连接符 315"/>
              <p:cNvCxnSpPr>
                <a:cxnSpLocks/>
              </p:cNvCxnSpPr>
              <p:nvPr/>
            </p:nvCxnSpPr>
            <p:spPr>
              <a:xfrm>
                <a:off x="1831092" y="5065957"/>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789" name="矩形 267"/>
              <p:cNvSpPr>
                <a:spLocks noChangeAspect="1" noMove="1" noResize="1" noRot="1" noAdjustHandles="1" noEditPoints="1" noChangeArrowheads="1" noChangeShapeType="1" noTextEdit="1"/>
              </p:cNvSpPr>
              <p:nvPr/>
            </p:nvSpPr>
            <p:spPr>
              <a:xfrm>
                <a:off x="903095" y="4605581"/>
                <a:ext cx="473142" cy="473206"/>
              </a:xfrm>
              <a:prstGeom prst="rect"/>
              <a:blipFill>
                <a:blip xmlns:r="http://schemas.openxmlformats.org/officeDocument/2006/relationships" r:embed="rId13"/>
                <a:stretch>
                  <a:fillRect t="-3846" b="-2564"/>
                </a:stretch>
              </a:blipFill>
            </p:spPr>
            <p:txBody>
              <a:bodyPr/>
              <a:p>
                <a:r>
                  <a:rPr altLang="en-US" lang="zh-CN">
                    <a:noFill/>
                  </a:rPr>
                  <a:t> </a:t>
                </a:r>
              </a:p>
            </p:txBody>
          </p:sp>
          <p:cxnSp>
            <p:nvCxnSpPr>
              <p:cNvPr id="3145956" name="直接箭头连接符 317"/>
              <p:cNvCxnSpPr>
                <a:cxnSpLocks/>
              </p:cNvCxnSpPr>
              <p:nvPr/>
            </p:nvCxnSpPr>
            <p:spPr>
              <a:xfrm>
                <a:off x="976041" y="507394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790" name="文本框 318"/>
            <p:cNvSpPr txBox="1"/>
            <p:nvPr/>
          </p:nvSpPr>
          <p:spPr>
            <a:xfrm>
              <a:off x="2941260" y="3736538"/>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791" name="文本框 319"/>
            <p:cNvSpPr txBox="1"/>
            <p:nvPr/>
          </p:nvSpPr>
          <p:spPr>
            <a:xfrm>
              <a:off x="4070641" y="3725417"/>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792" name="文本框 320"/>
            <p:cNvSpPr txBox="1"/>
            <p:nvPr/>
          </p:nvSpPr>
          <p:spPr>
            <a:xfrm>
              <a:off x="3941966" y="5166111"/>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sp>
        <p:nvSpPr>
          <p:cNvPr id="1050793" name="右箭头 321"/>
          <p:cNvSpPr/>
          <p:nvPr/>
        </p:nvSpPr>
        <p:spPr>
          <a:xfrm rot="5400000">
            <a:off x="2562450" y="2949953"/>
            <a:ext cx="598680" cy="50013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94" name="文本框 1"/>
          <p:cNvSpPr txBox="1"/>
          <p:nvPr/>
        </p:nvSpPr>
        <p:spPr>
          <a:xfrm>
            <a:off x="3151000" y="3461428"/>
            <a:ext cx="1339788" cy="802639"/>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h-model</a:t>
            </a:r>
            <a:endParaRPr altLang="en-US"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93"/>
                                        </p:tgtEl>
                                        <p:attrNameLst>
                                          <p:attrName>style.visibility</p:attrName>
                                        </p:attrNameLst>
                                      </p:cBhvr>
                                      <p:to>
                                        <p:strVal val="visible"/>
                                      </p:to>
                                    </p:set>
                                    <p:animEffect transition="in" filter="wipe(down)">
                                      <p:cBhvr>
                                        <p:cTn dur="500" id="7"/>
                                        <p:tgtEl>
                                          <p:spTgt spid="1050793"/>
                                        </p:tgtEl>
                                      </p:cBhvr>
                                    </p:animEffect>
                                  </p:childTnLst>
                                </p:cTn>
                              </p:par>
                              <p:par>
                                <p:cTn fill="hold" id="8" nodeType="withEffect" presetClass="entr" presetID="22" presetSubtype="4">
                                  <p:stCondLst>
                                    <p:cond delay="0"/>
                                  </p:stCondLst>
                                  <p:childTnLst>
                                    <p:set>
                                      <p:cBhvr>
                                        <p:cTn dur="1" fill="hold" id="9">
                                          <p:stCondLst>
                                            <p:cond delay="0"/>
                                          </p:stCondLst>
                                        </p:cTn>
                                        <p:tgtEl>
                                          <p:spTgt spid="716"/>
                                        </p:tgtEl>
                                        <p:attrNameLst>
                                          <p:attrName>style.visibility</p:attrName>
                                        </p:attrNameLst>
                                      </p:cBhvr>
                                      <p:to>
                                        <p:strVal val="visible"/>
                                      </p:to>
                                    </p:set>
                                    <p:animEffect transition="in" filter="wipe(down)">
                                      <p:cBhvr>
                                        <p:cTn dur="500" id="10"/>
                                        <p:tgtEl>
                                          <p:spTgt spid="716"/>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794"/>
                                        </p:tgtEl>
                                        <p:attrNameLst>
                                          <p:attrName>style.visibility</p:attrName>
                                        </p:attrNameLst>
                                      </p:cBhvr>
                                      <p:to>
                                        <p:strVal val="visible"/>
                                      </p:to>
                                    </p:set>
                                    <p:animEffect transition="in" filter="wipe(down)">
                                      <p:cBhvr>
                                        <p:cTn dur="500" id="13"/>
                                        <p:tgtEl>
                                          <p:spTgt spid="1050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93" grpId="0" animBg="1"/>
      <p:bldP spid="10507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sp>
        <p:nvSpPr>
          <p:cNvPr id="10507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21" name="组合 177"/>
          <p:cNvGrpSpPr/>
          <p:nvPr/>
        </p:nvGrpSpPr>
        <p:grpSpPr>
          <a:xfrm>
            <a:off x="283012" y="309368"/>
            <a:ext cx="4579323" cy="2229543"/>
            <a:chOff x="243855" y="4597593"/>
            <a:chExt cx="4579323" cy="2229543"/>
          </a:xfrm>
        </p:grpSpPr>
        <p:sp>
          <p:nvSpPr>
            <p:cNvPr id="1050799" name="Line 1077"/>
            <p:cNvSpPr>
              <a:spLocks noChangeShapeType="1"/>
            </p:cNvSpPr>
            <p:nvPr/>
          </p:nvSpPr>
          <p:spPr bwMode="auto">
            <a:xfrm flipV="1">
              <a:off x="3362898" y="5259521"/>
              <a:ext cx="0" cy="13448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0" name="Line 1073"/>
            <p:cNvSpPr>
              <a:spLocks noChangeShapeType="1"/>
            </p:cNvSpPr>
            <p:nvPr/>
          </p:nvSpPr>
          <p:spPr bwMode="auto">
            <a:xfrm flipH="1">
              <a:off x="844393" y="6618601"/>
              <a:ext cx="3356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57" name="直接连接符 180"/>
            <p:cNvCxnSpPr>
              <a:cxnSpLocks/>
            </p:cNvCxnSpPr>
            <p:nvPr/>
          </p:nvCxnSpPr>
          <p:spPr>
            <a:xfrm flipV="1">
              <a:off x="2197393" y="6827062"/>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01" name="椭圆 181"/>
            <p:cNvSpPr/>
            <p:nvPr/>
          </p:nvSpPr>
          <p:spPr>
            <a:xfrm>
              <a:off x="664949" y="5856653"/>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02" name="文本框 214"/>
            <p:cNvSpPr txBox="1"/>
            <p:nvPr/>
          </p:nvSpPr>
          <p:spPr>
            <a:xfrm>
              <a:off x="871138" y="5596658"/>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03" name="文本框 217"/>
            <p:cNvSpPr txBox="1"/>
            <p:nvPr/>
          </p:nvSpPr>
          <p:spPr>
            <a:xfrm>
              <a:off x="903095" y="6015946"/>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958" name="直接箭头连接符 219"/>
            <p:cNvCxnSpPr>
              <a:cxnSpLocks/>
            </p:cNvCxnSpPr>
            <p:nvPr/>
          </p:nvCxnSpPr>
          <p:spPr>
            <a:xfrm>
              <a:off x="4556813" y="6145665"/>
              <a:ext cx="0" cy="46630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59" name="直接箭头连接符 234"/>
            <p:cNvCxnSpPr>
              <a:cxnSpLocks/>
            </p:cNvCxnSpPr>
            <p:nvPr/>
          </p:nvCxnSpPr>
          <p:spPr>
            <a:xfrm flipV="1">
              <a:off x="4546054" y="5278179"/>
              <a:ext cx="0" cy="50061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04" name="文本框 235"/>
            <p:cNvSpPr txBox="1"/>
            <p:nvPr/>
          </p:nvSpPr>
          <p:spPr>
            <a:xfrm>
              <a:off x="4238202" y="5075162"/>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05" name="文本框 236"/>
            <p:cNvSpPr txBox="1"/>
            <p:nvPr/>
          </p:nvSpPr>
          <p:spPr>
            <a:xfrm>
              <a:off x="4274648" y="636449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06" name="Line 1077"/>
            <p:cNvSpPr>
              <a:spLocks noChangeShapeType="1"/>
            </p:cNvSpPr>
            <p:nvPr/>
          </p:nvSpPr>
          <p:spPr bwMode="auto">
            <a:xfrm>
              <a:off x="4182615" y="5259521"/>
              <a:ext cx="0" cy="13590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807" name="矩形 239"/>
            <p:cNvSpPr/>
            <p:nvPr/>
          </p:nvSpPr>
          <p:spPr>
            <a:xfrm rot="16200000">
              <a:off x="3944217" y="59246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08" name="文本框 240"/>
            <p:cNvSpPr txBox="1"/>
            <p:nvPr/>
          </p:nvSpPr>
          <p:spPr>
            <a:xfrm>
              <a:off x="3668080" y="5789273"/>
              <a:ext cx="5397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0809" name="Line 1077"/>
            <p:cNvSpPr>
              <a:spLocks noChangeShapeType="1"/>
            </p:cNvSpPr>
            <p:nvPr/>
          </p:nvSpPr>
          <p:spPr bwMode="auto">
            <a:xfrm>
              <a:off x="859955" y="5259522"/>
              <a:ext cx="0" cy="13590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810" name="矩形 242"/>
            <p:cNvSpPr/>
            <p:nvPr/>
          </p:nvSpPr>
          <p:spPr>
            <a:xfrm rot="16200000">
              <a:off x="3128711" y="59403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11" name="文本框 244"/>
            <p:cNvSpPr txBox="1"/>
            <p:nvPr/>
          </p:nvSpPr>
          <p:spPr>
            <a:xfrm>
              <a:off x="2826525" y="5809137"/>
              <a:ext cx="56176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812" name="椭圆 246"/>
            <p:cNvSpPr/>
            <p:nvPr/>
          </p:nvSpPr>
          <p:spPr>
            <a:xfrm>
              <a:off x="2375949" y="656455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13" name="矩形 247"/>
            <p:cNvSpPr>
              <a:spLocks noChangeAspect="1" noMove="1" noResize="1" noRot="1" noAdjustHandles="1" noEditPoints="1" noChangeArrowheads="1" noChangeShapeType="1" noTextEdit="1"/>
            </p:cNvSpPr>
            <p:nvPr/>
          </p:nvSpPr>
          <p:spPr>
            <a:xfrm>
              <a:off x="243855" y="5860818"/>
              <a:ext cx="477951" cy="377989"/>
            </a:xfrm>
            <a:prstGeom prst="rect"/>
            <a:blipFill>
              <a:blip xmlns:r="http://schemas.openxmlformats.org/officeDocument/2006/relationships" r:embed="rId1"/>
              <a:stretch>
                <a:fillRect/>
              </a:stretch>
            </a:blipFill>
          </p:spPr>
          <p:txBody>
            <a:bodyPr/>
            <a:p>
              <a:r>
                <a:rPr altLang="en-US" lang="zh-CN">
                  <a:noFill/>
                </a:rPr>
                <a:t> </a:t>
              </a:r>
            </a:p>
          </p:txBody>
        </p:sp>
        <p:sp>
          <p:nvSpPr>
            <p:cNvPr id="1050814" name="矩形 248"/>
            <p:cNvSpPr>
              <a:spLocks noChangeAspect="1" noMove="1" noResize="1" noRot="1" noAdjustHandles="1" noEditPoints="1" noChangeArrowheads="1" noChangeShapeType="1" noTextEdit="1"/>
            </p:cNvSpPr>
            <p:nvPr/>
          </p:nvSpPr>
          <p:spPr>
            <a:xfrm>
              <a:off x="4306755" y="5794712"/>
              <a:ext cx="516423" cy="377989"/>
            </a:xfrm>
            <a:prstGeom prst="rect"/>
            <a:blipFill>
              <a:blip xmlns:r="http://schemas.openxmlformats.org/officeDocument/2006/relationships" r:embed="rId2"/>
              <a:stretch>
                <a:fillRect/>
              </a:stretch>
            </a:blipFill>
          </p:spPr>
          <p:txBody>
            <a:bodyPr/>
            <a:p>
              <a:r>
                <a:rPr altLang="en-US" lang="zh-CN">
                  <a:noFill/>
                </a:rPr>
                <a:t> </a:t>
              </a:r>
            </a:p>
          </p:txBody>
        </p:sp>
        <p:sp>
          <p:nvSpPr>
            <p:cNvPr id="1050815" name="Line 1076"/>
            <p:cNvSpPr>
              <a:spLocks noChangeShapeType="1"/>
            </p:cNvSpPr>
            <p:nvPr/>
          </p:nvSpPr>
          <p:spPr bwMode="auto">
            <a:xfrm flipV="1">
              <a:off x="2416313" y="5259520"/>
              <a:ext cx="0" cy="15675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6" name="Line 1077"/>
            <p:cNvSpPr>
              <a:spLocks noChangeShapeType="1"/>
            </p:cNvSpPr>
            <p:nvPr/>
          </p:nvSpPr>
          <p:spPr bwMode="auto">
            <a:xfrm flipV="1">
              <a:off x="1443621" y="5261019"/>
              <a:ext cx="0" cy="13509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17" name="矩形 253"/>
            <p:cNvSpPr/>
            <p:nvPr/>
          </p:nvSpPr>
          <p:spPr>
            <a:xfrm rot="16200000">
              <a:off x="1201061" y="59294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18" name="文本框 254"/>
            <p:cNvSpPr txBox="1"/>
            <p:nvPr/>
          </p:nvSpPr>
          <p:spPr>
            <a:xfrm>
              <a:off x="1463238" y="5792926"/>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819" name="Line 1073"/>
            <p:cNvSpPr>
              <a:spLocks noChangeShapeType="1"/>
            </p:cNvSpPr>
            <p:nvPr/>
          </p:nvSpPr>
          <p:spPr bwMode="auto">
            <a:xfrm flipH="1">
              <a:off x="857829" y="5263398"/>
              <a:ext cx="33431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820" name="矩形 258"/>
            <p:cNvSpPr/>
            <p:nvPr/>
          </p:nvSpPr>
          <p:spPr>
            <a:xfrm>
              <a:off x="1727738" y="517998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21" name="矩形 260"/>
            <p:cNvSpPr>
              <a:spLocks noChangeAspect="1" noMove="1" noResize="1" noRot="1" noAdjustHandles="1" noEditPoints="1" noChangeArrowheads="1" noChangeShapeType="1" noTextEdit="1"/>
            </p:cNvSpPr>
            <p:nvPr/>
          </p:nvSpPr>
          <p:spPr>
            <a:xfrm>
              <a:off x="1714570" y="5255396"/>
              <a:ext cx="543439" cy="390963"/>
            </a:xfrm>
            <a:prstGeom prst="rect"/>
            <a:blipFill>
              <a:blip xmlns:r="http://schemas.openxmlformats.org/officeDocument/2006/relationships" r:embed="rId3"/>
              <a:stretch>
                <a:fillRect b="-20313"/>
              </a:stretch>
            </a:blipFill>
          </p:spPr>
          <p:txBody>
            <a:bodyPr/>
            <a:p>
              <a:r>
                <a:rPr altLang="en-US" lang="zh-CN">
                  <a:noFill/>
                </a:rPr>
                <a:t> </a:t>
              </a:r>
            </a:p>
          </p:txBody>
        </p:sp>
        <p:sp>
          <p:nvSpPr>
            <p:cNvPr id="1050822" name="等腰三角形 261"/>
            <p:cNvSpPr/>
            <p:nvPr/>
          </p:nvSpPr>
          <p:spPr>
            <a:xfrm>
              <a:off x="2287674" y="579748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3" name="等腰三角形 262"/>
            <p:cNvSpPr/>
            <p:nvPr/>
          </p:nvSpPr>
          <p:spPr>
            <a:xfrm flipV="1">
              <a:off x="2287673" y="600921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4" name="矩形 263"/>
            <p:cNvSpPr>
              <a:spLocks noChangeAspect="1" noMove="1" noResize="1" noRot="1" noAdjustHandles="1" noEditPoints="1" noChangeArrowheads="1" noChangeShapeType="1" noTextEdit="1"/>
            </p:cNvSpPr>
            <p:nvPr/>
          </p:nvSpPr>
          <p:spPr>
            <a:xfrm>
              <a:off x="1810597" y="5796610"/>
              <a:ext cx="614463" cy="409856"/>
            </a:xfrm>
            <a:prstGeom prst="rect"/>
            <a:blipFill>
              <a:blip xmlns:r="http://schemas.openxmlformats.org/officeDocument/2006/relationships" r:embed="rId4"/>
              <a:stretch>
                <a:fillRect b="-13235"/>
              </a:stretch>
            </a:blipFill>
          </p:spPr>
          <p:txBody>
            <a:bodyPr/>
            <a:p>
              <a:r>
                <a:rPr altLang="en-US" lang="zh-CN">
                  <a:noFill/>
                </a:rPr>
                <a:t> </a:t>
              </a:r>
            </a:p>
          </p:txBody>
        </p:sp>
        <p:cxnSp>
          <p:nvCxnSpPr>
            <p:cNvPr id="3145960" name="直接箭头连接符 264"/>
            <p:cNvCxnSpPr>
              <a:cxnSpLocks/>
            </p:cNvCxnSpPr>
            <p:nvPr/>
          </p:nvCxnSpPr>
          <p:spPr>
            <a:xfrm flipV="1">
              <a:off x="2637716" y="5852856"/>
              <a:ext cx="0" cy="3198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25" name="矩形 265"/>
            <p:cNvSpPr>
              <a:spLocks noChangeAspect="1" noMove="1" noResize="1" noRot="1" noAdjustHandles="1" noEditPoints="1" noChangeArrowheads="1" noChangeShapeType="1" noTextEdit="1"/>
            </p:cNvSpPr>
            <p:nvPr/>
          </p:nvSpPr>
          <p:spPr>
            <a:xfrm>
              <a:off x="1758146" y="4597593"/>
              <a:ext cx="454984" cy="400737"/>
            </a:xfrm>
            <a:prstGeom prst="rect"/>
            <a:blipFill>
              <a:blip xmlns:r="http://schemas.openxmlformats.org/officeDocument/2006/relationships" r:embed="rId5"/>
              <a:stretch>
                <a:fillRect l="-4054" t="-4615" b="-23077"/>
              </a:stretch>
            </a:blipFill>
          </p:spPr>
          <p:txBody>
            <a:bodyPr/>
            <a:p>
              <a:r>
                <a:rPr altLang="en-US" lang="zh-CN">
                  <a:noFill/>
                </a:rPr>
                <a:t> </a:t>
              </a:r>
            </a:p>
          </p:txBody>
        </p:sp>
        <p:cxnSp>
          <p:nvCxnSpPr>
            <p:cNvPr id="3145961" name="直接箭头连接符 266"/>
            <p:cNvCxnSpPr>
              <a:cxnSpLocks/>
            </p:cNvCxnSpPr>
            <p:nvPr/>
          </p:nvCxnSpPr>
          <p:spPr>
            <a:xfrm>
              <a:off x="1831092" y="5065957"/>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26" name="矩形 267"/>
            <p:cNvSpPr>
              <a:spLocks noChangeAspect="1" noMove="1" noResize="1" noRot="1" noAdjustHandles="1" noEditPoints="1" noChangeArrowheads="1" noChangeShapeType="1" noTextEdit="1"/>
            </p:cNvSpPr>
            <p:nvPr/>
          </p:nvSpPr>
          <p:spPr>
            <a:xfrm>
              <a:off x="903095" y="4605581"/>
              <a:ext cx="473142" cy="473206"/>
            </a:xfrm>
            <a:prstGeom prst="rect"/>
            <a:blipFill>
              <a:blip xmlns:r="http://schemas.openxmlformats.org/officeDocument/2006/relationships" r:embed="rId6"/>
              <a:stretch>
                <a:fillRect t="-3846" b="-2564"/>
              </a:stretch>
            </a:blipFill>
          </p:spPr>
          <p:txBody>
            <a:bodyPr/>
            <a:p>
              <a:r>
                <a:rPr altLang="en-US" lang="zh-CN">
                  <a:noFill/>
                </a:rPr>
                <a:t> </a:t>
              </a:r>
            </a:p>
          </p:txBody>
        </p:sp>
        <p:cxnSp>
          <p:nvCxnSpPr>
            <p:cNvPr id="3145962" name="直接箭头连接符 268"/>
            <p:cNvCxnSpPr>
              <a:cxnSpLocks/>
            </p:cNvCxnSpPr>
            <p:nvPr/>
          </p:nvCxnSpPr>
          <p:spPr>
            <a:xfrm>
              <a:off x="976041" y="507394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827" name="矩形 270"/>
          <p:cNvSpPr>
            <a:spLocks noChangeAspect="1" noMove="1" noResize="1" noRot="1" noAdjustHandles="1" noEditPoints="1" noChangeArrowheads="1" noChangeShapeType="1" noTextEdit="1"/>
          </p:cNvSpPr>
          <p:nvPr/>
        </p:nvSpPr>
        <p:spPr>
          <a:xfrm>
            <a:off x="383460" y="4190173"/>
            <a:ext cx="3898183" cy="409856"/>
          </a:xfrm>
          <a:prstGeom prst="rect"/>
          <a:blipFill>
            <a:blip xmlns:r="http://schemas.openxmlformats.org/officeDocument/2006/relationships" r:embed="rId7"/>
            <a:stretch>
              <a:fillRect b="-14706"/>
            </a:stretch>
          </a:blipFill>
        </p:spPr>
        <p:txBody>
          <a:bodyPr/>
          <a:p>
            <a:r>
              <a:rPr altLang="en-US" lang="zh-CN">
                <a:noFill/>
              </a:rPr>
              <a:t> </a:t>
            </a:r>
          </a:p>
        </p:txBody>
      </p:sp>
      <p:grpSp>
        <p:nvGrpSpPr>
          <p:cNvPr id="722" name="组合 272"/>
          <p:cNvGrpSpPr/>
          <p:nvPr/>
        </p:nvGrpSpPr>
        <p:grpSpPr>
          <a:xfrm>
            <a:off x="383460" y="2813953"/>
            <a:ext cx="3257246" cy="836896"/>
            <a:chOff x="473805" y="3372855"/>
            <a:chExt cx="3257246" cy="836896"/>
          </a:xfrm>
        </p:grpSpPr>
        <p:sp>
          <p:nvSpPr>
            <p:cNvPr id="1050828" name="文本框 273"/>
            <p:cNvSpPr txBox="1">
              <a:spLocks noChangeAspect="1" noMove="1" noResize="1" noRot="1" noAdjustHandles="1" noEditPoints="1" noChangeArrowheads="1" noChangeShapeType="1" noTextEdit="1"/>
            </p:cNvSpPr>
            <p:nvPr/>
          </p:nvSpPr>
          <p:spPr>
            <a:xfrm>
              <a:off x="2539122" y="3372855"/>
              <a:ext cx="1191929" cy="836896"/>
            </a:xfrm>
            <a:prstGeom prst="rect"/>
            <a:blipFill>
              <a:blip xmlns:r="http://schemas.openxmlformats.org/officeDocument/2006/relationships" r:embed="rId8"/>
              <a:stretch>
                <a:fillRect/>
              </a:stretch>
            </a:blipFill>
          </p:spPr>
          <p:txBody>
            <a:bodyPr/>
            <a:p>
              <a:r>
                <a:rPr altLang="en-US" lang="zh-CN">
                  <a:noFill/>
                </a:rPr>
                <a:t> </a:t>
              </a:r>
            </a:p>
          </p:txBody>
        </p:sp>
        <p:sp>
          <p:nvSpPr>
            <p:cNvPr id="1050829" name="Rectangle 1282"/>
            <p:cNvSpPr>
              <a:spLocks noChangeArrowheads="1"/>
            </p:cNvSpPr>
            <p:nvPr/>
          </p:nvSpPr>
          <p:spPr bwMode="auto">
            <a:xfrm>
              <a:off x="473805" y="3578166"/>
              <a:ext cx="21563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Voltage gain:</a:t>
              </a:r>
              <a:endParaRPr altLang="en-US" b="1" dirty="0" sz="2400" kumimoji="1" lang="zh-CN">
                <a:latin typeface="Arial" panose="020B0604020202020204" pitchFamily="34" charset="0"/>
                <a:cs typeface="Arial" panose="020B0604020202020204" pitchFamily="34" charset="0"/>
              </a:endParaRPr>
            </a:p>
          </p:txBody>
        </p:sp>
      </p:grpSp>
      <p:sp>
        <p:nvSpPr>
          <p:cNvPr id="1050830" name="矩形 275"/>
          <p:cNvSpPr>
            <a:spLocks noChangeAspect="1" noMove="1" noResize="1" noRot="1" noAdjustHandles="1" noEditPoints="1" noChangeArrowheads="1" noChangeShapeType="1" noTextEdit="1"/>
          </p:cNvSpPr>
          <p:nvPr/>
        </p:nvSpPr>
        <p:spPr>
          <a:xfrm>
            <a:off x="427424" y="3705907"/>
            <a:ext cx="3092834" cy="409856"/>
          </a:xfrm>
          <a:prstGeom prst="rect"/>
          <a:blipFill>
            <a:blip xmlns:r="http://schemas.openxmlformats.org/officeDocument/2006/relationships" r:embed="rId9"/>
            <a:stretch>
              <a:fillRect b="-14925"/>
            </a:stretch>
          </a:blipFill>
        </p:spPr>
        <p:txBody>
          <a:bodyPr/>
          <a:p>
            <a:r>
              <a:rPr altLang="en-US" lang="zh-CN">
                <a:noFill/>
              </a:rPr>
              <a:t> </a:t>
            </a:r>
          </a:p>
        </p:txBody>
      </p:sp>
      <p:sp>
        <p:nvSpPr>
          <p:cNvPr id="1050831" name="文本框 276"/>
          <p:cNvSpPr txBox="1">
            <a:spLocks noChangeAspect="1" noMove="1" noResize="1" noRot="1" noAdjustHandles="1" noEditPoints="1" noChangeArrowheads="1" noChangeShapeType="1" noTextEdit="1"/>
          </p:cNvSpPr>
          <p:nvPr/>
        </p:nvSpPr>
        <p:spPr>
          <a:xfrm>
            <a:off x="483910" y="4632155"/>
            <a:ext cx="3829895" cy="697499"/>
          </a:xfrm>
          <a:prstGeom prst="rect"/>
          <a:blipFill>
            <a:blip xmlns:r="http://schemas.openxmlformats.org/officeDocument/2006/relationships" r:embed="rId10"/>
            <a:stretch>
              <a:fillRect/>
            </a:stretch>
          </a:blipFill>
        </p:spPr>
        <p:txBody>
          <a:bodyPr/>
          <a:p>
            <a:r>
              <a:rPr altLang="en-US" lang="zh-CN">
                <a:noFill/>
              </a:rPr>
              <a:t> </a:t>
            </a:r>
          </a:p>
        </p:txBody>
      </p:sp>
      <p:sp>
        <p:nvSpPr>
          <p:cNvPr id="1050832" name="文本框 277"/>
          <p:cNvSpPr txBox="1">
            <a:spLocks noChangeAspect="1" noMove="1" noResize="1" noRot="1" noAdjustHandles="1" noEditPoints="1" noChangeArrowheads="1" noChangeShapeType="1" noTextEdit="1"/>
          </p:cNvSpPr>
          <p:nvPr/>
        </p:nvSpPr>
        <p:spPr>
          <a:xfrm>
            <a:off x="721543" y="5556137"/>
            <a:ext cx="1009251" cy="381964"/>
          </a:xfrm>
          <a:prstGeom prst="rect"/>
          <a:blipFill>
            <a:blip xmlns:r="http://schemas.openxmlformats.org/officeDocument/2006/relationships" r:embed="rId11"/>
            <a:stretch>
              <a:fillRect l="-6627" t="-15873" r="-6627" b="-9524"/>
            </a:stretch>
          </a:blipFill>
        </p:spPr>
        <p:txBody>
          <a:bodyPr/>
          <a:p>
            <a:r>
              <a:rPr altLang="en-US" lang="zh-CN">
                <a:noFill/>
              </a:rPr>
              <a:t> </a:t>
            </a:r>
          </a:p>
        </p:txBody>
      </p:sp>
      <p:sp>
        <p:nvSpPr>
          <p:cNvPr id="1050833" name="圆角矩形 278"/>
          <p:cNvSpPr/>
          <p:nvPr/>
        </p:nvSpPr>
        <p:spPr>
          <a:xfrm>
            <a:off x="171301" y="2798350"/>
            <a:ext cx="4731622" cy="3883355"/>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4" name="Rectangle 1282"/>
          <p:cNvSpPr>
            <a:spLocks noChangeArrowheads="1"/>
          </p:cNvSpPr>
          <p:nvPr/>
        </p:nvSpPr>
        <p:spPr bwMode="auto">
          <a:xfrm>
            <a:off x="2036305" y="5426723"/>
            <a:ext cx="2452787" cy="707886"/>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Can not amplify voltage signal!</a:t>
            </a:r>
            <a:endParaRPr altLang="en-US" b="1" dirty="0" sz="2000" kumimoji="1" lang="zh-CN">
              <a:latin typeface="Arial" panose="020B0604020202020204" pitchFamily="34" charset="0"/>
              <a:cs typeface="Arial" panose="020B0604020202020204" pitchFamily="34" charset="0"/>
            </a:endParaRPr>
          </a:p>
        </p:txBody>
      </p:sp>
      <p:sp>
        <p:nvSpPr>
          <p:cNvPr id="1050835" name="圆角矩形 281"/>
          <p:cNvSpPr/>
          <p:nvPr/>
        </p:nvSpPr>
        <p:spPr>
          <a:xfrm>
            <a:off x="5110002" y="414341"/>
            <a:ext cx="3894956" cy="6267363"/>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6" name="文本框 282"/>
          <p:cNvSpPr txBox="1">
            <a:spLocks noChangeAspect="1" noMove="1" noResize="1" noRot="1" noAdjustHandles="1" noEditPoints="1" noChangeArrowheads="1" noChangeShapeType="1" noTextEdit="1"/>
          </p:cNvSpPr>
          <p:nvPr/>
        </p:nvSpPr>
        <p:spPr>
          <a:xfrm>
            <a:off x="7498551" y="403366"/>
            <a:ext cx="1068498" cy="836896"/>
          </a:xfrm>
          <a:prstGeom prst="rect"/>
          <a:blipFill>
            <a:blip xmlns:r="http://schemas.openxmlformats.org/officeDocument/2006/relationships" r:embed="rId12"/>
            <a:stretch>
              <a:fillRect/>
            </a:stretch>
          </a:blipFill>
        </p:spPr>
        <p:txBody>
          <a:bodyPr/>
          <a:p>
            <a:r>
              <a:rPr altLang="en-US" lang="zh-CN">
                <a:noFill/>
              </a:rPr>
              <a:t> </a:t>
            </a:r>
          </a:p>
        </p:txBody>
      </p:sp>
      <p:sp>
        <p:nvSpPr>
          <p:cNvPr id="1050837" name="Rectangle 1282"/>
          <p:cNvSpPr>
            <a:spLocks noChangeArrowheads="1"/>
          </p:cNvSpPr>
          <p:nvPr/>
        </p:nvSpPr>
        <p:spPr bwMode="auto">
          <a:xfrm>
            <a:off x="5357652" y="590981"/>
            <a:ext cx="219778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Current gain:</a:t>
            </a:r>
            <a:endParaRPr altLang="en-US" b="1" dirty="0" sz="2400" kumimoji="1" lang="zh-CN">
              <a:latin typeface="Arial" panose="020B0604020202020204" pitchFamily="34" charset="0"/>
              <a:cs typeface="Arial" panose="020B0604020202020204" pitchFamily="34" charset="0"/>
            </a:endParaRPr>
          </a:p>
        </p:txBody>
      </p:sp>
      <p:sp>
        <p:nvSpPr>
          <p:cNvPr id="1050838" name="矩形 284"/>
          <p:cNvSpPr>
            <a:spLocks noChangeAspect="1" noMove="1" noResize="1" noRot="1" noAdjustHandles="1" noEditPoints="1" noChangeArrowheads="1" noChangeShapeType="1" noTextEdit="1"/>
          </p:cNvSpPr>
          <p:nvPr/>
        </p:nvSpPr>
        <p:spPr>
          <a:xfrm>
            <a:off x="5426472" y="1141905"/>
            <a:ext cx="2367699" cy="473206"/>
          </a:xfrm>
          <a:prstGeom prst="rect"/>
          <a:blipFill>
            <a:blip xmlns:r="http://schemas.openxmlformats.org/officeDocument/2006/relationships" r:embed="rId13"/>
            <a:stretch>
              <a:fillRect t="-3846" b="-16667"/>
            </a:stretch>
          </a:blipFill>
        </p:spPr>
        <p:txBody>
          <a:bodyPr/>
          <a:p>
            <a:r>
              <a:rPr altLang="en-US" lang="zh-CN">
                <a:noFill/>
              </a:rPr>
              <a:t> </a:t>
            </a:r>
          </a:p>
        </p:txBody>
      </p:sp>
      <p:sp>
        <p:nvSpPr>
          <p:cNvPr id="1050839" name="矩形 286"/>
          <p:cNvSpPr>
            <a:spLocks noChangeAspect="1" noMove="1" noResize="1" noRot="1" noAdjustHandles="1" noEditPoints="1" noChangeArrowheads="1" noChangeShapeType="1" noTextEdit="1"/>
          </p:cNvSpPr>
          <p:nvPr/>
        </p:nvSpPr>
        <p:spPr>
          <a:xfrm>
            <a:off x="5725353" y="1564631"/>
            <a:ext cx="1654877" cy="744306"/>
          </a:xfrm>
          <a:prstGeom prst="rect"/>
          <a:blipFill>
            <a:blip xmlns:r="http://schemas.openxmlformats.org/officeDocument/2006/relationships" r:embed="rId14"/>
            <a:stretch>
              <a:fillRect/>
            </a:stretch>
          </a:blipFill>
        </p:spPr>
        <p:txBody>
          <a:bodyPr/>
          <a:p>
            <a:r>
              <a:rPr altLang="en-US" lang="zh-CN">
                <a:noFill/>
              </a:rPr>
              <a:t> </a:t>
            </a:r>
          </a:p>
        </p:txBody>
      </p:sp>
      <p:sp>
        <p:nvSpPr>
          <p:cNvPr id="1050840" name="矩形 287"/>
          <p:cNvSpPr>
            <a:spLocks noChangeAspect="1" noMove="1" noResize="1" noRot="1" noAdjustHandles="1" noEditPoints="1" noChangeArrowheads="1" noChangeShapeType="1" noTextEdit="1"/>
          </p:cNvSpPr>
          <p:nvPr/>
        </p:nvSpPr>
        <p:spPr>
          <a:xfrm>
            <a:off x="5357652" y="2731663"/>
            <a:ext cx="3490314" cy="844205"/>
          </a:xfrm>
          <a:prstGeom prst="rect"/>
          <a:blipFill>
            <a:blip xmlns:r="http://schemas.openxmlformats.org/officeDocument/2006/relationships" r:embed="rId15"/>
            <a:stretch>
              <a:fillRect/>
            </a:stretch>
          </a:blipFill>
        </p:spPr>
        <p:txBody>
          <a:bodyPr/>
          <a:p>
            <a:r>
              <a:rPr altLang="en-US" lang="zh-CN">
                <a:noFill/>
              </a:rPr>
              <a:t> </a:t>
            </a:r>
          </a:p>
        </p:txBody>
      </p:sp>
      <p:sp>
        <p:nvSpPr>
          <p:cNvPr id="1050841" name="文本框 290"/>
          <p:cNvSpPr txBox="1">
            <a:spLocks noChangeAspect="1" noMove="1" noResize="1" noRot="1" noAdjustHandles="1" noEditPoints="1" noChangeArrowheads="1" noChangeShapeType="1" noTextEdit="1"/>
          </p:cNvSpPr>
          <p:nvPr/>
        </p:nvSpPr>
        <p:spPr>
          <a:xfrm>
            <a:off x="5394168" y="3705907"/>
            <a:ext cx="3417282" cy="636521"/>
          </a:xfrm>
          <a:prstGeom prst="rect"/>
          <a:blipFill>
            <a:blip xmlns:r="http://schemas.openxmlformats.org/officeDocument/2006/relationships" r:embed="rId16"/>
            <a:stretch>
              <a:fillRect/>
            </a:stretch>
          </a:blipFill>
        </p:spPr>
        <p:txBody>
          <a:bodyPr/>
          <a:p>
            <a:r>
              <a:rPr altLang="en-US" lang="zh-CN">
                <a:noFill/>
              </a:rPr>
              <a:t> </a:t>
            </a:r>
          </a:p>
        </p:txBody>
      </p:sp>
      <p:sp>
        <p:nvSpPr>
          <p:cNvPr id="1050842" name="矩形 5"/>
          <p:cNvSpPr>
            <a:spLocks noChangeAspect="1" noMove="1" noResize="1" noRot="1" noAdjustHandles="1" noEditPoints="1" noChangeArrowheads="1" noChangeShapeType="1" noTextEdit="1"/>
          </p:cNvSpPr>
          <p:nvPr/>
        </p:nvSpPr>
        <p:spPr>
          <a:xfrm>
            <a:off x="5458989" y="2327847"/>
            <a:ext cx="3071418" cy="369332"/>
          </a:xfrm>
          <a:prstGeom prst="rect"/>
          <a:blipFill>
            <a:blip xmlns:r="http://schemas.openxmlformats.org/officeDocument/2006/relationships" r:embed="rId17"/>
            <a:stretch>
              <a:fillRect b="-13333"/>
            </a:stretch>
          </a:blipFill>
        </p:spPr>
        <p:txBody>
          <a:bodyPr/>
          <a:p>
            <a:r>
              <a:rPr altLang="en-US" lang="zh-CN">
                <a:noFill/>
              </a:rPr>
              <a:t> </a:t>
            </a:r>
          </a:p>
        </p:txBody>
      </p:sp>
      <p:sp>
        <p:nvSpPr>
          <p:cNvPr id="1050843" name="Rectangle 1282"/>
          <p:cNvSpPr>
            <a:spLocks noChangeArrowheads="1"/>
          </p:cNvSpPr>
          <p:nvPr/>
        </p:nvSpPr>
        <p:spPr bwMode="auto">
          <a:xfrm>
            <a:off x="5564997" y="4445477"/>
            <a:ext cx="3471497" cy="472439"/>
          </a:xfrm>
          <a:prstGeom prst="rect"/>
          <a:noFill/>
          <a:ln>
            <a:noFill/>
          </a:ln>
          <a:effectLst/>
        </p:spPr>
        <p:txBody>
          <a:bodyPr wrap="square">
            <a:spAutoFit/>
          </a:bodyPr>
          <a:p>
            <a:pPr fontAlgn="base">
              <a:spcBef>
                <a:spcPct val="0"/>
              </a:spcBef>
              <a:spcAft>
                <a:spcPct val="0"/>
              </a:spcAft>
            </a:pPr>
            <a:r>
              <a:rPr altLang="zh-CN" b="1" dirty="0" sz="2000" i="1" kumimoji="1" lang="en-US" smtClean="0">
                <a:latin typeface="+mn-ea"/>
              </a:rPr>
              <a:t>R</a:t>
            </a:r>
            <a:r>
              <a:rPr altLang="zh-CN" baseline="-25000" b="1" dirty="0" sz="2000" kumimoji="1" lang="en-US" smtClean="0">
                <a:latin typeface="+mn-ea"/>
              </a:rPr>
              <a:t>E</a:t>
            </a:r>
            <a:r>
              <a:rPr altLang="zh-CN" b="1" dirty="0" sz="2000" kumimoji="1" lang="en-US" smtClean="0">
                <a:latin typeface="+mn-ea"/>
              </a:rPr>
              <a:t> and </a:t>
            </a:r>
            <a:r>
              <a:rPr altLang="zh-CN" b="1" dirty="0" sz="2000" i="1" kumimoji="1" lang="en-US" smtClean="0">
                <a:latin typeface="+mn-ea"/>
              </a:rPr>
              <a:t>R</a:t>
            </a:r>
            <a:r>
              <a:rPr altLang="zh-CN" baseline="-25000" b="1" dirty="0" sz="2000" kumimoji="1" lang="en-US" smtClean="0">
                <a:latin typeface="+mn-ea"/>
              </a:rPr>
              <a:t>L</a:t>
            </a:r>
            <a:r>
              <a:rPr altLang="zh-CN" b="1" dirty="0" sz="2000" kumimoji="1" lang="en-US" smtClean="0">
                <a:latin typeface="+mn-ea"/>
              </a:rPr>
              <a:t> at same order</a:t>
            </a:r>
            <a:endParaRPr altLang="en-US" b="1" dirty="0" sz="2000" kumimoji="1" lang="zh-CN">
              <a:latin typeface="+mn-ea"/>
            </a:endParaRPr>
          </a:p>
        </p:txBody>
      </p:sp>
      <p:sp>
        <p:nvSpPr>
          <p:cNvPr id="1050844" name="Rectangle 1282"/>
          <p:cNvSpPr>
            <a:spLocks noChangeArrowheads="1"/>
          </p:cNvSpPr>
          <p:nvPr/>
        </p:nvSpPr>
        <p:spPr bwMode="auto">
          <a:xfrm>
            <a:off x="5564998" y="4811927"/>
            <a:ext cx="3088019" cy="472439"/>
          </a:xfrm>
          <a:prstGeom prst="rect"/>
          <a:noFill/>
          <a:ln>
            <a:noFill/>
          </a:ln>
          <a:effectLst/>
        </p:spPr>
        <p:txBody>
          <a:bodyPr wrap="square">
            <a:spAutoFit/>
          </a:bodyPr>
          <a:p>
            <a:pPr fontAlgn="base">
              <a:spcBef>
                <a:spcPct val="0"/>
              </a:spcBef>
              <a:spcAft>
                <a:spcPct val="0"/>
              </a:spcAft>
            </a:pPr>
            <a:r>
              <a:rPr altLang="zh-CN" b="1" dirty="0" sz="2000" i="1" kumimoji="1" lang="en-US" smtClean="0">
                <a:latin typeface="+mn-ea"/>
              </a:rPr>
              <a:t>R</a:t>
            </a:r>
            <a:r>
              <a:rPr altLang="zh-CN" baseline="-25000" b="1" dirty="0" sz="2000" kumimoji="1" lang="en-US" smtClean="0">
                <a:latin typeface="+mn-ea"/>
              </a:rPr>
              <a:t>B</a:t>
            </a:r>
            <a:r>
              <a:rPr altLang="zh-CN" b="1" dirty="0" sz="2000" kumimoji="1" lang="en-US" smtClean="0">
                <a:latin typeface="+mn-ea"/>
              </a:rPr>
              <a:t> and </a:t>
            </a:r>
            <a:r>
              <a:rPr altLang="zh-CN" b="1" dirty="0" sz="2000" i="1" kumimoji="1" lang="en-US" err="1" smtClean="0">
                <a:latin typeface="+mn-ea"/>
              </a:rPr>
              <a:t>R</a:t>
            </a:r>
            <a:r>
              <a:rPr altLang="zh-CN" baseline="-25000" b="1" dirty="0" sz="2000" kumimoji="1" lang="en-US" err="1" smtClean="0">
                <a:latin typeface="+mn-ea"/>
              </a:rPr>
              <a:t>i</a:t>
            </a:r>
            <a:r>
              <a:rPr altLang="zh-CN" b="1" dirty="0" sz="2000" kumimoji="1" lang="en-US" smtClean="0">
                <a:latin typeface="+mn-ea"/>
              </a:rPr>
              <a:t>’ at same order</a:t>
            </a:r>
            <a:endParaRPr altLang="en-US" b="1" dirty="0" sz="2000" kumimoji="1" lang="zh-CN">
              <a:latin typeface="+mn-ea"/>
            </a:endParaRPr>
          </a:p>
        </p:txBody>
      </p:sp>
      <p:sp>
        <p:nvSpPr>
          <p:cNvPr id="1050845" name="文本框 293"/>
          <p:cNvSpPr txBox="1">
            <a:spLocks noChangeAspect="1" noMove="1" noResize="1" noRot="1" noAdjustHandles="1" noEditPoints="1" noChangeArrowheads="1" noChangeShapeType="1" noTextEdit="1"/>
          </p:cNvSpPr>
          <p:nvPr/>
        </p:nvSpPr>
        <p:spPr>
          <a:xfrm>
            <a:off x="6616648" y="5286379"/>
            <a:ext cx="1104085" cy="445699"/>
          </a:xfrm>
          <a:prstGeom prst="rect"/>
          <a:blipFill>
            <a:blip xmlns:r="http://schemas.openxmlformats.org/officeDocument/2006/relationships" r:embed="rId18"/>
            <a:stretch>
              <a:fillRect/>
            </a:stretch>
          </a:blipFill>
        </p:spPr>
        <p:txBody>
          <a:bodyPr/>
          <a:p>
            <a:r>
              <a:rPr altLang="en-US" lang="zh-CN">
                <a:noFill/>
              </a:rPr>
              <a:t> </a:t>
            </a:r>
          </a:p>
        </p:txBody>
      </p:sp>
      <p:sp>
        <p:nvSpPr>
          <p:cNvPr id="1050846" name="Rectangle 1282"/>
          <p:cNvSpPr>
            <a:spLocks noChangeArrowheads="1"/>
          </p:cNvSpPr>
          <p:nvPr/>
        </p:nvSpPr>
        <p:spPr bwMode="auto">
          <a:xfrm>
            <a:off x="5816627" y="5793859"/>
            <a:ext cx="2653992" cy="400110"/>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Can amplify current!</a:t>
            </a:r>
            <a:endParaRPr altLang="en-US" b="1" dirty="0" sz="2000" kumimoji="1" lang="zh-CN">
              <a:latin typeface="Arial" panose="020B0604020202020204" pitchFamily="34" charset="0"/>
              <a:cs typeface="Arial" panose="020B0604020202020204" pitchFamily="34" charset="0"/>
            </a:endParaRPr>
          </a:p>
        </p:txBody>
      </p:sp>
      <p:sp>
        <p:nvSpPr>
          <p:cNvPr id="1050847" name="矩形 295"/>
          <p:cNvSpPr>
            <a:spLocks noChangeAspect="1" noMove="1" noResize="1" noRot="1" noAdjustHandles="1" noEditPoints="1" noChangeArrowheads="1" noChangeShapeType="1" noTextEdit="1"/>
          </p:cNvSpPr>
          <p:nvPr/>
        </p:nvSpPr>
        <p:spPr>
          <a:xfrm>
            <a:off x="390757" y="6199531"/>
            <a:ext cx="2550505" cy="369332"/>
          </a:xfrm>
          <a:prstGeom prst="rect"/>
          <a:blipFill>
            <a:blip xmlns:r="http://schemas.openxmlformats.org/officeDocument/2006/relationships" r:embed="rId19"/>
            <a:stretch>
              <a:fillRect b="-11475"/>
            </a:stretch>
          </a:blipFill>
        </p:spPr>
        <p:txBody>
          <a:bodyPr/>
          <a:p>
            <a:r>
              <a:rPr altLang="en-US" lang="zh-CN">
                <a:noFill/>
              </a:rPr>
              <a:t> </a:t>
            </a:r>
          </a:p>
        </p:txBody>
      </p:sp>
      <p:sp>
        <p:nvSpPr>
          <p:cNvPr id="1050848" name="文本框 296"/>
          <p:cNvSpPr txBox="1">
            <a:spLocks noChangeAspect="1" noMove="1" noResize="1" noRot="1" noAdjustHandles="1" noEditPoints="1" noChangeArrowheads="1" noChangeShapeType="1" noTextEdit="1"/>
          </p:cNvSpPr>
          <p:nvPr/>
        </p:nvSpPr>
        <p:spPr>
          <a:xfrm>
            <a:off x="3108942" y="6181633"/>
            <a:ext cx="1009251" cy="381964"/>
          </a:xfrm>
          <a:prstGeom prst="rect"/>
          <a:blipFill>
            <a:blip xmlns:r="http://schemas.openxmlformats.org/officeDocument/2006/relationships" r:embed="rId20"/>
            <a:stretch>
              <a:fillRect l="-6627" t="-15873" r="-6024" b="-9524"/>
            </a:stretch>
          </a:blipFill>
        </p:spPr>
        <p:txBody>
          <a:bodyPr/>
          <a:p>
            <a:r>
              <a:rPr altLang="en-US" lang="zh-CN">
                <a:noFill/>
              </a:rPr>
              <a:t> </a:t>
            </a:r>
          </a:p>
        </p:txBody>
      </p:sp>
      <p:sp>
        <p:nvSpPr>
          <p:cNvPr id="1050849" name="Rectangle 1282"/>
          <p:cNvSpPr>
            <a:spLocks noChangeArrowheads="1"/>
          </p:cNvSpPr>
          <p:nvPr/>
        </p:nvSpPr>
        <p:spPr bwMode="auto">
          <a:xfrm>
            <a:off x="5816627" y="6181633"/>
            <a:ext cx="2653992" cy="400110"/>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Can amplify power!</a:t>
            </a:r>
            <a:endParaRPr altLang="en-US" b="1" dirty="0" sz="2000" kumimoji="1" lang="zh-CN">
              <a:latin typeface="Arial" panose="020B0604020202020204" pitchFamily="34" charset="0"/>
              <a:cs typeface="Arial" panose="020B0604020202020204" pitchFamily="34" charset="0"/>
            </a:endParaRPr>
          </a:p>
        </p:txBody>
      </p:sp>
      <p:sp>
        <p:nvSpPr>
          <p:cNvPr id="1050850" name="文本框 63"/>
          <p:cNvSpPr txBox="1"/>
          <p:nvPr/>
        </p:nvSpPr>
        <p:spPr>
          <a:xfrm>
            <a:off x="1423735" y="595753"/>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851" name="文本框 64"/>
          <p:cNvSpPr txBox="1"/>
          <p:nvPr/>
        </p:nvSpPr>
        <p:spPr>
          <a:xfrm>
            <a:off x="2553116" y="584632"/>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852" name="文本框 65"/>
          <p:cNvSpPr txBox="1"/>
          <p:nvPr/>
        </p:nvSpPr>
        <p:spPr>
          <a:xfrm>
            <a:off x="2424441" y="2025326"/>
            <a:ext cx="425528"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grpSp>
        <p:nvGrpSpPr>
          <p:cNvPr id="723" name="组合 1"/>
          <p:cNvGrpSpPr/>
          <p:nvPr/>
        </p:nvGrpSpPr>
        <p:grpSpPr>
          <a:xfrm>
            <a:off x="3623489" y="983896"/>
            <a:ext cx="453618" cy="473206"/>
            <a:chOff x="3623489" y="983896"/>
            <a:chExt cx="453618" cy="473206"/>
          </a:xfrm>
        </p:grpSpPr>
        <p:cxnSp>
          <p:nvCxnSpPr>
            <p:cNvPr id="3145963" name="直接箭头连接符 66"/>
            <p:cNvCxnSpPr>
              <a:cxnSpLocks/>
            </p:cNvCxnSpPr>
            <p:nvPr/>
          </p:nvCxnSpPr>
          <p:spPr>
            <a:xfrm>
              <a:off x="4076740" y="1047270"/>
              <a:ext cx="367" cy="393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53" name="矩形 67"/>
            <p:cNvSpPr>
              <a:spLocks noChangeAspect="1" noMove="1" noResize="1" noRot="1" noAdjustHandles="1" noEditPoints="1" noChangeArrowheads="1" noChangeShapeType="1" noTextEdit="1"/>
            </p:cNvSpPr>
            <p:nvPr/>
          </p:nvSpPr>
          <p:spPr>
            <a:xfrm>
              <a:off x="3623489" y="983896"/>
              <a:ext cx="397666" cy="473206"/>
            </a:xfrm>
            <a:prstGeom prst="rect"/>
            <a:blipFill>
              <a:blip xmlns:r="http://schemas.openxmlformats.org/officeDocument/2006/relationships" r:embed="rId21"/>
              <a:stretch>
                <a:fillRect l="-3030" t="-3846" r="-4545"/>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833"/>
                                        </p:tgtEl>
                                        <p:attrNameLst>
                                          <p:attrName>style.visibility</p:attrName>
                                        </p:attrNameLst>
                                      </p:cBhvr>
                                      <p:to>
                                        <p:strVal val="visible"/>
                                      </p:to>
                                    </p:set>
                                    <p:animEffect transition="in" filter="wipe(down)">
                                      <p:cBhvr>
                                        <p:cTn dur="500" id="7"/>
                                        <p:tgtEl>
                                          <p:spTgt spid="1050833"/>
                                        </p:tgtEl>
                                      </p:cBhvr>
                                    </p:animEffect>
                                  </p:childTnLst>
                                </p:cTn>
                              </p:par>
                              <p:par>
                                <p:cTn fill="hold" id="8" nodeType="withEffect" presetClass="entr" presetID="22" presetSubtype="4">
                                  <p:stCondLst>
                                    <p:cond delay="0"/>
                                  </p:stCondLst>
                                  <p:childTnLst>
                                    <p:set>
                                      <p:cBhvr>
                                        <p:cTn dur="1" fill="hold" id="9">
                                          <p:stCondLst>
                                            <p:cond delay="0"/>
                                          </p:stCondLst>
                                        </p:cTn>
                                        <p:tgtEl>
                                          <p:spTgt spid="722"/>
                                        </p:tgtEl>
                                        <p:attrNameLst>
                                          <p:attrName>style.visibility</p:attrName>
                                        </p:attrNameLst>
                                      </p:cBhvr>
                                      <p:to>
                                        <p:strVal val="visible"/>
                                      </p:to>
                                    </p:set>
                                    <p:animEffect transition="in" filter="wipe(down)">
                                      <p:cBhvr>
                                        <p:cTn dur="500" id="10"/>
                                        <p:tgtEl>
                                          <p:spTgt spid="72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830"/>
                                        </p:tgtEl>
                                        <p:attrNameLst>
                                          <p:attrName>style.visibility</p:attrName>
                                        </p:attrNameLst>
                                      </p:cBhvr>
                                      <p:to>
                                        <p:strVal val="visible"/>
                                      </p:to>
                                    </p:set>
                                    <p:animEffect transition="in" filter="wipe(down)">
                                      <p:cBhvr>
                                        <p:cTn dur="500" id="15"/>
                                        <p:tgtEl>
                                          <p:spTgt spid="1050830"/>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827"/>
                                        </p:tgtEl>
                                        <p:attrNameLst>
                                          <p:attrName>style.visibility</p:attrName>
                                        </p:attrNameLst>
                                      </p:cBhvr>
                                      <p:to>
                                        <p:strVal val="visible"/>
                                      </p:to>
                                    </p:set>
                                    <p:animEffect transition="in" filter="wipe(down)">
                                      <p:cBhvr>
                                        <p:cTn dur="500" id="20"/>
                                        <p:tgtEl>
                                          <p:spTgt spid="1050827"/>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831"/>
                                        </p:tgtEl>
                                        <p:attrNameLst>
                                          <p:attrName>style.visibility</p:attrName>
                                        </p:attrNameLst>
                                      </p:cBhvr>
                                      <p:to>
                                        <p:strVal val="visible"/>
                                      </p:to>
                                    </p:set>
                                    <p:animEffect transition="in" filter="wipe(down)">
                                      <p:cBhvr>
                                        <p:cTn dur="500" id="25"/>
                                        <p:tgtEl>
                                          <p:spTgt spid="1050831"/>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0832"/>
                                        </p:tgtEl>
                                        <p:attrNameLst>
                                          <p:attrName>style.visibility</p:attrName>
                                        </p:attrNameLst>
                                      </p:cBhvr>
                                      <p:to>
                                        <p:strVal val="visible"/>
                                      </p:to>
                                    </p:set>
                                    <p:animEffect transition="in" filter="wipe(down)">
                                      <p:cBhvr>
                                        <p:cTn dur="500" id="30"/>
                                        <p:tgtEl>
                                          <p:spTgt spid="1050832"/>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50834"/>
                                        </p:tgtEl>
                                        <p:attrNameLst>
                                          <p:attrName>style.visibility</p:attrName>
                                        </p:attrNameLst>
                                      </p:cBhvr>
                                      <p:to>
                                        <p:strVal val="visible"/>
                                      </p:to>
                                    </p:set>
                                    <p:animEffect transition="in" filter="wipe(down)">
                                      <p:cBhvr>
                                        <p:cTn dur="500" id="33"/>
                                        <p:tgtEl>
                                          <p:spTgt spid="1050834"/>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0847"/>
                                        </p:tgtEl>
                                        <p:attrNameLst>
                                          <p:attrName>style.visibility</p:attrName>
                                        </p:attrNameLst>
                                      </p:cBhvr>
                                      <p:to>
                                        <p:strVal val="visible"/>
                                      </p:to>
                                    </p:set>
                                    <p:animEffect transition="in" filter="wipe(down)">
                                      <p:cBhvr>
                                        <p:cTn dur="500" id="38"/>
                                        <p:tgtEl>
                                          <p:spTgt spid="1050847"/>
                                        </p:tgtEl>
                                      </p:cBhvr>
                                    </p:animEffect>
                                  </p:childTnLst>
                                </p:cTn>
                              </p:par>
                              <p:par>
                                <p:cTn fill="hold" grpId="0" id="39" nodeType="withEffect" presetClass="entr" presetID="22" presetSubtype="4">
                                  <p:stCondLst>
                                    <p:cond delay="0"/>
                                  </p:stCondLst>
                                  <p:childTnLst>
                                    <p:set>
                                      <p:cBhvr>
                                        <p:cTn dur="1" fill="hold" id="40">
                                          <p:stCondLst>
                                            <p:cond delay="0"/>
                                          </p:stCondLst>
                                        </p:cTn>
                                        <p:tgtEl>
                                          <p:spTgt spid="1050848"/>
                                        </p:tgtEl>
                                        <p:attrNameLst>
                                          <p:attrName>style.visibility</p:attrName>
                                        </p:attrNameLst>
                                      </p:cBhvr>
                                      <p:to>
                                        <p:strVal val="visible"/>
                                      </p:to>
                                    </p:set>
                                    <p:animEffect transition="in" filter="wipe(down)">
                                      <p:cBhvr>
                                        <p:cTn dur="500" id="41"/>
                                        <p:tgtEl>
                                          <p:spTgt spid="1050848"/>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50835"/>
                                        </p:tgtEl>
                                        <p:attrNameLst>
                                          <p:attrName>style.visibility</p:attrName>
                                        </p:attrNameLst>
                                      </p:cBhvr>
                                      <p:to>
                                        <p:strVal val="visible"/>
                                      </p:to>
                                    </p:set>
                                    <p:animEffect transition="in" filter="wipe(down)">
                                      <p:cBhvr>
                                        <p:cTn dur="500" id="46"/>
                                        <p:tgtEl>
                                          <p:spTgt spid="1050835"/>
                                        </p:tgtEl>
                                      </p:cBhvr>
                                    </p:animEffect>
                                  </p:childTnLst>
                                </p:cTn>
                              </p:par>
                              <p:par>
                                <p:cTn fill="hold" grpId="0" id="47" nodeType="withEffect" presetClass="entr" presetID="22" presetSubtype="4">
                                  <p:stCondLst>
                                    <p:cond delay="0"/>
                                  </p:stCondLst>
                                  <p:childTnLst>
                                    <p:set>
                                      <p:cBhvr>
                                        <p:cTn dur="1" fill="hold" id="48">
                                          <p:stCondLst>
                                            <p:cond delay="0"/>
                                          </p:stCondLst>
                                        </p:cTn>
                                        <p:tgtEl>
                                          <p:spTgt spid="1050837"/>
                                        </p:tgtEl>
                                        <p:attrNameLst>
                                          <p:attrName>style.visibility</p:attrName>
                                        </p:attrNameLst>
                                      </p:cBhvr>
                                      <p:to>
                                        <p:strVal val="visible"/>
                                      </p:to>
                                    </p:set>
                                    <p:animEffect transition="in" filter="wipe(down)">
                                      <p:cBhvr>
                                        <p:cTn dur="500" id="49"/>
                                        <p:tgtEl>
                                          <p:spTgt spid="1050837"/>
                                        </p:tgtEl>
                                      </p:cBhvr>
                                    </p:animEffect>
                                  </p:childTnLst>
                                </p:cTn>
                              </p:par>
                              <p:par>
                                <p:cTn fill="hold" grpId="0" id="50" nodeType="withEffect" presetClass="entr" presetID="22" presetSubtype="4">
                                  <p:stCondLst>
                                    <p:cond delay="0"/>
                                  </p:stCondLst>
                                  <p:childTnLst>
                                    <p:set>
                                      <p:cBhvr>
                                        <p:cTn dur="1" fill="hold" id="51">
                                          <p:stCondLst>
                                            <p:cond delay="0"/>
                                          </p:stCondLst>
                                        </p:cTn>
                                        <p:tgtEl>
                                          <p:spTgt spid="1050836"/>
                                        </p:tgtEl>
                                        <p:attrNameLst>
                                          <p:attrName>style.visibility</p:attrName>
                                        </p:attrNameLst>
                                      </p:cBhvr>
                                      <p:to>
                                        <p:strVal val="visible"/>
                                      </p:to>
                                    </p:set>
                                    <p:animEffect transition="in" filter="wipe(down)">
                                      <p:cBhvr>
                                        <p:cTn dur="500" id="52"/>
                                        <p:tgtEl>
                                          <p:spTgt spid="1050836"/>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22" presetSubtype="4">
                                  <p:stCondLst>
                                    <p:cond delay="0"/>
                                  </p:stCondLst>
                                  <p:childTnLst>
                                    <p:set>
                                      <p:cBhvr>
                                        <p:cTn dur="1" fill="hold" id="56">
                                          <p:stCondLst>
                                            <p:cond delay="0"/>
                                          </p:stCondLst>
                                        </p:cTn>
                                        <p:tgtEl>
                                          <p:spTgt spid="723"/>
                                        </p:tgtEl>
                                        <p:attrNameLst>
                                          <p:attrName>style.visibility</p:attrName>
                                        </p:attrNameLst>
                                      </p:cBhvr>
                                      <p:to>
                                        <p:strVal val="visible"/>
                                      </p:to>
                                    </p:set>
                                    <p:animEffect transition="in" filter="wipe(down)">
                                      <p:cBhvr>
                                        <p:cTn dur="500" id="57"/>
                                        <p:tgtEl>
                                          <p:spTgt spid="723"/>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4">
                                  <p:stCondLst>
                                    <p:cond delay="0"/>
                                  </p:stCondLst>
                                  <p:childTnLst>
                                    <p:set>
                                      <p:cBhvr>
                                        <p:cTn dur="1" fill="hold" id="61">
                                          <p:stCondLst>
                                            <p:cond delay="0"/>
                                          </p:stCondLst>
                                        </p:cTn>
                                        <p:tgtEl>
                                          <p:spTgt spid="1050838"/>
                                        </p:tgtEl>
                                        <p:attrNameLst>
                                          <p:attrName>style.visibility</p:attrName>
                                        </p:attrNameLst>
                                      </p:cBhvr>
                                      <p:to>
                                        <p:strVal val="visible"/>
                                      </p:to>
                                    </p:set>
                                    <p:animEffect transition="in" filter="wipe(down)">
                                      <p:cBhvr>
                                        <p:cTn dur="500" id="62"/>
                                        <p:tgtEl>
                                          <p:spTgt spid="1050838"/>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4">
                                  <p:stCondLst>
                                    <p:cond delay="0"/>
                                  </p:stCondLst>
                                  <p:childTnLst>
                                    <p:set>
                                      <p:cBhvr>
                                        <p:cTn dur="1" fill="hold" id="66">
                                          <p:stCondLst>
                                            <p:cond delay="0"/>
                                          </p:stCondLst>
                                        </p:cTn>
                                        <p:tgtEl>
                                          <p:spTgt spid="1050839"/>
                                        </p:tgtEl>
                                        <p:attrNameLst>
                                          <p:attrName>style.visibility</p:attrName>
                                        </p:attrNameLst>
                                      </p:cBhvr>
                                      <p:to>
                                        <p:strVal val="visible"/>
                                      </p:to>
                                    </p:set>
                                    <p:animEffect transition="in" filter="wipe(down)">
                                      <p:cBhvr>
                                        <p:cTn dur="500" id="67"/>
                                        <p:tgtEl>
                                          <p:spTgt spid="1050839"/>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2" presetSubtype="4">
                                  <p:stCondLst>
                                    <p:cond delay="0"/>
                                  </p:stCondLst>
                                  <p:childTnLst>
                                    <p:set>
                                      <p:cBhvr>
                                        <p:cTn dur="1" fill="hold" id="71">
                                          <p:stCondLst>
                                            <p:cond delay="0"/>
                                          </p:stCondLst>
                                        </p:cTn>
                                        <p:tgtEl>
                                          <p:spTgt spid="1050842"/>
                                        </p:tgtEl>
                                        <p:attrNameLst>
                                          <p:attrName>style.visibility</p:attrName>
                                        </p:attrNameLst>
                                      </p:cBhvr>
                                      <p:to>
                                        <p:strVal val="visible"/>
                                      </p:to>
                                    </p:set>
                                    <p:animEffect transition="in" filter="wipe(down)">
                                      <p:cBhvr>
                                        <p:cTn dur="500" id="72"/>
                                        <p:tgtEl>
                                          <p:spTgt spid="1050842"/>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4">
                                  <p:stCondLst>
                                    <p:cond delay="0"/>
                                  </p:stCondLst>
                                  <p:childTnLst>
                                    <p:set>
                                      <p:cBhvr>
                                        <p:cTn dur="1" fill="hold" id="76">
                                          <p:stCondLst>
                                            <p:cond delay="0"/>
                                          </p:stCondLst>
                                        </p:cTn>
                                        <p:tgtEl>
                                          <p:spTgt spid="1050840"/>
                                        </p:tgtEl>
                                        <p:attrNameLst>
                                          <p:attrName>style.visibility</p:attrName>
                                        </p:attrNameLst>
                                      </p:cBhvr>
                                      <p:to>
                                        <p:strVal val="visible"/>
                                      </p:to>
                                    </p:set>
                                    <p:animEffect transition="in" filter="wipe(down)">
                                      <p:cBhvr>
                                        <p:cTn dur="500" id="77"/>
                                        <p:tgtEl>
                                          <p:spTgt spid="1050840"/>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22" presetSubtype="4">
                                  <p:stCondLst>
                                    <p:cond delay="0"/>
                                  </p:stCondLst>
                                  <p:childTnLst>
                                    <p:set>
                                      <p:cBhvr>
                                        <p:cTn dur="1" fill="hold" id="81">
                                          <p:stCondLst>
                                            <p:cond delay="0"/>
                                          </p:stCondLst>
                                        </p:cTn>
                                        <p:tgtEl>
                                          <p:spTgt spid="1050841"/>
                                        </p:tgtEl>
                                        <p:attrNameLst>
                                          <p:attrName>style.visibility</p:attrName>
                                        </p:attrNameLst>
                                      </p:cBhvr>
                                      <p:to>
                                        <p:strVal val="visible"/>
                                      </p:to>
                                    </p:set>
                                    <p:animEffect transition="in" filter="wipe(down)">
                                      <p:cBhvr>
                                        <p:cTn dur="500" id="82"/>
                                        <p:tgtEl>
                                          <p:spTgt spid="1050841"/>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22" presetSubtype="4">
                                  <p:stCondLst>
                                    <p:cond delay="0"/>
                                  </p:stCondLst>
                                  <p:childTnLst>
                                    <p:set>
                                      <p:cBhvr>
                                        <p:cTn dur="1" fill="hold" id="86">
                                          <p:stCondLst>
                                            <p:cond delay="0"/>
                                          </p:stCondLst>
                                        </p:cTn>
                                        <p:tgtEl>
                                          <p:spTgt spid="1050843"/>
                                        </p:tgtEl>
                                        <p:attrNameLst>
                                          <p:attrName>style.visibility</p:attrName>
                                        </p:attrNameLst>
                                      </p:cBhvr>
                                      <p:to>
                                        <p:strVal val="visible"/>
                                      </p:to>
                                    </p:set>
                                    <p:animEffect transition="in" filter="wipe(down)">
                                      <p:cBhvr>
                                        <p:cTn dur="500" id="87"/>
                                        <p:tgtEl>
                                          <p:spTgt spid="1050843"/>
                                        </p:tgtEl>
                                      </p:cBhvr>
                                    </p:animEffect>
                                  </p:childTnLst>
                                </p:cTn>
                              </p:par>
                              <p:par>
                                <p:cTn fill="hold" grpId="0" id="88" nodeType="withEffect" presetClass="entr" presetID="22" presetSubtype="4">
                                  <p:stCondLst>
                                    <p:cond delay="0"/>
                                  </p:stCondLst>
                                  <p:childTnLst>
                                    <p:set>
                                      <p:cBhvr>
                                        <p:cTn dur="1" fill="hold" id="89">
                                          <p:stCondLst>
                                            <p:cond delay="0"/>
                                          </p:stCondLst>
                                        </p:cTn>
                                        <p:tgtEl>
                                          <p:spTgt spid="1050844"/>
                                        </p:tgtEl>
                                        <p:attrNameLst>
                                          <p:attrName>style.visibility</p:attrName>
                                        </p:attrNameLst>
                                      </p:cBhvr>
                                      <p:to>
                                        <p:strVal val="visible"/>
                                      </p:to>
                                    </p:set>
                                    <p:animEffect transition="in" filter="wipe(down)">
                                      <p:cBhvr>
                                        <p:cTn dur="500" id="90"/>
                                        <p:tgtEl>
                                          <p:spTgt spid="1050844"/>
                                        </p:tgtEl>
                                      </p:cBhvr>
                                    </p:animEffect>
                                  </p:childTnLst>
                                </p:cTn>
                              </p:par>
                              <p:par>
                                <p:cTn fill="hold" grpId="0" id="91" nodeType="withEffect" presetClass="entr" presetID="22" presetSubtype="4">
                                  <p:stCondLst>
                                    <p:cond delay="0"/>
                                  </p:stCondLst>
                                  <p:childTnLst>
                                    <p:set>
                                      <p:cBhvr>
                                        <p:cTn dur="1" fill="hold" id="92">
                                          <p:stCondLst>
                                            <p:cond delay="0"/>
                                          </p:stCondLst>
                                        </p:cTn>
                                        <p:tgtEl>
                                          <p:spTgt spid="1050845"/>
                                        </p:tgtEl>
                                        <p:attrNameLst>
                                          <p:attrName>style.visibility</p:attrName>
                                        </p:attrNameLst>
                                      </p:cBhvr>
                                      <p:to>
                                        <p:strVal val="visible"/>
                                      </p:to>
                                    </p:set>
                                    <p:animEffect transition="in" filter="wipe(down)">
                                      <p:cBhvr>
                                        <p:cTn dur="500" id="93"/>
                                        <p:tgtEl>
                                          <p:spTgt spid="1050845"/>
                                        </p:tgtEl>
                                      </p:cBhvr>
                                    </p:animEffect>
                                  </p:childTnLst>
                                </p:cTn>
                              </p:par>
                            </p:childTnLst>
                          </p:cTn>
                        </p:par>
                      </p:childTnLst>
                    </p:cTn>
                  </p:par>
                  <p:par>
                    <p:cTn fill="hold" id="94">
                      <p:stCondLst>
                        <p:cond delay="indefinite"/>
                      </p:stCondLst>
                      <p:childTnLst>
                        <p:par>
                          <p:cTn fill="hold" id="95">
                            <p:stCondLst>
                              <p:cond delay="0"/>
                            </p:stCondLst>
                            <p:childTnLst>
                              <p:par>
                                <p:cTn fill="hold" grpId="0" id="96" nodeType="clickEffect" presetClass="entr" presetID="22" presetSubtype="4">
                                  <p:stCondLst>
                                    <p:cond delay="0"/>
                                  </p:stCondLst>
                                  <p:childTnLst>
                                    <p:set>
                                      <p:cBhvr>
                                        <p:cTn dur="1" fill="hold" id="97">
                                          <p:stCondLst>
                                            <p:cond delay="0"/>
                                          </p:stCondLst>
                                        </p:cTn>
                                        <p:tgtEl>
                                          <p:spTgt spid="1050849"/>
                                        </p:tgtEl>
                                        <p:attrNameLst>
                                          <p:attrName>style.visibility</p:attrName>
                                        </p:attrNameLst>
                                      </p:cBhvr>
                                      <p:to>
                                        <p:strVal val="visible"/>
                                      </p:to>
                                    </p:set>
                                    <p:animEffect transition="in" filter="wipe(down)">
                                      <p:cBhvr>
                                        <p:cTn dur="500" id="98"/>
                                        <p:tgtEl>
                                          <p:spTgt spid="1050849"/>
                                        </p:tgtEl>
                                      </p:cBhvr>
                                    </p:animEffect>
                                  </p:childTnLst>
                                </p:cTn>
                              </p:par>
                              <p:par>
                                <p:cTn fill="hold" grpId="0" id="99" nodeType="withEffect" presetClass="entr" presetID="22" presetSubtype="4">
                                  <p:stCondLst>
                                    <p:cond delay="0"/>
                                  </p:stCondLst>
                                  <p:childTnLst>
                                    <p:set>
                                      <p:cBhvr>
                                        <p:cTn dur="1" fill="hold" id="100">
                                          <p:stCondLst>
                                            <p:cond delay="0"/>
                                          </p:stCondLst>
                                        </p:cTn>
                                        <p:tgtEl>
                                          <p:spTgt spid="1050846"/>
                                        </p:tgtEl>
                                        <p:attrNameLst>
                                          <p:attrName>style.visibility</p:attrName>
                                        </p:attrNameLst>
                                      </p:cBhvr>
                                      <p:to>
                                        <p:strVal val="visible"/>
                                      </p:to>
                                    </p:set>
                                    <p:animEffect transition="in" filter="wipe(down)">
                                      <p:cBhvr>
                                        <p:cTn dur="500" id="101"/>
                                        <p:tgtEl>
                                          <p:spTgt spid="1050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27" grpId="0"/>
      <p:bldP spid="1050830" grpId="0"/>
      <p:bldP spid="1050831" grpId="0"/>
      <p:bldP spid="1050832" grpId="0" animBg="1"/>
      <p:bldP spid="1050833" grpId="0" animBg="1"/>
      <p:bldP spid="1050834" grpId="0" animBg="1"/>
      <p:bldP spid="1050835" grpId="0" animBg="1"/>
      <p:bldP spid="1050836" grpId="0"/>
      <p:bldP spid="1050837" grpId="0"/>
      <p:bldP spid="1050838" grpId="0"/>
      <p:bldP spid="1050839" grpId="0"/>
      <p:bldP spid="1050840" grpId="0"/>
      <p:bldP spid="1050841" grpId="0"/>
      <p:bldP spid="1050842" grpId="0"/>
      <p:bldP spid="1050843" grpId="0"/>
      <p:bldP spid="1050844" grpId="0"/>
      <p:bldP spid="1050845" grpId="0"/>
      <p:bldP spid="1050846" grpId="0" animBg="1"/>
      <p:bldP spid="1050847" grpId="0"/>
      <p:bldP spid="1050848" grpId="0" animBg="1"/>
      <p:bldP spid="10508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508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58" name="矩形 270"/>
          <p:cNvSpPr>
            <a:spLocks noChangeAspect="1" noMove="1" noResize="1" noRot="1" noAdjustHandles="1" noEditPoints="1" noChangeArrowheads="1" noChangeShapeType="1" noTextEdit="1"/>
          </p:cNvSpPr>
          <p:nvPr/>
        </p:nvSpPr>
        <p:spPr>
          <a:xfrm>
            <a:off x="2316846" y="3973069"/>
            <a:ext cx="4645952" cy="473206"/>
          </a:xfrm>
          <a:prstGeom prst="rect"/>
          <a:blipFill>
            <a:blip xmlns:r="http://schemas.openxmlformats.org/officeDocument/2006/relationships" r:embed="rId1"/>
            <a:stretch>
              <a:fillRect t="-3896" r="-131" b="-18182"/>
            </a:stretch>
          </a:blipFill>
        </p:spPr>
        <p:txBody>
          <a:bodyPr/>
          <a:p>
            <a:r>
              <a:rPr altLang="en-US" lang="zh-CN">
                <a:noFill/>
              </a:rPr>
              <a:t> </a:t>
            </a:r>
          </a:p>
        </p:txBody>
      </p:sp>
      <p:sp>
        <p:nvSpPr>
          <p:cNvPr id="1050859" name="Rectangle 1282"/>
          <p:cNvSpPr>
            <a:spLocks noChangeArrowheads="1"/>
          </p:cNvSpPr>
          <p:nvPr/>
        </p:nvSpPr>
        <p:spPr bwMode="auto">
          <a:xfrm>
            <a:off x="2264396" y="3370255"/>
            <a:ext cx="2609895"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1" dirty="0" sz="2400" kumimoji="1" lang="zh-CN">
              <a:latin typeface="Arial" panose="020B0604020202020204" pitchFamily="34" charset="0"/>
              <a:cs typeface="Arial" panose="020B0604020202020204" pitchFamily="34" charset="0"/>
            </a:endParaRPr>
          </a:p>
        </p:txBody>
      </p:sp>
      <p:sp>
        <p:nvSpPr>
          <p:cNvPr id="1050860" name="文本框 276"/>
          <p:cNvSpPr txBox="1">
            <a:spLocks noChangeAspect="1" noMove="1" noResize="1" noRot="1" noAdjustHandles="1" noEditPoints="1" noChangeArrowheads="1" noChangeShapeType="1" noTextEdit="1"/>
          </p:cNvSpPr>
          <p:nvPr/>
        </p:nvSpPr>
        <p:spPr>
          <a:xfrm>
            <a:off x="2415774" y="5042773"/>
            <a:ext cx="4719689" cy="697499"/>
          </a:xfrm>
          <a:prstGeom prst="rect"/>
          <a:blipFill>
            <a:blip xmlns:r="http://schemas.openxmlformats.org/officeDocument/2006/relationships" r:embed="rId2"/>
            <a:stretch>
              <a:fillRect/>
            </a:stretch>
          </a:blipFill>
        </p:spPr>
        <p:txBody>
          <a:bodyPr/>
          <a:p>
            <a:r>
              <a:rPr altLang="en-US" lang="zh-CN">
                <a:noFill/>
              </a:rPr>
              <a:t> </a:t>
            </a:r>
          </a:p>
        </p:txBody>
      </p:sp>
      <p:sp>
        <p:nvSpPr>
          <p:cNvPr id="1050861" name="圆角矩形 278"/>
          <p:cNvSpPr/>
          <p:nvPr/>
        </p:nvSpPr>
        <p:spPr>
          <a:xfrm>
            <a:off x="2132094" y="3203097"/>
            <a:ext cx="5111549" cy="3179685"/>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727" name="组合 2"/>
          <p:cNvGrpSpPr/>
          <p:nvPr/>
        </p:nvGrpSpPr>
        <p:grpSpPr>
          <a:xfrm>
            <a:off x="2316846" y="367228"/>
            <a:ext cx="4579323" cy="2229543"/>
            <a:chOff x="2316846" y="367228"/>
            <a:chExt cx="4579323" cy="2229543"/>
          </a:xfrm>
        </p:grpSpPr>
        <p:grpSp>
          <p:nvGrpSpPr>
            <p:cNvPr id="728" name="组合 177"/>
            <p:cNvGrpSpPr/>
            <p:nvPr/>
          </p:nvGrpSpPr>
          <p:grpSpPr>
            <a:xfrm>
              <a:off x="2316846" y="367228"/>
              <a:ext cx="4579323" cy="2229543"/>
              <a:chOff x="243855" y="4597593"/>
              <a:chExt cx="4579323" cy="2229543"/>
            </a:xfrm>
          </p:grpSpPr>
          <p:sp>
            <p:nvSpPr>
              <p:cNvPr id="1050862" name="Line 1077"/>
              <p:cNvSpPr>
                <a:spLocks noChangeShapeType="1"/>
              </p:cNvSpPr>
              <p:nvPr/>
            </p:nvSpPr>
            <p:spPr bwMode="auto">
              <a:xfrm flipV="1">
                <a:off x="3362898" y="5259521"/>
                <a:ext cx="0" cy="13448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63" name="Line 1073"/>
              <p:cNvSpPr>
                <a:spLocks noChangeShapeType="1"/>
              </p:cNvSpPr>
              <p:nvPr/>
            </p:nvSpPr>
            <p:spPr bwMode="auto">
              <a:xfrm flipH="1">
                <a:off x="844393" y="6618601"/>
                <a:ext cx="3356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64" name="直接连接符 180"/>
              <p:cNvCxnSpPr>
                <a:cxnSpLocks/>
              </p:cNvCxnSpPr>
              <p:nvPr/>
            </p:nvCxnSpPr>
            <p:spPr>
              <a:xfrm flipV="1">
                <a:off x="2197393" y="6827062"/>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864" name="椭圆 181"/>
              <p:cNvSpPr/>
              <p:nvPr/>
            </p:nvSpPr>
            <p:spPr>
              <a:xfrm>
                <a:off x="664949" y="5856653"/>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65" name="文本框 214"/>
              <p:cNvSpPr txBox="1"/>
              <p:nvPr/>
            </p:nvSpPr>
            <p:spPr>
              <a:xfrm>
                <a:off x="871138" y="5596658"/>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66" name="文本框 217"/>
              <p:cNvSpPr txBox="1"/>
              <p:nvPr/>
            </p:nvSpPr>
            <p:spPr>
              <a:xfrm>
                <a:off x="903095" y="6015946"/>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965" name="直接箭头连接符 219"/>
              <p:cNvCxnSpPr>
                <a:cxnSpLocks/>
              </p:cNvCxnSpPr>
              <p:nvPr/>
            </p:nvCxnSpPr>
            <p:spPr>
              <a:xfrm>
                <a:off x="4556813" y="6145665"/>
                <a:ext cx="0" cy="46630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66" name="直接箭头连接符 234"/>
              <p:cNvCxnSpPr>
                <a:cxnSpLocks/>
              </p:cNvCxnSpPr>
              <p:nvPr/>
            </p:nvCxnSpPr>
            <p:spPr>
              <a:xfrm flipV="1">
                <a:off x="4546054" y="5278179"/>
                <a:ext cx="0" cy="50061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67" name="文本框 235"/>
              <p:cNvSpPr txBox="1"/>
              <p:nvPr/>
            </p:nvSpPr>
            <p:spPr>
              <a:xfrm>
                <a:off x="4238202" y="5075162"/>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68" name="文本框 236"/>
              <p:cNvSpPr txBox="1"/>
              <p:nvPr/>
            </p:nvSpPr>
            <p:spPr>
              <a:xfrm>
                <a:off x="4274648" y="636449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69" name="Line 1077"/>
              <p:cNvSpPr>
                <a:spLocks noChangeShapeType="1"/>
              </p:cNvSpPr>
              <p:nvPr/>
            </p:nvSpPr>
            <p:spPr bwMode="auto">
              <a:xfrm>
                <a:off x="4182615" y="5259521"/>
                <a:ext cx="0" cy="13590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870" name="矩形 239"/>
              <p:cNvSpPr/>
              <p:nvPr/>
            </p:nvSpPr>
            <p:spPr>
              <a:xfrm rot="16200000">
                <a:off x="3944217" y="59246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71" name="文本框 240"/>
              <p:cNvSpPr txBox="1">
                <a:spLocks noChangeAspect="1" noMove="1" noResize="1" noRot="1" noAdjustHandles="1" noEditPoints="1" noChangeArrowheads="1" noChangeShapeType="1" noTextEdit="1"/>
              </p:cNvSpPr>
              <p:nvPr/>
            </p:nvSpPr>
            <p:spPr>
              <a:xfrm>
                <a:off x="3668080" y="5789273"/>
                <a:ext cx="539747" cy="400110"/>
              </a:xfrm>
              <a:prstGeom prst="rect"/>
              <a:blipFill>
                <a:blip xmlns:r="http://schemas.openxmlformats.org/officeDocument/2006/relationships" r:embed="rId3"/>
                <a:stretch>
                  <a:fillRect b="-4615"/>
                </a:stretch>
              </a:blipFill>
            </p:spPr>
            <p:txBody>
              <a:bodyPr/>
              <a:p>
                <a:r>
                  <a:rPr altLang="en-US" lang="zh-CN">
                    <a:noFill/>
                  </a:rPr>
                  <a:t> </a:t>
                </a:r>
              </a:p>
            </p:txBody>
          </p:sp>
          <p:sp>
            <p:nvSpPr>
              <p:cNvPr id="1050872" name="Line 1077"/>
              <p:cNvSpPr>
                <a:spLocks noChangeShapeType="1"/>
              </p:cNvSpPr>
              <p:nvPr/>
            </p:nvSpPr>
            <p:spPr bwMode="auto">
              <a:xfrm>
                <a:off x="859955" y="5259522"/>
                <a:ext cx="0" cy="13590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873" name="矩形 242"/>
              <p:cNvSpPr/>
              <p:nvPr/>
            </p:nvSpPr>
            <p:spPr>
              <a:xfrm rot="16200000">
                <a:off x="3128711" y="59403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74" name="文本框 244"/>
              <p:cNvSpPr txBox="1">
                <a:spLocks noChangeAspect="1" noMove="1" noResize="1" noRot="1" noAdjustHandles="1" noEditPoints="1" noChangeArrowheads="1" noChangeShapeType="1" noTextEdit="1"/>
              </p:cNvSpPr>
              <p:nvPr/>
            </p:nvSpPr>
            <p:spPr>
              <a:xfrm>
                <a:off x="2791207" y="5803827"/>
                <a:ext cx="561769" cy="400110"/>
              </a:xfrm>
              <a:prstGeom prst="rect"/>
              <a:blipFill>
                <a:blip xmlns:r="http://schemas.openxmlformats.org/officeDocument/2006/relationships" r:embed="rId4"/>
                <a:stretch>
                  <a:fillRect b="-4545"/>
                </a:stretch>
              </a:blipFill>
            </p:spPr>
            <p:txBody>
              <a:bodyPr/>
              <a:p>
                <a:r>
                  <a:rPr altLang="en-US" lang="zh-CN">
                    <a:noFill/>
                  </a:rPr>
                  <a:t> </a:t>
                </a:r>
              </a:p>
            </p:txBody>
          </p:sp>
          <p:sp>
            <p:nvSpPr>
              <p:cNvPr id="1050875" name="椭圆 246"/>
              <p:cNvSpPr/>
              <p:nvPr/>
            </p:nvSpPr>
            <p:spPr>
              <a:xfrm>
                <a:off x="2375949" y="656455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76" name="矩形 247"/>
              <p:cNvSpPr>
                <a:spLocks noChangeAspect="1" noMove="1" noResize="1" noRot="1" noAdjustHandles="1" noEditPoints="1" noChangeArrowheads="1" noChangeShapeType="1" noTextEdit="1"/>
              </p:cNvSpPr>
              <p:nvPr/>
            </p:nvSpPr>
            <p:spPr>
              <a:xfrm>
                <a:off x="243855" y="5860818"/>
                <a:ext cx="477951" cy="377989"/>
              </a:xfrm>
              <a:prstGeom prst="rect"/>
              <a:blipFill>
                <a:blip xmlns:r="http://schemas.openxmlformats.org/officeDocument/2006/relationships" r:embed="rId5"/>
                <a:stretch>
                  <a:fillRect b="-1613"/>
                </a:stretch>
              </a:blipFill>
            </p:spPr>
            <p:txBody>
              <a:bodyPr/>
              <a:p>
                <a:r>
                  <a:rPr altLang="en-US" lang="zh-CN">
                    <a:noFill/>
                  </a:rPr>
                  <a:t> </a:t>
                </a:r>
              </a:p>
            </p:txBody>
          </p:sp>
          <p:sp>
            <p:nvSpPr>
              <p:cNvPr id="1050877" name="矩形 248"/>
              <p:cNvSpPr>
                <a:spLocks noChangeAspect="1" noMove="1" noResize="1" noRot="1" noAdjustHandles="1" noEditPoints="1" noChangeArrowheads="1" noChangeShapeType="1" noTextEdit="1"/>
              </p:cNvSpPr>
              <p:nvPr/>
            </p:nvSpPr>
            <p:spPr>
              <a:xfrm>
                <a:off x="4306755" y="5794712"/>
                <a:ext cx="516423" cy="377989"/>
              </a:xfrm>
              <a:prstGeom prst="rect"/>
              <a:blipFill>
                <a:blip xmlns:r="http://schemas.openxmlformats.org/officeDocument/2006/relationships" r:embed="rId6"/>
                <a:stretch>
                  <a:fillRect/>
                </a:stretch>
              </a:blipFill>
            </p:spPr>
            <p:txBody>
              <a:bodyPr/>
              <a:p>
                <a:r>
                  <a:rPr altLang="en-US" lang="zh-CN">
                    <a:noFill/>
                  </a:rPr>
                  <a:t> </a:t>
                </a:r>
              </a:p>
            </p:txBody>
          </p:sp>
          <p:sp>
            <p:nvSpPr>
              <p:cNvPr id="1050878" name="Line 1076"/>
              <p:cNvSpPr>
                <a:spLocks noChangeShapeType="1"/>
              </p:cNvSpPr>
              <p:nvPr/>
            </p:nvSpPr>
            <p:spPr bwMode="auto">
              <a:xfrm flipV="1">
                <a:off x="2416313" y="5259520"/>
                <a:ext cx="0" cy="15675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79" name="Line 1077"/>
              <p:cNvSpPr>
                <a:spLocks noChangeShapeType="1"/>
              </p:cNvSpPr>
              <p:nvPr/>
            </p:nvSpPr>
            <p:spPr bwMode="auto">
              <a:xfrm flipV="1">
                <a:off x="1443621" y="5261019"/>
                <a:ext cx="0" cy="13509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80" name="矩形 253"/>
              <p:cNvSpPr/>
              <p:nvPr/>
            </p:nvSpPr>
            <p:spPr>
              <a:xfrm rot="16200000">
                <a:off x="1201061" y="59294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81" name="文本框 254"/>
              <p:cNvSpPr txBox="1">
                <a:spLocks noChangeAspect="1" noMove="1" noResize="1" noRot="1" noAdjustHandles="1" noEditPoints="1" noChangeArrowheads="1" noChangeShapeType="1" noTextEdit="1"/>
              </p:cNvSpPr>
              <p:nvPr/>
            </p:nvSpPr>
            <p:spPr>
              <a:xfrm>
                <a:off x="1364080" y="5811061"/>
                <a:ext cx="697015" cy="400110"/>
              </a:xfrm>
              <a:prstGeom prst="rect"/>
              <a:blipFill>
                <a:blip xmlns:r="http://schemas.openxmlformats.org/officeDocument/2006/relationships" r:embed="rId7"/>
                <a:stretch>
                  <a:fillRect b="-4545"/>
                </a:stretch>
              </a:blipFill>
            </p:spPr>
            <p:txBody>
              <a:bodyPr/>
              <a:p>
                <a:r>
                  <a:rPr altLang="en-US" lang="zh-CN">
                    <a:noFill/>
                  </a:rPr>
                  <a:t> </a:t>
                </a:r>
              </a:p>
            </p:txBody>
          </p:sp>
          <p:sp>
            <p:nvSpPr>
              <p:cNvPr id="1050882" name="Line 1073"/>
              <p:cNvSpPr>
                <a:spLocks noChangeShapeType="1"/>
              </p:cNvSpPr>
              <p:nvPr/>
            </p:nvSpPr>
            <p:spPr bwMode="auto">
              <a:xfrm flipH="1">
                <a:off x="857829" y="5263398"/>
                <a:ext cx="33431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883" name="矩形 258"/>
              <p:cNvSpPr/>
              <p:nvPr/>
            </p:nvSpPr>
            <p:spPr>
              <a:xfrm>
                <a:off x="1727738" y="517998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884" name="矩形 260"/>
              <p:cNvSpPr>
                <a:spLocks noChangeAspect="1" noMove="1" noResize="1" noRot="1" noAdjustHandles="1" noEditPoints="1" noChangeArrowheads="1" noChangeShapeType="1" noTextEdit="1"/>
              </p:cNvSpPr>
              <p:nvPr/>
            </p:nvSpPr>
            <p:spPr>
              <a:xfrm>
                <a:off x="1714570" y="5255396"/>
                <a:ext cx="543439" cy="390963"/>
              </a:xfrm>
              <a:prstGeom prst="rect"/>
              <a:blipFill>
                <a:blip xmlns:r="http://schemas.openxmlformats.org/officeDocument/2006/relationships" r:embed="rId8"/>
                <a:stretch>
                  <a:fillRect b="-21875"/>
                </a:stretch>
              </a:blipFill>
            </p:spPr>
            <p:txBody>
              <a:bodyPr/>
              <a:p>
                <a:r>
                  <a:rPr altLang="en-US" lang="zh-CN">
                    <a:noFill/>
                  </a:rPr>
                  <a:t> </a:t>
                </a:r>
              </a:p>
            </p:txBody>
          </p:sp>
          <p:sp>
            <p:nvSpPr>
              <p:cNvPr id="1050885" name="等腰三角形 261"/>
              <p:cNvSpPr/>
              <p:nvPr/>
            </p:nvSpPr>
            <p:spPr>
              <a:xfrm>
                <a:off x="2287674" y="579748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86" name="等腰三角形 262"/>
              <p:cNvSpPr/>
              <p:nvPr/>
            </p:nvSpPr>
            <p:spPr>
              <a:xfrm flipV="1">
                <a:off x="2287673" y="600921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87" name="矩形 263"/>
              <p:cNvSpPr>
                <a:spLocks noChangeAspect="1" noMove="1" noResize="1" noRot="1" noAdjustHandles="1" noEditPoints="1" noChangeArrowheads="1" noChangeShapeType="1" noTextEdit="1"/>
              </p:cNvSpPr>
              <p:nvPr/>
            </p:nvSpPr>
            <p:spPr>
              <a:xfrm>
                <a:off x="1810597" y="5796610"/>
                <a:ext cx="614463" cy="409856"/>
              </a:xfrm>
              <a:prstGeom prst="rect"/>
              <a:blipFill>
                <a:blip xmlns:r="http://schemas.openxmlformats.org/officeDocument/2006/relationships" r:embed="rId9"/>
                <a:stretch>
                  <a:fillRect b="-14925"/>
                </a:stretch>
              </a:blipFill>
            </p:spPr>
            <p:txBody>
              <a:bodyPr/>
              <a:p>
                <a:r>
                  <a:rPr altLang="en-US" lang="zh-CN">
                    <a:noFill/>
                  </a:rPr>
                  <a:t> </a:t>
                </a:r>
              </a:p>
            </p:txBody>
          </p:sp>
          <p:cxnSp>
            <p:nvCxnSpPr>
              <p:cNvPr id="3145967" name="直接箭头连接符 264"/>
              <p:cNvCxnSpPr>
                <a:cxnSpLocks/>
              </p:cNvCxnSpPr>
              <p:nvPr/>
            </p:nvCxnSpPr>
            <p:spPr>
              <a:xfrm flipV="1">
                <a:off x="2637716" y="5852856"/>
                <a:ext cx="0" cy="3198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88" name="矩形 265"/>
              <p:cNvSpPr>
                <a:spLocks noChangeAspect="1" noMove="1" noResize="1" noRot="1" noAdjustHandles="1" noEditPoints="1" noChangeArrowheads="1" noChangeShapeType="1" noTextEdit="1"/>
              </p:cNvSpPr>
              <p:nvPr/>
            </p:nvSpPr>
            <p:spPr>
              <a:xfrm>
                <a:off x="1758146" y="4597593"/>
                <a:ext cx="454984" cy="400737"/>
              </a:xfrm>
              <a:prstGeom prst="rect"/>
              <a:blipFill>
                <a:blip xmlns:r="http://schemas.openxmlformats.org/officeDocument/2006/relationships" r:embed="rId10"/>
                <a:stretch>
                  <a:fillRect l="-2667" t="-4545" b="-22727"/>
                </a:stretch>
              </a:blipFill>
            </p:spPr>
            <p:txBody>
              <a:bodyPr/>
              <a:p>
                <a:r>
                  <a:rPr altLang="en-US" lang="zh-CN">
                    <a:noFill/>
                  </a:rPr>
                  <a:t> </a:t>
                </a:r>
              </a:p>
            </p:txBody>
          </p:sp>
          <p:cxnSp>
            <p:nvCxnSpPr>
              <p:cNvPr id="3145968" name="直接箭头连接符 266"/>
              <p:cNvCxnSpPr>
                <a:cxnSpLocks/>
              </p:cNvCxnSpPr>
              <p:nvPr/>
            </p:nvCxnSpPr>
            <p:spPr>
              <a:xfrm>
                <a:off x="1831092" y="5065957"/>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89" name="矩形 267"/>
              <p:cNvSpPr>
                <a:spLocks noChangeAspect="1" noMove="1" noResize="1" noRot="1" noAdjustHandles="1" noEditPoints="1" noChangeArrowheads="1" noChangeShapeType="1" noTextEdit="1"/>
              </p:cNvSpPr>
              <p:nvPr/>
            </p:nvSpPr>
            <p:spPr>
              <a:xfrm>
                <a:off x="903095" y="4605581"/>
                <a:ext cx="473142" cy="473206"/>
              </a:xfrm>
              <a:prstGeom prst="rect"/>
              <a:blipFill>
                <a:blip xmlns:r="http://schemas.openxmlformats.org/officeDocument/2006/relationships" r:embed="rId11"/>
                <a:stretch>
                  <a:fillRect t="-3896" b="-2597"/>
                </a:stretch>
              </a:blipFill>
            </p:spPr>
            <p:txBody>
              <a:bodyPr/>
              <a:p>
                <a:r>
                  <a:rPr altLang="en-US" lang="zh-CN">
                    <a:noFill/>
                  </a:rPr>
                  <a:t> </a:t>
                </a:r>
              </a:p>
            </p:txBody>
          </p:sp>
          <p:cxnSp>
            <p:nvCxnSpPr>
              <p:cNvPr id="3145969" name="直接箭头连接符 268"/>
              <p:cNvCxnSpPr>
                <a:cxnSpLocks/>
              </p:cNvCxnSpPr>
              <p:nvPr/>
            </p:nvCxnSpPr>
            <p:spPr>
              <a:xfrm>
                <a:off x="976041" y="507394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70" name="直接箭头连接符 288"/>
            <p:cNvCxnSpPr>
              <a:cxnSpLocks/>
            </p:cNvCxnSpPr>
            <p:nvPr/>
          </p:nvCxnSpPr>
          <p:spPr>
            <a:xfrm>
              <a:off x="6213208" y="1103114"/>
              <a:ext cx="367" cy="393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890" name="矩形 289"/>
            <p:cNvSpPr>
              <a:spLocks noChangeAspect="1" noMove="1" noResize="1" noRot="1" noAdjustHandles="1" noEditPoints="1" noChangeArrowheads="1" noChangeShapeType="1" noTextEdit="1"/>
            </p:cNvSpPr>
            <p:nvPr/>
          </p:nvSpPr>
          <p:spPr>
            <a:xfrm>
              <a:off x="5752800" y="1039665"/>
              <a:ext cx="535659" cy="473206"/>
            </a:xfrm>
            <a:prstGeom prst="rect"/>
            <a:blipFill>
              <a:blip xmlns:r="http://schemas.openxmlformats.org/officeDocument/2006/relationships" r:embed="rId12"/>
              <a:stretch>
                <a:fillRect t="-3896"/>
              </a:stretch>
            </a:blipFill>
          </p:spPr>
          <p:txBody>
            <a:bodyPr/>
            <a:p>
              <a:r>
                <a:rPr altLang="en-US" lang="zh-CN">
                  <a:noFill/>
                </a:rPr>
                <a:t> </a:t>
              </a:r>
            </a:p>
          </p:txBody>
        </p:sp>
      </p:grpSp>
      <p:sp>
        <p:nvSpPr>
          <p:cNvPr id="1050891" name="文本框 62"/>
          <p:cNvSpPr txBox="1">
            <a:spLocks noChangeAspect="1" noMove="1" noResize="1" noRot="1" noAdjustHandles="1" noEditPoints="1" noChangeArrowheads="1" noChangeShapeType="1" noTextEdit="1"/>
          </p:cNvSpPr>
          <p:nvPr/>
        </p:nvSpPr>
        <p:spPr>
          <a:xfrm>
            <a:off x="4855709" y="3182639"/>
            <a:ext cx="1081322" cy="836896"/>
          </a:xfrm>
          <a:prstGeom prst="rect"/>
          <a:blipFill>
            <a:blip xmlns:r="http://schemas.openxmlformats.org/officeDocument/2006/relationships" r:embed="rId13"/>
            <a:stretch>
              <a:fillRect/>
            </a:stretch>
          </a:blipFill>
        </p:spPr>
        <p:txBody>
          <a:bodyPr/>
          <a:p>
            <a:r>
              <a:rPr altLang="en-US" lang="zh-CN">
                <a:noFill/>
              </a:rPr>
              <a:t> </a:t>
            </a:r>
          </a:p>
        </p:txBody>
      </p:sp>
      <p:sp>
        <p:nvSpPr>
          <p:cNvPr id="1050892" name="矩形 63"/>
          <p:cNvSpPr>
            <a:spLocks noChangeAspect="1" noMove="1" noResize="1" noRot="1" noAdjustHandles="1" noEditPoints="1" noChangeArrowheads="1" noChangeShapeType="1" noTextEdit="1"/>
          </p:cNvSpPr>
          <p:nvPr/>
        </p:nvSpPr>
        <p:spPr>
          <a:xfrm>
            <a:off x="2347221" y="4569342"/>
            <a:ext cx="2367699" cy="473206"/>
          </a:xfrm>
          <a:prstGeom prst="rect"/>
          <a:blipFill>
            <a:blip xmlns:r="http://schemas.openxmlformats.org/officeDocument/2006/relationships" r:embed="rId14"/>
            <a:stretch>
              <a:fillRect t="-3896" b="-18182"/>
            </a:stretch>
          </a:blipFill>
        </p:spPr>
        <p:txBody>
          <a:bodyPr/>
          <a:p>
            <a:r>
              <a:rPr altLang="en-US" lang="zh-CN">
                <a:noFill/>
              </a:rPr>
              <a:t> </a:t>
            </a:r>
          </a:p>
        </p:txBody>
      </p:sp>
      <p:sp>
        <p:nvSpPr>
          <p:cNvPr id="1050893" name="文本框 65"/>
          <p:cNvSpPr txBox="1">
            <a:spLocks noChangeAspect="1" noMove="1" noResize="1" noRot="1" noAdjustHandles="1" noEditPoints="1" noChangeArrowheads="1" noChangeShapeType="1" noTextEdit="1"/>
          </p:cNvSpPr>
          <p:nvPr/>
        </p:nvSpPr>
        <p:spPr>
          <a:xfrm>
            <a:off x="3074274" y="5907638"/>
            <a:ext cx="3483774" cy="307777"/>
          </a:xfrm>
          <a:prstGeom prst="rect"/>
          <a:blipFill>
            <a:blip xmlns:r="http://schemas.openxmlformats.org/officeDocument/2006/relationships" r:embed="rId15"/>
            <a:stretch>
              <a:fillRect l="-350" t="-1961" r="-2273" b="-33333"/>
            </a:stretch>
          </a:blipFill>
        </p:spPr>
        <p:txBody>
          <a:bodyPr/>
          <a:p>
            <a:r>
              <a:rPr altLang="en-US" lang="zh-CN">
                <a:noFill/>
              </a:rPr>
              <a:t> </a:t>
            </a:r>
          </a:p>
        </p:txBody>
      </p:sp>
      <p:sp>
        <p:nvSpPr>
          <p:cNvPr id="1050894" name="矩形 47"/>
          <p:cNvSpPr>
            <a:spLocks noChangeAspect="1" noMove="1" noResize="1" noRot="1" noAdjustHandles="1" noEditPoints="1" noChangeArrowheads="1" noChangeShapeType="1" noTextEdit="1"/>
          </p:cNvSpPr>
          <p:nvPr/>
        </p:nvSpPr>
        <p:spPr>
          <a:xfrm>
            <a:off x="4417054" y="413653"/>
            <a:ext cx="1324017" cy="409856"/>
          </a:xfrm>
          <a:prstGeom prst="rect"/>
          <a:blipFill>
            <a:blip xmlns:r="http://schemas.openxmlformats.org/officeDocument/2006/relationships" r:embed="rId16"/>
            <a:stretch>
              <a:fillRect b="-14925"/>
            </a:stretch>
          </a:blipFill>
        </p:spPr>
        <p:txBody>
          <a:bodyPr/>
          <a:p>
            <a:r>
              <a:rPr altLang="en-US" lang="zh-CN">
                <a:noFill/>
              </a:rPr>
              <a:t> </a:t>
            </a:r>
          </a:p>
        </p:txBody>
      </p:sp>
      <p:cxnSp>
        <p:nvCxnSpPr>
          <p:cNvPr id="3145971" name="直接箭头连接符 48"/>
          <p:cNvCxnSpPr>
            <a:cxnSpLocks/>
          </p:cNvCxnSpPr>
          <p:nvPr/>
        </p:nvCxnSpPr>
        <p:spPr>
          <a:xfrm>
            <a:off x="4793337" y="864434"/>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858"/>
                                        </p:tgtEl>
                                        <p:attrNameLst>
                                          <p:attrName>style.visibility</p:attrName>
                                        </p:attrNameLst>
                                      </p:cBhvr>
                                      <p:to>
                                        <p:strVal val="visible"/>
                                      </p:to>
                                    </p:set>
                                    <p:animEffect transition="in" filter="wipe(down)">
                                      <p:cBhvr>
                                        <p:cTn dur="500" id="7"/>
                                        <p:tgtEl>
                                          <p:spTgt spid="105085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892"/>
                                        </p:tgtEl>
                                        <p:attrNameLst>
                                          <p:attrName>style.visibility</p:attrName>
                                        </p:attrNameLst>
                                      </p:cBhvr>
                                      <p:to>
                                        <p:strVal val="visible"/>
                                      </p:to>
                                    </p:set>
                                    <p:animEffect transition="in" filter="wipe(down)">
                                      <p:cBhvr>
                                        <p:cTn dur="500" id="12"/>
                                        <p:tgtEl>
                                          <p:spTgt spid="105089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860"/>
                                        </p:tgtEl>
                                        <p:attrNameLst>
                                          <p:attrName>style.visibility</p:attrName>
                                        </p:attrNameLst>
                                      </p:cBhvr>
                                      <p:to>
                                        <p:strVal val="visible"/>
                                      </p:to>
                                    </p:set>
                                    <p:animEffect transition="in" filter="wipe(down)">
                                      <p:cBhvr>
                                        <p:cTn dur="500" id="17"/>
                                        <p:tgtEl>
                                          <p:spTgt spid="105086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893"/>
                                        </p:tgtEl>
                                        <p:attrNameLst>
                                          <p:attrName>style.visibility</p:attrName>
                                        </p:attrNameLst>
                                      </p:cBhvr>
                                      <p:to>
                                        <p:strVal val="visible"/>
                                      </p:to>
                                    </p:set>
                                    <p:animEffect transition="in" filter="wipe(down)">
                                      <p:cBhvr>
                                        <p:cTn dur="500" id="22"/>
                                        <p:tgtEl>
                                          <p:spTgt spid="1050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58" grpId="0"/>
      <p:bldP spid="1050860" grpId="0"/>
      <p:bldP spid="1050892" grpId="0"/>
      <p:bldP spid="10508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31" name=""/>
        <p:cNvGrpSpPr/>
        <p:nvPr/>
      </p:nvGrpSpPr>
      <p:grpSpPr>
        <a:xfrm>
          <a:off x="0" y="0"/>
          <a:ext cx="0" cy="0"/>
          <a:chOff x="0" y="0"/>
          <a:chExt cx="0" cy="0"/>
        </a:xfrm>
      </p:grpSpPr>
      <p:sp>
        <p:nvSpPr>
          <p:cNvPr id="10508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32" name="组合 177"/>
          <p:cNvGrpSpPr/>
          <p:nvPr/>
        </p:nvGrpSpPr>
        <p:grpSpPr>
          <a:xfrm>
            <a:off x="94005" y="313703"/>
            <a:ext cx="4579323" cy="2229543"/>
            <a:chOff x="243855" y="4597593"/>
            <a:chExt cx="4579323" cy="2229543"/>
          </a:xfrm>
        </p:grpSpPr>
        <p:sp>
          <p:nvSpPr>
            <p:cNvPr id="1050899" name="Line 1077"/>
            <p:cNvSpPr>
              <a:spLocks noChangeShapeType="1"/>
            </p:cNvSpPr>
            <p:nvPr/>
          </p:nvSpPr>
          <p:spPr bwMode="auto">
            <a:xfrm flipV="1">
              <a:off x="3362898" y="5259521"/>
              <a:ext cx="0" cy="13448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0" name="Line 1073"/>
            <p:cNvSpPr>
              <a:spLocks noChangeShapeType="1"/>
            </p:cNvSpPr>
            <p:nvPr/>
          </p:nvSpPr>
          <p:spPr bwMode="auto">
            <a:xfrm flipH="1">
              <a:off x="844393" y="6618601"/>
              <a:ext cx="3356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72" name="直接连接符 180"/>
            <p:cNvCxnSpPr>
              <a:cxnSpLocks/>
            </p:cNvCxnSpPr>
            <p:nvPr/>
          </p:nvCxnSpPr>
          <p:spPr>
            <a:xfrm flipV="1">
              <a:off x="2197393" y="6827062"/>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0901" name="椭圆 181"/>
            <p:cNvSpPr/>
            <p:nvPr/>
          </p:nvSpPr>
          <p:spPr>
            <a:xfrm>
              <a:off x="664949" y="5856653"/>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02" name="文本框 214"/>
            <p:cNvSpPr txBox="1"/>
            <p:nvPr/>
          </p:nvSpPr>
          <p:spPr>
            <a:xfrm>
              <a:off x="871138" y="5596658"/>
              <a:ext cx="372867"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03" name="文本框 217"/>
            <p:cNvSpPr txBox="1"/>
            <p:nvPr/>
          </p:nvSpPr>
          <p:spPr>
            <a:xfrm>
              <a:off x="903095" y="6015946"/>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973" name="直接箭头连接符 219"/>
            <p:cNvCxnSpPr>
              <a:cxnSpLocks/>
            </p:cNvCxnSpPr>
            <p:nvPr/>
          </p:nvCxnSpPr>
          <p:spPr>
            <a:xfrm>
              <a:off x="4556813" y="6145665"/>
              <a:ext cx="0" cy="46630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74" name="直接箭头连接符 234"/>
            <p:cNvCxnSpPr>
              <a:cxnSpLocks/>
            </p:cNvCxnSpPr>
            <p:nvPr/>
          </p:nvCxnSpPr>
          <p:spPr>
            <a:xfrm flipV="1">
              <a:off x="4546054" y="5278179"/>
              <a:ext cx="0" cy="50061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904" name="文本框 235"/>
            <p:cNvSpPr txBox="1"/>
            <p:nvPr/>
          </p:nvSpPr>
          <p:spPr>
            <a:xfrm>
              <a:off x="4238202" y="5075162"/>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05" name="文本框 236"/>
            <p:cNvSpPr txBox="1"/>
            <p:nvPr/>
          </p:nvSpPr>
          <p:spPr>
            <a:xfrm>
              <a:off x="4274648" y="636449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06" name="Line 1077"/>
            <p:cNvSpPr>
              <a:spLocks noChangeShapeType="1"/>
            </p:cNvSpPr>
            <p:nvPr/>
          </p:nvSpPr>
          <p:spPr bwMode="auto">
            <a:xfrm>
              <a:off x="4182615" y="5259521"/>
              <a:ext cx="0" cy="13590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907" name="矩形 239"/>
            <p:cNvSpPr/>
            <p:nvPr/>
          </p:nvSpPr>
          <p:spPr>
            <a:xfrm rot="16200000">
              <a:off x="3944217" y="59246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08" name="文本框 240"/>
            <p:cNvSpPr txBox="1">
              <a:spLocks noChangeAspect="1" noMove="1" noResize="1" noRot="1" noAdjustHandles="1" noEditPoints="1" noChangeArrowheads="1" noChangeShapeType="1" noTextEdit="1"/>
            </p:cNvSpPr>
            <p:nvPr/>
          </p:nvSpPr>
          <p:spPr>
            <a:xfrm>
              <a:off x="3627704" y="5806546"/>
              <a:ext cx="539747" cy="400110"/>
            </a:xfrm>
            <a:prstGeom prst="rect"/>
            <a:blipFill>
              <a:blip xmlns:r="http://schemas.openxmlformats.org/officeDocument/2006/relationships" r:embed="rId1"/>
              <a:stretch>
                <a:fillRect b="-4615"/>
              </a:stretch>
            </a:blipFill>
          </p:spPr>
          <p:txBody>
            <a:bodyPr/>
            <a:p>
              <a:r>
                <a:rPr altLang="en-US" lang="zh-CN">
                  <a:noFill/>
                </a:rPr>
                <a:t> </a:t>
              </a:r>
            </a:p>
          </p:txBody>
        </p:sp>
        <p:sp>
          <p:nvSpPr>
            <p:cNvPr id="1050909" name="Line 1077"/>
            <p:cNvSpPr>
              <a:spLocks noChangeShapeType="1"/>
            </p:cNvSpPr>
            <p:nvPr/>
          </p:nvSpPr>
          <p:spPr bwMode="auto">
            <a:xfrm>
              <a:off x="859955" y="5259522"/>
              <a:ext cx="0" cy="13590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910" name="矩形 242"/>
            <p:cNvSpPr/>
            <p:nvPr/>
          </p:nvSpPr>
          <p:spPr>
            <a:xfrm rot="16200000">
              <a:off x="3128711" y="59403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11" name="文本框 244"/>
            <p:cNvSpPr txBox="1"/>
            <p:nvPr/>
          </p:nvSpPr>
          <p:spPr>
            <a:xfrm>
              <a:off x="2826525" y="5809137"/>
              <a:ext cx="56176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912" name="椭圆 246"/>
            <p:cNvSpPr/>
            <p:nvPr/>
          </p:nvSpPr>
          <p:spPr>
            <a:xfrm>
              <a:off x="2375949" y="656455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13" name="矩形 247"/>
            <p:cNvSpPr>
              <a:spLocks noChangeAspect="1" noMove="1" noResize="1" noRot="1" noAdjustHandles="1" noEditPoints="1" noChangeArrowheads="1" noChangeShapeType="1" noTextEdit="1"/>
            </p:cNvSpPr>
            <p:nvPr/>
          </p:nvSpPr>
          <p:spPr>
            <a:xfrm>
              <a:off x="243855" y="5860818"/>
              <a:ext cx="477951" cy="377989"/>
            </a:xfrm>
            <a:prstGeom prst="rect"/>
            <a:blipFill>
              <a:blip xmlns:r="http://schemas.openxmlformats.org/officeDocument/2006/relationships" r:embed="rId2"/>
              <a:stretch>
                <a:fillRect/>
              </a:stretch>
            </a:blipFill>
          </p:spPr>
          <p:txBody>
            <a:bodyPr/>
            <a:p>
              <a:r>
                <a:rPr altLang="en-US" lang="zh-CN">
                  <a:noFill/>
                </a:rPr>
                <a:t> </a:t>
              </a:r>
            </a:p>
          </p:txBody>
        </p:sp>
        <p:sp>
          <p:nvSpPr>
            <p:cNvPr id="1050914" name="矩形 248"/>
            <p:cNvSpPr>
              <a:spLocks noChangeAspect="1" noMove="1" noResize="1" noRot="1" noAdjustHandles="1" noEditPoints="1" noChangeArrowheads="1" noChangeShapeType="1" noTextEdit="1"/>
            </p:cNvSpPr>
            <p:nvPr/>
          </p:nvSpPr>
          <p:spPr>
            <a:xfrm>
              <a:off x="4306755" y="5794712"/>
              <a:ext cx="516423" cy="377989"/>
            </a:xfrm>
            <a:prstGeom prst="rect"/>
            <a:blipFill>
              <a:blip xmlns:r="http://schemas.openxmlformats.org/officeDocument/2006/relationships" r:embed="rId3"/>
              <a:stretch>
                <a:fillRect/>
              </a:stretch>
            </a:blipFill>
          </p:spPr>
          <p:txBody>
            <a:bodyPr/>
            <a:p>
              <a:r>
                <a:rPr altLang="en-US" lang="zh-CN">
                  <a:noFill/>
                </a:rPr>
                <a:t> </a:t>
              </a:r>
            </a:p>
          </p:txBody>
        </p:sp>
        <p:sp>
          <p:nvSpPr>
            <p:cNvPr id="1050915" name="Line 1076"/>
            <p:cNvSpPr>
              <a:spLocks noChangeShapeType="1"/>
            </p:cNvSpPr>
            <p:nvPr/>
          </p:nvSpPr>
          <p:spPr bwMode="auto">
            <a:xfrm flipV="1">
              <a:off x="2416313" y="5259520"/>
              <a:ext cx="0" cy="15675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6" name="Line 1077"/>
            <p:cNvSpPr>
              <a:spLocks noChangeShapeType="1"/>
            </p:cNvSpPr>
            <p:nvPr/>
          </p:nvSpPr>
          <p:spPr bwMode="auto">
            <a:xfrm flipV="1">
              <a:off x="1443621" y="5261019"/>
              <a:ext cx="0" cy="13509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7" name="矩形 253"/>
            <p:cNvSpPr/>
            <p:nvPr/>
          </p:nvSpPr>
          <p:spPr>
            <a:xfrm rot="16200000">
              <a:off x="1201061" y="59294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8" name="文本框 254"/>
            <p:cNvSpPr txBox="1"/>
            <p:nvPr/>
          </p:nvSpPr>
          <p:spPr>
            <a:xfrm>
              <a:off x="1463238" y="5792926"/>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919" name="Line 1073"/>
            <p:cNvSpPr>
              <a:spLocks noChangeShapeType="1"/>
            </p:cNvSpPr>
            <p:nvPr/>
          </p:nvSpPr>
          <p:spPr bwMode="auto">
            <a:xfrm flipH="1">
              <a:off x="857829" y="5263398"/>
              <a:ext cx="33431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920" name="矩形 258"/>
            <p:cNvSpPr/>
            <p:nvPr/>
          </p:nvSpPr>
          <p:spPr>
            <a:xfrm>
              <a:off x="1727738" y="517998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21" name="矩形 260"/>
            <p:cNvSpPr>
              <a:spLocks noChangeAspect="1" noMove="1" noResize="1" noRot="1" noAdjustHandles="1" noEditPoints="1" noChangeArrowheads="1" noChangeShapeType="1" noTextEdit="1"/>
            </p:cNvSpPr>
            <p:nvPr/>
          </p:nvSpPr>
          <p:spPr>
            <a:xfrm>
              <a:off x="1714570" y="5255396"/>
              <a:ext cx="543439" cy="390963"/>
            </a:xfrm>
            <a:prstGeom prst="rect"/>
            <a:blipFill>
              <a:blip xmlns:r="http://schemas.openxmlformats.org/officeDocument/2006/relationships" r:embed="rId4"/>
              <a:stretch>
                <a:fillRect b="-20000"/>
              </a:stretch>
            </a:blipFill>
          </p:spPr>
          <p:txBody>
            <a:bodyPr/>
            <a:p>
              <a:r>
                <a:rPr altLang="en-US" lang="zh-CN">
                  <a:noFill/>
                </a:rPr>
                <a:t> </a:t>
              </a:r>
            </a:p>
          </p:txBody>
        </p:sp>
        <p:sp>
          <p:nvSpPr>
            <p:cNvPr id="1050922" name="等腰三角形 261"/>
            <p:cNvSpPr/>
            <p:nvPr/>
          </p:nvSpPr>
          <p:spPr>
            <a:xfrm>
              <a:off x="2287674" y="579748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3" name="等腰三角形 262"/>
            <p:cNvSpPr/>
            <p:nvPr/>
          </p:nvSpPr>
          <p:spPr>
            <a:xfrm flipV="1">
              <a:off x="2287673" y="600921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4" name="矩形 263"/>
            <p:cNvSpPr>
              <a:spLocks noChangeAspect="1" noMove="1" noResize="1" noRot="1" noAdjustHandles="1" noEditPoints="1" noChangeArrowheads="1" noChangeShapeType="1" noTextEdit="1"/>
            </p:cNvSpPr>
            <p:nvPr/>
          </p:nvSpPr>
          <p:spPr>
            <a:xfrm>
              <a:off x="1810597" y="5796610"/>
              <a:ext cx="614463" cy="409856"/>
            </a:xfrm>
            <a:prstGeom prst="rect"/>
            <a:blipFill>
              <a:blip xmlns:r="http://schemas.openxmlformats.org/officeDocument/2006/relationships" r:embed="rId5"/>
              <a:stretch>
                <a:fillRect b="-14925"/>
              </a:stretch>
            </a:blipFill>
          </p:spPr>
          <p:txBody>
            <a:bodyPr/>
            <a:p>
              <a:r>
                <a:rPr altLang="en-US" lang="zh-CN">
                  <a:noFill/>
                </a:rPr>
                <a:t> </a:t>
              </a:r>
            </a:p>
          </p:txBody>
        </p:sp>
        <p:cxnSp>
          <p:nvCxnSpPr>
            <p:cNvPr id="3145975" name="直接箭头连接符 264"/>
            <p:cNvCxnSpPr>
              <a:cxnSpLocks/>
            </p:cNvCxnSpPr>
            <p:nvPr/>
          </p:nvCxnSpPr>
          <p:spPr>
            <a:xfrm flipV="1">
              <a:off x="2637716" y="5852856"/>
              <a:ext cx="0" cy="3198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925" name="矩形 265"/>
            <p:cNvSpPr>
              <a:spLocks noChangeAspect="1" noMove="1" noResize="1" noRot="1" noAdjustHandles="1" noEditPoints="1" noChangeArrowheads="1" noChangeShapeType="1" noTextEdit="1"/>
            </p:cNvSpPr>
            <p:nvPr/>
          </p:nvSpPr>
          <p:spPr>
            <a:xfrm>
              <a:off x="1758146" y="4597593"/>
              <a:ext cx="454984" cy="400737"/>
            </a:xfrm>
            <a:prstGeom prst="rect"/>
            <a:blipFill>
              <a:blip xmlns:r="http://schemas.openxmlformats.org/officeDocument/2006/relationships" r:embed="rId6"/>
              <a:stretch>
                <a:fillRect l="-4054" t="-4545" b="-22727"/>
              </a:stretch>
            </a:blipFill>
          </p:spPr>
          <p:txBody>
            <a:bodyPr/>
            <a:p>
              <a:r>
                <a:rPr altLang="en-US" lang="zh-CN">
                  <a:noFill/>
                </a:rPr>
                <a:t> </a:t>
              </a:r>
            </a:p>
          </p:txBody>
        </p:sp>
        <p:cxnSp>
          <p:nvCxnSpPr>
            <p:cNvPr id="3145976" name="直接箭头连接符 266"/>
            <p:cNvCxnSpPr>
              <a:cxnSpLocks/>
            </p:cNvCxnSpPr>
            <p:nvPr/>
          </p:nvCxnSpPr>
          <p:spPr>
            <a:xfrm>
              <a:off x="1831092" y="5065957"/>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926" name="矩形 267"/>
            <p:cNvSpPr>
              <a:spLocks noChangeAspect="1" noMove="1" noResize="1" noRot="1" noAdjustHandles="1" noEditPoints="1" noChangeArrowheads="1" noChangeShapeType="1" noTextEdit="1"/>
            </p:cNvSpPr>
            <p:nvPr/>
          </p:nvSpPr>
          <p:spPr>
            <a:xfrm>
              <a:off x="903095" y="4605581"/>
              <a:ext cx="473142" cy="473206"/>
            </a:xfrm>
            <a:prstGeom prst="rect"/>
            <a:blipFill>
              <a:blip xmlns:r="http://schemas.openxmlformats.org/officeDocument/2006/relationships" r:embed="rId7"/>
              <a:stretch>
                <a:fillRect t="-3896" b="-2597"/>
              </a:stretch>
            </a:blipFill>
          </p:spPr>
          <p:txBody>
            <a:bodyPr/>
            <a:p>
              <a:r>
                <a:rPr altLang="en-US" lang="zh-CN">
                  <a:noFill/>
                </a:rPr>
                <a:t> </a:t>
              </a:r>
            </a:p>
          </p:txBody>
        </p:sp>
        <p:cxnSp>
          <p:nvCxnSpPr>
            <p:cNvPr id="3145977" name="直接箭头连接符 268"/>
            <p:cNvCxnSpPr>
              <a:cxnSpLocks/>
            </p:cNvCxnSpPr>
            <p:nvPr/>
          </p:nvCxnSpPr>
          <p:spPr>
            <a:xfrm>
              <a:off x="976041" y="5073945"/>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733" name="组合 5"/>
          <p:cNvGrpSpPr/>
          <p:nvPr/>
        </p:nvGrpSpPr>
        <p:grpSpPr>
          <a:xfrm>
            <a:off x="4966531" y="321691"/>
            <a:ext cx="3978785" cy="2229543"/>
            <a:chOff x="4966531" y="321691"/>
            <a:chExt cx="3978785" cy="2229543"/>
          </a:xfrm>
        </p:grpSpPr>
        <p:grpSp>
          <p:nvGrpSpPr>
            <p:cNvPr id="734" name="组合 47"/>
            <p:cNvGrpSpPr/>
            <p:nvPr/>
          </p:nvGrpSpPr>
          <p:grpSpPr>
            <a:xfrm>
              <a:off x="4966531" y="321691"/>
              <a:ext cx="3978785" cy="2229543"/>
              <a:chOff x="2917384" y="367228"/>
              <a:chExt cx="3978785" cy="2229543"/>
            </a:xfrm>
          </p:grpSpPr>
          <p:sp>
            <p:nvSpPr>
              <p:cNvPr id="1050927" name="矩形 50"/>
              <p:cNvSpPr>
                <a:spLocks noChangeAspect="1" noMove="1" noResize="1" noRot="1" noAdjustHandles="1" noEditPoints="1" noChangeArrowheads="1" noChangeShapeType="1" noTextEdit="1"/>
              </p:cNvSpPr>
              <p:nvPr/>
            </p:nvSpPr>
            <p:spPr>
              <a:xfrm>
                <a:off x="5753787" y="455626"/>
                <a:ext cx="535659" cy="473206"/>
              </a:xfrm>
              <a:prstGeom prst="rect"/>
              <a:blipFill>
                <a:blip xmlns:r="http://schemas.openxmlformats.org/officeDocument/2006/relationships" r:embed="rId8"/>
                <a:stretch>
                  <a:fillRect t="-3846"/>
                </a:stretch>
              </a:blipFill>
            </p:spPr>
            <p:txBody>
              <a:bodyPr/>
              <a:p>
                <a:r>
                  <a:rPr altLang="en-US" lang="zh-CN">
                    <a:noFill/>
                  </a:rPr>
                  <a:t> </a:t>
                </a:r>
              </a:p>
            </p:txBody>
          </p:sp>
          <p:grpSp>
            <p:nvGrpSpPr>
              <p:cNvPr id="735" name="组合 48"/>
              <p:cNvGrpSpPr/>
              <p:nvPr/>
            </p:nvGrpSpPr>
            <p:grpSpPr>
              <a:xfrm>
                <a:off x="2917384" y="367228"/>
                <a:ext cx="3978785" cy="2229543"/>
                <a:chOff x="844393" y="4597593"/>
                <a:chExt cx="3978785" cy="2229543"/>
              </a:xfrm>
            </p:grpSpPr>
            <p:sp>
              <p:nvSpPr>
                <p:cNvPr id="1050928" name="Line 1077"/>
                <p:cNvSpPr>
                  <a:spLocks noChangeShapeType="1"/>
                </p:cNvSpPr>
                <p:nvPr/>
              </p:nvSpPr>
              <p:spPr bwMode="auto">
                <a:xfrm flipV="1">
                  <a:off x="3362898" y="5259521"/>
                  <a:ext cx="0" cy="13448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9" name="Line 1073"/>
                <p:cNvSpPr>
                  <a:spLocks noChangeShapeType="1"/>
                </p:cNvSpPr>
                <p:nvPr/>
              </p:nvSpPr>
              <p:spPr bwMode="auto">
                <a:xfrm flipH="1">
                  <a:off x="844393" y="6618601"/>
                  <a:ext cx="3356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cxnSp>
              <p:nvCxnSpPr>
                <p:cNvPr id="3145978" name="直接连接符 53"/>
                <p:cNvCxnSpPr>
                  <a:cxnSpLocks/>
                </p:cNvCxnSpPr>
                <p:nvPr/>
              </p:nvCxnSpPr>
              <p:spPr>
                <a:xfrm flipV="1">
                  <a:off x="2197393" y="6827062"/>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9" name="直接箭头连接符 57"/>
                <p:cNvCxnSpPr>
                  <a:cxnSpLocks/>
                </p:cNvCxnSpPr>
                <p:nvPr/>
              </p:nvCxnSpPr>
              <p:spPr>
                <a:xfrm>
                  <a:off x="4556813" y="6145665"/>
                  <a:ext cx="0" cy="46630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80" name="直接箭头连接符 58"/>
                <p:cNvCxnSpPr>
                  <a:cxnSpLocks/>
                </p:cNvCxnSpPr>
                <p:nvPr/>
              </p:nvCxnSpPr>
              <p:spPr>
                <a:xfrm flipV="1">
                  <a:off x="4546054" y="5278179"/>
                  <a:ext cx="0" cy="50061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930" name="文本框 59"/>
                <p:cNvSpPr txBox="1"/>
                <p:nvPr/>
              </p:nvSpPr>
              <p:spPr>
                <a:xfrm>
                  <a:off x="4238202" y="5075162"/>
                  <a:ext cx="437858"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31" name="文本框 60"/>
                <p:cNvSpPr txBox="1"/>
                <p:nvPr/>
              </p:nvSpPr>
              <p:spPr>
                <a:xfrm>
                  <a:off x="4274648" y="6364495"/>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32" name="Line 1077"/>
                <p:cNvSpPr>
                  <a:spLocks noChangeShapeType="1"/>
                </p:cNvSpPr>
                <p:nvPr/>
              </p:nvSpPr>
              <p:spPr bwMode="auto">
                <a:xfrm>
                  <a:off x="859955" y="5259522"/>
                  <a:ext cx="0" cy="135907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933" name="矩形 68"/>
                <p:cNvSpPr/>
                <p:nvPr/>
              </p:nvSpPr>
              <p:spPr>
                <a:xfrm rot="16200000">
                  <a:off x="3128711" y="594033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34" name="文本框 69"/>
                <p:cNvSpPr txBox="1"/>
                <p:nvPr/>
              </p:nvSpPr>
              <p:spPr>
                <a:xfrm>
                  <a:off x="2826525" y="5809137"/>
                  <a:ext cx="56176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0935" name="椭圆 70"/>
                <p:cNvSpPr/>
                <p:nvPr/>
              </p:nvSpPr>
              <p:spPr>
                <a:xfrm>
                  <a:off x="2375949" y="656455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36" name="矩形 72"/>
                <p:cNvSpPr>
                  <a:spLocks noChangeAspect="1" noMove="1" noResize="1" noRot="1" noAdjustHandles="1" noEditPoints="1" noChangeArrowheads="1" noChangeShapeType="1" noTextEdit="1"/>
                </p:cNvSpPr>
                <p:nvPr/>
              </p:nvSpPr>
              <p:spPr>
                <a:xfrm>
                  <a:off x="4306755" y="5794712"/>
                  <a:ext cx="516423" cy="377989"/>
                </a:xfrm>
                <a:prstGeom prst="rect"/>
                <a:blipFill>
                  <a:blip xmlns:r="http://schemas.openxmlformats.org/officeDocument/2006/relationships" r:embed="rId9"/>
                  <a:stretch>
                    <a:fillRect/>
                  </a:stretch>
                </a:blipFill>
              </p:spPr>
              <p:txBody>
                <a:bodyPr/>
                <a:p>
                  <a:r>
                    <a:rPr altLang="en-US" lang="zh-CN">
                      <a:noFill/>
                    </a:rPr>
                    <a:t> </a:t>
                  </a:r>
                </a:p>
              </p:txBody>
            </p:sp>
            <p:sp>
              <p:nvSpPr>
                <p:cNvPr id="1050937" name="Line 1076"/>
                <p:cNvSpPr>
                  <a:spLocks noChangeShapeType="1"/>
                </p:cNvSpPr>
                <p:nvPr/>
              </p:nvSpPr>
              <p:spPr bwMode="auto">
                <a:xfrm flipV="1">
                  <a:off x="2416313" y="5259520"/>
                  <a:ext cx="0" cy="15675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8" name="Line 1077"/>
                <p:cNvSpPr>
                  <a:spLocks noChangeShapeType="1"/>
                </p:cNvSpPr>
                <p:nvPr/>
              </p:nvSpPr>
              <p:spPr bwMode="auto">
                <a:xfrm flipV="1">
                  <a:off x="1443621" y="5261019"/>
                  <a:ext cx="0" cy="13509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9" name="矩形 75"/>
                <p:cNvSpPr/>
                <p:nvPr/>
              </p:nvSpPr>
              <p:spPr>
                <a:xfrm rot="16200000">
                  <a:off x="1201061" y="592945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0" name="文本框 76"/>
                <p:cNvSpPr txBox="1"/>
                <p:nvPr/>
              </p:nvSpPr>
              <p:spPr>
                <a:xfrm>
                  <a:off x="1463238" y="5792926"/>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941" name="Line 1073"/>
                <p:cNvSpPr>
                  <a:spLocks noChangeShapeType="1"/>
                </p:cNvSpPr>
                <p:nvPr/>
              </p:nvSpPr>
              <p:spPr bwMode="auto">
                <a:xfrm flipH="1">
                  <a:off x="857829" y="5263398"/>
                  <a:ext cx="33431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200" kumimoji="1" lang="en-US" smtClean="0">
                    <a:solidFill>
                      <a:srgbClr val="FFFFFF"/>
                    </a:solidFill>
                  </a:endParaRPr>
                </a:p>
              </p:txBody>
            </p:sp>
            <p:sp>
              <p:nvSpPr>
                <p:cNvPr id="1050942" name="矩形 78"/>
                <p:cNvSpPr/>
                <p:nvPr/>
              </p:nvSpPr>
              <p:spPr>
                <a:xfrm>
                  <a:off x="1727738" y="517998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600" lang="zh-CN"/>
                </a:p>
              </p:txBody>
            </p:sp>
            <p:sp>
              <p:nvSpPr>
                <p:cNvPr id="1050943" name="矩形 79"/>
                <p:cNvSpPr>
                  <a:spLocks noChangeAspect="1" noMove="1" noResize="1" noRot="1" noAdjustHandles="1" noEditPoints="1" noChangeArrowheads="1" noChangeShapeType="1" noTextEdit="1"/>
                </p:cNvSpPr>
                <p:nvPr/>
              </p:nvSpPr>
              <p:spPr>
                <a:xfrm>
                  <a:off x="1714570" y="5255396"/>
                  <a:ext cx="543439" cy="390963"/>
                </a:xfrm>
                <a:prstGeom prst="rect"/>
                <a:blipFill>
                  <a:blip xmlns:r="http://schemas.openxmlformats.org/officeDocument/2006/relationships" r:embed="rId10"/>
                  <a:stretch>
                    <a:fillRect b="-20313"/>
                  </a:stretch>
                </a:blipFill>
              </p:spPr>
              <p:txBody>
                <a:bodyPr/>
                <a:p>
                  <a:r>
                    <a:rPr altLang="en-US" lang="zh-CN">
                      <a:noFill/>
                    </a:rPr>
                    <a:t> </a:t>
                  </a:r>
                </a:p>
              </p:txBody>
            </p:sp>
            <p:sp>
              <p:nvSpPr>
                <p:cNvPr id="1050944" name="等腰三角形 80"/>
                <p:cNvSpPr/>
                <p:nvPr/>
              </p:nvSpPr>
              <p:spPr>
                <a:xfrm>
                  <a:off x="2287674" y="579748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5" name="等腰三角形 81"/>
                <p:cNvSpPr/>
                <p:nvPr/>
              </p:nvSpPr>
              <p:spPr>
                <a:xfrm flipV="1">
                  <a:off x="2287673" y="600921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6" name="矩形 82"/>
                <p:cNvSpPr>
                  <a:spLocks noChangeAspect="1" noMove="1" noResize="1" noRot="1" noAdjustHandles="1" noEditPoints="1" noChangeArrowheads="1" noChangeShapeType="1" noTextEdit="1"/>
                </p:cNvSpPr>
                <p:nvPr/>
              </p:nvSpPr>
              <p:spPr>
                <a:xfrm>
                  <a:off x="1810597" y="5796610"/>
                  <a:ext cx="614463" cy="409856"/>
                </a:xfrm>
                <a:prstGeom prst="rect"/>
                <a:blipFill>
                  <a:blip xmlns:r="http://schemas.openxmlformats.org/officeDocument/2006/relationships" r:embed="rId11"/>
                  <a:stretch>
                    <a:fillRect b="-13235"/>
                  </a:stretch>
                </a:blipFill>
              </p:spPr>
              <p:txBody>
                <a:bodyPr/>
                <a:p>
                  <a:r>
                    <a:rPr altLang="en-US" lang="zh-CN">
                      <a:noFill/>
                    </a:rPr>
                    <a:t> </a:t>
                  </a:r>
                </a:p>
              </p:txBody>
            </p:sp>
            <p:cxnSp>
              <p:nvCxnSpPr>
                <p:cNvPr id="3145981" name="直接箭头连接符 83"/>
                <p:cNvCxnSpPr>
                  <a:cxnSpLocks/>
                </p:cNvCxnSpPr>
                <p:nvPr/>
              </p:nvCxnSpPr>
              <p:spPr>
                <a:xfrm flipV="1">
                  <a:off x="2637716" y="5852856"/>
                  <a:ext cx="0" cy="31984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947" name="矩形 84"/>
                <p:cNvSpPr>
                  <a:spLocks noChangeAspect="1" noMove="1" noResize="1" noRot="1" noAdjustHandles="1" noEditPoints="1" noChangeArrowheads="1" noChangeShapeType="1" noTextEdit="1"/>
                </p:cNvSpPr>
                <p:nvPr/>
              </p:nvSpPr>
              <p:spPr>
                <a:xfrm>
                  <a:off x="1758146" y="4597593"/>
                  <a:ext cx="454984" cy="400737"/>
                </a:xfrm>
                <a:prstGeom prst="rect"/>
                <a:blipFill>
                  <a:blip xmlns:r="http://schemas.openxmlformats.org/officeDocument/2006/relationships" r:embed="rId12"/>
                  <a:stretch>
                    <a:fillRect l="-4054" t="-4545" b="-21212"/>
                  </a:stretch>
                </a:blipFill>
              </p:spPr>
              <p:txBody>
                <a:bodyPr/>
                <a:p>
                  <a:r>
                    <a:rPr altLang="en-US" lang="zh-CN">
                      <a:noFill/>
                    </a:rPr>
                    <a:t> </a:t>
                  </a:r>
                </a:p>
              </p:txBody>
            </p:sp>
            <p:cxnSp>
              <p:nvCxnSpPr>
                <p:cNvPr id="3145982" name="直接箭头连接符 85"/>
                <p:cNvCxnSpPr>
                  <a:cxnSpLocks/>
                </p:cNvCxnSpPr>
                <p:nvPr/>
              </p:nvCxnSpPr>
              <p:spPr>
                <a:xfrm>
                  <a:off x="1831092" y="5065957"/>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983" name="直接箭头连接符 49"/>
              <p:cNvCxnSpPr>
                <a:cxnSpLocks/>
              </p:cNvCxnSpPr>
              <p:nvPr/>
            </p:nvCxnSpPr>
            <p:spPr>
              <a:xfrm flipH="1">
                <a:off x="5712285" y="945231"/>
                <a:ext cx="493776" cy="438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0948" name="椭圆 4"/>
            <p:cNvSpPr/>
            <p:nvPr/>
          </p:nvSpPr>
          <p:spPr>
            <a:xfrm>
              <a:off x="8260709" y="937866"/>
              <a:ext cx="106692" cy="106692"/>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9" name="椭圆 88"/>
            <p:cNvSpPr/>
            <p:nvPr/>
          </p:nvSpPr>
          <p:spPr>
            <a:xfrm>
              <a:off x="8248773" y="2274734"/>
              <a:ext cx="106692" cy="106692"/>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50" name="矩形 270"/>
          <p:cNvSpPr>
            <a:spLocks noChangeAspect="1" noMove="1" noResize="1" noRot="1" noAdjustHandles="1" noEditPoints="1" noChangeArrowheads="1" noChangeShapeType="1" noTextEdit="1"/>
          </p:cNvSpPr>
          <p:nvPr/>
        </p:nvSpPr>
        <p:spPr>
          <a:xfrm>
            <a:off x="2275210" y="4059920"/>
            <a:ext cx="3450240" cy="473206"/>
          </a:xfrm>
          <a:prstGeom prst="rect"/>
          <a:blipFill>
            <a:blip xmlns:r="http://schemas.openxmlformats.org/officeDocument/2006/relationships" r:embed="rId13"/>
            <a:stretch>
              <a:fillRect t="-3846" b="-16667"/>
            </a:stretch>
          </a:blipFill>
        </p:spPr>
        <p:txBody>
          <a:bodyPr/>
          <a:p>
            <a:r>
              <a:rPr altLang="en-US" lang="zh-CN">
                <a:noFill/>
              </a:rPr>
              <a:t> </a:t>
            </a:r>
          </a:p>
        </p:txBody>
      </p:sp>
      <p:sp>
        <p:nvSpPr>
          <p:cNvPr id="1050951" name="Rectangle 1282"/>
          <p:cNvSpPr>
            <a:spLocks noChangeArrowheads="1"/>
          </p:cNvSpPr>
          <p:nvPr/>
        </p:nvSpPr>
        <p:spPr bwMode="auto">
          <a:xfrm>
            <a:off x="2205660" y="3056224"/>
            <a:ext cx="2802350"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1" dirty="0" sz="2400" kumimoji="1" lang="zh-CN">
              <a:latin typeface="Arial" panose="020B0604020202020204" pitchFamily="34" charset="0"/>
              <a:cs typeface="Arial" panose="020B0604020202020204" pitchFamily="34" charset="0"/>
            </a:endParaRPr>
          </a:p>
        </p:txBody>
      </p:sp>
      <p:sp>
        <p:nvSpPr>
          <p:cNvPr id="1050952" name="圆角矩形 278"/>
          <p:cNvSpPr/>
          <p:nvPr/>
        </p:nvSpPr>
        <p:spPr>
          <a:xfrm>
            <a:off x="2063280" y="2819787"/>
            <a:ext cx="5111549" cy="3741618"/>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3" name="矩形 89"/>
          <p:cNvSpPr>
            <a:spLocks noChangeAspect="1" noMove="1" noResize="1" noRot="1" noAdjustHandles="1" noEditPoints="1" noChangeArrowheads="1" noChangeShapeType="1" noTextEdit="1"/>
          </p:cNvSpPr>
          <p:nvPr/>
        </p:nvSpPr>
        <p:spPr>
          <a:xfrm>
            <a:off x="2286443" y="3503292"/>
            <a:ext cx="2032159" cy="473206"/>
          </a:xfrm>
          <a:prstGeom prst="rect"/>
          <a:blipFill>
            <a:blip xmlns:r="http://schemas.openxmlformats.org/officeDocument/2006/relationships" r:embed="rId14"/>
            <a:stretch>
              <a:fillRect t="-3896" b="-3896"/>
            </a:stretch>
          </a:blipFill>
        </p:spPr>
        <p:txBody>
          <a:bodyPr/>
          <a:p>
            <a:r>
              <a:rPr altLang="en-US" lang="zh-CN">
                <a:noFill/>
              </a:rPr>
              <a:t> </a:t>
            </a:r>
          </a:p>
        </p:txBody>
      </p:sp>
      <p:sp>
        <p:nvSpPr>
          <p:cNvPr id="1050954" name="矩形 90"/>
          <p:cNvSpPr>
            <a:spLocks noChangeAspect="1" noMove="1" noResize="1" noRot="1" noAdjustHandles="1" noEditPoints="1" noChangeArrowheads="1" noChangeShapeType="1" noTextEdit="1"/>
          </p:cNvSpPr>
          <p:nvPr/>
        </p:nvSpPr>
        <p:spPr>
          <a:xfrm>
            <a:off x="2304902" y="4600396"/>
            <a:ext cx="3458254" cy="906530"/>
          </a:xfrm>
          <a:prstGeom prst="rect"/>
          <a:blipFill>
            <a:blip xmlns:r="http://schemas.openxmlformats.org/officeDocument/2006/relationships" r:embed="rId15"/>
            <a:stretch>
              <a:fillRect/>
            </a:stretch>
          </a:blipFill>
        </p:spPr>
        <p:txBody>
          <a:bodyPr/>
          <a:p>
            <a:r>
              <a:rPr altLang="en-US" lang="zh-CN">
                <a:noFill/>
              </a:rPr>
              <a:t> </a:t>
            </a:r>
          </a:p>
        </p:txBody>
      </p:sp>
      <p:sp>
        <p:nvSpPr>
          <p:cNvPr id="1050955" name="文本框 91"/>
          <p:cNvSpPr txBox="1">
            <a:spLocks noChangeAspect="1" noMove="1" noResize="1" noRot="1" noAdjustHandles="1" noEditPoints="1" noChangeArrowheads="1" noChangeShapeType="1" noTextEdit="1"/>
          </p:cNvSpPr>
          <p:nvPr/>
        </p:nvSpPr>
        <p:spPr>
          <a:xfrm>
            <a:off x="2296855" y="5341394"/>
            <a:ext cx="3168944" cy="1058495"/>
          </a:xfrm>
          <a:prstGeom prst="rect"/>
          <a:blipFill>
            <a:blip xmlns:r="http://schemas.openxmlformats.org/officeDocument/2006/relationships" r:embed="rId16"/>
            <a:stretch>
              <a:fillRect/>
            </a:stretch>
          </a:blipFill>
        </p:spPr>
        <p:txBody>
          <a:bodyPr/>
          <a:p>
            <a:r>
              <a:rPr altLang="en-US" lang="zh-CN">
                <a:noFill/>
              </a:rPr>
              <a:t> </a:t>
            </a:r>
          </a:p>
        </p:txBody>
      </p:sp>
      <p:sp>
        <p:nvSpPr>
          <p:cNvPr id="1050956" name="文本框 93"/>
          <p:cNvSpPr txBox="1">
            <a:spLocks noChangeAspect="1" noMove="1" noResize="1" noRot="1" noAdjustHandles="1" noEditPoints="1" noChangeArrowheads="1" noChangeShapeType="1" noTextEdit="1"/>
          </p:cNvSpPr>
          <p:nvPr/>
        </p:nvSpPr>
        <p:spPr>
          <a:xfrm>
            <a:off x="5610542" y="5453744"/>
            <a:ext cx="1139223" cy="700320"/>
          </a:xfrm>
          <a:prstGeom prst="rect"/>
          <a:blipFill>
            <a:blip xmlns:r="http://schemas.openxmlformats.org/officeDocument/2006/relationships" r:embed="rId17"/>
            <a:stretch>
              <a:fillRect/>
            </a:stretch>
          </a:blipFill>
        </p:spPr>
        <p:txBody>
          <a:bodyPr/>
          <a:p>
            <a:r>
              <a:rPr altLang="en-US" lang="zh-CN">
                <a:noFill/>
              </a:rPr>
              <a:t> </a:t>
            </a:r>
          </a:p>
        </p:txBody>
      </p:sp>
      <p:sp>
        <p:nvSpPr>
          <p:cNvPr id="1050957" name="Rectangle 1282"/>
          <p:cNvSpPr>
            <a:spLocks noChangeArrowheads="1"/>
          </p:cNvSpPr>
          <p:nvPr/>
        </p:nvSpPr>
        <p:spPr bwMode="auto">
          <a:xfrm>
            <a:off x="6016831" y="4268754"/>
            <a:ext cx="2934070" cy="802640"/>
          </a:xfrm>
          <a:prstGeom prst="rect"/>
          <a:solidFill>
            <a:schemeClr val="accent4">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 is very small</a:t>
            </a:r>
            <a:endParaRPr altLang="en-US" b="1" dirty="0" sz="2400" kumimoji="1" lang="zh-CN">
              <a:latin typeface="Arial" panose="020B0604020202020204" pitchFamily="34" charset="0"/>
              <a:cs typeface="Arial" panose="020B0604020202020204" pitchFamily="34" charset="0"/>
            </a:endParaRPr>
          </a:p>
        </p:txBody>
      </p:sp>
      <p:sp>
        <p:nvSpPr>
          <p:cNvPr id="1050958" name="文本框 92"/>
          <p:cNvSpPr txBox="1">
            <a:spLocks noChangeAspect="1" noMove="1" noResize="1" noRot="1" noAdjustHandles="1" noEditPoints="1" noChangeArrowheads="1" noChangeShapeType="1" noTextEdit="1"/>
          </p:cNvSpPr>
          <p:nvPr/>
        </p:nvSpPr>
        <p:spPr>
          <a:xfrm>
            <a:off x="4998333" y="2938996"/>
            <a:ext cx="2169120" cy="699102"/>
          </a:xfrm>
          <a:prstGeom prst="rect"/>
          <a:blipFill>
            <a:blip xmlns:r="http://schemas.openxmlformats.org/officeDocument/2006/relationships" r:embed="rId18"/>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33"/>
                                        </p:tgtEl>
                                        <p:attrNameLst>
                                          <p:attrName>style.visibility</p:attrName>
                                        </p:attrNameLst>
                                      </p:cBhvr>
                                      <p:to>
                                        <p:strVal val="visible"/>
                                      </p:to>
                                    </p:set>
                                    <p:animEffect transition="in" filter="wipe(down)">
                                      <p:cBhvr>
                                        <p:cTn dur="500" id="7"/>
                                        <p:tgtEl>
                                          <p:spTgt spid="73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53"/>
                                        </p:tgtEl>
                                        <p:attrNameLst>
                                          <p:attrName>style.visibility</p:attrName>
                                        </p:attrNameLst>
                                      </p:cBhvr>
                                      <p:to>
                                        <p:strVal val="visible"/>
                                      </p:to>
                                    </p:set>
                                    <p:animEffect transition="in" filter="wipe(down)">
                                      <p:cBhvr>
                                        <p:cTn dur="500" id="12"/>
                                        <p:tgtEl>
                                          <p:spTgt spid="105095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950"/>
                                        </p:tgtEl>
                                        <p:attrNameLst>
                                          <p:attrName>style.visibility</p:attrName>
                                        </p:attrNameLst>
                                      </p:cBhvr>
                                      <p:to>
                                        <p:strVal val="visible"/>
                                      </p:to>
                                    </p:set>
                                    <p:animEffect transition="in" filter="wipe(down)">
                                      <p:cBhvr>
                                        <p:cTn dur="500" id="17"/>
                                        <p:tgtEl>
                                          <p:spTgt spid="105095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954"/>
                                        </p:tgtEl>
                                        <p:attrNameLst>
                                          <p:attrName>style.visibility</p:attrName>
                                        </p:attrNameLst>
                                      </p:cBhvr>
                                      <p:to>
                                        <p:strVal val="visible"/>
                                      </p:to>
                                    </p:set>
                                    <p:animEffect transition="in" filter="wipe(down)">
                                      <p:cBhvr>
                                        <p:cTn dur="500" id="22"/>
                                        <p:tgtEl>
                                          <p:spTgt spid="1050954"/>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955"/>
                                        </p:tgtEl>
                                        <p:attrNameLst>
                                          <p:attrName>style.visibility</p:attrName>
                                        </p:attrNameLst>
                                      </p:cBhvr>
                                      <p:to>
                                        <p:strVal val="visible"/>
                                      </p:to>
                                    </p:set>
                                    <p:animEffect transition="in" filter="wipe(down)">
                                      <p:cBhvr>
                                        <p:cTn dur="500" id="27"/>
                                        <p:tgtEl>
                                          <p:spTgt spid="105095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956"/>
                                        </p:tgtEl>
                                        <p:attrNameLst>
                                          <p:attrName>style.visibility</p:attrName>
                                        </p:attrNameLst>
                                      </p:cBhvr>
                                      <p:to>
                                        <p:strVal val="visible"/>
                                      </p:to>
                                    </p:set>
                                    <p:animEffect transition="in" filter="wipe(down)">
                                      <p:cBhvr>
                                        <p:cTn dur="500" id="32"/>
                                        <p:tgtEl>
                                          <p:spTgt spid="105095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50957"/>
                                        </p:tgtEl>
                                        <p:attrNameLst>
                                          <p:attrName>style.visibility</p:attrName>
                                        </p:attrNameLst>
                                      </p:cBhvr>
                                      <p:to>
                                        <p:strVal val="visible"/>
                                      </p:to>
                                    </p:set>
                                    <p:animEffect transition="in" filter="wipe(down)">
                                      <p:cBhvr>
                                        <p:cTn dur="500" id="37"/>
                                        <p:tgtEl>
                                          <p:spTgt spid="1050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50" grpId="0"/>
      <p:bldP spid="1050953" grpId="0"/>
      <p:bldP spid="1050954" grpId="0"/>
      <p:bldP spid="1050955" grpId="0"/>
      <p:bldP spid="1050956" grpId="0" animBg="1"/>
      <p:bldP spid="10509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38" name=""/>
        <p:cNvGrpSpPr/>
        <p:nvPr/>
      </p:nvGrpSpPr>
      <p:grpSpPr>
        <a:xfrm>
          <a:off x="0" y="0"/>
          <a:ext cx="0" cy="0"/>
          <a:chOff x="0" y="0"/>
          <a:chExt cx="0" cy="0"/>
        </a:xfrm>
      </p:grpSpPr>
      <p:sp>
        <p:nvSpPr>
          <p:cNvPr id="105096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63"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Summary</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96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65" name="Rectangle 3"/>
          <p:cNvSpPr>
            <a:spLocks noChangeArrowheads="1"/>
          </p:cNvSpPr>
          <p:nvPr/>
        </p:nvSpPr>
        <p:spPr bwMode="auto">
          <a:xfrm>
            <a:off x="234798" y="1152562"/>
            <a:ext cx="5495980" cy="52322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ea typeface="宋体" panose="02010600030101010101" pitchFamily="2" charset="-122"/>
                <a:cs typeface="Arial" panose="020B0604020202020204" pitchFamily="34" charset="0"/>
              </a:rPr>
              <a:t>Common-collector amplifier</a:t>
            </a:r>
            <a:endParaRPr altLang="en-US" dirty="0" sz="3600" kumimoji="1" lang="zh-CN" smtClean="0">
              <a:latin typeface="Arial" panose="020B0604020202020204" pitchFamily="34" charset="0"/>
              <a:ea typeface="宋体" panose="02010600030101010101" pitchFamily="2" charset="-122"/>
              <a:cs typeface="Arial" panose="020B0604020202020204" pitchFamily="34" charset="0"/>
            </a:endParaRPr>
          </a:p>
        </p:txBody>
      </p:sp>
      <p:sp>
        <p:nvSpPr>
          <p:cNvPr id="1050966" name="Rectangle 2051"/>
          <p:cNvSpPr>
            <a:spLocks noChangeAspect="1" noMove="1" noResize="1" noRot="1" noAdjustHandles="1" noEditPoints="1" noChangeArrowheads="1" noChangeShapeType="1" noTextEdit="1"/>
          </p:cNvSpPr>
          <p:nvPr/>
        </p:nvSpPr>
        <p:spPr bwMode="auto">
          <a:xfrm>
            <a:off x="292269" y="1915669"/>
            <a:ext cx="7923697" cy="523220"/>
          </a:xfrm>
          <a:prstGeom prst="rect"/>
          <a:blipFill>
            <a:blip xmlns:r="http://schemas.openxmlformats.org/officeDocument/2006/relationships" r:embed="rId1"/>
            <a:stretch>
              <a:fillRect l="-1615" t="-11628" b="-31395"/>
            </a:stretch>
          </a:blipFill>
          <a:ln>
            <a:noFill/>
          </a:ln>
          <a:effectLst/>
        </p:spPr>
        <p:txBody>
          <a:bodyPr/>
          <a:p>
            <a:r>
              <a:rPr altLang="en-US" lang="zh-CN">
                <a:noFill/>
              </a:rPr>
              <a:t> </a:t>
            </a:r>
          </a:p>
        </p:txBody>
      </p:sp>
      <p:sp>
        <p:nvSpPr>
          <p:cNvPr id="1050967" name="Rectangle 2052"/>
          <p:cNvSpPr>
            <a:spLocks noChangeArrowheads="1"/>
          </p:cNvSpPr>
          <p:nvPr/>
        </p:nvSpPr>
        <p:spPr bwMode="auto">
          <a:xfrm>
            <a:off x="288189" y="2570262"/>
            <a:ext cx="7752921" cy="612139"/>
          </a:xfrm>
          <a:prstGeom prst="rect"/>
          <a:noFill/>
          <a:ln>
            <a:noFill/>
          </a:ln>
          <a:effectLst/>
        </p:spPr>
        <p:txBody>
          <a:bodyPr wrap="square">
            <a:spAutoFit/>
          </a:bodyPr>
          <a:lstStyle>
            <a:lvl1pPr indent="-457200" marL="457200">
              <a:defRPr sz="2400" kumimoji="1">
                <a:solidFill>
                  <a:schemeClr val="tx1"/>
                </a:solidFill>
                <a:latin typeface="Times New Roman" pitchFamily="18" charset="0"/>
                <a:ea typeface="宋体" pitchFamily="2" charset="-122"/>
              </a:defRPr>
            </a:lvl1pPr>
            <a:lvl2pPr indent="-457200" marL="914400">
              <a:defRPr sz="2400" kumimoji="1">
                <a:solidFill>
                  <a:schemeClr val="tx1"/>
                </a:solidFill>
                <a:latin typeface="Times New Roman" pitchFamily="18" charset="0"/>
                <a:ea typeface="宋体" pitchFamily="2" charset="-122"/>
              </a:defRPr>
            </a:lvl2pPr>
            <a:lvl3pPr indent="-457200" marL="1371600">
              <a:defRPr sz="2400" kumimoji="1">
                <a:solidFill>
                  <a:schemeClr val="tx1"/>
                </a:solidFill>
                <a:latin typeface="Times New Roman" pitchFamily="18" charset="0"/>
                <a:ea typeface="宋体" pitchFamily="2" charset="-122"/>
              </a:defRPr>
            </a:lvl3pPr>
            <a:lvl4pPr indent="-457200" marL="1828800">
              <a:defRPr sz="2400" kumimoji="1">
                <a:solidFill>
                  <a:schemeClr val="tx1"/>
                </a:solidFill>
                <a:latin typeface="Times New Roman" pitchFamily="18" charset="0"/>
                <a:ea typeface="宋体" pitchFamily="2" charset="-122"/>
              </a:defRPr>
            </a:lvl4pPr>
            <a:lvl5pPr indent="-457200" marL="2286000">
              <a:defRPr sz="2400" kumimoji="1">
                <a:solidFill>
                  <a:schemeClr val="tx1"/>
                </a:solidFill>
                <a:latin typeface="Times New Roman" pitchFamily="18" charset="0"/>
                <a:ea typeface="宋体" pitchFamily="2" charset="-122"/>
              </a:defRPr>
            </a:lvl5pPr>
            <a:lvl6pPr fontAlgn="base" indent="-457200" marL="2743200">
              <a:spcBef>
                <a:spcPct val="0"/>
              </a:spcBef>
              <a:spcAft>
                <a:spcPct val="0"/>
              </a:spcAft>
              <a:defRPr sz="2400" kumimoji="1">
                <a:solidFill>
                  <a:schemeClr val="tx1"/>
                </a:solidFill>
                <a:latin typeface="Times New Roman" pitchFamily="18" charset="0"/>
                <a:ea typeface="宋体" pitchFamily="2" charset="-122"/>
              </a:defRPr>
            </a:lvl6pPr>
            <a:lvl7pPr fontAlgn="base" indent="-457200" marL="3200400">
              <a:spcBef>
                <a:spcPct val="0"/>
              </a:spcBef>
              <a:spcAft>
                <a:spcPct val="0"/>
              </a:spcAft>
              <a:defRPr sz="2400" kumimoji="1">
                <a:solidFill>
                  <a:schemeClr val="tx1"/>
                </a:solidFill>
                <a:latin typeface="Times New Roman" pitchFamily="18" charset="0"/>
                <a:ea typeface="宋体" pitchFamily="2" charset="-122"/>
              </a:defRPr>
            </a:lvl7pPr>
            <a:lvl8pPr fontAlgn="base" indent="-457200" marL="3657600">
              <a:spcBef>
                <a:spcPct val="0"/>
              </a:spcBef>
              <a:spcAft>
                <a:spcPct val="0"/>
              </a:spcAft>
              <a:defRPr sz="2400" kumimoji="1">
                <a:solidFill>
                  <a:schemeClr val="tx1"/>
                </a:solidFill>
                <a:latin typeface="Times New Roman" pitchFamily="18" charset="0"/>
                <a:ea typeface="宋体" pitchFamily="2" charset="-122"/>
              </a:defRPr>
            </a:lvl8pPr>
            <a:lvl9pPr fontAlgn="base" indent="-457200" marL="41148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b</a:t>
            </a:r>
            <a:r>
              <a:rPr altLang="zh-CN" b="1" dirty="0" sz="2800" lang="en-US">
                <a:latin typeface="Arial" panose="020B0604020202020204" pitchFamily="34" charset="0"/>
                <a:cs typeface="Arial" panose="020B0604020202020204" pitchFamily="34" charset="0"/>
              </a:rPr>
              <a:t>) </a:t>
            </a:r>
            <a:r>
              <a:rPr altLang="zh-CN" b="1" dirty="0" sz="2800" lang="en-US" smtClean="0">
                <a:latin typeface="Arial" panose="020B0604020202020204" pitchFamily="34" charset="0"/>
                <a:cs typeface="Arial" panose="020B0604020202020204" pitchFamily="34" charset="0"/>
              </a:rPr>
              <a:t>The phase of </a:t>
            </a:r>
            <a:r>
              <a:rPr altLang="zh-CN" b="1" dirty="0" sz="2800" i="1" lang="en-US" err="1" smtClean="0">
                <a:latin typeface="Arial" panose="020B0604020202020204" pitchFamily="34" charset="0"/>
                <a:cs typeface="Arial" panose="020B0604020202020204" pitchFamily="34" charset="0"/>
              </a:rPr>
              <a:t>u</a:t>
            </a:r>
            <a:r>
              <a:rPr altLang="zh-CN" baseline="-30000" b="1" dirty="0" sz="2800" lang="en-US" err="1" smtClean="0">
                <a:latin typeface="Arial" panose="020B0604020202020204" pitchFamily="34" charset="0"/>
                <a:cs typeface="Arial" panose="020B0604020202020204" pitchFamily="34" charset="0"/>
              </a:rPr>
              <a:t>o</a:t>
            </a:r>
            <a:r>
              <a:rPr altLang="en-US" b="1" dirty="0" sz="2800" lang="zh-CN" smtClean="0">
                <a:latin typeface="Arial" panose="020B0604020202020204" pitchFamily="34" charset="0"/>
                <a:cs typeface="Arial" panose="020B0604020202020204" pitchFamily="34" charset="0"/>
              </a:rPr>
              <a:t> </a:t>
            </a:r>
            <a:r>
              <a:rPr altLang="zh-CN" b="1" dirty="0" sz="2800" lang="en-US" smtClean="0">
                <a:latin typeface="Arial" panose="020B0604020202020204" pitchFamily="34" charset="0"/>
                <a:cs typeface="Arial" panose="020B0604020202020204" pitchFamily="34" charset="0"/>
              </a:rPr>
              <a:t>and </a:t>
            </a:r>
            <a:r>
              <a:rPr altLang="zh-CN" b="1" dirty="0" sz="2800" i="1" lang="en-US" err="1" smtClean="0">
                <a:latin typeface="Arial" panose="020B0604020202020204" pitchFamily="34" charset="0"/>
                <a:cs typeface="Arial" panose="020B0604020202020204" pitchFamily="34" charset="0"/>
              </a:rPr>
              <a:t>u</a:t>
            </a:r>
            <a:r>
              <a:rPr altLang="zh-CN" baseline="-30000" b="1" dirty="0" sz="2800" lang="en-US" err="1" smtClean="0">
                <a:latin typeface="Arial" panose="020B0604020202020204" pitchFamily="34" charset="0"/>
                <a:cs typeface="Arial" panose="020B0604020202020204" pitchFamily="34" charset="0"/>
              </a:rPr>
              <a:t>i</a:t>
            </a:r>
            <a:r>
              <a:rPr altLang="en-US" b="1" dirty="0" sz="2800" lang="zh-CN" smtClean="0">
                <a:latin typeface="Arial" panose="020B0604020202020204" pitchFamily="34" charset="0"/>
                <a:cs typeface="Arial" panose="020B0604020202020204" pitchFamily="34" charset="0"/>
              </a:rPr>
              <a:t> </a:t>
            </a:r>
            <a:r>
              <a:rPr altLang="zh-CN" b="1" dirty="0" sz="2800" lang="en-US" smtClean="0">
                <a:latin typeface="Arial" panose="020B0604020202020204" pitchFamily="34" charset="0"/>
                <a:cs typeface="Arial" panose="020B0604020202020204" pitchFamily="34" charset="0"/>
              </a:rPr>
              <a:t>are the same</a:t>
            </a:r>
            <a:endParaRPr altLang="en-US" b="1" dirty="0" sz="2800" lang="zh-CN">
              <a:latin typeface="Arial" panose="020B0604020202020204" pitchFamily="34" charset="0"/>
              <a:cs typeface="Arial" panose="020B0604020202020204" pitchFamily="34" charset="0"/>
            </a:endParaRPr>
          </a:p>
        </p:txBody>
      </p:sp>
      <p:sp>
        <p:nvSpPr>
          <p:cNvPr id="1050968" name="Rectangle 2053"/>
          <p:cNvSpPr>
            <a:spLocks noChangeArrowheads="1"/>
          </p:cNvSpPr>
          <p:nvPr/>
        </p:nvSpPr>
        <p:spPr bwMode="auto">
          <a:xfrm>
            <a:off x="323527" y="3172871"/>
            <a:ext cx="7033245" cy="584775"/>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ea typeface="宋体" panose="02010600030101010101" pitchFamily="2" charset="-122"/>
                <a:cs typeface="Arial" panose="020B0604020202020204" pitchFamily="34" charset="0"/>
              </a:rPr>
              <a:t>c</a:t>
            </a:r>
            <a:r>
              <a:rPr altLang="zh-CN" b="1" dirty="0" sz="2800" kumimoji="1" lang="en-US">
                <a:latin typeface="Arial" panose="020B0604020202020204" pitchFamily="34" charset="0"/>
                <a:ea typeface="宋体" panose="02010600030101010101" pitchFamily="2" charset="-122"/>
                <a:cs typeface="Arial" panose="020B0604020202020204" pitchFamily="34" charset="0"/>
              </a:rPr>
              <a:t>)</a:t>
            </a:r>
            <a:r>
              <a:rPr altLang="zh-CN" b="1" dirty="0" sz="3200" kumimoji="1" lang="en-US">
                <a:latin typeface="Arial" panose="020B0604020202020204" pitchFamily="34" charset="0"/>
                <a:ea typeface="宋体" panose="02010600030101010101" pitchFamily="2" charset="-122"/>
                <a:cs typeface="Arial" panose="020B0604020202020204" pitchFamily="34" charset="0"/>
              </a:rPr>
              <a:t> </a:t>
            </a:r>
            <a:r>
              <a:rPr altLang="zh-CN" b="1" dirty="0" sz="2800" kumimoji="1" lang="en-US" smtClean="0">
                <a:latin typeface="Arial" panose="020B0604020202020204" pitchFamily="34" charset="0"/>
                <a:ea typeface="宋体" panose="02010600030101010101" pitchFamily="2" charset="-122"/>
                <a:cs typeface="Arial" panose="020B0604020202020204" pitchFamily="34" charset="0"/>
              </a:rPr>
              <a:t>Can amplify the current and power</a:t>
            </a:r>
            <a:endParaRPr altLang="en-US" b="1" dirty="0" sz="2800" kumimoji="1" lang="zh-CN">
              <a:latin typeface="Arial" panose="020B0604020202020204" pitchFamily="34" charset="0"/>
              <a:ea typeface="宋体" panose="02010600030101010101" pitchFamily="2" charset="-122"/>
              <a:cs typeface="Arial" panose="020B0604020202020204" pitchFamily="34" charset="0"/>
            </a:endParaRPr>
          </a:p>
        </p:txBody>
      </p:sp>
      <p:sp>
        <p:nvSpPr>
          <p:cNvPr id="1050969" name="Rectangle 2054"/>
          <p:cNvSpPr>
            <a:spLocks noChangeArrowheads="1"/>
          </p:cNvSpPr>
          <p:nvPr/>
        </p:nvSpPr>
        <p:spPr bwMode="auto">
          <a:xfrm>
            <a:off x="323528" y="4339052"/>
            <a:ext cx="8841834"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ea typeface="宋体" panose="02010600030101010101" pitchFamily="2" charset="-122"/>
                <a:cs typeface="Arial" panose="020B0604020202020204" pitchFamily="34" charset="0"/>
              </a:rPr>
              <a:t>d</a:t>
            </a:r>
            <a:r>
              <a:rPr altLang="zh-CN" b="1" dirty="0" sz="2800" kumimoji="1" lang="en-US">
                <a:latin typeface="Arial" panose="020B0604020202020204" pitchFamily="34" charset="0"/>
                <a:ea typeface="宋体" panose="02010600030101010101" pitchFamily="2" charset="-122"/>
                <a:cs typeface="Arial" panose="020B0604020202020204" pitchFamily="34" charset="0"/>
              </a:rPr>
              <a:t>) H</a:t>
            </a:r>
            <a:r>
              <a:rPr altLang="zh-CN" b="1" dirty="0" sz="2800" kumimoji="1" lang="en-US" smtClean="0">
                <a:latin typeface="Arial" panose="020B0604020202020204" pitchFamily="34" charset="0"/>
                <a:ea typeface="宋体" panose="02010600030101010101" pitchFamily="2" charset="-122"/>
                <a:cs typeface="Arial" panose="020B0604020202020204" pitchFamily="34" charset="0"/>
              </a:rPr>
              <a:t>igh input resistance and low output resistance</a:t>
            </a:r>
            <a:endParaRPr altLang="en-US" b="1" dirty="0" sz="2800" kumimoji="1" lang="zh-CN">
              <a:latin typeface="Arial" panose="020B0604020202020204" pitchFamily="34" charset="0"/>
              <a:ea typeface="宋体" panose="02010600030101010101" pitchFamily="2" charset="-122"/>
              <a:cs typeface="Arial" panose="020B0604020202020204" pitchFamily="34" charset="0"/>
            </a:endParaRPr>
          </a:p>
        </p:txBody>
      </p:sp>
      <p:sp>
        <p:nvSpPr>
          <p:cNvPr id="1050970" name="Rectangle 2053"/>
          <p:cNvSpPr>
            <a:spLocks noChangeArrowheads="1"/>
          </p:cNvSpPr>
          <p:nvPr/>
        </p:nvSpPr>
        <p:spPr bwMode="auto">
          <a:xfrm>
            <a:off x="778520" y="3696853"/>
            <a:ext cx="6104830" cy="523220"/>
          </a:xfrm>
          <a:prstGeom prst="rect"/>
          <a:noFill/>
          <a:ln>
            <a:noFill/>
          </a:ln>
          <a:effectLst/>
        </p:spPr>
        <p:txBody>
          <a:bodyPr wrap="square">
            <a:spAutoFit/>
          </a:bodyPr>
          <a:p>
            <a:pPr fontAlgn="base">
              <a:spcBef>
                <a:spcPct val="0"/>
              </a:spcBef>
              <a:spcAft>
                <a:spcPct val="0"/>
              </a:spcAft>
            </a:pPr>
            <a:r>
              <a:rPr altLang="en-US" b="1" dirty="0" sz="2800" kumimoji="1" lang="zh-CN" smtClean="0">
                <a:latin typeface="Arial" panose="020B0604020202020204" pitchFamily="34" charset="0"/>
                <a:ea typeface="宋体" panose="02010600030101010101" pitchFamily="2" charset="-122"/>
                <a:cs typeface="Arial" panose="020B0604020202020204" pitchFamily="34" charset="0"/>
              </a:rPr>
              <a:t>具有</a:t>
            </a:r>
            <a:r>
              <a:rPr altLang="en-US" b="1" dirty="0" sz="2800" kumimoji="1" lang="zh-CN">
                <a:latin typeface="Arial" panose="020B0604020202020204" pitchFamily="34" charset="0"/>
                <a:ea typeface="宋体" panose="02010600030101010101" pitchFamily="2" charset="-122"/>
                <a:cs typeface="Arial" panose="020B0604020202020204" pitchFamily="34" charset="0"/>
              </a:rPr>
              <a:t>电流放大能力和功率放大能力。</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96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967"/>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968"/>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50970"/>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5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66" grpId="0" autoUpdateAnimBg="0"/>
      <p:bldP spid="1050967" grpId="0" autoUpdateAnimBg="0"/>
      <p:bldP spid="1050968" grpId="0" autoUpdateAnimBg="0"/>
      <p:bldP spid="1050969" grpId="0" autoUpdateAnimBg="0"/>
      <p:bldP spid="105097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41" name=""/>
        <p:cNvGrpSpPr/>
        <p:nvPr/>
      </p:nvGrpSpPr>
      <p:grpSpPr>
        <a:xfrm>
          <a:off x="0" y="0"/>
          <a:ext cx="0" cy="0"/>
          <a:chOff x="0" y="0"/>
          <a:chExt cx="0" cy="0"/>
        </a:xfrm>
      </p:grpSpPr>
      <p:sp>
        <p:nvSpPr>
          <p:cNvPr id="10509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75" name="Rectangle 3"/>
          <p:cNvSpPr>
            <a:spLocks noChangeArrowheads="1"/>
          </p:cNvSpPr>
          <p:nvPr/>
        </p:nvSpPr>
        <p:spPr bwMode="auto">
          <a:xfrm>
            <a:off x="896382" y="495283"/>
            <a:ext cx="7496169"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Application of Common-collector amplifier</a:t>
            </a:r>
            <a:endParaRPr altLang="en-US" dirty="0" sz="3600" kumimoji="1" lang="zh-CN" smtClean="0">
              <a:latin typeface="Arial" panose="020B0604020202020204" pitchFamily="34" charset="0"/>
              <a:cs typeface="Arial" panose="020B0604020202020204" pitchFamily="34" charset="0"/>
            </a:endParaRPr>
          </a:p>
        </p:txBody>
      </p:sp>
      <p:sp>
        <p:nvSpPr>
          <p:cNvPr id="1050976" name="Rectangle 9"/>
          <p:cNvSpPr>
            <a:spLocks noChangeArrowheads="1"/>
          </p:cNvSpPr>
          <p:nvPr/>
        </p:nvSpPr>
        <p:spPr bwMode="auto">
          <a:xfrm>
            <a:off x="478902" y="3441318"/>
            <a:ext cx="8006081" cy="447040"/>
          </a:xfrm>
          <a:prstGeom prst="rect"/>
          <a:noFill/>
          <a:ln>
            <a:noFill/>
          </a:ln>
          <a:effectLst/>
        </p:spPr>
        <p:txBody>
          <a:bodyPr wrap="none">
            <a:spAutoFit/>
          </a:bodyPr>
          <a:p>
            <a:pPr algn="ctr" fontAlgn="base">
              <a:spcBef>
                <a:spcPct val="0"/>
              </a:spcBef>
              <a:spcAft>
                <a:spcPct val="0"/>
              </a:spcAft>
            </a:pPr>
            <a:r>
              <a:rPr altLang="zh-CN" b="1" dirty="0" sz="2400" kumimoji="1" lang="en-US">
                <a:latin typeface="Arial" panose="020B0604020202020204" pitchFamily="34" charset="0"/>
                <a:ea typeface="宋体" panose="02010600030101010101" pitchFamily="2" charset="-122"/>
                <a:cs typeface="Arial" panose="020B0604020202020204" pitchFamily="34" charset="0"/>
              </a:rPr>
              <a:t>b)  </a:t>
            </a: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Input and output stage of multistage amplifier circuit</a:t>
            </a:r>
            <a:endParaRPr altLang="en-US" b="1" dirty="0" sz="2400" kumimoji="1" lang="zh-CN">
              <a:latin typeface="Arial" panose="020B0604020202020204" pitchFamily="34" charset="0"/>
              <a:ea typeface="宋体" panose="02010600030101010101" pitchFamily="2" charset="-122"/>
              <a:cs typeface="Arial" panose="020B0604020202020204" pitchFamily="34" charset="0"/>
            </a:endParaRPr>
          </a:p>
        </p:txBody>
      </p:sp>
      <p:sp>
        <p:nvSpPr>
          <p:cNvPr id="1050977" name="Rectangle 7"/>
          <p:cNvSpPr>
            <a:spLocks noChangeArrowheads="1"/>
          </p:cNvSpPr>
          <p:nvPr/>
        </p:nvSpPr>
        <p:spPr bwMode="auto">
          <a:xfrm>
            <a:off x="1053868" y="1364134"/>
            <a:ext cx="7036261"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a</a:t>
            </a:r>
            <a:r>
              <a:rPr altLang="zh-CN" b="1" dirty="0" sz="2400" kumimoji="1" lang="en-US">
                <a:latin typeface="Arial" panose="020B0604020202020204" pitchFamily="34" charset="0"/>
                <a:ea typeface="宋体" panose="02010600030101010101" pitchFamily="2" charset="-122"/>
                <a:cs typeface="Arial" panose="020B0604020202020204" pitchFamily="34" charset="0"/>
              </a:rPr>
              <a:t>)  </a:t>
            </a: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Impedance transformation </a:t>
            </a:r>
            <a:r>
              <a:rPr altLang="en-US" b="1" dirty="0" sz="2400" kumimoji="1" lang="zh-CN" smtClean="0">
                <a:latin typeface="Arial" panose="020B0604020202020204" pitchFamily="34" charset="0"/>
                <a:ea typeface="宋体" panose="02010600030101010101" pitchFamily="2" charset="-122"/>
                <a:cs typeface="Arial" panose="020B0604020202020204" pitchFamily="34" charset="0"/>
              </a:rPr>
              <a:t>阻抗</a:t>
            </a:r>
            <a:r>
              <a:rPr altLang="en-US" b="1" dirty="0" sz="2400" kumimoji="1" lang="zh-CN">
                <a:latin typeface="Arial" panose="020B0604020202020204" pitchFamily="34" charset="0"/>
                <a:ea typeface="宋体" panose="02010600030101010101" pitchFamily="2" charset="-122"/>
                <a:cs typeface="Arial" panose="020B0604020202020204" pitchFamily="34" charset="0"/>
              </a:rPr>
              <a:t>变换</a:t>
            </a:r>
          </a:p>
        </p:txBody>
      </p:sp>
      <p:sp>
        <p:nvSpPr>
          <p:cNvPr id="1050978" name="Rectangle 12"/>
          <p:cNvSpPr>
            <a:spLocks noChangeArrowheads="1"/>
          </p:cNvSpPr>
          <p:nvPr/>
        </p:nvSpPr>
        <p:spPr bwMode="auto">
          <a:xfrm>
            <a:off x="1947032" y="2116286"/>
            <a:ext cx="5564905"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ea typeface="宋体" panose="02010600030101010101" pitchFamily="2" charset="-122"/>
                <a:cs typeface="Arial" panose="020B0604020202020204" pitchFamily="34" charset="0"/>
              </a:rPr>
              <a:t>Used between high internal resistance source and low resistance load.</a:t>
            </a:r>
            <a:endParaRPr altLang="en-US" dirty="0" sz="2400" kumimoji="1" 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97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76" grpId="0" autoUpdateAnimBg="0"/>
      <p:bldP spid="105097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44" name=""/>
        <p:cNvGrpSpPr/>
        <p:nvPr/>
      </p:nvGrpSpPr>
      <p:grpSpPr>
        <a:xfrm>
          <a:off x="0" y="0"/>
          <a:ext cx="0" cy="0"/>
          <a:chOff x="0" y="0"/>
          <a:chExt cx="0" cy="0"/>
        </a:xfrm>
      </p:grpSpPr>
      <p:sp>
        <p:nvSpPr>
          <p:cNvPr id="10509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83" name="矩形 8"/>
          <p:cNvSpPr/>
          <p:nvPr/>
        </p:nvSpPr>
        <p:spPr>
          <a:xfrm>
            <a:off x="222830" y="332656"/>
            <a:ext cx="553744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2.5 Common-base amplifier</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98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85" name="Text Box 84"/>
          <p:cNvSpPr txBox="1">
            <a:spLocks noChangeArrowheads="1"/>
          </p:cNvSpPr>
          <p:nvPr/>
        </p:nvSpPr>
        <p:spPr bwMode="auto">
          <a:xfrm>
            <a:off x="5809705" y="332656"/>
            <a:ext cx="2737107"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en-US" b="1" dirty="0" sz="2800" kumimoji="1" lang="zh-CN" smtClean="0">
                <a:latin typeface="宋体" panose="02010600030101010101" pitchFamily="2" charset="-122"/>
                <a:ea typeface="宋体" panose="02010600030101010101" pitchFamily="2" charset="-122"/>
              </a:rPr>
              <a:t>共基极放大电路</a:t>
            </a:r>
          </a:p>
        </p:txBody>
      </p:sp>
      <p:grpSp>
        <p:nvGrpSpPr>
          <p:cNvPr id="745" name="组合 2"/>
          <p:cNvGrpSpPr/>
          <p:nvPr/>
        </p:nvGrpSpPr>
        <p:grpSpPr>
          <a:xfrm>
            <a:off x="4521564" y="2279592"/>
            <a:ext cx="4630023" cy="2578636"/>
            <a:chOff x="4521564" y="2279592"/>
            <a:chExt cx="4630023" cy="2578636"/>
          </a:xfrm>
        </p:grpSpPr>
        <p:grpSp>
          <p:nvGrpSpPr>
            <p:cNvPr id="746" name="组合 1"/>
            <p:cNvGrpSpPr/>
            <p:nvPr/>
          </p:nvGrpSpPr>
          <p:grpSpPr>
            <a:xfrm>
              <a:off x="4521564" y="2279592"/>
              <a:ext cx="4630023" cy="2578636"/>
              <a:chOff x="299059" y="2800419"/>
              <a:chExt cx="4630023" cy="2578636"/>
            </a:xfrm>
          </p:grpSpPr>
          <p:grpSp>
            <p:nvGrpSpPr>
              <p:cNvPr id="747" name="组合 82"/>
              <p:cNvGrpSpPr/>
              <p:nvPr/>
            </p:nvGrpSpPr>
            <p:grpSpPr>
              <a:xfrm rot="16200000">
                <a:off x="1324752" y="1774726"/>
                <a:ext cx="2578636" cy="4630023"/>
                <a:chOff x="4679271" y="1621627"/>
                <a:chExt cx="2578636" cy="4630023"/>
              </a:xfrm>
            </p:grpSpPr>
            <p:grpSp>
              <p:nvGrpSpPr>
                <p:cNvPr id="748" name="组合 83"/>
                <p:cNvGrpSpPr/>
                <p:nvPr/>
              </p:nvGrpSpPr>
              <p:grpSpPr>
                <a:xfrm>
                  <a:off x="4679271" y="1621627"/>
                  <a:ext cx="2578636" cy="4630023"/>
                  <a:chOff x="4757728" y="1784749"/>
                  <a:chExt cx="2578636" cy="4630023"/>
                </a:xfrm>
              </p:grpSpPr>
              <p:grpSp>
                <p:nvGrpSpPr>
                  <p:cNvPr id="749" name="组合 89"/>
                  <p:cNvGrpSpPr/>
                  <p:nvPr/>
                </p:nvGrpSpPr>
                <p:grpSpPr>
                  <a:xfrm>
                    <a:off x="4757728" y="1784749"/>
                    <a:ext cx="2578636" cy="3962682"/>
                    <a:chOff x="4228310" y="-132195"/>
                    <a:chExt cx="2578636" cy="3962682"/>
                  </a:xfrm>
                </p:grpSpPr>
                <p:grpSp>
                  <p:nvGrpSpPr>
                    <p:cNvPr id="750" name="组合 93"/>
                    <p:cNvGrpSpPr/>
                    <p:nvPr/>
                  </p:nvGrpSpPr>
                  <p:grpSpPr>
                    <a:xfrm>
                      <a:off x="4228310" y="-132195"/>
                      <a:ext cx="2578636" cy="3962682"/>
                      <a:chOff x="243828" y="598672"/>
                      <a:chExt cx="2578636" cy="3962682"/>
                    </a:xfrm>
                  </p:grpSpPr>
                  <p:grpSp>
                    <p:nvGrpSpPr>
                      <p:cNvPr id="751" name="组合 99"/>
                      <p:cNvGrpSpPr/>
                      <p:nvPr/>
                    </p:nvGrpSpPr>
                    <p:grpSpPr>
                      <a:xfrm>
                        <a:off x="243828" y="598672"/>
                        <a:ext cx="2578636" cy="3962682"/>
                        <a:chOff x="2432256" y="-383277"/>
                        <a:chExt cx="2578636" cy="3962682"/>
                      </a:xfrm>
                    </p:grpSpPr>
                    <p:grpSp>
                      <p:nvGrpSpPr>
                        <p:cNvPr id="752" name="组合 112"/>
                        <p:cNvGrpSpPr/>
                        <p:nvPr/>
                      </p:nvGrpSpPr>
                      <p:grpSpPr>
                        <a:xfrm>
                          <a:off x="2432256" y="-383277"/>
                          <a:ext cx="1976711" cy="3962682"/>
                          <a:chOff x="752123" y="948596"/>
                          <a:chExt cx="1976711" cy="3962682"/>
                        </a:xfrm>
                      </p:grpSpPr>
                      <p:grpSp>
                        <p:nvGrpSpPr>
                          <p:cNvPr id="753" name="组合 116"/>
                          <p:cNvGrpSpPr/>
                          <p:nvPr/>
                        </p:nvGrpSpPr>
                        <p:grpSpPr>
                          <a:xfrm>
                            <a:off x="752123" y="948596"/>
                            <a:ext cx="1976711" cy="3962682"/>
                            <a:chOff x="485802" y="853470"/>
                            <a:chExt cx="1976711" cy="3962682"/>
                          </a:xfrm>
                        </p:grpSpPr>
                        <p:grpSp>
                          <p:nvGrpSpPr>
                            <p:cNvPr id="754" name="组合 119"/>
                            <p:cNvGrpSpPr/>
                            <p:nvPr/>
                          </p:nvGrpSpPr>
                          <p:grpSpPr>
                            <a:xfrm>
                              <a:off x="485802" y="1594861"/>
                              <a:ext cx="1976711" cy="3221291"/>
                              <a:chOff x="485802" y="1594861"/>
                              <a:chExt cx="1976711" cy="3221291"/>
                            </a:xfrm>
                          </p:grpSpPr>
                          <p:grpSp>
                            <p:nvGrpSpPr>
                              <p:cNvPr id="755" name="Group 1096"/>
                              <p:cNvGrpSpPr/>
                              <p:nvPr/>
                            </p:nvGrpSpPr>
                            <p:grpSpPr bwMode="auto">
                              <a:xfrm>
                                <a:off x="496039" y="1594861"/>
                                <a:ext cx="1966474" cy="2698747"/>
                                <a:chOff x="3524" y="2053"/>
                                <a:chExt cx="1383" cy="1898"/>
                              </a:xfrm>
                            </p:grpSpPr>
                            <p:sp>
                              <p:nvSpPr>
                                <p:cNvPr id="105098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87"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0988"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89"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0" name="Line 1076"/>
                                <p:cNvSpPr>
                                  <a:spLocks noChangeShapeType="1"/>
                                </p:cNvSpPr>
                                <p:nvPr/>
                              </p:nvSpPr>
                              <p:spPr bwMode="auto">
                                <a:xfrm flipV="1">
                                  <a:off x="4895" y="2053"/>
                                  <a:ext cx="0" cy="7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1" name="Line 1077"/>
                                <p:cNvSpPr>
                                  <a:spLocks noChangeShapeType="1"/>
                                </p:cNvSpPr>
                                <p:nvPr/>
                              </p:nvSpPr>
                              <p:spPr bwMode="auto">
                                <a:xfrm>
                                  <a:off x="4897" y="3334"/>
                                  <a:ext cx="0" cy="6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92" name="文本框 126"/>
                              <p:cNvSpPr txBox="1"/>
                              <p:nvPr/>
                            </p:nvSpPr>
                            <p:spPr>
                              <a:xfrm rot="5400000">
                                <a:off x="858801" y="4062415"/>
                                <a:ext cx="723149"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993" name="Line 1077"/>
                              <p:cNvSpPr>
                                <a:spLocks noChangeShapeType="1"/>
                              </p:cNvSpPr>
                              <p:nvPr/>
                            </p:nvSpPr>
                            <p:spPr bwMode="auto">
                              <a:xfrm>
                                <a:off x="1706018" y="2590420"/>
                                <a:ext cx="0" cy="13409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4"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5" name="矩形 130"/>
                              <p:cNvSpPr/>
                              <p:nvPr/>
                            </p:nvSpPr>
                            <p:spPr>
                              <a:xfrm rot="16200000">
                                <a:off x="1467188" y="33984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96" name="Line 1077"/>
                              <p:cNvSpPr>
                                <a:spLocks noChangeShapeType="1"/>
                              </p:cNvSpPr>
                              <p:nvPr/>
                            </p:nvSpPr>
                            <p:spPr bwMode="auto">
                              <a:xfrm flipH="1" flipV="1">
                                <a:off x="690242" y="1869205"/>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7" name="文本框 132"/>
                              <p:cNvSpPr txBox="1"/>
                              <p:nvPr/>
                            </p:nvSpPr>
                            <p:spPr>
                              <a:xfrm rot="5400000">
                                <a:off x="1136241" y="3362480"/>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998" name="文本框 13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84" name="直接连接符 134"/>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999" name="椭圆 120"/>
                            <p:cNvSpPr/>
                            <p:nvPr/>
                          </p:nvSpPr>
                          <p:spPr>
                            <a:xfrm>
                              <a:off x="1360710" y="853470"/>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00" name="文本框 117"/>
                          <p:cNvSpPr txBox="1">
                            <a:spLocks noChangeAspect="1" noMove="1" noResize="1" noRot="1" noAdjustHandles="1" noEditPoints="1" noChangeArrowheads="1" noChangeShapeType="1" noTextEdit="1"/>
                          </p:cNvSpPr>
                          <p:nvPr/>
                        </p:nvSpPr>
                        <p:spPr>
                          <a:xfrm rot="5400000">
                            <a:off x="1980058" y="1070727"/>
                            <a:ext cx="311468" cy="369332"/>
                          </a:xfrm>
                          <a:prstGeom prst="rect"/>
                          <a:blipFill>
                            <a:blip xmlns:r="http://schemas.openxmlformats.org/officeDocument/2006/relationships" r:embed="rId1"/>
                            <a:stretch>
                              <a:fillRect r="-7843"/>
                            </a:stretch>
                          </a:blipFill>
                        </p:spPr>
                        <p:txBody>
                          <a:bodyPr/>
                          <a:p>
                            <a:r>
                              <a:rPr altLang="en-US" lang="zh-CN">
                                <a:noFill/>
                              </a:rPr>
                              <a:t> </a:t>
                            </a:r>
                          </a:p>
                        </p:txBody>
                      </p:sp>
                      <p:sp>
                        <p:nvSpPr>
                          <p:cNvPr id="1051001" name="文本框 118"/>
                          <p:cNvSpPr txBox="1">
                            <a:spLocks noChangeAspect="1" noMove="1" noResize="1" noRot="1" noAdjustHandles="1" noEditPoints="1" noChangeArrowheads="1" noChangeShapeType="1" noTextEdit="1"/>
                          </p:cNvSpPr>
                          <p:nvPr/>
                        </p:nvSpPr>
                        <p:spPr>
                          <a:xfrm rot="5400000">
                            <a:off x="1379859" y="1076080"/>
                            <a:ext cx="297373" cy="369332"/>
                          </a:xfrm>
                          <a:prstGeom prst="rect"/>
                          <a:blipFill>
                            <a:blip xmlns:r="http://schemas.openxmlformats.org/officeDocument/2006/relationships" r:embed="rId2"/>
                            <a:stretch>
                              <a:fillRect r="-2083"/>
                            </a:stretch>
                          </a:blipFill>
                        </p:spPr>
                        <p:txBody>
                          <a:bodyPr/>
                          <a:p>
                            <a:r>
                              <a:rPr altLang="en-US" lang="zh-CN">
                                <a:noFill/>
                              </a:rPr>
                              <a:t> </a:t>
                            </a:r>
                          </a:p>
                        </p:txBody>
                      </p:sp>
                    </p:grpSp>
                    <p:sp>
                      <p:nvSpPr>
                        <p:cNvPr id="1051002" name="Line 1077"/>
                        <p:cNvSpPr>
                          <a:spLocks noChangeShapeType="1"/>
                        </p:cNvSpPr>
                        <p:nvPr/>
                      </p:nvSpPr>
                      <p:spPr bwMode="auto">
                        <a:xfrm>
                          <a:off x="2636696" y="-177832"/>
                          <a:ext cx="0" cy="375723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3" name="文本框 109"/>
                        <p:cNvSpPr txBox="1"/>
                        <p:nvPr/>
                      </p:nvSpPr>
                      <p:spPr>
                        <a:xfrm rot="5400000">
                          <a:off x="4531346" y="59253"/>
                          <a:ext cx="486654"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004" name="文本框 111"/>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005" name="文本框 96"/>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006" name="文本框 97"/>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007" name="文本框 98"/>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008" name="矩形 94"/>
                    <p:cNvSpPr>
                      <a:spLocks noChangeAspect="1" noMove="1" noResize="1" noRot="1" noAdjustHandles="1" noEditPoints="1" noChangeArrowheads="1" noChangeShapeType="1" noTextEdit="1"/>
                    </p:cNvSpPr>
                    <p:nvPr/>
                  </p:nvSpPr>
                  <p:spPr>
                    <a:xfrm rot="5400000">
                      <a:off x="5063196" y="186574"/>
                      <a:ext cx="523871" cy="461665"/>
                    </a:xfrm>
                    <a:prstGeom prst="rect"/>
                    <a:blipFill>
                      <a:blip xmlns:r="http://schemas.openxmlformats.org/officeDocument/2006/relationships" r:embed="rId3"/>
                      <a:stretch>
                        <a:fillRect b="-2632"/>
                      </a:stretch>
                    </a:blipFill>
                  </p:spPr>
                  <p:txBody>
                    <a:bodyPr/>
                    <a:p>
                      <a:r>
                        <a:rPr altLang="en-US" lang="zh-CN">
                          <a:noFill/>
                        </a:rPr>
                        <a:t> </a:t>
                      </a:r>
                    </a:p>
                  </p:txBody>
                </p:sp>
              </p:grpSp>
              <p:sp>
                <p:nvSpPr>
                  <p:cNvPr id="1051009" name="矩形 90"/>
                  <p:cNvSpPr>
                    <a:spLocks noChangeAspect="1" noMove="1" noResize="1" noRot="1" noAdjustHandles="1" noEditPoints="1" noChangeArrowheads="1" noChangeShapeType="1" noTextEdit="1"/>
                  </p:cNvSpPr>
                  <p:nvPr/>
                </p:nvSpPr>
                <p:spPr>
                  <a:xfrm rot="5400000">
                    <a:off x="5579940" y="5884050"/>
                    <a:ext cx="599780" cy="461665"/>
                  </a:xfrm>
                  <a:prstGeom prst="rect"/>
                  <a:blipFill>
                    <a:blip xmlns:r="http://schemas.openxmlformats.org/officeDocument/2006/relationships" r:embed="rId4"/>
                    <a:stretch>
                      <a:fillRect/>
                    </a:stretch>
                  </a:blipFill>
                </p:spPr>
                <p:txBody>
                  <a:bodyPr/>
                  <a:p>
                    <a:r>
                      <a:rPr altLang="en-US" lang="zh-CN">
                        <a:noFill/>
                      </a:rPr>
                      <a:t> </a:t>
                    </a:r>
                  </a:p>
                </p:txBody>
              </p:sp>
              <p:sp>
                <p:nvSpPr>
                  <p:cNvPr id="1051010" name="文本框 92"/>
                  <p:cNvSpPr txBox="1"/>
                  <p:nvPr/>
                </p:nvSpPr>
                <p:spPr>
                  <a:xfrm rot="5400000">
                    <a:off x="5630606" y="2886493"/>
                    <a:ext cx="516911"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011" name="矩形 84"/>
                <p:cNvSpPr/>
                <p:nvPr/>
              </p:nvSpPr>
              <p:spPr>
                <a:xfrm>
                  <a:off x="5162168" y="372022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2" name="文本框 85"/>
                <p:cNvSpPr txBox="1"/>
                <p:nvPr/>
              </p:nvSpPr>
              <p:spPr>
                <a:xfrm rot="5400000">
                  <a:off x="5032836" y="3978858"/>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1013" name="椭圆 88"/>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14" name="Line 1077"/>
              <p:cNvSpPr>
                <a:spLocks noChangeShapeType="1"/>
              </p:cNvSpPr>
              <p:nvPr/>
            </p:nvSpPr>
            <p:spPr bwMode="auto">
              <a:xfrm rot="16200000" flipH="1" flipV="1">
                <a:off x="2870661" y="3922262"/>
                <a:ext cx="10157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5" name="椭圆 124"/>
              <p:cNvSpPr/>
              <p:nvPr/>
            </p:nvSpPr>
            <p:spPr>
              <a:xfrm rot="16200000">
                <a:off x="3299471" y="437344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6" name="矩形 145"/>
              <p:cNvSpPr/>
              <p:nvPr/>
            </p:nvSpPr>
            <p:spPr>
              <a:xfrm rot="16200000">
                <a:off x="3138157" y="37116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7" name="矩形 147"/>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8" name="文本框 148"/>
              <p:cNvSpPr txBox="1"/>
              <p:nvPr/>
            </p:nvSpPr>
            <p:spPr>
              <a:xfrm>
                <a:off x="3405796" y="3603828"/>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019" name="矩形 149"/>
              <p:cNvSpPr/>
              <p:nvPr/>
            </p:nvSpPr>
            <p:spPr>
              <a:xfrm rot="16200000">
                <a:off x="1086314"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0" name="Line 1077"/>
              <p:cNvSpPr>
                <a:spLocks noChangeShapeType="1"/>
              </p:cNvSpPr>
              <p:nvPr/>
            </p:nvSpPr>
            <p:spPr bwMode="auto">
              <a:xfrm>
                <a:off x="1040446" y="321237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1" name="Line 1077"/>
              <p:cNvSpPr>
                <a:spLocks noChangeShapeType="1"/>
              </p:cNvSpPr>
              <p:nvPr/>
            </p:nvSpPr>
            <p:spPr bwMode="auto">
              <a:xfrm>
                <a:off x="911371" y="321241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2" name="Line 1076"/>
              <p:cNvSpPr>
                <a:spLocks noChangeShapeType="1"/>
              </p:cNvSpPr>
              <p:nvPr/>
            </p:nvSpPr>
            <p:spPr bwMode="auto">
              <a:xfrm rot="16200000" flipV="1">
                <a:off x="704108" y="3221198"/>
                <a:ext cx="0" cy="3992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3" name="Line 1077"/>
              <p:cNvSpPr>
                <a:spLocks noChangeShapeType="1"/>
              </p:cNvSpPr>
              <p:nvPr/>
            </p:nvSpPr>
            <p:spPr bwMode="auto">
              <a:xfrm rot="16200000" flipH="1" flipV="1">
                <a:off x="-376156"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4" name="Line 1077"/>
              <p:cNvSpPr>
                <a:spLocks noChangeShapeType="1"/>
              </p:cNvSpPr>
              <p:nvPr/>
            </p:nvSpPr>
            <p:spPr bwMode="auto">
              <a:xfrm rot="16200000" flipH="1" flipV="1">
                <a:off x="1852587" y="4320729"/>
                <a:ext cx="3668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5" name="Line 1077"/>
              <p:cNvSpPr>
                <a:spLocks noChangeShapeType="1"/>
              </p:cNvSpPr>
              <p:nvPr/>
            </p:nvSpPr>
            <p:spPr bwMode="auto">
              <a:xfrm rot="5400000">
                <a:off x="2035177" y="430322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6" name="Line 1077"/>
              <p:cNvSpPr>
                <a:spLocks noChangeShapeType="1"/>
              </p:cNvSpPr>
              <p:nvPr/>
            </p:nvSpPr>
            <p:spPr bwMode="auto">
              <a:xfrm rot="5400000">
                <a:off x="2036467" y="4414235"/>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7" name="Line 1077"/>
              <p:cNvSpPr>
                <a:spLocks noChangeShapeType="1"/>
              </p:cNvSpPr>
              <p:nvPr/>
            </p:nvSpPr>
            <p:spPr bwMode="auto">
              <a:xfrm rot="16200000" flipH="1" flipV="1">
                <a:off x="1762083" y="4892847"/>
                <a:ext cx="5553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8" name="文本框 158"/>
              <p:cNvSpPr txBox="1"/>
              <p:nvPr/>
            </p:nvSpPr>
            <p:spPr>
              <a:xfrm>
                <a:off x="1615784" y="4583323"/>
                <a:ext cx="5749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3</a:t>
                </a:r>
                <a:endParaRPr altLang="en-US" b="1" dirty="0" sz="2000" lang="zh-CN">
                  <a:latin typeface="Arial" panose="020B0604020202020204" pitchFamily="34" charset="0"/>
                  <a:cs typeface="Arial" panose="020B0604020202020204" pitchFamily="34" charset="0"/>
                </a:endParaRPr>
              </a:p>
            </p:txBody>
          </p:sp>
          <p:sp>
            <p:nvSpPr>
              <p:cNvPr id="1051029" name="Line 1077"/>
              <p:cNvSpPr>
                <a:spLocks noChangeShapeType="1"/>
              </p:cNvSpPr>
              <p:nvPr/>
            </p:nvSpPr>
            <p:spPr bwMode="auto">
              <a:xfrm>
                <a:off x="3863976" y="3215635"/>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0" name="Line 1077"/>
              <p:cNvSpPr>
                <a:spLocks noChangeShapeType="1"/>
              </p:cNvSpPr>
              <p:nvPr/>
            </p:nvSpPr>
            <p:spPr bwMode="auto">
              <a:xfrm>
                <a:off x="3734901" y="3215667"/>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1" name="Line 1076"/>
              <p:cNvSpPr>
                <a:spLocks noChangeShapeType="1"/>
              </p:cNvSpPr>
              <p:nvPr/>
            </p:nvSpPr>
            <p:spPr bwMode="auto">
              <a:xfrm rot="16200000" flipV="1">
                <a:off x="4069318" y="3214788"/>
                <a:ext cx="0" cy="3992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2" name="文本框 162"/>
              <p:cNvSpPr txBox="1"/>
              <p:nvPr/>
            </p:nvSpPr>
            <p:spPr>
              <a:xfrm>
                <a:off x="3594399" y="2867666"/>
                <a:ext cx="486654"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sp>
            <p:nvSpPr>
              <p:cNvPr id="1051033" name="文本框 163"/>
              <p:cNvSpPr txBox="1"/>
              <p:nvPr/>
            </p:nvSpPr>
            <p:spPr>
              <a:xfrm>
                <a:off x="3700003" y="4076176"/>
                <a:ext cx="53446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034"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5"/>
                <a:stretch>
                  <a:fillRect r="-7843"/>
                </a:stretch>
              </a:blipFill>
            </p:spPr>
            <p:txBody>
              <a:bodyPr/>
              <a:p>
                <a:r>
                  <a:rPr altLang="en-US" lang="zh-CN">
                    <a:noFill/>
                  </a:rPr>
                  <a:t> </a:t>
                </a:r>
              </a:p>
            </p:txBody>
          </p:sp>
          <p:sp>
            <p:nvSpPr>
              <p:cNvPr id="1051035"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6"/>
                <a:stretch>
                  <a:fillRect r="-2041"/>
                </a:stretch>
              </a:blipFill>
            </p:spPr>
            <p:txBody>
              <a:bodyPr/>
              <a:p>
                <a:r>
                  <a:rPr altLang="en-US" lang="zh-CN">
                    <a:noFill/>
                  </a:rPr>
                  <a:t> </a:t>
                </a:r>
              </a:p>
            </p:txBody>
          </p:sp>
        </p:grpSp>
        <p:sp>
          <p:nvSpPr>
            <p:cNvPr id="1051036" name="椭圆 227"/>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56" name="组合 15"/>
          <p:cNvGrpSpPr/>
          <p:nvPr/>
        </p:nvGrpSpPr>
        <p:grpSpPr>
          <a:xfrm>
            <a:off x="263016" y="2528153"/>
            <a:ext cx="4317059" cy="2579657"/>
            <a:chOff x="311079" y="2537664"/>
            <a:chExt cx="4317059" cy="2579657"/>
          </a:xfrm>
        </p:grpSpPr>
        <p:grpSp>
          <p:nvGrpSpPr>
            <p:cNvPr id="757" name="组合 166"/>
            <p:cNvGrpSpPr/>
            <p:nvPr/>
          </p:nvGrpSpPr>
          <p:grpSpPr>
            <a:xfrm>
              <a:off x="311079" y="2537664"/>
              <a:ext cx="4317059" cy="2579657"/>
              <a:chOff x="582842" y="3002074"/>
              <a:chExt cx="4317059" cy="2579657"/>
            </a:xfrm>
          </p:grpSpPr>
          <p:grpSp>
            <p:nvGrpSpPr>
              <p:cNvPr id="758" name="组合 190"/>
              <p:cNvGrpSpPr/>
              <p:nvPr/>
            </p:nvGrpSpPr>
            <p:grpSpPr>
              <a:xfrm rot="16200000">
                <a:off x="1451543" y="2133373"/>
                <a:ext cx="2579657" cy="4317059"/>
                <a:chOff x="4555059" y="2068529"/>
                <a:chExt cx="2579657" cy="4317059"/>
              </a:xfrm>
            </p:grpSpPr>
            <p:grpSp>
              <p:nvGrpSpPr>
                <p:cNvPr id="759" name="组合 194"/>
                <p:cNvGrpSpPr/>
                <p:nvPr/>
              </p:nvGrpSpPr>
              <p:grpSpPr>
                <a:xfrm>
                  <a:off x="4555059" y="2068529"/>
                  <a:ext cx="2579657" cy="3678902"/>
                  <a:chOff x="4025641" y="151585"/>
                  <a:chExt cx="2579657" cy="3678902"/>
                </a:xfrm>
              </p:grpSpPr>
              <p:grpSp>
                <p:nvGrpSpPr>
                  <p:cNvPr id="760" name="组合 197"/>
                  <p:cNvGrpSpPr/>
                  <p:nvPr/>
                </p:nvGrpSpPr>
                <p:grpSpPr>
                  <a:xfrm>
                    <a:off x="4025641" y="151585"/>
                    <a:ext cx="2579657" cy="3678902"/>
                    <a:chOff x="41159" y="882452"/>
                    <a:chExt cx="2579657" cy="3678902"/>
                  </a:xfrm>
                </p:grpSpPr>
                <p:grpSp>
                  <p:nvGrpSpPr>
                    <p:cNvPr id="761" name="组合 199"/>
                    <p:cNvGrpSpPr/>
                    <p:nvPr/>
                  </p:nvGrpSpPr>
                  <p:grpSpPr>
                    <a:xfrm>
                      <a:off x="41159" y="882452"/>
                      <a:ext cx="2579657" cy="3678902"/>
                      <a:chOff x="2229587" y="-99497"/>
                      <a:chExt cx="2579657" cy="3678902"/>
                    </a:xfrm>
                  </p:grpSpPr>
                  <p:grpSp>
                    <p:nvGrpSpPr>
                      <p:cNvPr id="762" name="组合 203"/>
                      <p:cNvGrpSpPr/>
                      <p:nvPr/>
                    </p:nvGrpSpPr>
                    <p:grpSpPr>
                      <a:xfrm>
                        <a:off x="2229587" y="-99497"/>
                        <a:ext cx="2179380" cy="3678902"/>
                        <a:chOff x="549454" y="1232376"/>
                        <a:chExt cx="2179380" cy="3678902"/>
                      </a:xfrm>
                    </p:grpSpPr>
                    <p:grpSp>
                      <p:nvGrpSpPr>
                        <p:cNvPr id="763" name="组合 207"/>
                        <p:cNvGrpSpPr/>
                        <p:nvPr/>
                      </p:nvGrpSpPr>
                      <p:grpSpPr>
                        <a:xfrm>
                          <a:off x="549454" y="1232376"/>
                          <a:ext cx="2179380" cy="3678902"/>
                          <a:chOff x="283133" y="1137250"/>
                          <a:chExt cx="2179380" cy="3678902"/>
                        </a:xfrm>
                      </p:grpSpPr>
                      <p:grpSp>
                        <p:nvGrpSpPr>
                          <p:cNvPr id="764" name="组合 210"/>
                          <p:cNvGrpSpPr/>
                          <p:nvPr/>
                        </p:nvGrpSpPr>
                        <p:grpSpPr>
                          <a:xfrm>
                            <a:off x="283133" y="1330389"/>
                            <a:ext cx="2179380" cy="3485763"/>
                            <a:chOff x="283133" y="1330389"/>
                            <a:chExt cx="2179380" cy="3485763"/>
                          </a:xfrm>
                        </p:grpSpPr>
                        <p:grpSp>
                          <p:nvGrpSpPr>
                            <p:cNvPr id="765" name="Group 1096"/>
                            <p:cNvGrpSpPr/>
                            <p:nvPr/>
                          </p:nvGrpSpPr>
                          <p:grpSpPr bwMode="auto">
                            <a:xfrm>
                              <a:off x="496039" y="1330389"/>
                              <a:ext cx="1966474" cy="3477942"/>
                              <a:chOff x="3524" y="1867"/>
                              <a:chExt cx="1383" cy="2446"/>
                            </a:xfrm>
                          </p:grpSpPr>
                          <p:sp>
                            <p:nvSpPr>
                              <p:cNvPr id="105103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8"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039"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0"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1" name="Line 1076"/>
                              <p:cNvSpPr>
                                <a:spLocks noChangeShapeType="1"/>
                              </p:cNvSpPr>
                              <p:nvPr/>
                            </p:nvSpPr>
                            <p:spPr bwMode="auto">
                              <a:xfrm flipV="1">
                                <a:off x="4895" y="1867"/>
                                <a:ext cx="0" cy="97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2" name="Line 1077"/>
                              <p:cNvSpPr>
                                <a:spLocks noChangeShapeType="1"/>
                              </p:cNvSpPr>
                              <p:nvPr/>
                            </p:nvSpPr>
                            <p:spPr bwMode="auto">
                              <a:xfrm>
                                <a:off x="4897" y="3334"/>
                                <a:ext cx="0" cy="9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43" name="文本框 213"/>
                            <p:cNvSpPr txBox="1"/>
                            <p:nvPr/>
                          </p:nvSpPr>
                          <p:spPr>
                            <a:xfrm rot="5400000">
                              <a:off x="172870" y="3632516"/>
                              <a:ext cx="69296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044"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5" name="文本框 219"/>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85" name="直接连接符 220"/>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046" name="椭圆 211"/>
                          <p:cNvSpPr/>
                          <p:nvPr/>
                        </p:nvSpPr>
                        <p:spPr>
                          <a:xfrm>
                            <a:off x="1563398" y="1137250"/>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47" name="文本框 208"/>
                        <p:cNvSpPr txBox="1">
                          <a:spLocks noChangeAspect="1" noMove="1" noResize="1" noRot="1" noAdjustHandles="1" noEditPoints="1" noChangeArrowheads="1" noChangeShapeType="1" noTextEdit="1"/>
                        </p:cNvSpPr>
                        <p:nvPr/>
                      </p:nvSpPr>
                      <p:spPr>
                        <a:xfrm rot="5400000">
                          <a:off x="2182758" y="1354507"/>
                          <a:ext cx="311468" cy="369332"/>
                        </a:xfrm>
                        <a:prstGeom prst="rect"/>
                        <a:blipFill>
                          <a:blip xmlns:r="http://schemas.openxmlformats.org/officeDocument/2006/relationships" r:embed="rId7"/>
                          <a:stretch>
                            <a:fillRect r="-7843"/>
                          </a:stretch>
                        </a:blipFill>
                      </p:spPr>
                      <p:txBody>
                        <a:bodyPr/>
                        <a:p>
                          <a:r>
                            <a:rPr altLang="en-US" lang="zh-CN">
                              <a:noFill/>
                            </a:rPr>
                            <a:t> </a:t>
                          </a:r>
                        </a:p>
                      </p:txBody>
                    </p:sp>
                    <p:sp>
                      <p:nvSpPr>
                        <p:cNvPr id="1051048" name="文本框 209"/>
                        <p:cNvSpPr txBox="1">
                          <a:spLocks noChangeAspect="1" noMove="1" noResize="1" noRot="1" noAdjustHandles="1" noEditPoints="1" noChangeArrowheads="1" noChangeShapeType="1" noTextEdit="1"/>
                        </p:cNvSpPr>
                        <p:nvPr/>
                      </p:nvSpPr>
                      <p:spPr>
                        <a:xfrm rot="5400000">
                          <a:off x="1582547" y="1359879"/>
                          <a:ext cx="297373" cy="369332"/>
                        </a:xfrm>
                        <a:prstGeom prst="rect"/>
                        <a:blipFill>
                          <a:blip xmlns:r="http://schemas.openxmlformats.org/officeDocument/2006/relationships" r:embed="rId8"/>
                          <a:stretch>
                            <a:fillRect/>
                          </a:stretch>
                        </a:blipFill>
                      </p:spPr>
                      <p:txBody>
                        <a:bodyPr/>
                        <a:p>
                          <a:r>
                            <a:rPr altLang="en-US" lang="zh-CN">
                              <a:noFill/>
                            </a:rPr>
                            <a:t> </a:t>
                          </a:r>
                        </a:p>
                      </p:txBody>
                    </p:sp>
                  </p:grpSp>
                  <p:sp>
                    <p:nvSpPr>
                      <p:cNvPr id="1051049" name="Line 1077"/>
                      <p:cNvSpPr>
                        <a:spLocks noChangeShapeType="1"/>
                      </p:cNvSpPr>
                      <p:nvPr/>
                    </p:nvSpPr>
                    <p:spPr bwMode="auto">
                      <a:xfrm>
                        <a:off x="2636696" y="93384"/>
                        <a:ext cx="0" cy="21249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0" name="文本框 206"/>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051" name="文本框 200"/>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052" name="文本框 201"/>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053" name="文本框 202"/>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054" name="矩形 198"/>
                  <p:cNvSpPr>
                    <a:spLocks noChangeAspect="1" noMove="1" noResize="1" noRot="1" noAdjustHandles="1" noEditPoints="1" noChangeArrowheads="1" noChangeShapeType="1" noTextEdit="1"/>
                  </p:cNvSpPr>
                  <p:nvPr/>
                </p:nvSpPr>
                <p:spPr>
                  <a:xfrm rot="5400000">
                    <a:off x="5265884" y="470354"/>
                    <a:ext cx="523871" cy="461665"/>
                  </a:xfrm>
                  <a:prstGeom prst="rect"/>
                  <a:blipFill>
                    <a:blip xmlns:r="http://schemas.openxmlformats.org/officeDocument/2006/relationships" r:embed="rId9"/>
                    <a:stretch>
                      <a:fillRect b="-2667"/>
                    </a:stretch>
                  </a:blipFill>
                </p:spPr>
                <p:txBody>
                  <a:bodyPr/>
                  <a:p>
                    <a:r>
                      <a:rPr altLang="en-US" lang="zh-CN">
                        <a:noFill/>
                      </a:rPr>
                      <a:t> </a:t>
                    </a:r>
                  </a:p>
                </p:txBody>
              </p:sp>
            </p:grpSp>
            <p:sp>
              <p:nvSpPr>
                <p:cNvPr id="1051055" name="矩形 195"/>
                <p:cNvSpPr>
                  <a:spLocks noChangeAspect="1" noMove="1" noResize="1" noRot="1" noAdjustHandles="1" noEditPoints="1" noChangeArrowheads="1" noChangeShapeType="1" noTextEdit="1"/>
                </p:cNvSpPr>
                <p:nvPr/>
              </p:nvSpPr>
              <p:spPr>
                <a:xfrm rot="5400000">
                  <a:off x="5567614" y="5840439"/>
                  <a:ext cx="628634" cy="461665"/>
                </a:xfrm>
                <a:prstGeom prst="rect"/>
                <a:blipFill>
                  <a:blip xmlns:r="http://schemas.openxmlformats.org/officeDocument/2006/relationships" r:embed="rId10"/>
                  <a:stretch>
                    <a:fillRect b="-2632"/>
                  </a:stretch>
                </a:blipFill>
              </p:spPr>
              <p:txBody>
                <a:bodyPr/>
                <a:p>
                  <a:r>
                    <a:rPr altLang="en-US" lang="zh-CN">
                      <a:noFill/>
                    </a:rPr>
                    <a:t> </a:t>
                  </a:r>
                </a:p>
              </p:txBody>
            </p:sp>
            <p:sp>
              <p:nvSpPr>
                <p:cNvPr id="1051056" name="文本框 196"/>
                <p:cNvSpPr txBox="1"/>
                <p:nvPr/>
              </p:nvSpPr>
              <p:spPr>
                <a:xfrm rot="5400000">
                  <a:off x="6214055" y="2794202"/>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057" name="Line 1077"/>
              <p:cNvSpPr>
                <a:spLocks noChangeShapeType="1"/>
              </p:cNvSpPr>
              <p:nvPr/>
            </p:nvSpPr>
            <p:spPr bwMode="auto">
              <a:xfrm rot="16200000" flipH="1" flipV="1">
                <a:off x="2499539" y="4293385"/>
                <a:ext cx="175796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8" name="矩形 170"/>
              <p:cNvSpPr/>
              <p:nvPr/>
            </p:nvSpPr>
            <p:spPr>
              <a:xfrm rot="16200000">
                <a:off x="3138157" y="420268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59" name="矩形 171"/>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0" name="文本框 172"/>
              <p:cNvSpPr txBox="1"/>
              <p:nvPr/>
            </p:nvSpPr>
            <p:spPr>
              <a:xfrm>
                <a:off x="2820126" y="4085584"/>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061" name="Line 1077"/>
              <p:cNvSpPr>
                <a:spLocks noChangeShapeType="1"/>
              </p:cNvSpPr>
              <p:nvPr/>
            </p:nvSpPr>
            <p:spPr bwMode="auto">
              <a:xfrm rot="16200000" flipH="1" flipV="1">
                <a:off x="182589" y="4014896"/>
                <a:ext cx="121135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2" name="文本框 187"/>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063" name="文本框 188"/>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11"/>
                <a:stretch>
                  <a:fillRect r="-7843"/>
                </a:stretch>
              </a:blipFill>
            </p:spPr>
            <p:txBody>
              <a:bodyPr/>
              <a:p>
                <a:r>
                  <a:rPr altLang="en-US" lang="zh-CN">
                    <a:noFill/>
                  </a:rPr>
                  <a:t> </a:t>
                </a:r>
              </a:p>
            </p:txBody>
          </p:sp>
          <p:sp>
            <p:nvSpPr>
              <p:cNvPr id="1051064" name="文本框 189"/>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12"/>
                <a:stretch>
                  <a:fillRect r="-2041"/>
                </a:stretch>
              </a:blipFill>
            </p:spPr>
            <p:txBody>
              <a:bodyPr/>
              <a:p>
                <a:r>
                  <a:rPr altLang="en-US" lang="zh-CN">
                    <a:noFill/>
                  </a:rPr>
                  <a:t> </a:t>
                </a:r>
              </a:p>
            </p:txBody>
          </p:sp>
        </p:grpSp>
        <p:sp>
          <p:nvSpPr>
            <p:cNvPr id="1051065" name="矩形 228"/>
            <p:cNvSpPr/>
            <p:nvPr/>
          </p:nvSpPr>
          <p:spPr>
            <a:xfrm rot="10800000">
              <a:off x="985408" y="2853956"/>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6" name="直接连接符 229"/>
            <p:cNvCxnSpPr>
              <a:cxnSpLocks/>
            </p:cNvCxnSpPr>
            <p:nvPr/>
          </p:nvCxnSpPr>
          <p:spPr>
            <a:xfrm>
              <a:off x="428731" y="4156161"/>
              <a:ext cx="177483"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66" name="Line 1077"/>
            <p:cNvSpPr>
              <a:spLocks noChangeShapeType="1"/>
            </p:cNvSpPr>
            <p:nvPr/>
          </p:nvSpPr>
          <p:spPr bwMode="auto">
            <a:xfrm rot="16200000">
              <a:off x="517636" y="4086845"/>
              <a:ext cx="0" cy="3290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7" name="Line 1077"/>
            <p:cNvSpPr>
              <a:spLocks noChangeShapeType="1"/>
            </p:cNvSpPr>
            <p:nvPr/>
          </p:nvSpPr>
          <p:spPr bwMode="auto">
            <a:xfrm rot="16200000" flipH="1" flipV="1">
              <a:off x="293497" y="4487213"/>
              <a:ext cx="44600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8" name="文本框 234"/>
            <p:cNvSpPr txBox="1"/>
            <p:nvPr/>
          </p:nvSpPr>
          <p:spPr>
            <a:xfrm>
              <a:off x="623250" y="4016638"/>
              <a:ext cx="64220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BB</a:t>
              </a:r>
              <a:endParaRPr altLang="en-US" b="1" dirty="0" sz="2000" lang="zh-CN">
                <a:latin typeface="Arial" panose="020B0604020202020204" pitchFamily="34" charset="0"/>
                <a:cs typeface="Arial" panose="020B0604020202020204" pitchFamily="34" charset="0"/>
              </a:endParaRPr>
            </a:p>
          </p:txBody>
        </p:sp>
        <p:grpSp>
          <p:nvGrpSpPr>
            <p:cNvPr id="766" name="组合 14"/>
            <p:cNvGrpSpPr/>
            <p:nvPr/>
          </p:nvGrpSpPr>
          <p:grpSpPr>
            <a:xfrm rot="16200000">
              <a:off x="2511989" y="4660356"/>
              <a:ext cx="329046" cy="95207"/>
              <a:chOff x="2364698" y="5159899"/>
              <a:chExt cx="329046" cy="95207"/>
            </a:xfrm>
          </p:grpSpPr>
          <p:cxnSp>
            <p:nvCxnSpPr>
              <p:cNvPr id="3145987" name="直接连接符 235"/>
              <p:cNvCxnSpPr>
                <a:cxnSpLocks/>
              </p:cNvCxnSpPr>
              <p:nvPr/>
            </p:nvCxnSpPr>
            <p:spPr>
              <a:xfrm>
                <a:off x="2440316" y="5159899"/>
                <a:ext cx="177483"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069" name="Line 1077"/>
              <p:cNvSpPr>
                <a:spLocks noChangeShapeType="1"/>
              </p:cNvSpPr>
              <p:nvPr/>
            </p:nvSpPr>
            <p:spPr bwMode="auto">
              <a:xfrm rot="16200000">
                <a:off x="2529221" y="5090583"/>
                <a:ext cx="0" cy="3290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70" name="Line 1077"/>
            <p:cNvSpPr>
              <a:spLocks noChangeShapeType="1"/>
            </p:cNvSpPr>
            <p:nvPr/>
          </p:nvSpPr>
          <p:spPr bwMode="auto">
            <a:xfrm rot="16200000">
              <a:off x="3360641" y="4073764"/>
              <a:ext cx="0" cy="12730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71" name="Rectangle 3"/>
          <p:cNvSpPr>
            <a:spLocks noChangeArrowheads="1"/>
          </p:cNvSpPr>
          <p:nvPr/>
        </p:nvSpPr>
        <p:spPr bwMode="auto">
          <a:xfrm>
            <a:off x="776131" y="1708729"/>
            <a:ext cx="2980986"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Direct coupling</a:t>
            </a:r>
            <a:endParaRPr altLang="en-US" dirty="0" sz="3600" kumimoji="1" lang="zh-CN" smtClean="0">
              <a:latin typeface="Arial" panose="020B0604020202020204" pitchFamily="34" charset="0"/>
              <a:cs typeface="Arial" panose="020B0604020202020204" pitchFamily="34" charset="0"/>
            </a:endParaRPr>
          </a:p>
        </p:txBody>
      </p:sp>
      <p:sp>
        <p:nvSpPr>
          <p:cNvPr id="1051072" name="Rectangle 3"/>
          <p:cNvSpPr>
            <a:spLocks noChangeArrowheads="1"/>
          </p:cNvSpPr>
          <p:nvPr/>
        </p:nvSpPr>
        <p:spPr bwMode="auto">
          <a:xfrm>
            <a:off x="5316087" y="1667435"/>
            <a:ext cx="2608149"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RC coupling</a:t>
            </a:r>
            <a:endParaRPr altLang="en-US" dirty="0" sz="3600" kumimoji="1" lang="zh-CN" smtClean="0">
              <a:latin typeface="Arial" panose="020B0604020202020204" pitchFamily="34" charset="0"/>
              <a:cs typeface="Arial" panose="020B0604020202020204" pitchFamily="34" charset="0"/>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69" name=""/>
        <p:cNvGrpSpPr/>
        <p:nvPr/>
      </p:nvGrpSpPr>
      <p:grpSpPr>
        <a:xfrm>
          <a:off x="0" y="0"/>
          <a:ext cx="0" cy="0"/>
          <a:chOff x="0" y="0"/>
          <a:chExt cx="0" cy="0"/>
        </a:xfrm>
      </p:grpSpPr>
      <p:sp>
        <p:nvSpPr>
          <p:cNvPr id="10510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077" name="矩形 8"/>
          <p:cNvSpPr/>
          <p:nvPr/>
        </p:nvSpPr>
        <p:spPr>
          <a:xfrm>
            <a:off x="271059" y="373677"/>
            <a:ext cx="2973916" cy="523220"/>
          </a:xfrm>
          <a:prstGeom prst="rect"/>
        </p:spPr>
        <p:txBody>
          <a:bodyPr wrap="square">
            <a:spAutoFit/>
          </a:bodyPr>
          <a:p>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Static analysis</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1078" name="Text Box 84"/>
          <p:cNvSpPr txBox="1">
            <a:spLocks noChangeArrowheads="1"/>
          </p:cNvSpPr>
          <p:nvPr/>
        </p:nvSpPr>
        <p:spPr bwMode="auto">
          <a:xfrm>
            <a:off x="5845740" y="521361"/>
            <a:ext cx="2737107"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zh-CN" b="1" dirty="0" sz="2800" kumimoji="1" lang="en-US" smtClean="0">
                <a:latin typeface="Arial" panose="020B0604020202020204" pitchFamily="34" charset="0"/>
                <a:cs typeface="Arial" panose="020B0604020202020204" pitchFamily="34" charset="0"/>
              </a:rPr>
              <a:t>DC circuit</a:t>
            </a:r>
            <a:endParaRPr altLang="en-US" b="1" dirty="0" sz="2800" kumimoji="1" lang="zh-CN" smtClean="0">
              <a:latin typeface="Arial" panose="020B0604020202020204" pitchFamily="34" charset="0"/>
              <a:cs typeface="Arial" panose="020B0604020202020204" pitchFamily="34" charset="0"/>
            </a:endParaRPr>
          </a:p>
        </p:txBody>
      </p:sp>
      <p:grpSp>
        <p:nvGrpSpPr>
          <p:cNvPr id="770" name="组合 2"/>
          <p:cNvGrpSpPr/>
          <p:nvPr/>
        </p:nvGrpSpPr>
        <p:grpSpPr>
          <a:xfrm>
            <a:off x="309773" y="808933"/>
            <a:ext cx="4630023" cy="2578636"/>
            <a:chOff x="4521564" y="2279592"/>
            <a:chExt cx="4630023" cy="2578636"/>
          </a:xfrm>
        </p:grpSpPr>
        <p:grpSp>
          <p:nvGrpSpPr>
            <p:cNvPr id="771" name="组合 1"/>
            <p:cNvGrpSpPr/>
            <p:nvPr/>
          </p:nvGrpSpPr>
          <p:grpSpPr>
            <a:xfrm>
              <a:off x="4521564" y="2279592"/>
              <a:ext cx="4630023" cy="2578636"/>
              <a:chOff x="299059" y="2800419"/>
              <a:chExt cx="4630023" cy="2578636"/>
            </a:xfrm>
          </p:grpSpPr>
          <p:grpSp>
            <p:nvGrpSpPr>
              <p:cNvPr id="772" name="组合 82"/>
              <p:cNvGrpSpPr/>
              <p:nvPr/>
            </p:nvGrpSpPr>
            <p:grpSpPr>
              <a:xfrm rot="16200000">
                <a:off x="1324752" y="1774726"/>
                <a:ext cx="2578636" cy="4630023"/>
                <a:chOff x="4679271" y="1621627"/>
                <a:chExt cx="2578636" cy="4630023"/>
              </a:xfrm>
            </p:grpSpPr>
            <p:grpSp>
              <p:nvGrpSpPr>
                <p:cNvPr id="773" name="组合 83"/>
                <p:cNvGrpSpPr/>
                <p:nvPr/>
              </p:nvGrpSpPr>
              <p:grpSpPr>
                <a:xfrm>
                  <a:off x="4679271" y="1621627"/>
                  <a:ext cx="2578636" cy="4630023"/>
                  <a:chOff x="4757728" y="1784749"/>
                  <a:chExt cx="2578636" cy="4630023"/>
                </a:xfrm>
              </p:grpSpPr>
              <p:grpSp>
                <p:nvGrpSpPr>
                  <p:cNvPr id="774" name="组合 89"/>
                  <p:cNvGrpSpPr/>
                  <p:nvPr/>
                </p:nvGrpSpPr>
                <p:grpSpPr>
                  <a:xfrm>
                    <a:off x="4757728" y="1784749"/>
                    <a:ext cx="2578636" cy="3962682"/>
                    <a:chOff x="4228310" y="-132195"/>
                    <a:chExt cx="2578636" cy="3962682"/>
                  </a:xfrm>
                </p:grpSpPr>
                <p:grpSp>
                  <p:nvGrpSpPr>
                    <p:cNvPr id="775" name="组合 93"/>
                    <p:cNvGrpSpPr/>
                    <p:nvPr/>
                  </p:nvGrpSpPr>
                  <p:grpSpPr>
                    <a:xfrm>
                      <a:off x="4228310" y="-132195"/>
                      <a:ext cx="2578636" cy="3962682"/>
                      <a:chOff x="243828" y="598672"/>
                      <a:chExt cx="2578636" cy="3962682"/>
                    </a:xfrm>
                  </p:grpSpPr>
                  <p:grpSp>
                    <p:nvGrpSpPr>
                      <p:cNvPr id="776" name="组合 99"/>
                      <p:cNvGrpSpPr/>
                      <p:nvPr/>
                    </p:nvGrpSpPr>
                    <p:grpSpPr>
                      <a:xfrm>
                        <a:off x="243828" y="598672"/>
                        <a:ext cx="2578636" cy="3962682"/>
                        <a:chOff x="2432256" y="-383277"/>
                        <a:chExt cx="2578636" cy="3962682"/>
                      </a:xfrm>
                    </p:grpSpPr>
                    <p:grpSp>
                      <p:nvGrpSpPr>
                        <p:cNvPr id="777" name="组合 112"/>
                        <p:cNvGrpSpPr/>
                        <p:nvPr/>
                      </p:nvGrpSpPr>
                      <p:grpSpPr>
                        <a:xfrm>
                          <a:off x="2432256" y="-383277"/>
                          <a:ext cx="1976711" cy="3962682"/>
                          <a:chOff x="752123" y="948596"/>
                          <a:chExt cx="1976711" cy="3962682"/>
                        </a:xfrm>
                      </p:grpSpPr>
                      <p:grpSp>
                        <p:nvGrpSpPr>
                          <p:cNvPr id="778" name="组合 116"/>
                          <p:cNvGrpSpPr/>
                          <p:nvPr/>
                        </p:nvGrpSpPr>
                        <p:grpSpPr>
                          <a:xfrm>
                            <a:off x="752123" y="948596"/>
                            <a:ext cx="1976711" cy="3962682"/>
                            <a:chOff x="485802" y="853470"/>
                            <a:chExt cx="1976711" cy="3962682"/>
                          </a:xfrm>
                        </p:grpSpPr>
                        <p:grpSp>
                          <p:nvGrpSpPr>
                            <p:cNvPr id="779" name="组合 119"/>
                            <p:cNvGrpSpPr/>
                            <p:nvPr/>
                          </p:nvGrpSpPr>
                          <p:grpSpPr>
                            <a:xfrm>
                              <a:off x="485802" y="1594861"/>
                              <a:ext cx="1976711" cy="3221291"/>
                              <a:chOff x="485802" y="1594861"/>
                              <a:chExt cx="1976711" cy="3221291"/>
                            </a:xfrm>
                          </p:grpSpPr>
                          <p:grpSp>
                            <p:nvGrpSpPr>
                              <p:cNvPr id="780" name="Group 1096"/>
                              <p:cNvGrpSpPr/>
                              <p:nvPr/>
                            </p:nvGrpSpPr>
                            <p:grpSpPr bwMode="auto">
                              <a:xfrm>
                                <a:off x="496039" y="1594861"/>
                                <a:ext cx="1966474" cy="2698747"/>
                                <a:chOff x="3524" y="2053"/>
                                <a:chExt cx="1383" cy="1898"/>
                              </a:xfrm>
                            </p:grpSpPr>
                            <p:sp>
                              <p:nvSpPr>
                                <p:cNvPr id="105107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0"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081"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2"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3" name="Line 1076"/>
                                <p:cNvSpPr>
                                  <a:spLocks noChangeShapeType="1"/>
                                </p:cNvSpPr>
                                <p:nvPr/>
                              </p:nvSpPr>
                              <p:spPr bwMode="auto">
                                <a:xfrm flipV="1">
                                  <a:off x="4895" y="2053"/>
                                  <a:ext cx="0" cy="7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4" name="Line 1077"/>
                                <p:cNvSpPr>
                                  <a:spLocks noChangeShapeType="1"/>
                                </p:cNvSpPr>
                                <p:nvPr/>
                              </p:nvSpPr>
                              <p:spPr bwMode="auto">
                                <a:xfrm>
                                  <a:off x="4897" y="3334"/>
                                  <a:ext cx="0" cy="6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85" name="文本框 126"/>
                              <p:cNvSpPr txBox="1"/>
                              <p:nvPr/>
                            </p:nvSpPr>
                            <p:spPr>
                              <a:xfrm rot="5400000">
                                <a:off x="858801" y="4062415"/>
                                <a:ext cx="723149"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086" name="Line 1077"/>
                              <p:cNvSpPr>
                                <a:spLocks noChangeShapeType="1"/>
                              </p:cNvSpPr>
                              <p:nvPr/>
                            </p:nvSpPr>
                            <p:spPr bwMode="auto">
                              <a:xfrm>
                                <a:off x="1706018" y="2590420"/>
                                <a:ext cx="0" cy="13409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7"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8" name="矩形 130"/>
                              <p:cNvSpPr/>
                              <p:nvPr/>
                            </p:nvSpPr>
                            <p:spPr>
                              <a:xfrm rot="16200000">
                                <a:off x="1467188" y="33984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89" name="Line 1077"/>
                              <p:cNvSpPr>
                                <a:spLocks noChangeShapeType="1"/>
                              </p:cNvSpPr>
                              <p:nvPr/>
                            </p:nvSpPr>
                            <p:spPr bwMode="auto">
                              <a:xfrm flipH="1" flipV="1">
                                <a:off x="690242" y="1869205"/>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0" name="文本框 132"/>
                              <p:cNvSpPr txBox="1"/>
                              <p:nvPr/>
                            </p:nvSpPr>
                            <p:spPr>
                              <a:xfrm rot="5400000">
                                <a:off x="1136241" y="3362480"/>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1091" name="文本框 13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88" name="直接连接符 134"/>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092" name="椭圆 120"/>
                            <p:cNvSpPr/>
                            <p:nvPr/>
                          </p:nvSpPr>
                          <p:spPr>
                            <a:xfrm>
                              <a:off x="1360710" y="853470"/>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93" name="文本框 117"/>
                          <p:cNvSpPr txBox="1">
                            <a:spLocks noChangeAspect="1" noMove="1" noResize="1" noRot="1" noAdjustHandles="1" noEditPoints="1" noChangeArrowheads="1" noChangeShapeType="1" noTextEdit="1"/>
                          </p:cNvSpPr>
                          <p:nvPr/>
                        </p:nvSpPr>
                        <p:spPr>
                          <a:xfrm rot="5400000">
                            <a:off x="1980058" y="1070727"/>
                            <a:ext cx="311468" cy="369332"/>
                          </a:xfrm>
                          <a:prstGeom prst="rect"/>
                          <a:blipFill>
                            <a:blip xmlns:r="http://schemas.openxmlformats.org/officeDocument/2006/relationships" r:embed="rId1"/>
                            <a:stretch>
                              <a:fillRect r="-7843"/>
                            </a:stretch>
                          </a:blipFill>
                        </p:spPr>
                        <p:txBody>
                          <a:bodyPr/>
                          <a:p>
                            <a:r>
                              <a:rPr altLang="en-US" lang="zh-CN">
                                <a:noFill/>
                              </a:rPr>
                              <a:t> </a:t>
                            </a:r>
                          </a:p>
                        </p:txBody>
                      </p:sp>
                      <p:sp>
                        <p:nvSpPr>
                          <p:cNvPr id="1051094" name="文本框 118"/>
                          <p:cNvSpPr txBox="1">
                            <a:spLocks noChangeAspect="1" noMove="1" noResize="1" noRot="1" noAdjustHandles="1" noEditPoints="1" noChangeArrowheads="1" noChangeShapeType="1" noTextEdit="1"/>
                          </p:cNvSpPr>
                          <p:nvPr/>
                        </p:nvSpPr>
                        <p:spPr>
                          <a:xfrm rot="5400000">
                            <a:off x="1379859" y="1076080"/>
                            <a:ext cx="297373" cy="369332"/>
                          </a:xfrm>
                          <a:prstGeom prst="rect"/>
                          <a:blipFill>
                            <a:blip xmlns:r="http://schemas.openxmlformats.org/officeDocument/2006/relationships" r:embed="rId2"/>
                            <a:stretch>
                              <a:fillRect r="-2083"/>
                            </a:stretch>
                          </a:blipFill>
                        </p:spPr>
                        <p:txBody>
                          <a:bodyPr/>
                          <a:p>
                            <a:r>
                              <a:rPr altLang="en-US" lang="zh-CN">
                                <a:noFill/>
                              </a:rPr>
                              <a:t> </a:t>
                            </a:r>
                          </a:p>
                        </p:txBody>
                      </p:sp>
                    </p:grpSp>
                    <p:sp>
                      <p:nvSpPr>
                        <p:cNvPr id="1051095" name="Line 1077"/>
                        <p:cNvSpPr>
                          <a:spLocks noChangeShapeType="1"/>
                        </p:cNvSpPr>
                        <p:nvPr/>
                      </p:nvSpPr>
                      <p:spPr bwMode="auto">
                        <a:xfrm>
                          <a:off x="2636696" y="-177832"/>
                          <a:ext cx="0" cy="375723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6" name="文本框 109"/>
                        <p:cNvSpPr txBox="1"/>
                        <p:nvPr/>
                      </p:nvSpPr>
                      <p:spPr>
                        <a:xfrm rot="5400000">
                          <a:off x="4531346" y="59253"/>
                          <a:ext cx="486654"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097" name="文本框 111"/>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098" name="文本框 96"/>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099" name="文本框 97"/>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100" name="文本框 98"/>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101" name="矩形 94"/>
                    <p:cNvSpPr>
                      <a:spLocks noChangeAspect="1" noMove="1" noResize="1" noRot="1" noAdjustHandles="1" noEditPoints="1" noChangeArrowheads="1" noChangeShapeType="1" noTextEdit="1"/>
                    </p:cNvSpPr>
                    <p:nvPr/>
                  </p:nvSpPr>
                  <p:spPr>
                    <a:xfrm rot="5400000">
                      <a:off x="5063196" y="186574"/>
                      <a:ext cx="523871" cy="461665"/>
                    </a:xfrm>
                    <a:prstGeom prst="rect"/>
                    <a:blipFill>
                      <a:blip xmlns:r="http://schemas.openxmlformats.org/officeDocument/2006/relationships" r:embed="rId3"/>
                      <a:stretch>
                        <a:fillRect b="-1316"/>
                      </a:stretch>
                    </a:blipFill>
                  </p:spPr>
                  <p:txBody>
                    <a:bodyPr/>
                    <a:p>
                      <a:r>
                        <a:rPr altLang="en-US" lang="zh-CN">
                          <a:noFill/>
                        </a:rPr>
                        <a:t> </a:t>
                      </a:r>
                    </a:p>
                  </p:txBody>
                </p:sp>
              </p:grpSp>
              <p:sp>
                <p:nvSpPr>
                  <p:cNvPr id="1051102" name="矩形 90"/>
                  <p:cNvSpPr>
                    <a:spLocks noChangeAspect="1" noMove="1" noResize="1" noRot="1" noAdjustHandles="1" noEditPoints="1" noChangeArrowheads="1" noChangeShapeType="1" noTextEdit="1"/>
                  </p:cNvSpPr>
                  <p:nvPr/>
                </p:nvSpPr>
                <p:spPr>
                  <a:xfrm rot="5400000">
                    <a:off x="5579940" y="5884050"/>
                    <a:ext cx="599780" cy="461665"/>
                  </a:xfrm>
                  <a:prstGeom prst="rect"/>
                  <a:blipFill>
                    <a:blip xmlns:r="http://schemas.openxmlformats.org/officeDocument/2006/relationships" r:embed="rId4"/>
                    <a:stretch>
                      <a:fillRect/>
                    </a:stretch>
                  </a:blipFill>
                </p:spPr>
                <p:txBody>
                  <a:bodyPr/>
                  <a:p>
                    <a:r>
                      <a:rPr altLang="en-US" lang="zh-CN">
                        <a:noFill/>
                      </a:rPr>
                      <a:t> </a:t>
                    </a:r>
                  </a:p>
                </p:txBody>
              </p:sp>
              <p:sp>
                <p:nvSpPr>
                  <p:cNvPr id="1051103" name="文本框 92"/>
                  <p:cNvSpPr txBox="1"/>
                  <p:nvPr/>
                </p:nvSpPr>
                <p:spPr>
                  <a:xfrm rot="5400000">
                    <a:off x="5630606" y="2886493"/>
                    <a:ext cx="516911"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104" name="矩形 84"/>
                <p:cNvSpPr/>
                <p:nvPr/>
              </p:nvSpPr>
              <p:spPr>
                <a:xfrm>
                  <a:off x="5162168" y="372022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5" name="文本框 85"/>
                <p:cNvSpPr txBox="1"/>
                <p:nvPr/>
              </p:nvSpPr>
              <p:spPr>
                <a:xfrm rot="5400000">
                  <a:off x="5032836" y="3978858"/>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1106" name="椭圆 88"/>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07" name="Line 1077"/>
              <p:cNvSpPr>
                <a:spLocks noChangeShapeType="1"/>
              </p:cNvSpPr>
              <p:nvPr/>
            </p:nvSpPr>
            <p:spPr bwMode="auto">
              <a:xfrm rot="16200000" flipH="1" flipV="1">
                <a:off x="2870661" y="3922262"/>
                <a:ext cx="10157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08" name="椭圆 124"/>
              <p:cNvSpPr/>
              <p:nvPr/>
            </p:nvSpPr>
            <p:spPr>
              <a:xfrm rot="16200000">
                <a:off x="3299471" y="437344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9" name="矩形 145"/>
              <p:cNvSpPr/>
              <p:nvPr/>
            </p:nvSpPr>
            <p:spPr>
              <a:xfrm rot="16200000">
                <a:off x="3138157" y="37116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0" name="矩形 147"/>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1" name="文本框 148"/>
              <p:cNvSpPr txBox="1"/>
              <p:nvPr/>
            </p:nvSpPr>
            <p:spPr>
              <a:xfrm>
                <a:off x="3405796" y="3603828"/>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112" name="矩形 149"/>
              <p:cNvSpPr/>
              <p:nvPr/>
            </p:nvSpPr>
            <p:spPr>
              <a:xfrm rot="16200000">
                <a:off x="1086314"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3" name="Line 1077"/>
              <p:cNvSpPr>
                <a:spLocks noChangeShapeType="1"/>
              </p:cNvSpPr>
              <p:nvPr/>
            </p:nvSpPr>
            <p:spPr bwMode="auto">
              <a:xfrm>
                <a:off x="1040446" y="321237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4" name="Line 1077"/>
              <p:cNvSpPr>
                <a:spLocks noChangeShapeType="1"/>
              </p:cNvSpPr>
              <p:nvPr/>
            </p:nvSpPr>
            <p:spPr bwMode="auto">
              <a:xfrm>
                <a:off x="911371" y="321241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5" name="Line 1076"/>
              <p:cNvSpPr>
                <a:spLocks noChangeShapeType="1"/>
              </p:cNvSpPr>
              <p:nvPr/>
            </p:nvSpPr>
            <p:spPr bwMode="auto">
              <a:xfrm rot="16200000" flipV="1">
                <a:off x="704108" y="3221198"/>
                <a:ext cx="0" cy="3992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6" name="Line 1077"/>
              <p:cNvSpPr>
                <a:spLocks noChangeShapeType="1"/>
              </p:cNvSpPr>
              <p:nvPr/>
            </p:nvSpPr>
            <p:spPr bwMode="auto">
              <a:xfrm rot="16200000" flipH="1" flipV="1">
                <a:off x="-376156"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7" name="Line 1077"/>
              <p:cNvSpPr>
                <a:spLocks noChangeShapeType="1"/>
              </p:cNvSpPr>
              <p:nvPr/>
            </p:nvSpPr>
            <p:spPr bwMode="auto">
              <a:xfrm rot="16200000" flipH="1" flipV="1">
                <a:off x="1852587" y="4320729"/>
                <a:ext cx="3668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8" name="Line 1077"/>
              <p:cNvSpPr>
                <a:spLocks noChangeShapeType="1"/>
              </p:cNvSpPr>
              <p:nvPr/>
            </p:nvSpPr>
            <p:spPr bwMode="auto">
              <a:xfrm rot="5400000">
                <a:off x="2035177" y="430322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9" name="Line 1077"/>
              <p:cNvSpPr>
                <a:spLocks noChangeShapeType="1"/>
              </p:cNvSpPr>
              <p:nvPr/>
            </p:nvSpPr>
            <p:spPr bwMode="auto">
              <a:xfrm rot="5400000">
                <a:off x="2036467" y="4414235"/>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0" name="Line 1077"/>
              <p:cNvSpPr>
                <a:spLocks noChangeShapeType="1"/>
              </p:cNvSpPr>
              <p:nvPr/>
            </p:nvSpPr>
            <p:spPr bwMode="auto">
              <a:xfrm rot="16200000" flipH="1" flipV="1">
                <a:off x="1762083" y="4892847"/>
                <a:ext cx="5553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1" name="文本框 158"/>
              <p:cNvSpPr txBox="1"/>
              <p:nvPr/>
            </p:nvSpPr>
            <p:spPr>
              <a:xfrm>
                <a:off x="1615784" y="4583323"/>
                <a:ext cx="5749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3</a:t>
                </a:r>
                <a:endParaRPr altLang="en-US" b="1" dirty="0" sz="2000" lang="zh-CN">
                  <a:latin typeface="Arial" panose="020B0604020202020204" pitchFamily="34" charset="0"/>
                  <a:cs typeface="Arial" panose="020B0604020202020204" pitchFamily="34" charset="0"/>
                </a:endParaRPr>
              </a:p>
            </p:txBody>
          </p:sp>
          <p:sp>
            <p:nvSpPr>
              <p:cNvPr id="1051122" name="Line 1077"/>
              <p:cNvSpPr>
                <a:spLocks noChangeShapeType="1"/>
              </p:cNvSpPr>
              <p:nvPr/>
            </p:nvSpPr>
            <p:spPr bwMode="auto">
              <a:xfrm>
                <a:off x="3863976" y="3215635"/>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3" name="Line 1077"/>
              <p:cNvSpPr>
                <a:spLocks noChangeShapeType="1"/>
              </p:cNvSpPr>
              <p:nvPr/>
            </p:nvSpPr>
            <p:spPr bwMode="auto">
              <a:xfrm>
                <a:off x="3734901" y="3215667"/>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4" name="Line 1076"/>
              <p:cNvSpPr>
                <a:spLocks noChangeShapeType="1"/>
              </p:cNvSpPr>
              <p:nvPr/>
            </p:nvSpPr>
            <p:spPr bwMode="auto">
              <a:xfrm rot="16200000" flipV="1">
                <a:off x="4069318" y="3214788"/>
                <a:ext cx="0" cy="3992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5" name="文本框 162"/>
              <p:cNvSpPr txBox="1"/>
              <p:nvPr/>
            </p:nvSpPr>
            <p:spPr>
              <a:xfrm>
                <a:off x="3594399" y="2867666"/>
                <a:ext cx="486654"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sp>
            <p:nvSpPr>
              <p:cNvPr id="1051126" name="文本框 163"/>
              <p:cNvSpPr txBox="1"/>
              <p:nvPr/>
            </p:nvSpPr>
            <p:spPr>
              <a:xfrm>
                <a:off x="3700003" y="4076176"/>
                <a:ext cx="53446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127"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5"/>
                <a:stretch>
                  <a:fillRect r="-7843"/>
                </a:stretch>
              </a:blipFill>
            </p:spPr>
            <p:txBody>
              <a:bodyPr/>
              <a:p>
                <a:r>
                  <a:rPr altLang="en-US" lang="zh-CN">
                    <a:noFill/>
                  </a:rPr>
                  <a:t> </a:t>
                </a:r>
              </a:p>
            </p:txBody>
          </p:sp>
          <p:sp>
            <p:nvSpPr>
              <p:cNvPr id="1051128"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6"/>
                <a:stretch>
                  <a:fillRect r="-2041"/>
                </a:stretch>
              </a:blipFill>
            </p:spPr>
            <p:txBody>
              <a:bodyPr/>
              <a:p>
                <a:r>
                  <a:rPr altLang="en-US" lang="zh-CN">
                    <a:noFill/>
                  </a:rPr>
                  <a:t> </a:t>
                </a:r>
              </a:p>
            </p:txBody>
          </p:sp>
        </p:grpSp>
        <p:sp>
          <p:nvSpPr>
            <p:cNvPr id="1051129" name="椭圆 227"/>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81" name="组合 121"/>
          <p:cNvGrpSpPr/>
          <p:nvPr/>
        </p:nvGrpSpPr>
        <p:grpSpPr>
          <a:xfrm>
            <a:off x="5767497" y="1286666"/>
            <a:ext cx="2884667" cy="2071890"/>
            <a:chOff x="5443639" y="2786342"/>
            <a:chExt cx="2884667" cy="2071890"/>
          </a:xfrm>
        </p:grpSpPr>
        <p:grpSp>
          <p:nvGrpSpPr>
            <p:cNvPr id="782" name="组合 122"/>
            <p:cNvGrpSpPr/>
            <p:nvPr/>
          </p:nvGrpSpPr>
          <p:grpSpPr>
            <a:xfrm>
              <a:off x="5443639" y="2786342"/>
              <a:ext cx="2884667" cy="2071890"/>
              <a:chOff x="1221134" y="3307169"/>
              <a:chExt cx="2884667" cy="2071890"/>
            </a:xfrm>
          </p:grpSpPr>
          <p:grpSp>
            <p:nvGrpSpPr>
              <p:cNvPr id="783" name="组合 141"/>
              <p:cNvGrpSpPr/>
              <p:nvPr/>
            </p:nvGrpSpPr>
            <p:grpSpPr>
              <a:xfrm rot="16200000">
                <a:off x="1663730" y="2936989"/>
                <a:ext cx="2071890" cy="2812251"/>
                <a:chOff x="4679271" y="2616115"/>
                <a:chExt cx="2071890" cy="2812251"/>
              </a:xfrm>
            </p:grpSpPr>
            <p:grpSp>
              <p:nvGrpSpPr>
                <p:cNvPr id="784" name="组合 205"/>
                <p:cNvGrpSpPr/>
                <p:nvPr/>
              </p:nvGrpSpPr>
              <p:grpSpPr>
                <a:xfrm>
                  <a:off x="4679271" y="2616115"/>
                  <a:ext cx="2071890" cy="2812251"/>
                  <a:chOff x="4757728" y="2779237"/>
                  <a:chExt cx="2071890" cy="2812251"/>
                </a:xfrm>
              </p:grpSpPr>
              <p:grpSp>
                <p:nvGrpSpPr>
                  <p:cNvPr id="785" name="组合 241"/>
                  <p:cNvGrpSpPr/>
                  <p:nvPr/>
                </p:nvGrpSpPr>
                <p:grpSpPr>
                  <a:xfrm>
                    <a:off x="4757728" y="2779237"/>
                    <a:ext cx="2071890" cy="2812251"/>
                    <a:chOff x="243828" y="1593160"/>
                    <a:chExt cx="2071890" cy="2812251"/>
                  </a:xfrm>
                </p:grpSpPr>
                <p:grpSp>
                  <p:nvGrpSpPr>
                    <p:cNvPr id="786" name="组合 243"/>
                    <p:cNvGrpSpPr/>
                    <p:nvPr/>
                  </p:nvGrpSpPr>
                  <p:grpSpPr>
                    <a:xfrm>
                      <a:off x="243828" y="1593160"/>
                      <a:ext cx="1976711" cy="2812251"/>
                      <a:chOff x="2432256" y="611211"/>
                      <a:chExt cx="1976711" cy="2812251"/>
                    </a:xfrm>
                  </p:grpSpPr>
                  <p:grpSp>
                    <p:nvGrpSpPr>
                      <p:cNvPr id="787" name="组合 254"/>
                      <p:cNvGrpSpPr/>
                      <p:nvPr/>
                    </p:nvGrpSpPr>
                    <p:grpSpPr>
                      <a:xfrm>
                        <a:off x="2432256" y="611211"/>
                        <a:ext cx="1976711" cy="2812251"/>
                        <a:chOff x="485802" y="1847958"/>
                        <a:chExt cx="1976711" cy="2812251"/>
                      </a:xfrm>
                    </p:grpSpPr>
                    <p:grpSp>
                      <p:nvGrpSpPr>
                        <p:cNvPr id="788" name="Group 1096"/>
                        <p:cNvGrpSpPr/>
                        <p:nvPr/>
                      </p:nvGrpSpPr>
                      <p:grpSpPr bwMode="auto">
                        <a:xfrm>
                          <a:off x="496039" y="1847958"/>
                          <a:ext cx="1966474" cy="2084491"/>
                          <a:chOff x="3524" y="2231"/>
                          <a:chExt cx="1383" cy="1466"/>
                        </a:xfrm>
                      </p:grpSpPr>
                      <p:sp>
                        <p:nvSpPr>
                          <p:cNvPr id="105113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1"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132"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3"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4" name="Line 1076"/>
                          <p:cNvSpPr>
                            <a:spLocks noChangeShapeType="1"/>
                          </p:cNvSpPr>
                          <p:nvPr/>
                        </p:nvSpPr>
                        <p:spPr bwMode="auto">
                          <a:xfrm flipV="1">
                            <a:off x="4895" y="2231"/>
                            <a:ext cx="0" cy="6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5" name="Line 1077"/>
                          <p:cNvSpPr>
                            <a:spLocks noChangeShapeType="1"/>
                          </p:cNvSpPr>
                          <p:nvPr/>
                        </p:nvSpPr>
                        <p:spPr bwMode="auto">
                          <a:xfrm>
                            <a:off x="4897" y="3334"/>
                            <a:ext cx="0" cy="3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36" name="文本框 257"/>
                        <p:cNvSpPr txBox="1"/>
                        <p:nvPr/>
                      </p:nvSpPr>
                      <p:spPr>
                        <a:xfrm rot="5400000">
                          <a:off x="858801" y="4062415"/>
                          <a:ext cx="723149"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137" name="Line 1077"/>
                        <p:cNvSpPr>
                          <a:spLocks noChangeShapeType="1"/>
                        </p:cNvSpPr>
                        <p:nvPr/>
                      </p:nvSpPr>
                      <p:spPr bwMode="auto">
                        <a:xfrm>
                          <a:off x="1706018" y="3021926"/>
                          <a:ext cx="0" cy="909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8" name="矩形 260"/>
                        <p:cNvSpPr/>
                        <p:nvPr/>
                      </p:nvSpPr>
                      <p:spPr>
                        <a:xfrm rot="16200000">
                          <a:off x="1467188" y="33984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39" name="Line 1077"/>
                        <p:cNvSpPr>
                          <a:spLocks noChangeShapeType="1"/>
                        </p:cNvSpPr>
                        <p:nvPr/>
                      </p:nvSpPr>
                      <p:spPr bwMode="auto">
                        <a:xfrm flipH="1" flipV="1">
                          <a:off x="690242" y="1869205"/>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0" name="文本框 262"/>
                        <p:cNvSpPr txBox="1"/>
                        <p:nvPr/>
                      </p:nvSpPr>
                      <p:spPr>
                        <a:xfrm rot="5400000">
                          <a:off x="1136241" y="3362480"/>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1141" name="文本框 26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89" name="直接连接符 264"/>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142" name="Line 1077"/>
                      <p:cNvSpPr>
                        <a:spLocks noChangeShapeType="1"/>
                      </p:cNvSpPr>
                      <p:nvPr/>
                    </p:nvSpPr>
                    <p:spPr bwMode="auto">
                      <a:xfrm>
                        <a:off x="2636697" y="632458"/>
                        <a:ext cx="0" cy="12093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43" name="文本框 244"/>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144" name="文本框 245"/>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145" name="文本框 246"/>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146" name="文本框 240"/>
                  <p:cNvSpPr txBox="1"/>
                  <p:nvPr/>
                </p:nvSpPr>
                <p:spPr>
                  <a:xfrm rot="5400000">
                    <a:off x="5630606" y="2886492"/>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147" name="矩形 214"/>
                <p:cNvSpPr/>
                <p:nvPr/>
              </p:nvSpPr>
              <p:spPr>
                <a:xfrm>
                  <a:off x="5162168" y="372022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48" name="文本框 216"/>
                <p:cNvSpPr txBox="1"/>
                <p:nvPr/>
              </p:nvSpPr>
              <p:spPr>
                <a:xfrm rot="5400000">
                  <a:off x="5032836" y="3978857"/>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1149" name="椭圆 217"/>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50" name="Line 1077"/>
              <p:cNvSpPr>
                <a:spLocks noChangeShapeType="1"/>
              </p:cNvSpPr>
              <p:nvPr/>
            </p:nvSpPr>
            <p:spPr bwMode="auto">
              <a:xfrm rot="16200000" flipH="1" flipV="1">
                <a:off x="2870661" y="3922262"/>
                <a:ext cx="10157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1" name="椭圆 143"/>
              <p:cNvSpPr/>
              <p:nvPr/>
            </p:nvSpPr>
            <p:spPr>
              <a:xfrm rot="16200000">
                <a:off x="3299471" y="437344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52" name="矩形 144"/>
              <p:cNvSpPr/>
              <p:nvPr/>
            </p:nvSpPr>
            <p:spPr>
              <a:xfrm rot="16200000">
                <a:off x="3138157" y="37116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53" name="文本框 167"/>
              <p:cNvSpPr txBox="1"/>
              <p:nvPr/>
            </p:nvSpPr>
            <p:spPr>
              <a:xfrm>
                <a:off x="3405796" y="3603828"/>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154" name="矩形 169"/>
              <p:cNvSpPr/>
              <p:nvPr/>
            </p:nvSpPr>
            <p:spPr>
              <a:xfrm rot="16200000">
                <a:off x="1086314"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55" name="椭圆 129"/>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89" name="组合 4"/>
          <p:cNvGrpSpPr/>
          <p:nvPr/>
        </p:nvGrpSpPr>
        <p:grpSpPr>
          <a:xfrm>
            <a:off x="5716563" y="4075556"/>
            <a:ext cx="3008019" cy="2071816"/>
            <a:chOff x="5716563" y="4075556"/>
            <a:chExt cx="3008019" cy="2071816"/>
          </a:xfrm>
        </p:grpSpPr>
        <p:grpSp>
          <p:nvGrpSpPr>
            <p:cNvPr id="790" name="组合 272"/>
            <p:cNvGrpSpPr/>
            <p:nvPr/>
          </p:nvGrpSpPr>
          <p:grpSpPr>
            <a:xfrm>
              <a:off x="5912331" y="4075556"/>
              <a:ext cx="2812251" cy="2071816"/>
              <a:chOff x="1293551" y="3307170"/>
              <a:chExt cx="2812251" cy="2071816"/>
            </a:xfrm>
          </p:grpSpPr>
          <p:grpSp>
            <p:nvGrpSpPr>
              <p:cNvPr id="791" name="组合 274"/>
              <p:cNvGrpSpPr/>
              <p:nvPr/>
            </p:nvGrpSpPr>
            <p:grpSpPr>
              <a:xfrm rot="16200000">
                <a:off x="1663768" y="2936953"/>
                <a:ext cx="2071816" cy="2812251"/>
                <a:chOff x="4679345" y="2616115"/>
                <a:chExt cx="2071816" cy="2812251"/>
              </a:xfrm>
            </p:grpSpPr>
            <p:grpSp>
              <p:nvGrpSpPr>
                <p:cNvPr id="792" name="组合 280"/>
                <p:cNvGrpSpPr/>
                <p:nvPr/>
              </p:nvGrpSpPr>
              <p:grpSpPr>
                <a:xfrm>
                  <a:off x="4679345" y="2616115"/>
                  <a:ext cx="2071816" cy="2812251"/>
                  <a:chOff x="4757802" y="2779237"/>
                  <a:chExt cx="2071816" cy="2812251"/>
                </a:xfrm>
              </p:grpSpPr>
              <p:grpSp>
                <p:nvGrpSpPr>
                  <p:cNvPr id="793" name="组合 284"/>
                  <p:cNvGrpSpPr/>
                  <p:nvPr/>
                </p:nvGrpSpPr>
                <p:grpSpPr>
                  <a:xfrm>
                    <a:off x="4757802" y="2779237"/>
                    <a:ext cx="2071816" cy="2812251"/>
                    <a:chOff x="243902" y="1593160"/>
                    <a:chExt cx="2071816" cy="2812251"/>
                  </a:xfrm>
                </p:grpSpPr>
                <p:grpSp>
                  <p:nvGrpSpPr>
                    <p:cNvPr id="794" name="组合 286"/>
                    <p:cNvGrpSpPr/>
                    <p:nvPr/>
                  </p:nvGrpSpPr>
                  <p:grpSpPr>
                    <a:xfrm>
                      <a:off x="243902" y="1593160"/>
                      <a:ext cx="1976637" cy="2812251"/>
                      <a:chOff x="2432330" y="611211"/>
                      <a:chExt cx="1976637" cy="2812251"/>
                    </a:xfrm>
                  </p:grpSpPr>
                  <p:grpSp>
                    <p:nvGrpSpPr>
                      <p:cNvPr id="795" name="组合 290"/>
                      <p:cNvGrpSpPr/>
                      <p:nvPr/>
                    </p:nvGrpSpPr>
                    <p:grpSpPr>
                      <a:xfrm>
                        <a:off x="2432330" y="611211"/>
                        <a:ext cx="1976637" cy="2812251"/>
                        <a:chOff x="485876" y="1847958"/>
                        <a:chExt cx="1976637" cy="2812251"/>
                      </a:xfrm>
                    </p:grpSpPr>
                    <p:grpSp>
                      <p:nvGrpSpPr>
                        <p:cNvPr id="796" name="Group 1096"/>
                        <p:cNvGrpSpPr/>
                        <p:nvPr/>
                      </p:nvGrpSpPr>
                      <p:grpSpPr bwMode="auto">
                        <a:xfrm>
                          <a:off x="690838" y="1847958"/>
                          <a:ext cx="1771675" cy="2084491"/>
                          <a:chOff x="3661" y="2231"/>
                          <a:chExt cx="1246" cy="1466"/>
                        </a:xfrm>
                      </p:grpSpPr>
                      <p:sp>
                        <p:nvSpPr>
                          <p:cNvPr id="105115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7" name="Line 1073"/>
                          <p:cNvSpPr>
                            <a:spLocks noChangeShapeType="1"/>
                          </p:cNvSpPr>
                          <p:nvPr/>
                        </p:nvSpPr>
                        <p:spPr bwMode="auto">
                          <a:xfrm flipH="1">
                            <a:off x="3661" y="3080"/>
                            <a:ext cx="10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158"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9"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0" name="Line 1076"/>
                          <p:cNvSpPr>
                            <a:spLocks noChangeShapeType="1"/>
                          </p:cNvSpPr>
                          <p:nvPr/>
                        </p:nvSpPr>
                        <p:spPr bwMode="auto">
                          <a:xfrm flipV="1">
                            <a:off x="4895" y="2231"/>
                            <a:ext cx="0" cy="6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1" name="Line 1077"/>
                          <p:cNvSpPr>
                            <a:spLocks noChangeShapeType="1"/>
                          </p:cNvSpPr>
                          <p:nvPr/>
                        </p:nvSpPr>
                        <p:spPr bwMode="auto">
                          <a:xfrm>
                            <a:off x="4897" y="3334"/>
                            <a:ext cx="0" cy="3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62" name="文本框 294"/>
                        <p:cNvSpPr txBox="1"/>
                        <p:nvPr/>
                      </p:nvSpPr>
                      <p:spPr>
                        <a:xfrm rot="5400000">
                          <a:off x="858801" y="4062415"/>
                          <a:ext cx="723149"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163" name="Line 1077"/>
                        <p:cNvSpPr>
                          <a:spLocks noChangeShapeType="1"/>
                        </p:cNvSpPr>
                        <p:nvPr/>
                      </p:nvSpPr>
                      <p:spPr bwMode="auto">
                        <a:xfrm>
                          <a:off x="1706018" y="3021926"/>
                          <a:ext cx="0" cy="909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4" name="矩形 296"/>
                        <p:cNvSpPr/>
                        <p:nvPr/>
                      </p:nvSpPr>
                      <p:spPr>
                        <a:xfrm rot="16200000">
                          <a:off x="1467188" y="33984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65" name="Line 1077"/>
                        <p:cNvSpPr>
                          <a:spLocks noChangeShapeType="1"/>
                        </p:cNvSpPr>
                        <p:nvPr/>
                      </p:nvSpPr>
                      <p:spPr bwMode="auto">
                        <a:xfrm flipH="1" flipV="1">
                          <a:off x="485876" y="1869205"/>
                          <a:ext cx="196567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6" name="文本框 298"/>
                        <p:cNvSpPr txBox="1"/>
                        <p:nvPr/>
                      </p:nvSpPr>
                      <p:spPr>
                        <a:xfrm rot="5400000">
                          <a:off x="1136241" y="3362480"/>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1167" name="文本框 299"/>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51168" name="Line 1077"/>
                      <p:cNvSpPr>
                        <a:spLocks noChangeShapeType="1"/>
                      </p:cNvSpPr>
                      <p:nvPr/>
                    </p:nvSpPr>
                    <p:spPr bwMode="auto">
                      <a:xfrm>
                        <a:off x="2636697" y="632460"/>
                        <a:ext cx="0" cy="11810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69" name="文本框 287"/>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170" name="文本框 288"/>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171" name="文本框 289"/>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172" name="文本框 285"/>
                  <p:cNvSpPr txBox="1"/>
                  <p:nvPr/>
                </p:nvSpPr>
                <p:spPr>
                  <a:xfrm rot="5400000">
                    <a:off x="6214785" y="3018557"/>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173" name="文本框 282"/>
                <p:cNvSpPr txBox="1"/>
                <p:nvPr/>
              </p:nvSpPr>
              <p:spPr>
                <a:xfrm rot="5400000">
                  <a:off x="4865281" y="3077049"/>
                  <a:ext cx="69701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1174" name="椭圆 283"/>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75" name="Line 1077"/>
              <p:cNvSpPr>
                <a:spLocks noChangeShapeType="1"/>
              </p:cNvSpPr>
              <p:nvPr/>
            </p:nvSpPr>
            <p:spPr bwMode="auto">
              <a:xfrm rot="16200000" flipH="1" flipV="1">
                <a:off x="2870661" y="3922262"/>
                <a:ext cx="10157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6" name="椭圆 276"/>
              <p:cNvSpPr/>
              <p:nvPr/>
            </p:nvSpPr>
            <p:spPr>
              <a:xfrm rot="16200000">
                <a:off x="3299471" y="437344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77" name="矩形 277"/>
              <p:cNvSpPr/>
              <p:nvPr/>
            </p:nvSpPr>
            <p:spPr>
              <a:xfrm rot="16200000">
                <a:off x="3138157" y="37116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78" name="文本框 278"/>
              <p:cNvSpPr txBox="1"/>
              <p:nvPr/>
            </p:nvSpPr>
            <p:spPr>
              <a:xfrm>
                <a:off x="3405796" y="3603828"/>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grpSp>
        <p:sp>
          <p:nvSpPr>
            <p:cNvPr id="1051179" name="矩形 307"/>
            <p:cNvSpPr/>
            <p:nvPr/>
          </p:nvSpPr>
          <p:spPr>
            <a:xfrm rot="10800000">
              <a:off x="6095574" y="40896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0" name="直接连接符 309"/>
            <p:cNvCxnSpPr>
              <a:cxnSpLocks/>
            </p:cNvCxnSpPr>
            <p:nvPr/>
          </p:nvCxnSpPr>
          <p:spPr>
            <a:xfrm flipV="1">
              <a:off x="5716563" y="6137214"/>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1180" name="矩形 310"/>
            <p:cNvSpPr/>
            <p:nvPr/>
          </p:nvSpPr>
          <p:spPr>
            <a:xfrm rot="10800000">
              <a:off x="6334721" y="584421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81" name="右箭头 7"/>
          <p:cNvSpPr/>
          <p:nvPr/>
        </p:nvSpPr>
        <p:spPr>
          <a:xfrm>
            <a:off x="4973983" y="2167358"/>
            <a:ext cx="499165" cy="384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82" name="右箭头 348"/>
          <p:cNvSpPr/>
          <p:nvPr/>
        </p:nvSpPr>
        <p:spPr>
          <a:xfrm rot="5400000">
            <a:off x="6844661" y="3573372"/>
            <a:ext cx="426433" cy="384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83" name="右箭头 349"/>
          <p:cNvSpPr/>
          <p:nvPr/>
        </p:nvSpPr>
        <p:spPr>
          <a:xfrm flipH="1">
            <a:off x="4455256" y="4878924"/>
            <a:ext cx="499165" cy="384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797" name="组合 5"/>
          <p:cNvGrpSpPr/>
          <p:nvPr/>
        </p:nvGrpSpPr>
        <p:grpSpPr>
          <a:xfrm>
            <a:off x="933173" y="3461589"/>
            <a:ext cx="3300309" cy="3271548"/>
            <a:chOff x="933173" y="3461589"/>
            <a:chExt cx="3300309" cy="3271548"/>
          </a:xfrm>
        </p:grpSpPr>
        <p:grpSp>
          <p:nvGrpSpPr>
            <p:cNvPr id="798" name="组合 350"/>
            <p:cNvGrpSpPr/>
            <p:nvPr/>
          </p:nvGrpSpPr>
          <p:grpSpPr>
            <a:xfrm>
              <a:off x="933173" y="3461589"/>
              <a:ext cx="3300309" cy="3271548"/>
              <a:chOff x="239605" y="1723439"/>
              <a:chExt cx="3300309" cy="3271548"/>
            </a:xfrm>
          </p:grpSpPr>
          <p:grpSp>
            <p:nvGrpSpPr>
              <p:cNvPr id="799" name="组合 351"/>
              <p:cNvGrpSpPr/>
              <p:nvPr/>
            </p:nvGrpSpPr>
            <p:grpSpPr>
              <a:xfrm>
                <a:off x="699844" y="1723439"/>
                <a:ext cx="2840070" cy="3271548"/>
                <a:chOff x="5097498" y="2368139"/>
                <a:chExt cx="2840070" cy="3271548"/>
              </a:xfrm>
            </p:grpSpPr>
            <p:grpSp>
              <p:nvGrpSpPr>
                <p:cNvPr id="800" name="组合 363"/>
                <p:cNvGrpSpPr/>
                <p:nvPr/>
              </p:nvGrpSpPr>
              <p:grpSpPr>
                <a:xfrm>
                  <a:off x="5097498" y="2368139"/>
                  <a:ext cx="2840070" cy="3271548"/>
                  <a:chOff x="5175955" y="2531261"/>
                  <a:chExt cx="2840070" cy="3271548"/>
                </a:xfrm>
              </p:grpSpPr>
              <p:grpSp>
                <p:nvGrpSpPr>
                  <p:cNvPr id="801" name="组合 369"/>
                  <p:cNvGrpSpPr/>
                  <p:nvPr/>
                </p:nvGrpSpPr>
                <p:grpSpPr>
                  <a:xfrm>
                    <a:off x="5175955" y="2531261"/>
                    <a:ext cx="2840070" cy="3271548"/>
                    <a:chOff x="662055" y="1345184"/>
                    <a:chExt cx="2840070" cy="3271548"/>
                  </a:xfrm>
                </p:grpSpPr>
                <p:grpSp>
                  <p:nvGrpSpPr>
                    <p:cNvPr id="802" name="组合 372"/>
                    <p:cNvGrpSpPr/>
                    <p:nvPr/>
                  </p:nvGrpSpPr>
                  <p:grpSpPr>
                    <a:xfrm>
                      <a:off x="662055" y="1345184"/>
                      <a:ext cx="2840070" cy="3271548"/>
                      <a:chOff x="620110" y="1835571"/>
                      <a:chExt cx="2840070" cy="3271548"/>
                    </a:xfrm>
                  </p:grpSpPr>
                  <p:grpSp>
                    <p:nvGrpSpPr>
                      <p:cNvPr id="803" name="组合 376"/>
                      <p:cNvGrpSpPr/>
                      <p:nvPr/>
                    </p:nvGrpSpPr>
                    <p:grpSpPr>
                      <a:xfrm>
                        <a:off x="620110" y="1835571"/>
                        <a:ext cx="2840070" cy="3271548"/>
                        <a:chOff x="2850483" y="363235"/>
                        <a:chExt cx="2840070" cy="3271548"/>
                      </a:xfrm>
                    </p:grpSpPr>
                    <p:grpSp>
                      <p:nvGrpSpPr>
                        <p:cNvPr id="804" name="组合 378"/>
                        <p:cNvGrpSpPr/>
                        <p:nvPr/>
                      </p:nvGrpSpPr>
                      <p:grpSpPr>
                        <a:xfrm>
                          <a:off x="2850483" y="363235"/>
                          <a:ext cx="2840070" cy="3271548"/>
                          <a:chOff x="904029" y="1599982"/>
                          <a:chExt cx="2840070" cy="3271548"/>
                        </a:xfrm>
                      </p:grpSpPr>
                      <p:grpSp>
                        <p:nvGrpSpPr>
                          <p:cNvPr id="805" name="组合 380"/>
                          <p:cNvGrpSpPr/>
                          <p:nvPr/>
                        </p:nvGrpSpPr>
                        <p:grpSpPr>
                          <a:xfrm>
                            <a:off x="1062053" y="1599982"/>
                            <a:ext cx="2682046" cy="3271548"/>
                            <a:chOff x="1062053" y="1599982"/>
                            <a:chExt cx="2682046" cy="3271548"/>
                          </a:xfrm>
                        </p:grpSpPr>
                        <p:grpSp>
                          <p:nvGrpSpPr>
                            <p:cNvPr id="806" name="Group 1096"/>
                            <p:cNvGrpSpPr/>
                            <p:nvPr/>
                          </p:nvGrpSpPr>
                          <p:grpSpPr bwMode="auto">
                            <a:xfrm>
                              <a:off x="1152954" y="1866442"/>
                              <a:ext cx="1309561" cy="3004453"/>
                              <a:chOff x="3986" y="2244"/>
                              <a:chExt cx="921" cy="2113"/>
                            </a:xfrm>
                          </p:grpSpPr>
                          <p:sp>
                            <p:nvSpPr>
                              <p:cNvPr id="105118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5" name="Line 1073"/>
                              <p:cNvSpPr>
                                <a:spLocks noChangeShapeType="1"/>
                              </p:cNvSpPr>
                              <p:nvPr/>
                            </p:nvSpPr>
                            <p:spPr bwMode="auto">
                              <a:xfrm flipH="1">
                                <a:off x="3986" y="3080"/>
                                <a:ext cx="69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8" name="Line 1076"/>
                              <p:cNvSpPr>
                                <a:spLocks noChangeShapeType="1"/>
                              </p:cNvSpPr>
                              <p:nvPr/>
                            </p:nvSpPr>
                            <p:spPr bwMode="auto">
                              <a:xfrm flipV="1">
                                <a:off x="4895" y="2244"/>
                                <a:ext cx="0" cy="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9" name="Line 1077"/>
                              <p:cNvSpPr>
                                <a:spLocks noChangeShapeType="1"/>
                              </p:cNvSpPr>
                              <p:nvPr/>
                            </p:nvSpPr>
                            <p:spPr bwMode="auto">
                              <a:xfrm>
                                <a:off x="4897" y="3334"/>
                                <a:ext cx="0" cy="10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90" name="文本框 383"/>
                            <p:cNvSpPr txBox="1"/>
                            <p:nvPr/>
                          </p:nvSpPr>
                          <p:spPr>
                            <a:xfrm>
                              <a:off x="3020950" y="1599982"/>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51191" name="Line 1077"/>
                            <p:cNvSpPr>
                              <a:spLocks noChangeShapeType="1"/>
                            </p:cNvSpPr>
                            <p:nvPr/>
                          </p:nvSpPr>
                          <p:spPr bwMode="auto">
                            <a:xfrm flipV="1">
                              <a:off x="1152998" y="1866440"/>
                              <a:ext cx="0" cy="27965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2" name="Line 1073"/>
                            <p:cNvSpPr>
                              <a:spLocks noChangeShapeType="1"/>
                            </p:cNvSpPr>
                            <p:nvPr/>
                          </p:nvSpPr>
                          <p:spPr bwMode="auto">
                            <a:xfrm flipH="1">
                              <a:off x="1152954" y="4662995"/>
                              <a:ext cx="130956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3" name="矩形 386"/>
                            <p:cNvSpPr/>
                            <p:nvPr/>
                          </p:nvSpPr>
                          <p:spPr>
                            <a:xfrm rot="16200000">
                              <a:off x="927233"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94" name="Line 1077"/>
                            <p:cNvSpPr>
                              <a:spLocks noChangeShapeType="1"/>
                            </p:cNvSpPr>
                            <p:nvPr/>
                          </p:nvSpPr>
                          <p:spPr bwMode="auto">
                            <a:xfrm flipH="1" flipV="1">
                              <a:off x="1152954" y="1869205"/>
                              <a:ext cx="17426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5" name="文本框 388"/>
                            <p:cNvSpPr txBox="1"/>
                            <p:nvPr/>
                          </p:nvSpPr>
                          <p:spPr>
                            <a:xfrm>
                              <a:off x="1230254" y="2205026"/>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51196" name="文本框 389"/>
                            <p:cNvSpPr txBox="1"/>
                            <p:nvPr/>
                          </p:nvSpPr>
                          <p:spPr>
                            <a:xfrm>
                              <a:off x="1859065" y="2993505"/>
                              <a:ext cx="271826"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91" name="直接连接符 390"/>
                            <p:cNvCxnSpPr>
                              <a:cxnSpLocks/>
                            </p:cNvCxnSpPr>
                            <p:nvPr/>
                          </p:nvCxnSpPr>
                          <p:spPr>
                            <a:xfrm flipV="1">
                              <a:off x="2227710"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92" name="直接箭头连接符 381"/>
                          <p:cNvCxnSpPr>
                            <a:cxnSpLocks/>
                          </p:cNvCxnSpPr>
                          <p:nvPr/>
                        </p:nvCxnSpPr>
                        <p:spPr>
                          <a:xfrm>
                            <a:off x="904029" y="2252766"/>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197" name="文本框 379"/>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198" name="椭圆 377"/>
                      <p:cNvSpPr/>
                      <p:nvPr/>
                    </p:nvSpPr>
                    <p:spPr>
                      <a:xfrm>
                        <a:off x="2606034" y="2025133"/>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99" name="文本框 373"/>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200" name="文本框 374"/>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201" name="文本框 375"/>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202" name="矩形 370"/>
                  <p:cNvSpPr/>
                  <p:nvPr/>
                </p:nvSpPr>
                <p:spPr>
                  <a:xfrm rot="16200000">
                    <a:off x="6485632" y="491601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3" name="文本框 371"/>
                  <p:cNvSpPr txBox="1"/>
                  <p:nvPr/>
                </p:nvSpPr>
                <p:spPr>
                  <a:xfrm>
                    <a:off x="6149025" y="4785524"/>
                    <a:ext cx="55697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grpSp>
            <p:sp>
              <p:nvSpPr>
                <p:cNvPr id="1051204" name="矩形 364"/>
                <p:cNvSpPr/>
                <p:nvPr/>
              </p:nvSpPr>
              <p:spPr>
                <a:xfrm rot="16200000">
                  <a:off x="5120702" y="452822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5" name="文本框 365"/>
                <p:cNvSpPr txBox="1"/>
                <p:nvPr/>
              </p:nvSpPr>
              <p:spPr>
                <a:xfrm>
                  <a:off x="5433193" y="4378802"/>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51206" name="椭圆 366"/>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7" name="椭圆 367"/>
                <p:cNvSpPr/>
                <p:nvPr/>
              </p:nvSpPr>
              <p:spPr>
                <a:xfrm>
                  <a:off x="6599735" y="537710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8" name="椭圆 368"/>
                <p:cNvSpPr/>
                <p:nvPr/>
              </p:nvSpPr>
              <p:spPr>
                <a:xfrm>
                  <a:off x="5302846"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09" name="文本框 352"/>
              <p:cNvSpPr txBox="1"/>
              <p:nvPr/>
            </p:nvSpPr>
            <p:spPr>
              <a:xfrm>
                <a:off x="296464" y="2328483"/>
                <a:ext cx="43104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51210" name="文本框 353"/>
              <p:cNvSpPr txBox="1"/>
              <p:nvPr/>
            </p:nvSpPr>
            <p:spPr>
              <a:xfrm>
                <a:off x="326551" y="3795589"/>
                <a:ext cx="43691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cxnSp>
            <p:nvCxnSpPr>
              <p:cNvPr id="3145993" name="直接箭头连接符 354"/>
              <p:cNvCxnSpPr>
                <a:cxnSpLocks/>
              </p:cNvCxnSpPr>
              <p:nvPr/>
            </p:nvCxnSpPr>
            <p:spPr>
              <a:xfrm>
                <a:off x="699844" y="3760618"/>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94" name="直接箭头连接符 355"/>
              <p:cNvCxnSpPr>
                <a:cxnSpLocks/>
              </p:cNvCxnSpPr>
              <p:nvPr/>
            </p:nvCxnSpPr>
            <p:spPr>
              <a:xfrm flipV="1">
                <a:off x="1121261" y="3294240"/>
                <a:ext cx="447084" cy="902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11" name="文本框 356"/>
              <p:cNvSpPr txBox="1"/>
              <p:nvPr/>
            </p:nvSpPr>
            <p:spPr>
              <a:xfrm>
                <a:off x="1157840" y="3219625"/>
                <a:ext cx="60839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1212" name="文本框 357"/>
              <p:cNvSpPr txBox="1"/>
              <p:nvPr/>
            </p:nvSpPr>
            <p:spPr>
              <a:xfrm>
                <a:off x="2472847" y="2162381"/>
                <a:ext cx="58565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endParaRPr altLang="en-US" b="1" dirty="0" sz="2400" lang="zh-CN">
                  <a:latin typeface="Arial" panose="020B0604020202020204" pitchFamily="34" charset="0"/>
                  <a:cs typeface="Arial" panose="020B0604020202020204" pitchFamily="34" charset="0"/>
                </a:endParaRPr>
              </a:p>
            </p:txBody>
          </p:sp>
          <p:cxnSp>
            <p:nvCxnSpPr>
              <p:cNvPr id="3145995" name="直接箭头连接符 358"/>
              <p:cNvCxnSpPr>
                <a:cxnSpLocks/>
              </p:cNvCxnSpPr>
              <p:nvPr/>
            </p:nvCxnSpPr>
            <p:spPr>
              <a:xfrm>
                <a:off x="2396995" y="2152174"/>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13" name="文本框 359"/>
              <p:cNvSpPr txBox="1"/>
              <p:nvPr/>
            </p:nvSpPr>
            <p:spPr>
              <a:xfrm>
                <a:off x="2553164" y="4004712"/>
                <a:ext cx="585650"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EQ</a:t>
                </a:r>
                <a:endParaRPr altLang="en-US" b="1" dirty="0" sz="2400" lang="zh-CN">
                  <a:latin typeface="Arial" panose="020B0604020202020204" pitchFamily="34" charset="0"/>
                  <a:cs typeface="Arial" panose="020B0604020202020204" pitchFamily="34" charset="0"/>
                </a:endParaRPr>
              </a:p>
            </p:txBody>
          </p:sp>
          <p:cxnSp>
            <p:nvCxnSpPr>
              <p:cNvPr id="3145996" name="直接箭头连接符 360"/>
              <p:cNvCxnSpPr>
                <a:cxnSpLocks/>
              </p:cNvCxnSpPr>
              <p:nvPr/>
            </p:nvCxnSpPr>
            <p:spPr>
              <a:xfrm>
                <a:off x="2477312" y="3994505"/>
                <a:ext cx="0" cy="448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214" name="文本框 361"/>
              <p:cNvSpPr txBox="1"/>
              <p:nvPr/>
            </p:nvSpPr>
            <p:spPr>
              <a:xfrm>
                <a:off x="239605" y="2920705"/>
                <a:ext cx="819020"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
            <p:nvSpPr>
              <p:cNvPr id="1051215" name="文本框 362"/>
              <p:cNvSpPr txBox="1"/>
              <p:nvPr/>
            </p:nvSpPr>
            <p:spPr>
              <a:xfrm>
                <a:off x="2241267" y="3484002"/>
                <a:ext cx="819020"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EQ</a:t>
                </a:r>
                <a:endParaRPr altLang="en-US" b="1" dirty="0" sz="2400" lang="zh-CN">
                  <a:latin typeface="Arial" panose="020B0604020202020204" pitchFamily="34" charset="0"/>
                  <a:cs typeface="Arial" panose="020B0604020202020204" pitchFamily="34" charset="0"/>
                </a:endParaRPr>
              </a:p>
            </p:txBody>
          </p:sp>
        </p:grpSp>
        <p:sp>
          <p:nvSpPr>
            <p:cNvPr id="1051216" name="矩形 186"/>
            <p:cNvSpPr/>
            <p:nvPr/>
          </p:nvSpPr>
          <p:spPr>
            <a:xfrm rot="16200000">
              <a:off x="2661793" y="398933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17" name="文本框 187"/>
            <p:cNvSpPr txBox="1"/>
            <p:nvPr/>
          </p:nvSpPr>
          <p:spPr>
            <a:xfrm>
              <a:off x="2346439" y="3872934"/>
              <a:ext cx="53446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7">
            <p14:nvContentPartPr>
              <p14:cNvPr id="1052438" name=""/>
              <p14:cNvContentPartPr/>
              <p14:nvPr/>
            </p14:nvContentPartPr>
            <p14:xfrm>
              <a:off x="7333021" y="4688710"/>
              <a:ext cx="193333" cy="426726"/>
            </p14:xfrm>
          </p:contentPart>
        </mc:Choice>
        <mc:Fallback>
          <p:sp>
            <p:nvSpPr>
              <p:cNvPr id="1052438" name=""/>
              <p:cNvSpPr/>
              <p:nvPr/>
            </p:nvSpPr>
            <p:spPr>
              <a:xfrm>
                <a:off x="7333021" y="4688710"/>
                <a:ext cx="193333" cy="42672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81"/>
                                        </p:tgtEl>
                                        <p:attrNameLst>
                                          <p:attrName>style.visibility</p:attrName>
                                        </p:attrNameLst>
                                      </p:cBhvr>
                                      <p:to>
                                        <p:strVal val="visible"/>
                                      </p:to>
                                    </p:set>
                                    <p:animEffect transition="in" filter="wipe(down)">
                                      <p:cBhvr>
                                        <p:cTn dur="500" id="7"/>
                                        <p:tgtEl>
                                          <p:spTgt spid="78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181"/>
                                        </p:tgtEl>
                                        <p:attrNameLst>
                                          <p:attrName>style.visibility</p:attrName>
                                        </p:attrNameLst>
                                      </p:cBhvr>
                                      <p:to>
                                        <p:strVal val="visible"/>
                                      </p:to>
                                    </p:set>
                                    <p:animEffect transition="in" filter="wipe(down)">
                                      <p:cBhvr>
                                        <p:cTn dur="500" id="10"/>
                                        <p:tgtEl>
                                          <p:spTgt spid="105118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182"/>
                                        </p:tgtEl>
                                        <p:attrNameLst>
                                          <p:attrName>style.visibility</p:attrName>
                                        </p:attrNameLst>
                                      </p:cBhvr>
                                      <p:to>
                                        <p:strVal val="visible"/>
                                      </p:to>
                                    </p:set>
                                    <p:animEffect transition="in" filter="wipe(down)">
                                      <p:cBhvr>
                                        <p:cTn dur="500" id="15"/>
                                        <p:tgtEl>
                                          <p:spTgt spid="1051182"/>
                                        </p:tgtEl>
                                      </p:cBhvr>
                                    </p:animEffect>
                                  </p:childTnLst>
                                </p:cTn>
                              </p:par>
                              <p:par>
                                <p:cTn fill="hold" id="16" nodeType="withEffect" presetClass="entr" presetID="22" presetSubtype="4">
                                  <p:stCondLst>
                                    <p:cond delay="0"/>
                                  </p:stCondLst>
                                  <p:childTnLst>
                                    <p:set>
                                      <p:cBhvr>
                                        <p:cTn dur="1" fill="hold" id="17">
                                          <p:stCondLst>
                                            <p:cond delay="0"/>
                                          </p:stCondLst>
                                        </p:cTn>
                                        <p:tgtEl>
                                          <p:spTgt spid="789"/>
                                        </p:tgtEl>
                                        <p:attrNameLst>
                                          <p:attrName>style.visibility</p:attrName>
                                        </p:attrNameLst>
                                      </p:cBhvr>
                                      <p:to>
                                        <p:strVal val="visible"/>
                                      </p:to>
                                    </p:set>
                                    <p:animEffect transition="in" filter="wipe(down)">
                                      <p:cBhvr>
                                        <p:cTn dur="500" id="18"/>
                                        <p:tgtEl>
                                          <p:spTgt spid="789"/>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1183"/>
                                        </p:tgtEl>
                                        <p:attrNameLst>
                                          <p:attrName>style.visibility</p:attrName>
                                        </p:attrNameLst>
                                      </p:cBhvr>
                                      <p:to>
                                        <p:strVal val="visible"/>
                                      </p:to>
                                    </p:set>
                                    <p:animEffect transition="in" filter="wipe(down)">
                                      <p:cBhvr>
                                        <p:cTn dur="500" id="23"/>
                                        <p:tgtEl>
                                          <p:spTgt spid="1051183"/>
                                        </p:tgtEl>
                                      </p:cBhvr>
                                    </p:animEffect>
                                  </p:childTnLst>
                                </p:cTn>
                              </p:par>
                            </p:childTnLst>
                          </p:cTn>
                        </p:par>
                        <p:par>
                          <p:cTn fill="hold" id="24">
                            <p:stCondLst>
                              <p:cond delay="500"/>
                            </p:stCondLst>
                            <p:childTnLst>
                              <p:par>
                                <p:cTn fill="hold" id="25" nodeType="afterEffect" presetClass="entr" presetID="22" presetSubtype="4">
                                  <p:stCondLst>
                                    <p:cond delay="0"/>
                                  </p:stCondLst>
                                  <p:childTnLst>
                                    <p:set>
                                      <p:cBhvr>
                                        <p:cTn dur="1" fill="hold" id="26">
                                          <p:stCondLst>
                                            <p:cond delay="0"/>
                                          </p:stCondLst>
                                        </p:cTn>
                                        <p:tgtEl>
                                          <p:spTgt spid="797"/>
                                        </p:tgtEl>
                                        <p:attrNameLst>
                                          <p:attrName>style.visibility</p:attrName>
                                        </p:attrNameLst>
                                      </p:cBhvr>
                                      <p:to>
                                        <p:strVal val="visible"/>
                                      </p:to>
                                    </p:set>
                                    <p:animEffect transition="in" filter="wipe(down)">
                                      <p:cBhvr>
                                        <p:cTn dur="500" id="27"/>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81" grpId="0" animBg="1"/>
      <p:bldP spid="1051182" grpId="0" animBg="1"/>
      <p:bldP spid="10511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809" name=""/>
        <p:cNvGrpSpPr/>
        <p:nvPr/>
      </p:nvGrpSpPr>
      <p:grpSpPr>
        <a:xfrm>
          <a:off x="0" y="0"/>
          <a:ext cx="0" cy="0"/>
          <a:chOff x="0" y="0"/>
          <a:chExt cx="0" cy="0"/>
        </a:xfrm>
      </p:grpSpPr>
      <p:sp>
        <p:nvSpPr>
          <p:cNvPr id="10512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222" name="矩形 8"/>
          <p:cNvSpPr/>
          <p:nvPr/>
        </p:nvSpPr>
        <p:spPr>
          <a:xfrm>
            <a:off x="271058" y="373677"/>
            <a:ext cx="3749025" cy="523220"/>
          </a:xfrm>
          <a:prstGeom prst="rect"/>
        </p:spPr>
        <p:txBody>
          <a:bodyPr wrap="square">
            <a:spAutoFit/>
          </a:bodyPr>
          <a:p>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Dynamic analysis</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1223" name="Text Box 84"/>
          <p:cNvSpPr txBox="1">
            <a:spLocks noChangeArrowheads="1"/>
          </p:cNvSpPr>
          <p:nvPr/>
        </p:nvSpPr>
        <p:spPr bwMode="auto">
          <a:xfrm>
            <a:off x="5845740" y="521361"/>
            <a:ext cx="2737107"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50000"/>
              </a:spcBef>
              <a:spcAft>
                <a:spcPct val="0"/>
              </a:spcAft>
            </a:pPr>
            <a:r>
              <a:rPr altLang="zh-CN" b="1" dirty="0" sz="2800" kumimoji="1" lang="en-US" smtClean="0">
                <a:latin typeface="Arial" panose="020B0604020202020204" pitchFamily="34" charset="0"/>
                <a:cs typeface="Arial" panose="020B0604020202020204" pitchFamily="34" charset="0"/>
              </a:rPr>
              <a:t>AC circuit</a:t>
            </a:r>
            <a:endParaRPr altLang="en-US" b="1" dirty="0" sz="2800" kumimoji="1" lang="zh-CN" smtClean="0">
              <a:latin typeface="Arial" panose="020B0604020202020204" pitchFamily="34" charset="0"/>
              <a:cs typeface="Arial" panose="020B0604020202020204" pitchFamily="34" charset="0"/>
            </a:endParaRPr>
          </a:p>
        </p:txBody>
      </p:sp>
      <p:grpSp>
        <p:nvGrpSpPr>
          <p:cNvPr id="810" name="组合 2"/>
          <p:cNvGrpSpPr/>
          <p:nvPr/>
        </p:nvGrpSpPr>
        <p:grpSpPr>
          <a:xfrm>
            <a:off x="309773" y="808933"/>
            <a:ext cx="4630023" cy="2578636"/>
            <a:chOff x="4521564" y="2279592"/>
            <a:chExt cx="4630023" cy="2578636"/>
          </a:xfrm>
        </p:grpSpPr>
        <p:grpSp>
          <p:nvGrpSpPr>
            <p:cNvPr id="811" name="组合 1"/>
            <p:cNvGrpSpPr/>
            <p:nvPr/>
          </p:nvGrpSpPr>
          <p:grpSpPr>
            <a:xfrm>
              <a:off x="4521564" y="2279592"/>
              <a:ext cx="4630023" cy="2578636"/>
              <a:chOff x="299059" y="2800419"/>
              <a:chExt cx="4630023" cy="2578636"/>
            </a:xfrm>
          </p:grpSpPr>
          <p:grpSp>
            <p:nvGrpSpPr>
              <p:cNvPr id="812" name="组合 82"/>
              <p:cNvGrpSpPr/>
              <p:nvPr/>
            </p:nvGrpSpPr>
            <p:grpSpPr>
              <a:xfrm rot="16200000">
                <a:off x="1324752" y="1774726"/>
                <a:ext cx="2578636" cy="4630023"/>
                <a:chOff x="4679271" y="1621627"/>
                <a:chExt cx="2578636" cy="4630023"/>
              </a:xfrm>
            </p:grpSpPr>
            <p:grpSp>
              <p:nvGrpSpPr>
                <p:cNvPr id="813" name="组合 83"/>
                <p:cNvGrpSpPr/>
                <p:nvPr/>
              </p:nvGrpSpPr>
              <p:grpSpPr>
                <a:xfrm>
                  <a:off x="4679271" y="1621627"/>
                  <a:ext cx="2578636" cy="4630023"/>
                  <a:chOff x="4757728" y="1784749"/>
                  <a:chExt cx="2578636" cy="4630023"/>
                </a:xfrm>
              </p:grpSpPr>
              <p:grpSp>
                <p:nvGrpSpPr>
                  <p:cNvPr id="814" name="组合 89"/>
                  <p:cNvGrpSpPr/>
                  <p:nvPr/>
                </p:nvGrpSpPr>
                <p:grpSpPr>
                  <a:xfrm>
                    <a:off x="4757728" y="1784749"/>
                    <a:ext cx="2578636" cy="3962682"/>
                    <a:chOff x="4228310" y="-132195"/>
                    <a:chExt cx="2578636" cy="3962682"/>
                  </a:xfrm>
                </p:grpSpPr>
                <p:grpSp>
                  <p:nvGrpSpPr>
                    <p:cNvPr id="815" name="组合 93"/>
                    <p:cNvGrpSpPr/>
                    <p:nvPr/>
                  </p:nvGrpSpPr>
                  <p:grpSpPr>
                    <a:xfrm>
                      <a:off x="4228310" y="-132195"/>
                      <a:ext cx="2578636" cy="3962682"/>
                      <a:chOff x="243828" y="598672"/>
                      <a:chExt cx="2578636" cy="3962682"/>
                    </a:xfrm>
                  </p:grpSpPr>
                  <p:grpSp>
                    <p:nvGrpSpPr>
                      <p:cNvPr id="816" name="组合 99"/>
                      <p:cNvGrpSpPr/>
                      <p:nvPr/>
                    </p:nvGrpSpPr>
                    <p:grpSpPr>
                      <a:xfrm>
                        <a:off x="243828" y="598672"/>
                        <a:ext cx="2578636" cy="3962682"/>
                        <a:chOff x="2432256" y="-383277"/>
                        <a:chExt cx="2578636" cy="3962682"/>
                      </a:xfrm>
                    </p:grpSpPr>
                    <p:grpSp>
                      <p:nvGrpSpPr>
                        <p:cNvPr id="817" name="组合 112"/>
                        <p:cNvGrpSpPr/>
                        <p:nvPr/>
                      </p:nvGrpSpPr>
                      <p:grpSpPr>
                        <a:xfrm>
                          <a:off x="2432256" y="-383277"/>
                          <a:ext cx="1976711" cy="3962682"/>
                          <a:chOff x="752123" y="948596"/>
                          <a:chExt cx="1976711" cy="3962682"/>
                        </a:xfrm>
                      </p:grpSpPr>
                      <p:grpSp>
                        <p:nvGrpSpPr>
                          <p:cNvPr id="818" name="组合 116"/>
                          <p:cNvGrpSpPr/>
                          <p:nvPr/>
                        </p:nvGrpSpPr>
                        <p:grpSpPr>
                          <a:xfrm>
                            <a:off x="752123" y="948596"/>
                            <a:ext cx="1976711" cy="3962682"/>
                            <a:chOff x="485802" y="853470"/>
                            <a:chExt cx="1976711" cy="3962682"/>
                          </a:xfrm>
                        </p:grpSpPr>
                        <p:grpSp>
                          <p:nvGrpSpPr>
                            <p:cNvPr id="819" name="组合 119"/>
                            <p:cNvGrpSpPr/>
                            <p:nvPr/>
                          </p:nvGrpSpPr>
                          <p:grpSpPr>
                            <a:xfrm>
                              <a:off x="485802" y="1594861"/>
                              <a:ext cx="1976711" cy="3221291"/>
                              <a:chOff x="485802" y="1594861"/>
                              <a:chExt cx="1976711" cy="3221291"/>
                            </a:xfrm>
                          </p:grpSpPr>
                          <p:grpSp>
                            <p:nvGrpSpPr>
                              <p:cNvPr id="820" name="Group 1096"/>
                              <p:cNvGrpSpPr/>
                              <p:nvPr/>
                            </p:nvGrpSpPr>
                            <p:grpSpPr bwMode="auto">
                              <a:xfrm>
                                <a:off x="496039" y="1594861"/>
                                <a:ext cx="1966474" cy="2698747"/>
                                <a:chOff x="3524" y="2053"/>
                                <a:chExt cx="1383" cy="1898"/>
                              </a:xfrm>
                            </p:grpSpPr>
                            <p:sp>
                              <p:nvSpPr>
                                <p:cNvPr id="105122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5"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226"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7"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8" name="Line 1076"/>
                                <p:cNvSpPr>
                                  <a:spLocks noChangeShapeType="1"/>
                                </p:cNvSpPr>
                                <p:nvPr/>
                              </p:nvSpPr>
                              <p:spPr bwMode="auto">
                                <a:xfrm flipV="1">
                                  <a:off x="4895" y="2053"/>
                                  <a:ext cx="0" cy="7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9" name="Line 1077"/>
                                <p:cNvSpPr>
                                  <a:spLocks noChangeShapeType="1"/>
                                </p:cNvSpPr>
                                <p:nvPr/>
                              </p:nvSpPr>
                              <p:spPr bwMode="auto">
                                <a:xfrm>
                                  <a:off x="4897" y="3334"/>
                                  <a:ext cx="0" cy="6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30" name="文本框 126"/>
                              <p:cNvSpPr txBox="1"/>
                              <p:nvPr/>
                            </p:nvSpPr>
                            <p:spPr>
                              <a:xfrm rot="5400000">
                                <a:off x="858801" y="4062415"/>
                                <a:ext cx="723149"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231" name="Line 1077"/>
                              <p:cNvSpPr>
                                <a:spLocks noChangeShapeType="1"/>
                              </p:cNvSpPr>
                              <p:nvPr/>
                            </p:nvSpPr>
                            <p:spPr bwMode="auto">
                              <a:xfrm>
                                <a:off x="1706018" y="2590420"/>
                                <a:ext cx="0" cy="13409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2"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3" name="矩形 130"/>
                              <p:cNvSpPr/>
                              <p:nvPr/>
                            </p:nvSpPr>
                            <p:spPr>
                              <a:xfrm rot="16200000">
                                <a:off x="1467188" y="33984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34" name="Line 1077"/>
                              <p:cNvSpPr>
                                <a:spLocks noChangeShapeType="1"/>
                              </p:cNvSpPr>
                              <p:nvPr/>
                            </p:nvSpPr>
                            <p:spPr bwMode="auto">
                              <a:xfrm flipH="1" flipV="1">
                                <a:off x="690242" y="1869205"/>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5" name="文本框 132"/>
                              <p:cNvSpPr txBox="1"/>
                              <p:nvPr/>
                            </p:nvSpPr>
                            <p:spPr>
                              <a:xfrm rot="5400000">
                                <a:off x="1136241" y="3362480"/>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1236" name="文本框 13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97" name="直接连接符 134"/>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237" name="椭圆 120"/>
                            <p:cNvSpPr/>
                            <p:nvPr/>
                          </p:nvSpPr>
                          <p:spPr>
                            <a:xfrm>
                              <a:off x="1360710" y="853470"/>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38" name="文本框 117"/>
                          <p:cNvSpPr txBox="1">
                            <a:spLocks noChangeAspect="1" noMove="1" noResize="1" noRot="1" noAdjustHandles="1" noEditPoints="1" noChangeArrowheads="1" noChangeShapeType="1" noTextEdit="1"/>
                          </p:cNvSpPr>
                          <p:nvPr/>
                        </p:nvSpPr>
                        <p:spPr>
                          <a:xfrm rot="5400000">
                            <a:off x="1980058" y="1070727"/>
                            <a:ext cx="311468" cy="369332"/>
                          </a:xfrm>
                          <a:prstGeom prst="rect"/>
                          <a:blipFill>
                            <a:blip xmlns:r="http://schemas.openxmlformats.org/officeDocument/2006/relationships" r:embed="rId1"/>
                            <a:stretch>
                              <a:fillRect r="-7843"/>
                            </a:stretch>
                          </a:blipFill>
                        </p:spPr>
                        <p:txBody>
                          <a:bodyPr/>
                          <a:p>
                            <a:r>
                              <a:rPr altLang="en-US" lang="zh-CN">
                                <a:noFill/>
                              </a:rPr>
                              <a:t> </a:t>
                            </a:r>
                          </a:p>
                        </p:txBody>
                      </p:sp>
                      <p:sp>
                        <p:nvSpPr>
                          <p:cNvPr id="1051239" name="文本框 118"/>
                          <p:cNvSpPr txBox="1">
                            <a:spLocks noChangeAspect="1" noMove="1" noResize="1" noRot="1" noAdjustHandles="1" noEditPoints="1" noChangeArrowheads="1" noChangeShapeType="1" noTextEdit="1"/>
                          </p:cNvSpPr>
                          <p:nvPr/>
                        </p:nvSpPr>
                        <p:spPr>
                          <a:xfrm rot="5400000">
                            <a:off x="1379859" y="1076080"/>
                            <a:ext cx="297373" cy="369332"/>
                          </a:xfrm>
                          <a:prstGeom prst="rect"/>
                          <a:blipFill>
                            <a:blip xmlns:r="http://schemas.openxmlformats.org/officeDocument/2006/relationships" r:embed="rId2"/>
                            <a:stretch>
                              <a:fillRect r="-2083"/>
                            </a:stretch>
                          </a:blipFill>
                        </p:spPr>
                        <p:txBody>
                          <a:bodyPr/>
                          <a:p>
                            <a:r>
                              <a:rPr altLang="en-US" lang="zh-CN">
                                <a:noFill/>
                              </a:rPr>
                              <a:t> </a:t>
                            </a:r>
                          </a:p>
                        </p:txBody>
                      </p:sp>
                    </p:grpSp>
                    <p:sp>
                      <p:nvSpPr>
                        <p:cNvPr id="1051240" name="Line 1077"/>
                        <p:cNvSpPr>
                          <a:spLocks noChangeShapeType="1"/>
                        </p:cNvSpPr>
                        <p:nvPr/>
                      </p:nvSpPr>
                      <p:spPr bwMode="auto">
                        <a:xfrm>
                          <a:off x="2636696" y="-177832"/>
                          <a:ext cx="0" cy="375723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1" name="文本框 109"/>
                        <p:cNvSpPr txBox="1"/>
                        <p:nvPr/>
                      </p:nvSpPr>
                      <p:spPr>
                        <a:xfrm rot="5400000">
                          <a:off x="4531346" y="59253"/>
                          <a:ext cx="486654"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242" name="文本框 111"/>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243" name="文本框 96"/>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244" name="文本框 97"/>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245" name="文本框 98"/>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246" name="矩形 94"/>
                    <p:cNvSpPr>
                      <a:spLocks noChangeAspect="1" noMove="1" noResize="1" noRot="1" noAdjustHandles="1" noEditPoints="1" noChangeArrowheads="1" noChangeShapeType="1" noTextEdit="1"/>
                    </p:cNvSpPr>
                    <p:nvPr/>
                  </p:nvSpPr>
                  <p:spPr>
                    <a:xfrm rot="5400000">
                      <a:off x="5063196" y="186574"/>
                      <a:ext cx="523871" cy="461665"/>
                    </a:xfrm>
                    <a:prstGeom prst="rect"/>
                    <a:blipFill>
                      <a:blip xmlns:r="http://schemas.openxmlformats.org/officeDocument/2006/relationships" r:embed="rId3"/>
                      <a:stretch>
                        <a:fillRect b="-1316"/>
                      </a:stretch>
                    </a:blipFill>
                  </p:spPr>
                  <p:txBody>
                    <a:bodyPr/>
                    <a:p>
                      <a:r>
                        <a:rPr altLang="en-US" lang="zh-CN">
                          <a:noFill/>
                        </a:rPr>
                        <a:t> </a:t>
                      </a:r>
                    </a:p>
                  </p:txBody>
                </p:sp>
              </p:grpSp>
              <p:sp>
                <p:nvSpPr>
                  <p:cNvPr id="1051247" name="矩形 90"/>
                  <p:cNvSpPr>
                    <a:spLocks noChangeAspect="1" noMove="1" noResize="1" noRot="1" noAdjustHandles="1" noEditPoints="1" noChangeArrowheads="1" noChangeShapeType="1" noTextEdit="1"/>
                  </p:cNvSpPr>
                  <p:nvPr/>
                </p:nvSpPr>
                <p:spPr>
                  <a:xfrm rot="5400000">
                    <a:off x="5579940" y="5884050"/>
                    <a:ext cx="599780" cy="461665"/>
                  </a:xfrm>
                  <a:prstGeom prst="rect"/>
                  <a:blipFill>
                    <a:blip xmlns:r="http://schemas.openxmlformats.org/officeDocument/2006/relationships" r:embed="rId4"/>
                    <a:stretch>
                      <a:fillRect/>
                    </a:stretch>
                  </a:blipFill>
                </p:spPr>
                <p:txBody>
                  <a:bodyPr/>
                  <a:p>
                    <a:r>
                      <a:rPr altLang="en-US" lang="zh-CN">
                        <a:noFill/>
                      </a:rPr>
                      <a:t> </a:t>
                    </a:r>
                  </a:p>
                </p:txBody>
              </p:sp>
              <p:sp>
                <p:nvSpPr>
                  <p:cNvPr id="1051248" name="文本框 92"/>
                  <p:cNvSpPr txBox="1"/>
                  <p:nvPr/>
                </p:nvSpPr>
                <p:spPr>
                  <a:xfrm rot="5400000">
                    <a:off x="5630606" y="2886493"/>
                    <a:ext cx="516911"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249" name="矩形 84"/>
                <p:cNvSpPr/>
                <p:nvPr/>
              </p:nvSpPr>
              <p:spPr>
                <a:xfrm>
                  <a:off x="5162168" y="372022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0" name="文本框 85"/>
                <p:cNvSpPr txBox="1"/>
                <p:nvPr/>
              </p:nvSpPr>
              <p:spPr>
                <a:xfrm rot="5400000">
                  <a:off x="5032836" y="3978858"/>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1251" name="椭圆 88"/>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52" name="Line 1077"/>
              <p:cNvSpPr>
                <a:spLocks noChangeShapeType="1"/>
              </p:cNvSpPr>
              <p:nvPr/>
            </p:nvSpPr>
            <p:spPr bwMode="auto">
              <a:xfrm rot="16200000" flipH="1" flipV="1">
                <a:off x="2870661" y="3922262"/>
                <a:ext cx="101572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53" name="椭圆 124"/>
              <p:cNvSpPr/>
              <p:nvPr/>
            </p:nvSpPr>
            <p:spPr>
              <a:xfrm rot="16200000">
                <a:off x="3299471" y="4373445"/>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4" name="矩形 145"/>
              <p:cNvSpPr/>
              <p:nvPr/>
            </p:nvSpPr>
            <p:spPr>
              <a:xfrm rot="16200000">
                <a:off x="3138157" y="37116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5" name="矩形 147"/>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6" name="文本框 148"/>
              <p:cNvSpPr txBox="1"/>
              <p:nvPr/>
            </p:nvSpPr>
            <p:spPr>
              <a:xfrm>
                <a:off x="3405796" y="3603828"/>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257" name="矩形 149"/>
              <p:cNvSpPr/>
              <p:nvPr/>
            </p:nvSpPr>
            <p:spPr>
              <a:xfrm rot="16200000">
                <a:off x="1086314"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8" name="Line 1077"/>
              <p:cNvSpPr>
                <a:spLocks noChangeShapeType="1"/>
              </p:cNvSpPr>
              <p:nvPr/>
            </p:nvSpPr>
            <p:spPr bwMode="auto">
              <a:xfrm>
                <a:off x="1040446" y="3212379"/>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59" name="Line 1077"/>
              <p:cNvSpPr>
                <a:spLocks noChangeShapeType="1"/>
              </p:cNvSpPr>
              <p:nvPr/>
            </p:nvSpPr>
            <p:spPr bwMode="auto">
              <a:xfrm>
                <a:off x="911371" y="321241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0" name="Line 1076"/>
              <p:cNvSpPr>
                <a:spLocks noChangeShapeType="1"/>
              </p:cNvSpPr>
              <p:nvPr/>
            </p:nvSpPr>
            <p:spPr bwMode="auto">
              <a:xfrm rot="16200000" flipV="1">
                <a:off x="704108" y="3221198"/>
                <a:ext cx="0" cy="3992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1" name="Line 1077"/>
              <p:cNvSpPr>
                <a:spLocks noChangeShapeType="1"/>
              </p:cNvSpPr>
              <p:nvPr/>
            </p:nvSpPr>
            <p:spPr bwMode="auto">
              <a:xfrm rot="16200000" flipH="1" flipV="1">
                <a:off x="-376156"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2" name="Line 1077"/>
              <p:cNvSpPr>
                <a:spLocks noChangeShapeType="1"/>
              </p:cNvSpPr>
              <p:nvPr/>
            </p:nvSpPr>
            <p:spPr bwMode="auto">
              <a:xfrm rot="16200000" flipH="1" flipV="1">
                <a:off x="1852587" y="4320729"/>
                <a:ext cx="3668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3" name="Line 1077"/>
              <p:cNvSpPr>
                <a:spLocks noChangeShapeType="1"/>
              </p:cNvSpPr>
              <p:nvPr/>
            </p:nvSpPr>
            <p:spPr bwMode="auto">
              <a:xfrm rot="5400000">
                <a:off x="2035177" y="430322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4" name="Line 1077"/>
              <p:cNvSpPr>
                <a:spLocks noChangeShapeType="1"/>
              </p:cNvSpPr>
              <p:nvPr/>
            </p:nvSpPr>
            <p:spPr bwMode="auto">
              <a:xfrm rot="5400000">
                <a:off x="2036467" y="4414235"/>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5" name="Line 1077"/>
              <p:cNvSpPr>
                <a:spLocks noChangeShapeType="1"/>
              </p:cNvSpPr>
              <p:nvPr/>
            </p:nvSpPr>
            <p:spPr bwMode="auto">
              <a:xfrm rot="16200000" flipH="1" flipV="1">
                <a:off x="1762083" y="4892847"/>
                <a:ext cx="5553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6" name="文本框 158"/>
              <p:cNvSpPr txBox="1"/>
              <p:nvPr/>
            </p:nvSpPr>
            <p:spPr>
              <a:xfrm>
                <a:off x="1615784" y="4583323"/>
                <a:ext cx="5749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3</a:t>
                </a:r>
                <a:endParaRPr altLang="en-US" b="1" dirty="0" sz="2000" lang="zh-CN">
                  <a:latin typeface="Arial" panose="020B0604020202020204" pitchFamily="34" charset="0"/>
                  <a:cs typeface="Arial" panose="020B0604020202020204" pitchFamily="34" charset="0"/>
                </a:endParaRPr>
              </a:p>
            </p:txBody>
          </p:sp>
          <p:sp>
            <p:nvSpPr>
              <p:cNvPr id="1051267" name="Line 1077"/>
              <p:cNvSpPr>
                <a:spLocks noChangeShapeType="1"/>
              </p:cNvSpPr>
              <p:nvPr/>
            </p:nvSpPr>
            <p:spPr bwMode="auto">
              <a:xfrm>
                <a:off x="3863976" y="3215635"/>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8" name="Line 1077"/>
              <p:cNvSpPr>
                <a:spLocks noChangeShapeType="1"/>
              </p:cNvSpPr>
              <p:nvPr/>
            </p:nvSpPr>
            <p:spPr bwMode="auto">
              <a:xfrm>
                <a:off x="3734901" y="3215667"/>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69" name="Line 1076"/>
              <p:cNvSpPr>
                <a:spLocks noChangeShapeType="1"/>
              </p:cNvSpPr>
              <p:nvPr/>
            </p:nvSpPr>
            <p:spPr bwMode="auto">
              <a:xfrm rot="16200000" flipV="1">
                <a:off x="4069318" y="3214788"/>
                <a:ext cx="0" cy="3992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0" name="文本框 162"/>
              <p:cNvSpPr txBox="1"/>
              <p:nvPr/>
            </p:nvSpPr>
            <p:spPr>
              <a:xfrm>
                <a:off x="3594399" y="2867666"/>
                <a:ext cx="486654"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sp>
            <p:nvSpPr>
              <p:cNvPr id="1051271" name="文本框 163"/>
              <p:cNvSpPr txBox="1"/>
              <p:nvPr/>
            </p:nvSpPr>
            <p:spPr>
              <a:xfrm>
                <a:off x="3700003" y="4076176"/>
                <a:ext cx="53446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272"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5"/>
                <a:stretch>
                  <a:fillRect r="-7843"/>
                </a:stretch>
              </a:blipFill>
            </p:spPr>
            <p:txBody>
              <a:bodyPr/>
              <a:p>
                <a:r>
                  <a:rPr altLang="en-US" lang="zh-CN">
                    <a:noFill/>
                  </a:rPr>
                  <a:t> </a:t>
                </a:r>
              </a:p>
            </p:txBody>
          </p:sp>
          <p:sp>
            <p:nvSpPr>
              <p:cNvPr id="1051273"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6"/>
                <a:stretch>
                  <a:fillRect r="-2041"/>
                </a:stretch>
              </a:blipFill>
            </p:spPr>
            <p:txBody>
              <a:bodyPr/>
              <a:p>
                <a:r>
                  <a:rPr altLang="en-US" lang="zh-CN">
                    <a:noFill/>
                  </a:rPr>
                  <a:t> </a:t>
                </a:r>
              </a:p>
            </p:txBody>
          </p:sp>
        </p:grpSp>
        <p:sp>
          <p:nvSpPr>
            <p:cNvPr id="1051274" name="椭圆 227"/>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821" name="组合 8"/>
          <p:cNvGrpSpPr/>
          <p:nvPr/>
        </p:nvGrpSpPr>
        <p:grpSpPr>
          <a:xfrm>
            <a:off x="4884142" y="948099"/>
            <a:ext cx="4315219" cy="2376988"/>
            <a:chOff x="4884142" y="948099"/>
            <a:chExt cx="4315219" cy="2376988"/>
          </a:xfrm>
        </p:grpSpPr>
        <p:grpSp>
          <p:nvGrpSpPr>
            <p:cNvPr id="822" name="组合 186"/>
            <p:cNvGrpSpPr/>
            <p:nvPr/>
          </p:nvGrpSpPr>
          <p:grpSpPr>
            <a:xfrm>
              <a:off x="4884142" y="948099"/>
              <a:ext cx="4315219" cy="2376988"/>
              <a:chOff x="4747489" y="2481248"/>
              <a:chExt cx="4315219" cy="2376988"/>
            </a:xfrm>
          </p:grpSpPr>
          <p:grpSp>
            <p:nvGrpSpPr>
              <p:cNvPr id="823" name="组合 187"/>
              <p:cNvGrpSpPr/>
              <p:nvPr/>
            </p:nvGrpSpPr>
            <p:grpSpPr>
              <a:xfrm>
                <a:off x="4747489" y="2481248"/>
                <a:ext cx="4315219" cy="2376988"/>
                <a:chOff x="524984" y="3002075"/>
                <a:chExt cx="4315219" cy="2376988"/>
              </a:xfrm>
            </p:grpSpPr>
            <p:grpSp>
              <p:nvGrpSpPr>
                <p:cNvPr id="824" name="组合 189"/>
                <p:cNvGrpSpPr/>
                <p:nvPr/>
              </p:nvGrpSpPr>
              <p:grpSpPr>
                <a:xfrm rot="16200000">
                  <a:off x="1494099" y="2032960"/>
                  <a:ext cx="2376988" cy="4315219"/>
                  <a:chOff x="4679271" y="1847547"/>
                  <a:chExt cx="2376988" cy="4315219"/>
                </a:xfrm>
              </p:grpSpPr>
              <p:grpSp>
                <p:nvGrpSpPr>
                  <p:cNvPr id="825" name="组合 213"/>
                  <p:cNvGrpSpPr/>
                  <p:nvPr/>
                </p:nvGrpSpPr>
                <p:grpSpPr>
                  <a:xfrm>
                    <a:off x="4679271" y="1847547"/>
                    <a:ext cx="2376988" cy="4315219"/>
                    <a:chOff x="4757728" y="2010669"/>
                    <a:chExt cx="2376988" cy="4315219"/>
                  </a:xfrm>
                </p:grpSpPr>
                <p:grpSp>
                  <p:nvGrpSpPr>
                    <p:cNvPr id="826" name="组合 223"/>
                    <p:cNvGrpSpPr/>
                    <p:nvPr/>
                  </p:nvGrpSpPr>
                  <p:grpSpPr>
                    <a:xfrm>
                      <a:off x="4757728" y="2010669"/>
                      <a:ext cx="2376988" cy="3736763"/>
                      <a:chOff x="243828" y="824591"/>
                      <a:chExt cx="2376988" cy="3736763"/>
                    </a:xfrm>
                  </p:grpSpPr>
                  <p:grpSp>
                    <p:nvGrpSpPr>
                      <p:cNvPr id="827" name="组合 225"/>
                      <p:cNvGrpSpPr/>
                      <p:nvPr/>
                    </p:nvGrpSpPr>
                    <p:grpSpPr>
                      <a:xfrm>
                        <a:off x="243828" y="824591"/>
                        <a:ext cx="2376988" cy="3736763"/>
                        <a:chOff x="2432256" y="-157358"/>
                        <a:chExt cx="2376988" cy="3736763"/>
                      </a:xfrm>
                    </p:grpSpPr>
                    <p:grpSp>
                      <p:nvGrpSpPr>
                        <p:cNvPr id="828" name="组合 231"/>
                        <p:cNvGrpSpPr/>
                        <p:nvPr/>
                      </p:nvGrpSpPr>
                      <p:grpSpPr>
                        <a:xfrm>
                          <a:off x="2432256" y="-157358"/>
                          <a:ext cx="1976711" cy="3736763"/>
                          <a:chOff x="752123" y="1174515"/>
                          <a:chExt cx="1976711" cy="3736763"/>
                        </a:xfrm>
                      </p:grpSpPr>
                      <p:grpSp>
                        <p:nvGrpSpPr>
                          <p:cNvPr id="829" name="组合 235"/>
                          <p:cNvGrpSpPr/>
                          <p:nvPr/>
                        </p:nvGrpSpPr>
                        <p:grpSpPr>
                          <a:xfrm>
                            <a:off x="752123" y="1174515"/>
                            <a:ext cx="1976711" cy="3736763"/>
                            <a:chOff x="485802" y="1079389"/>
                            <a:chExt cx="1976711" cy="3736763"/>
                          </a:xfrm>
                        </p:grpSpPr>
                        <p:grpSp>
                          <p:nvGrpSpPr>
                            <p:cNvPr id="830" name="组合 239"/>
                            <p:cNvGrpSpPr/>
                            <p:nvPr/>
                          </p:nvGrpSpPr>
                          <p:grpSpPr>
                            <a:xfrm>
                              <a:off x="485802" y="1279201"/>
                              <a:ext cx="1976711" cy="3536951"/>
                              <a:chOff x="485802" y="1279201"/>
                              <a:chExt cx="1976711" cy="3536951"/>
                            </a:xfrm>
                          </p:grpSpPr>
                          <p:grpSp>
                            <p:nvGrpSpPr>
                              <p:cNvPr id="831" name="Group 1096"/>
                              <p:cNvGrpSpPr/>
                              <p:nvPr/>
                            </p:nvGrpSpPr>
                            <p:grpSpPr bwMode="auto">
                              <a:xfrm>
                                <a:off x="496039" y="1279201"/>
                                <a:ext cx="1966474" cy="3536240"/>
                                <a:chOff x="3524" y="1831"/>
                                <a:chExt cx="1383" cy="2487"/>
                              </a:xfrm>
                            </p:grpSpPr>
                            <p:sp>
                              <p:nvSpPr>
                                <p:cNvPr id="105127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6"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277"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8"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79" name="Line 1076"/>
                                <p:cNvSpPr>
                                  <a:spLocks noChangeShapeType="1"/>
                                </p:cNvSpPr>
                                <p:nvPr/>
                              </p:nvSpPr>
                              <p:spPr bwMode="auto">
                                <a:xfrm flipV="1">
                                  <a:off x="4895" y="1831"/>
                                  <a:ext cx="0" cy="10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81" name="Line 1077"/>
                              <p:cNvSpPr>
                                <a:spLocks noChangeShapeType="1"/>
                              </p:cNvSpPr>
                              <p:nvPr/>
                            </p:nvSpPr>
                            <p:spPr bwMode="auto">
                              <a:xfrm>
                                <a:off x="1706019" y="3063561"/>
                                <a:ext cx="0" cy="86783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2"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3" name="矩形 252"/>
                              <p:cNvSpPr/>
                              <p:nvPr/>
                            </p:nvSpPr>
                            <p:spPr>
                              <a:xfrm rot="16200000">
                                <a:off x="1467188" y="339843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84" name="Line 1077"/>
                              <p:cNvSpPr>
                                <a:spLocks noChangeShapeType="1"/>
                              </p:cNvSpPr>
                              <p:nvPr/>
                            </p:nvSpPr>
                            <p:spPr bwMode="auto">
                              <a:xfrm flipH="1" flipV="1">
                                <a:off x="690242" y="2089769"/>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5" name="文本框 255"/>
                              <p:cNvSpPr txBox="1"/>
                              <p:nvPr/>
                            </p:nvSpPr>
                            <p:spPr>
                              <a:xfrm rot="5400000">
                                <a:off x="1136241" y="3362480"/>
                                <a:ext cx="697015" cy="472438"/>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1286" name="文本框 259"/>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998" name="直接连接符 271"/>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287" name="椭圆 242"/>
                            <p:cNvSpPr/>
                            <p:nvPr/>
                          </p:nvSpPr>
                          <p:spPr>
                            <a:xfrm>
                              <a:off x="1360710" y="1079389"/>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88" name="文本框 236"/>
                          <p:cNvSpPr txBox="1">
                            <a:spLocks noChangeAspect="1" noMove="1" noResize="1" noRot="1" noAdjustHandles="1" noEditPoints="1" noChangeArrowheads="1" noChangeShapeType="1" noTextEdit="1"/>
                          </p:cNvSpPr>
                          <p:nvPr/>
                        </p:nvSpPr>
                        <p:spPr>
                          <a:xfrm rot="5400000">
                            <a:off x="1980058" y="1296646"/>
                            <a:ext cx="311468" cy="369332"/>
                          </a:xfrm>
                          <a:prstGeom prst="rect"/>
                          <a:blipFill>
                            <a:blip xmlns:r="http://schemas.openxmlformats.org/officeDocument/2006/relationships" r:embed="rId7"/>
                            <a:stretch>
                              <a:fillRect r="-7843"/>
                            </a:stretch>
                          </a:blipFill>
                        </p:spPr>
                        <p:txBody>
                          <a:bodyPr/>
                          <a:p>
                            <a:r>
                              <a:rPr altLang="en-US" lang="zh-CN">
                                <a:noFill/>
                              </a:rPr>
                              <a:t> </a:t>
                            </a:r>
                          </a:p>
                        </p:txBody>
                      </p:sp>
                      <p:sp>
                        <p:nvSpPr>
                          <p:cNvPr id="1051289" name="文本框 238"/>
                          <p:cNvSpPr txBox="1">
                            <a:spLocks noChangeAspect="1" noMove="1" noResize="1" noRot="1" noAdjustHandles="1" noEditPoints="1" noChangeArrowheads="1" noChangeShapeType="1" noTextEdit="1"/>
                          </p:cNvSpPr>
                          <p:nvPr/>
                        </p:nvSpPr>
                        <p:spPr>
                          <a:xfrm rot="5400000">
                            <a:off x="1379859" y="1301997"/>
                            <a:ext cx="297373" cy="369332"/>
                          </a:xfrm>
                          <a:prstGeom prst="rect"/>
                          <a:blipFill>
                            <a:blip xmlns:r="http://schemas.openxmlformats.org/officeDocument/2006/relationships" r:embed="rId8"/>
                            <a:stretch>
                              <a:fillRect r="-2041"/>
                            </a:stretch>
                          </a:blipFill>
                        </p:spPr>
                        <p:txBody>
                          <a:bodyPr/>
                          <a:p>
                            <a:r>
                              <a:rPr altLang="en-US" lang="zh-CN">
                                <a:noFill/>
                              </a:rPr>
                              <a:t> </a:t>
                            </a:r>
                          </a:p>
                        </p:txBody>
                      </p:sp>
                    </p:grpSp>
                    <p:sp>
                      <p:nvSpPr>
                        <p:cNvPr id="1051290"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1" name="文本框 234"/>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292" name="文本框 226"/>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293" name="文本框 228"/>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294" name="文本框 229"/>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295" name="矩形 221"/>
                    <p:cNvSpPr>
                      <a:spLocks noChangeAspect="1" noMove="1" noResize="1" noRot="1" noAdjustHandles="1" noEditPoints="1" noChangeArrowheads="1" noChangeShapeType="1" noTextEdit="1"/>
                    </p:cNvSpPr>
                    <p:nvPr/>
                  </p:nvSpPr>
                  <p:spPr>
                    <a:xfrm rot="5400000">
                      <a:off x="5599421" y="5845371"/>
                      <a:ext cx="551177"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51296" name="文本框 222"/>
                    <p:cNvSpPr txBox="1"/>
                    <p:nvPr/>
                  </p:nvSpPr>
                  <p:spPr>
                    <a:xfrm rot="5400000">
                      <a:off x="5630606" y="3107056"/>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297" name="椭圆 219"/>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98" name="Line 1077"/>
                <p:cNvSpPr>
                  <a:spLocks noChangeShapeType="1"/>
                </p:cNvSpPr>
                <p:nvPr/>
              </p:nvSpPr>
              <p:spPr bwMode="auto">
                <a:xfrm rot="16200000" flipH="1" flipV="1">
                  <a:off x="2497282"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9" name="矩形 192"/>
                <p:cNvSpPr/>
                <p:nvPr/>
              </p:nvSpPr>
              <p:spPr>
                <a:xfrm rot="16200000">
                  <a:off x="3138157" y="37116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00" name="矩形 193"/>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01" name="文本框 194"/>
                <p:cNvSpPr txBox="1"/>
                <p:nvPr/>
              </p:nvSpPr>
              <p:spPr>
                <a:xfrm>
                  <a:off x="3405796" y="3603828"/>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02" name="矩形 195"/>
                <p:cNvSpPr/>
                <p:nvPr/>
              </p:nvSpPr>
              <p:spPr>
                <a:xfrm rot="16200000">
                  <a:off x="1306849"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03"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4" name="文本框 210"/>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305"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5"/>
                  <a:stretch>
                    <a:fillRect r="-7843"/>
                  </a:stretch>
                </a:blipFill>
              </p:spPr>
              <p:txBody>
                <a:bodyPr/>
                <a:p>
                  <a:r>
                    <a:rPr altLang="en-US" lang="zh-CN">
                      <a:noFill/>
                    </a:rPr>
                    <a:t> </a:t>
                  </a:r>
                </a:p>
              </p:txBody>
            </p:sp>
            <p:sp>
              <p:nvSpPr>
                <p:cNvPr id="1051306"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6"/>
                  <a:stretch>
                    <a:fillRect r="-2041"/>
                  </a:stretch>
                </a:blipFill>
              </p:spPr>
              <p:txBody>
                <a:bodyPr/>
                <a:p>
                  <a:r>
                    <a:rPr altLang="en-US" lang="zh-CN">
                      <a:noFill/>
                    </a:rPr>
                    <a:t> </a:t>
                  </a:r>
                </a:p>
              </p:txBody>
            </p:sp>
          </p:grpSp>
          <p:sp>
            <p:nvSpPr>
              <p:cNvPr id="1051307" name="椭圆 188"/>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08" name="矩形 453"/>
            <p:cNvSpPr>
              <a:spLocks noChangeAspect="1" noMove="1" noResize="1" noRot="1" noAdjustHandles="1" noEditPoints="1" noChangeArrowheads="1" noChangeShapeType="1" noTextEdit="1"/>
            </p:cNvSpPr>
            <p:nvPr/>
          </p:nvSpPr>
          <p:spPr>
            <a:xfrm>
              <a:off x="5193369" y="2061050"/>
              <a:ext cx="499880" cy="409856"/>
            </a:xfrm>
            <a:prstGeom prst="rect"/>
            <a:blipFill>
              <a:blip xmlns:r="http://schemas.openxmlformats.org/officeDocument/2006/relationships" r:embed="rId10"/>
              <a:stretch>
                <a:fillRect b="-2985"/>
              </a:stretch>
            </a:blipFill>
          </p:spPr>
          <p:txBody>
            <a:bodyPr/>
            <a:p>
              <a:r>
                <a:rPr altLang="en-US" lang="zh-CN">
                  <a:noFill/>
                </a:rPr>
                <a:t> </a:t>
              </a:r>
            </a:p>
          </p:txBody>
        </p:sp>
      </p:grpSp>
      <p:grpSp>
        <p:nvGrpSpPr>
          <p:cNvPr id="832" name="组合 4"/>
          <p:cNvGrpSpPr/>
          <p:nvPr/>
        </p:nvGrpSpPr>
        <p:grpSpPr>
          <a:xfrm>
            <a:off x="4858903" y="3768588"/>
            <a:ext cx="4312955" cy="2525391"/>
            <a:chOff x="4858903" y="3768588"/>
            <a:chExt cx="4312955" cy="2525391"/>
          </a:xfrm>
        </p:grpSpPr>
        <p:sp>
          <p:nvSpPr>
            <p:cNvPr id="1051309" name="矩形 410"/>
            <p:cNvSpPr>
              <a:spLocks noChangeAspect="1" noMove="1" noResize="1" noRot="1" noAdjustHandles="1" noEditPoints="1" noChangeArrowheads="1" noChangeShapeType="1" noTextEdit="1"/>
            </p:cNvSpPr>
            <p:nvPr/>
          </p:nvSpPr>
          <p:spPr>
            <a:xfrm>
              <a:off x="6349767" y="4787312"/>
              <a:ext cx="412201" cy="409856"/>
            </a:xfrm>
            <a:prstGeom prst="rect"/>
            <a:blipFill>
              <a:blip xmlns:r="http://schemas.openxmlformats.org/officeDocument/2006/relationships" r:embed="rId11"/>
              <a:stretch>
                <a:fillRect b="-1471"/>
              </a:stretch>
            </a:blipFill>
          </p:spPr>
          <p:txBody>
            <a:bodyPr/>
            <a:p>
              <a:r>
                <a:rPr altLang="en-US" lang="zh-CN">
                  <a:noFill/>
                </a:rPr>
                <a:t> </a:t>
              </a:r>
            </a:p>
          </p:txBody>
        </p:sp>
        <p:cxnSp>
          <p:nvCxnSpPr>
            <p:cNvPr id="3145999" name="直接箭头连接符 407"/>
            <p:cNvCxnSpPr>
              <a:cxnSpLocks/>
            </p:cNvCxnSpPr>
            <p:nvPr/>
          </p:nvCxnSpPr>
          <p:spPr>
            <a:xfrm flipH="1">
              <a:off x="5971984" y="4222091"/>
              <a:ext cx="418093"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10" name="矩形 408"/>
            <p:cNvSpPr>
              <a:spLocks noChangeAspect="1" noMove="1" noResize="1" noRot="1" noAdjustHandles="1" noEditPoints="1" noChangeArrowheads="1" noChangeShapeType="1" noTextEdit="1"/>
            </p:cNvSpPr>
            <p:nvPr/>
          </p:nvSpPr>
          <p:spPr>
            <a:xfrm>
              <a:off x="5980153" y="3768588"/>
              <a:ext cx="469423" cy="409856"/>
            </a:xfrm>
            <a:prstGeom prst="rect"/>
            <a:blipFill>
              <a:blip xmlns:r="http://schemas.openxmlformats.org/officeDocument/2006/relationships" r:embed="rId12"/>
              <a:stretch>
                <a:fillRect/>
              </a:stretch>
            </a:blipFill>
          </p:spPr>
          <p:txBody>
            <a:bodyPr/>
            <a:p>
              <a:r>
                <a:rPr altLang="en-US" lang="zh-CN">
                  <a:noFill/>
                </a:rPr>
                <a:t> </a:t>
              </a:r>
            </a:p>
          </p:txBody>
        </p:sp>
        <p:cxnSp>
          <p:nvCxnSpPr>
            <p:cNvPr id="3146000" name="直接箭头连接符 409"/>
            <p:cNvCxnSpPr>
              <a:cxnSpLocks/>
            </p:cNvCxnSpPr>
            <p:nvPr/>
          </p:nvCxnSpPr>
          <p:spPr>
            <a:xfrm flipH="1" flipV="1">
              <a:off x="6709936" y="4765573"/>
              <a:ext cx="13738" cy="42258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01" name="直接箭头连接符 413"/>
            <p:cNvCxnSpPr>
              <a:cxnSpLocks/>
            </p:cNvCxnSpPr>
            <p:nvPr/>
          </p:nvCxnSpPr>
          <p:spPr>
            <a:xfrm flipH="1">
              <a:off x="7251210" y="4222091"/>
              <a:ext cx="418093"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11" name="矩形 414"/>
            <p:cNvSpPr>
              <a:spLocks noChangeAspect="1" noMove="1" noResize="1" noRot="1" noAdjustHandles="1" noEditPoints="1" noChangeArrowheads="1" noChangeShapeType="1" noTextEdit="1"/>
            </p:cNvSpPr>
            <p:nvPr/>
          </p:nvSpPr>
          <p:spPr>
            <a:xfrm>
              <a:off x="7259379" y="3768588"/>
              <a:ext cx="469423" cy="409856"/>
            </a:xfrm>
            <a:prstGeom prst="rect"/>
            <a:blipFill>
              <a:blip xmlns:r="http://schemas.openxmlformats.org/officeDocument/2006/relationships" r:embed="rId13"/>
              <a:stretch>
                <a:fillRect/>
              </a:stretch>
            </a:blipFill>
          </p:spPr>
          <p:txBody>
            <a:bodyPr/>
            <a:p>
              <a:r>
                <a:rPr altLang="en-US" lang="zh-CN">
                  <a:noFill/>
                </a:rPr>
                <a:t> </a:t>
              </a:r>
            </a:p>
          </p:txBody>
        </p:sp>
        <p:grpSp>
          <p:nvGrpSpPr>
            <p:cNvPr id="833" name="组合 9"/>
            <p:cNvGrpSpPr/>
            <p:nvPr/>
          </p:nvGrpSpPr>
          <p:grpSpPr>
            <a:xfrm>
              <a:off x="4858903" y="3916991"/>
              <a:ext cx="4312955" cy="2376988"/>
              <a:chOff x="4858903" y="3916991"/>
              <a:chExt cx="4312955" cy="2376988"/>
            </a:xfrm>
          </p:grpSpPr>
          <p:grpSp>
            <p:nvGrpSpPr>
              <p:cNvPr id="834" name="组合 311"/>
              <p:cNvGrpSpPr/>
              <p:nvPr/>
            </p:nvGrpSpPr>
            <p:grpSpPr>
              <a:xfrm>
                <a:off x="4858903" y="3916991"/>
                <a:ext cx="4109521" cy="2376988"/>
                <a:chOff x="4747488" y="2481246"/>
                <a:chExt cx="4109521" cy="2376988"/>
              </a:xfrm>
            </p:grpSpPr>
            <p:grpSp>
              <p:nvGrpSpPr>
                <p:cNvPr id="835" name="组合 312"/>
                <p:cNvGrpSpPr/>
                <p:nvPr/>
              </p:nvGrpSpPr>
              <p:grpSpPr>
                <a:xfrm>
                  <a:off x="4747488" y="2481246"/>
                  <a:ext cx="4109521" cy="2376988"/>
                  <a:chOff x="524983" y="3002073"/>
                  <a:chExt cx="4109521" cy="2376988"/>
                </a:xfrm>
              </p:grpSpPr>
              <p:grpSp>
                <p:nvGrpSpPr>
                  <p:cNvPr id="836" name="组合 324"/>
                  <p:cNvGrpSpPr/>
                  <p:nvPr/>
                </p:nvGrpSpPr>
                <p:grpSpPr>
                  <a:xfrm rot="16200000">
                    <a:off x="1204870" y="2322186"/>
                    <a:ext cx="2376988" cy="3736763"/>
                    <a:chOff x="4757729" y="2010669"/>
                    <a:chExt cx="2376988" cy="3736763"/>
                  </a:xfrm>
                </p:grpSpPr>
                <p:grpSp>
                  <p:nvGrpSpPr>
                    <p:cNvPr id="837" name="组合 329"/>
                    <p:cNvGrpSpPr/>
                    <p:nvPr/>
                  </p:nvGrpSpPr>
                  <p:grpSpPr>
                    <a:xfrm>
                      <a:off x="4757729" y="2010669"/>
                      <a:ext cx="2376988" cy="3736763"/>
                      <a:chOff x="243829" y="824591"/>
                      <a:chExt cx="2376988" cy="3736763"/>
                    </a:xfrm>
                  </p:grpSpPr>
                  <p:grpSp>
                    <p:nvGrpSpPr>
                      <p:cNvPr id="838" name="组合 331"/>
                      <p:cNvGrpSpPr/>
                      <p:nvPr/>
                    </p:nvGrpSpPr>
                    <p:grpSpPr>
                      <a:xfrm>
                        <a:off x="243829" y="824591"/>
                        <a:ext cx="2376988" cy="3736763"/>
                        <a:chOff x="2432257" y="-157358"/>
                        <a:chExt cx="2376988" cy="3736763"/>
                      </a:xfrm>
                    </p:grpSpPr>
                    <p:grpSp>
                      <p:nvGrpSpPr>
                        <p:cNvPr id="839" name="组合 335"/>
                        <p:cNvGrpSpPr/>
                        <p:nvPr/>
                      </p:nvGrpSpPr>
                      <p:grpSpPr>
                        <a:xfrm>
                          <a:off x="2432257" y="-157358"/>
                          <a:ext cx="1976710" cy="3736763"/>
                          <a:chOff x="752124" y="1174515"/>
                          <a:chExt cx="1976710" cy="3736763"/>
                        </a:xfrm>
                      </p:grpSpPr>
                      <p:grpSp>
                        <p:nvGrpSpPr>
                          <p:cNvPr id="840" name="组合 338"/>
                          <p:cNvGrpSpPr/>
                          <p:nvPr/>
                        </p:nvGrpSpPr>
                        <p:grpSpPr>
                          <a:xfrm>
                            <a:off x="752124" y="1174515"/>
                            <a:ext cx="1976710" cy="3736763"/>
                            <a:chOff x="485803" y="1079389"/>
                            <a:chExt cx="1976710" cy="3736763"/>
                          </a:xfrm>
                        </p:grpSpPr>
                        <p:grpSp>
                          <p:nvGrpSpPr>
                            <p:cNvPr id="841" name="组合 341"/>
                            <p:cNvGrpSpPr/>
                            <p:nvPr/>
                          </p:nvGrpSpPr>
                          <p:grpSpPr>
                            <a:xfrm>
                              <a:off x="485803" y="1279201"/>
                              <a:ext cx="1976710" cy="3536951"/>
                              <a:chOff x="485803" y="1279201"/>
                              <a:chExt cx="1976710" cy="3536951"/>
                            </a:xfrm>
                          </p:grpSpPr>
                          <p:grpSp>
                            <p:nvGrpSpPr>
                              <p:cNvPr id="842" name="Group 1096"/>
                              <p:cNvGrpSpPr/>
                              <p:nvPr/>
                            </p:nvGrpSpPr>
                            <p:grpSpPr bwMode="auto">
                              <a:xfrm>
                                <a:off x="496039" y="1279201"/>
                                <a:ext cx="1966474" cy="3536240"/>
                                <a:chOff x="3524" y="1831"/>
                                <a:chExt cx="1383" cy="2487"/>
                              </a:xfrm>
                            </p:grpSpPr>
                            <p:sp>
                              <p:nvSpPr>
                                <p:cNvPr id="105131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3"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314"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5"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6" name="Line 1076"/>
                                <p:cNvSpPr>
                                  <a:spLocks noChangeShapeType="1"/>
                                </p:cNvSpPr>
                                <p:nvPr/>
                              </p:nvSpPr>
                              <p:spPr bwMode="auto">
                                <a:xfrm flipV="1">
                                  <a:off x="4895" y="1831"/>
                                  <a:ext cx="0" cy="10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7"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18"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9" name="Line 1077"/>
                              <p:cNvSpPr>
                                <a:spLocks noChangeShapeType="1"/>
                              </p:cNvSpPr>
                              <p:nvPr/>
                            </p:nvSpPr>
                            <p:spPr bwMode="auto">
                              <a:xfrm flipH="1" flipV="1">
                                <a:off x="690242" y="2089769"/>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0" name="文本框 39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02" name="直接连接符 399"/>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321" name="椭圆 342"/>
                            <p:cNvSpPr/>
                            <p:nvPr/>
                          </p:nvSpPr>
                          <p:spPr>
                            <a:xfrm>
                              <a:off x="1360710" y="1079389"/>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22" name="文本框 339"/>
                          <p:cNvSpPr txBox="1">
                            <a:spLocks noChangeAspect="1" noMove="1" noResize="1" noRot="1" noAdjustHandles="1" noEditPoints="1" noChangeArrowheads="1" noChangeShapeType="1" noTextEdit="1"/>
                          </p:cNvSpPr>
                          <p:nvPr/>
                        </p:nvSpPr>
                        <p:spPr>
                          <a:xfrm rot="5400000">
                            <a:off x="1980058" y="1296646"/>
                            <a:ext cx="311468" cy="369332"/>
                          </a:xfrm>
                          <a:prstGeom prst="rect"/>
                          <a:blipFill>
                            <a:blip xmlns:r="http://schemas.openxmlformats.org/officeDocument/2006/relationships" r:embed="rId14"/>
                            <a:stretch>
                              <a:fillRect r="-7843"/>
                            </a:stretch>
                          </a:blipFill>
                        </p:spPr>
                        <p:txBody>
                          <a:bodyPr/>
                          <a:p>
                            <a:r>
                              <a:rPr altLang="en-US" lang="zh-CN">
                                <a:noFill/>
                              </a:rPr>
                              <a:t> </a:t>
                            </a:r>
                          </a:p>
                        </p:txBody>
                      </p:sp>
                      <p:sp>
                        <p:nvSpPr>
                          <p:cNvPr id="1051323" name="文本框 340"/>
                          <p:cNvSpPr txBox="1">
                            <a:spLocks noChangeAspect="1" noMove="1" noResize="1" noRot="1" noAdjustHandles="1" noEditPoints="1" noChangeArrowheads="1" noChangeShapeType="1" noTextEdit="1"/>
                          </p:cNvSpPr>
                          <p:nvPr/>
                        </p:nvSpPr>
                        <p:spPr>
                          <a:xfrm rot="5400000">
                            <a:off x="1379859" y="1301997"/>
                            <a:ext cx="297373" cy="369332"/>
                          </a:xfrm>
                          <a:prstGeom prst="rect"/>
                          <a:blipFill>
                            <a:blip xmlns:r="http://schemas.openxmlformats.org/officeDocument/2006/relationships" r:embed="rId15"/>
                            <a:stretch>
                              <a:fillRect/>
                            </a:stretch>
                          </a:blipFill>
                        </p:spPr>
                        <p:txBody>
                          <a:bodyPr/>
                          <a:p>
                            <a:r>
                              <a:rPr altLang="en-US" lang="zh-CN">
                                <a:noFill/>
                              </a:rPr>
                              <a:t> </a:t>
                            </a:r>
                          </a:p>
                        </p:txBody>
                      </p:sp>
                    </p:grpSp>
                    <p:sp>
                      <p:nvSpPr>
                        <p:cNvPr id="1051324"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25" name="文本框 337"/>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326" name="文本框 332"/>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327" name="文本框 333"/>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328" name="文本框 334"/>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329" name="文本框 328"/>
                    <p:cNvSpPr txBox="1"/>
                    <p:nvPr/>
                  </p:nvSpPr>
                  <p:spPr>
                    <a:xfrm rot="5400000">
                      <a:off x="5630606" y="3107056"/>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330" name="Line 1077"/>
                  <p:cNvSpPr>
                    <a:spLocks noChangeShapeType="1"/>
                  </p:cNvSpPr>
                  <p:nvPr/>
                </p:nvSpPr>
                <p:spPr bwMode="auto">
                  <a:xfrm rot="16200000" flipH="1" flipV="1">
                    <a:off x="2497282"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1" name="矩形 316"/>
                  <p:cNvSpPr/>
                  <p:nvPr/>
                </p:nvSpPr>
                <p:spPr>
                  <a:xfrm rot="16200000">
                    <a:off x="3138157" y="41957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32" name="矩形 317"/>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33" name="文本框 318"/>
                  <p:cNvSpPr txBox="1"/>
                  <p:nvPr/>
                </p:nvSpPr>
                <p:spPr>
                  <a:xfrm>
                    <a:off x="2808747" y="4087921"/>
                    <a:ext cx="53446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34" name="矩形 319"/>
                  <p:cNvSpPr/>
                  <p:nvPr/>
                </p:nvSpPr>
                <p:spPr>
                  <a:xfrm rot="16200000">
                    <a:off x="1306849"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35"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36" name="文本框 321"/>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337"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5"/>
                    <a:stretch>
                      <a:fillRect r="-7843"/>
                    </a:stretch>
                  </a:blipFill>
                </p:spPr>
                <p:txBody>
                  <a:bodyPr/>
                  <a:p>
                    <a:r>
                      <a:rPr altLang="en-US" lang="zh-CN">
                        <a:noFill/>
                      </a:rPr>
                      <a:t> </a:t>
                    </a:r>
                  </a:p>
                </p:txBody>
              </p:sp>
              <p:sp>
                <p:nvSpPr>
                  <p:cNvPr id="1051338"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6"/>
                    <a:stretch>
                      <a:fillRect r="-2041"/>
                    </a:stretch>
                  </a:blipFill>
                </p:spPr>
                <p:txBody>
                  <a:bodyPr/>
                  <a:p>
                    <a:r>
                      <a:rPr altLang="en-US" lang="zh-CN">
                        <a:noFill/>
                      </a:rPr>
                      <a:t> </a:t>
                    </a:r>
                  </a:p>
                </p:txBody>
              </p:sp>
            </p:grpSp>
            <p:sp>
              <p:nvSpPr>
                <p:cNvPr id="1051339" name="椭圆 313"/>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40" name="矩形 454"/>
              <p:cNvSpPr>
                <a:spLocks noChangeAspect="1" noMove="1" noResize="1" noRot="1" noAdjustHandles="1" noEditPoints="1" noChangeArrowheads="1" noChangeShapeType="1" noTextEdit="1"/>
              </p:cNvSpPr>
              <p:nvPr/>
            </p:nvSpPr>
            <p:spPr>
              <a:xfrm>
                <a:off x="8620681" y="4984056"/>
                <a:ext cx="551177" cy="409856"/>
              </a:xfrm>
              <a:prstGeom prst="rect"/>
              <a:blipFill>
                <a:blip xmlns:r="http://schemas.openxmlformats.org/officeDocument/2006/relationships" r:embed="rId16"/>
                <a:stretch>
                  <a:fillRect/>
                </a:stretch>
              </a:blipFill>
            </p:spPr>
            <p:txBody>
              <a:bodyPr/>
              <a:p>
                <a:r>
                  <a:rPr altLang="en-US" lang="zh-CN">
                    <a:noFill/>
                  </a:rPr>
                  <a:t> </a:t>
                </a:r>
              </a:p>
            </p:txBody>
          </p:sp>
          <p:sp>
            <p:nvSpPr>
              <p:cNvPr id="1051341" name="矩形 455"/>
              <p:cNvSpPr>
                <a:spLocks noChangeAspect="1" noMove="1" noResize="1" noRot="1" noAdjustHandles="1" noEditPoints="1" noChangeArrowheads="1" noChangeShapeType="1" noTextEdit="1"/>
              </p:cNvSpPr>
              <p:nvPr/>
            </p:nvSpPr>
            <p:spPr>
              <a:xfrm>
                <a:off x="5165866" y="5042226"/>
                <a:ext cx="499880" cy="409856"/>
              </a:xfrm>
              <a:prstGeom prst="rect"/>
              <a:blipFill>
                <a:blip xmlns:r="http://schemas.openxmlformats.org/officeDocument/2006/relationships" r:embed="rId17"/>
                <a:stretch>
                  <a:fillRect b="-2985"/>
                </a:stretch>
              </a:blipFill>
            </p:spPr>
            <p:txBody>
              <a:bodyPr/>
              <a:p>
                <a:r>
                  <a:rPr altLang="en-US" lang="zh-CN">
                    <a:noFill/>
                  </a:rPr>
                  <a:t> </a:t>
                </a:r>
              </a:p>
            </p:txBody>
          </p:sp>
        </p:grpSp>
      </p:grpSp>
      <mc:AlternateContent xmlns:mc="http://schemas.openxmlformats.org/markup-compatibility/2006">
        <mc:Choice xmlns:p14="http://schemas.microsoft.com/office/powerpoint/2010/main" Requires="p14">
          <p:contentPart p14:bwMode="auto" r:id="rId18">
            <p14:nvContentPartPr>
              <p14:cNvPr id="1052473" name=""/>
              <p14:cNvContentPartPr/>
              <p14:nvPr/>
            </p14:nvContentPartPr>
            <p14:xfrm>
              <a:off x="7788595" y="2085987"/>
              <a:ext cx="1453" cy="23341"/>
            </p14:xfrm>
          </p:contentPart>
        </mc:Choice>
        <mc:Fallback>
          <p:sp>
            <p:nvSpPr>
              <p:cNvPr id="1052473" name=""/>
              <p:cNvSpPr/>
              <p:nvPr/>
            </p:nvSpPr>
            <p:spPr>
              <a:xfrm>
                <a:off x="7788595" y="2085987"/>
                <a:ext cx="1453" cy="23341"/>
              </a:xfrm>
            </p:spPr>
          </p:sp>
        </mc:Fallback>
      </mc:AlternateContent>
      <mc:AlternateContent xmlns:mc="http://schemas.openxmlformats.org/markup-compatibility/2006">
        <mc:Choice xmlns:p14="http://schemas.microsoft.com/office/powerpoint/2010/main" Requires="p14">
          <p:contentPart p14:bwMode="auto" r:id="rId19">
            <p14:nvContentPartPr>
              <p14:cNvPr id="1052478" name=""/>
              <p14:cNvContentPartPr/>
              <p14:nvPr/>
            </p14:nvContentPartPr>
            <p14:xfrm>
              <a:off x="7773304" y="2061292"/>
              <a:ext cx="34864" cy="76178"/>
            </p14:xfrm>
          </p:contentPart>
        </mc:Choice>
        <mc:Fallback>
          <p:sp>
            <p:nvSpPr>
              <p:cNvPr id="1052478" name=""/>
              <p:cNvSpPr/>
              <p:nvPr/>
            </p:nvSpPr>
            <p:spPr>
              <a:xfrm>
                <a:off x="7773304" y="2061292"/>
                <a:ext cx="34864" cy="7617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821"/>
                                        </p:tgtEl>
                                        <p:attrNameLst>
                                          <p:attrName>style.visibility</p:attrName>
                                        </p:attrNameLst>
                                      </p:cBhvr>
                                      <p:to>
                                        <p:strVal val="visible"/>
                                      </p:to>
                                    </p:set>
                                    <p:animEffect transition="in" filter="wipe(down)">
                                      <p:cBhvr>
                                        <p:cTn dur="500" id="7"/>
                                        <p:tgtEl>
                                          <p:spTgt spid="82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832"/>
                                        </p:tgtEl>
                                        <p:attrNameLst>
                                          <p:attrName>style.visibility</p:attrName>
                                        </p:attrNameLst>
                                      </p:cBhvr>
                                      <p:to>
                                        <p:strVal val="visible"/>
                                      </p:to>
                                    </p:set>
                                    <p:animEffect transition="in" filter="wipe(down)">
                                      <p:cBhvr>
                                        <p:cTn dur="500" id="12"/>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845" name=""/>
        <p:cNvGrpSpPr/>
        <p:nvPr/>
      </p:nvGrpSpPr>
      <p:grpSpPr>
        <a:xfrm>
          <a:off x="0" y="0"/>
          <a:ext cx="0" cy="0"/>
          <a:chOff x="0" y="0"/>
          <a:chExt cx="0" cy="0"/>
        </a:xfrm>
      </p:grpSpPr>
      <p:sp>
        <p:nvSpPr>
          <p:cNvPr id="105134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46" name="组合 5"/>
          <p:cNvGrpSpPr/>
          <p:nvPr/>
        </p:nvGrpSpPr>
        <p:grpSpPr>
          <a:xfrm>
            <a:off x="4945501" y="587641"/>
            <a:ext cx="3981754" cy="2078715"/>
            <a:chOff x="480163" y="4081075"/>
            <a:chExt cx="3981754" cy="2078715"/>
          </a:xfrm>
        </p:grpSpPr>
        <p:grpSp>
          <p:nvGrpSpPr>
            <p:cNvPr id="847" name="组合 415"/>
            <p:cNvGrpSpPr/>
            <p:nvPr/>
          </p:nvGrpSpPr>
          <p:grpSpPr>
            <a:xfrm>
              <a:off x="488814" y="4081075"/>
              <a:ext cx="3922394" cy="2029269"/>
              <a:chOff x="5187287" y="367332"/>
              <a:chExt cx="3922394" cy="2029269"/>
            </a:xfrm>
          </p:grpSpPr>
          <p:grpSp>
            <p:nvGrpSpPr>
              <p:cNvPr id="848" name="组合 416"/>
              <p:cNvGrpSpPr/>
              <p:nvPr/>
            </p:nvGrpSpPr>
            <p:grpSpPr>
              <a:xfrm>
                <a:off x="5187287" y="368900"/>
                <a:ext cx="3922394" cy="1832724"/>
                <a:chOff x="1624750" y="3656057"/>
                <a:chExt cx="4631713" cy="2164151"/>
              </a:xfrm>
            </p:grpSpPr>
            <p:grpSp>
              <p:nvGrpSpPr>
                <p:cNvPr id="849" name="组合 418"/>
                <p:cNvGrpSpPr/>
                <p:nvPr/>
              </p:nvGrpSpPr>
              <p:grpSpPr>
                <a:xfrm>
                  <a:off x="1624750" y="3656057"/>
                  <a:ext cx="4631713" cy="2164151"/>
                  <a:chOff x="2887585" y="3782128"/>
                  <a:chExt cx="4631713" cy="2164151"/>
                </a:xfrm>
              </p:grpSpPr>
              <p:grpSp>
                <p:nvGrpSpPr>
                  <p:cNvPr id="850" name="组合 429"/>
                  <p:cNvGrpSpPr/>
                  <p:nvPr/>
                </p:nvGrpSpPr>
                <p:grpSpPr>
                  <a:xfrm>
                    <a:off x="2887585" y="3782128"/>
                    <a:ext cx="4631713" cy="2164151"/>
                    <a:chOff x="496769" y="946308"/>
                    <a:chExt cx="4631713" cy="2164151"/>
                  </a:xfrm>
                </p:grpSpPr>
                <p:grpSp>
                  <p:nvGrpSpPr>
                    <p:cNvPr id="851" name="组合 433"/>
                    <p:cNvGrpSpPr/>
                    <p:nvPr/>
                  </p:nvGrpSpPr>
                  <p:grpSpPr>
                    <a:xfrm>
                      <a:off x="660293" y="1525773"/>
                      <a:ext cx="4468189" cy="1584686"/>
                      <a:chOff x="729107" y="3188570"/>
                      <a:chExt cx="4468189" cy="1584686"/>
                    </a:xfrm>
                  </p:grpSpPr>
                  <p:grpSp>
                    <p:nvGrpSpPr>
                      <p:cNvPr id="852" name="组合 438"/>
                      <p:cNvGrpSpPr/>
                      <p:nvPr/>
                    </p:nvGrpSpPr>
                    <p:grpSpPr>
                      <a:xfrm>
                        <a:off x="729107" y="3188570"/>
                        <a:ext cx="4126219" cy="1584686"/>
                        <a:chOff x="749171" y="2663742"/>
                        <a:chExt cx="4126219" cy="1584686"/>
                      </a:xfrm>
                    </p:grpSpPr>
                    <p:grpSp>
                      <p:nvGrpSpPr>
                        <p:cNvPr id="853" name="组合 443"/>
                        <p:cNvGrpSpPr/>
                        <p:nvPr/>
                      </p:nvGrpSpPr>
                      <p:grpSpPr>
                        <a:xfrm>
                          <a:off x="961853" y="2663742"/>
                          <a:ext cx="3913537" cy="1536253"/>
                          <a:chOff x="961853" y="2663742"/>
                          <a:chExt cx="3913537" cy="1536253"/>
                        </a:xfrm>
                      </p:grpSpPr>
                      <p:sp>
                        <p:nvSpPr>
                          <p:cNvPr id="1051346"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7"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8"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9" name="椭圆 449"/>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50" name="椭圆 450"/>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51" name="文本框 444"/>
                        <p:cNvSpPr txBox="1"/>
                        <p:nvPr/>
                      </p:nvSpPr>
                      <p:spPr>
                        <a:xfrm>
                          <a:off x="749171" y="2711306"/>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52" name="文本框 445"/>
                        <p:cNvSpPr txBox="1"/>
                        <p:nvPr/>
                      </p:nvSpPr>
                      <p:spPr>
                        <a:xfrm>
                          <a:off x="781711" y="3720546"/>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353" name="椭圆 439"/>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54" name="椭圆 440"/>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55" name="文本框 441"/>
                      <p:cNvSpPr txBox="1"/>
                      <p:nvPr/>
                    </p:nvSpPr>
                    <p:spPr>
                      <a:xfrm>
                        <a:off x="4610233" y="3188570"/>
                        <a:ext cx="58706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56" name="文本框 442"/>
                      <p:cNvSpPr txBox="1"/>
                      <p:nvPr/>
                    </p:nvSpPr>
                    <p:spPr>
                      <a:xfrm>
                        <a:off x="4662622" y="4197958"/>
                        <a:ext cx="376833" cy="527882"/>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357" name="矩形 319"/>
                    <p:cNvSpPr>
                      <a:spLocks noChangeAspect="1" noMove="1" noResize="1" noRot="1" noAdjustHandles="1" noEditPoints="1" noChangeArrowheads="1" noChangeShapeType="1" noTextEdit="1"/>
                    </p:cNvSpPr>
                    <p:nvPr/>
                  </p:nvSpPr>
                  <p:spPr>
                    <a:xfrm>
                      <a:off x="496769" y="2070790"/>
                      <a:ext cx="773889" cy="483974"/>
                    </a:xfrm>
                    <a:prstGeom prst="rect"/>
                    <a:blipFill>
                      <a:blip xmlns:r="http://schemas.openxmlformats.org/officeDocument/2006/relationships" r:embed="rId1"/>
                      <a:stretch>
                        <a:fillRect b="-2985"/>
                      </a:stretch>
                    </a:blipFill>
                  </p:spPr>
                  <p:txBody>
                    <a:bodyPr/>
                    <a:p>
                      <a:r>
                        <a:rPr altLang="en-US" lang="zh-CN">
                          <a:noFill/>
                        </a:rPr>
                        <a:t> </a:t>
                      </a:r>
                    </a:p>
                  </p:txBody>
                </p:sp>
                <p:sp>
                  <p:nvSpPr>
                    <p:cNvPr id="1051358" name="矩形 320"/>
                    <p:cNvSpPr>
                      <a:spLocks noChangeAspect="1" noMove="1" noResize="1" noRot="1" noAdjustHandles="1" noEditPoints="1" noChangeArrowheads="1" noChangeShapeType="1" noTextEdit="1"/>
                    </p:cNvSpPr>
                    <p:nvPr/>
                  </p:nvSpPr>
                  <p:spPr>
                    <a:xfrm>
                      <a:off x="4354519" y="2049930"/>
                      <a:ext cx="751174" cy="483974"/>
                    </a:xfrm>
                    <a:prstGeom prst="rect"/>
                    <a:blipFill>
                      <a:blip xmlns:r="http://schemas.openxmlformats.org/officeDocument/2006/relationships" r:embed="rId2"/>
                      <a:stretch>
                        <a:fillRect/>
                      </a:stretch>
                    </a:blipFill>
                  </p:spPr>
                  <p:txBody>
                    <a:bodyPr/>
                    <a:p>
                      <a:r>
                        <a:rPr altLang="en-US" lang="zh-CN">
                          <a:noFill/>
                        </a:rPr>
                        <a:t> </a:t>
                      </a:r>
                    </a:p>
                  </p:txBody>
                </p:sp>
                <p:sp>
                  <p:nvSpPr>
                    <p:cNvPr id="1051359" name="矩形 436"/>
                    <p:cNvSpPr>
                      <a:spLocks noChangeAspect="1" noMove="1" noResize="1" noRot="1" noAdjustHandles="1" noEditPoints="1" noChangeArrowheads="1" noChangeShapeType="1" noTextEdit="1"/>
                    </p:cNvSpPr>
                    <p:nvPr/>
                  </p:nvSpPr>
                  <p:spPr>
                    <a:xfrm>
                      <a:off x="1053741" y="946308"/>
                      <a:ext cx="565671" cy="483974"/>
                    </a:xfrm>
                    <a:prstGeom prst="rect"/>
                    <a:blipFill>
                      <a:blip xmlns:r="http://schemas.openxmlformats.org/officeDocument/2006/relationships" r:embed="rId3"/>
                      <a:stretch>
                        <a:fillRect b="-2985"/>
                      </a:stretch>
                    </a:blipFill>
                  </p:spPr>
                  <p:txBody>
                    <a:bodyPr/>
                    <a:p>
                      <a:r>
                        <a:rPr altLang="en-US" lang="zh-CN">
                          <a:noFill/>
                        </a:rPr>
                        <a:t> </a:t>
                      </a:r>
                    </a:p>
                  </p:txBody>
                </p:sp>
                <p:sp>
                  <p:nvSpPr>
                    <p:cNvPr id="1051360" name="矩形 437"/>
                    <p:cNvSpPr>
                      <a:spLocks noChangeAspect="1" noMove="1" noResize="1" noRot="1" noAdjustHandles="1" noEditPoints="1" noChangeArrowheads="1" noChangeShapeType="1" noTextEdit="1"/>
                    </p:cNvSpPr>
                    <p:nvPr/>
                  </p:nvSpPr>
                  <p:spPr>
                    <a:xfrm>
                      <a:off x="4157748" y="959702"/>
                      <a:ext cx="542957" cy="483974"/>
                    </a:xfrm>
                    <a:prstGeom prst="rect"/>
                    <a:blipFill>
                      <a:blip xmlns:r="http://schemas.openxmlformats.org/officeDocument/2006/relationships" r:embed="rId4"/>
                      <a:stretch>
                        <a:fillRect/>
                      </a:stretch>
                    </a:blipFill>
                  </p:spPr>
                  <p:txBody>
                    <a:bodyPr/>
                    <a:p>
                      <a:r>
                        <a:rPr altLang="en-US" lang="zh-CN">
                          <a:noFill/>
                        </a:rPr>
                        <a:t> </a:t>
                      </a:r>
                    </a:p>
                  </p:txBody>
                </p:sp>
              </p:grpSp>
              <p:cxnSp>
                <p:nvCxnSpPr>
                  <p:cNvPr id="3146003" name="直接箭头连接符 431"/>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04" name="直接箭头连接符 432"/>
                  <p:cNvCxnSpPr>
                    <a:cxnSpLocks/>
                  </p:cNvCxnSpPr>
                  <p:nvPr/>
                </p:nvCxnSpPr>
                <p:spPr>
                  <a:xfrm flipH="1">
                    <a:off x="6486377" y="4294651"/>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854" name="组合 419"/>
                <p:cNvGrpSpPr/>
                <p:nvPr/>
              </p:nvGrpSpPr>
              <p:grpSpPr>
                <a:xfrm>
                  <a:off x="2497018" y="4275368"/>
                  <a:ext cx="780688" cy="1461661"/>
                  <a:chOff x="3141734" y="4325569"/>
                  <a:chExt cx="780688" cy="1461661"/>
                </a:xfrm>
              </p:grpSpPr>
              <p:sp>
                <p:nvSpPr>
                  <p:cNvPr id="1051361"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2" name="矩形 427"/>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3" name="矩形 277"/>
                  <p:cNvSpPr>
                    <a:spLocks noChangeAspect="1" noMove="1" noResize="1" noRot="1" noAdjustHandles="1" noEditPoints="1" noChangeArrowheads="1" noChangeShapeType="1" noTextEdit="1"/>
                  </p:cNvSpPr>
                  <p:nvPr/>
                </p:nvSpPr>
                <p:spPr>
                  <a:xfrm>
                    <a:off x="3141734" y="4842281"/>
                    <a:ext cx="641714" cy="461665"/>
                  </a:xfrm>
                  <a:prstGeom prst="rect"/>
                  <a:blipFill>
                    <a:blip xmlns:r="http://schemas.openxmlformats.org/officeDocument/2006/relationships" r:embed="rId5"/>
                    <a:stretch>
                      <a:fillRect b="-21875"/>
                    </a:stretch>
                  </a:blipFill>
                </p:spPr>
                <p:txBody>
                  <a:bodyPr/>
                  <a:p>
                    <a:r>
                      <a:rPr altLang="en-US" lang="zh-CN">
                        <a:noFill/>
                      </a:rPr>
                      <a:t> </a:t>
                    </a:r>
                  </a:p>
                </p:txBody>
              </p:sp>
            </p:grpSp>
            <p:grpSp>
              <p:nvGrpSpPr>
                <p:cNvPr id="855" name="组合 420"/>
                <p:cNvGrpSpPr/>
                <p:nvPr/>
              </p:nvGrpSpPr>
              <p:grpSpPr>
                <a:xfrm>
                  <a:off x="4305896" y="4267666"/>
                  <a:ext cx="944562" cy="1461661"/>
                  <a:chOff x="4950612" y="4317867"/>
                  <a:chExt cx="944562" cy="1461661"/>
                </a:xfrm>
              </p:grpSpPr>
              <p:sp>
                <p:nvSpPr>
                  <p:cNvPr id="1051364"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5" name="等腰三角形 422"/>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6" name="等腰三角形 423"/>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5" name="直接箭头连接符 424"/>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367" name="矩形 274"/>
                  <p:cNvSpPr>
                    <a:spLocks noChangeAspect="1" noMove="1" noResize="1" noRot="1" noAdjustHandles="1" noEditPoints="1" noChangeArrowheads="1" noChangeShapeType="1" noTextEdit="1"/>
                  </p:cNvSpPr>
                  <p:nvPr/>
                </p:nvSpPr>
                <p:spPr>
                  <a:xfrm>
                    <a:off x="5195111" y="4833864"/>
                    <a:ext cx="700063" cy="473206"/>
                  </a:xfrm>
                  <a:prstGeom prst="rect"/>
                  <a:blipFill>
                    <a:blip xmlns:r="http://schemas.openxmlformats.org/officeDocument/2006/relationships" r:embed="rId6"/>
                    <a:stretch>
                      <a:fillRect l="-8163" t="-4545" r="-3061" b="-37879"/>
                    </a:stretch>
                  </a:blipFill>
                </p:spPr>
                <p:txBody>
                  <a:bodyPr/>
                  <a:p>
                    <a:r>
                      <a:rPr altLang="en-US" lang="zh-CN">
                        <a:noFill/>
                      </a:rPr>
                      <a:t> </a:t>
                    </a:r>
                  </a:p>
                </p:txBody>
              </p:sp>
            </p:grpSp>
          </p:grpSp>
          <p:sp>
            <p:nvSpPr>
              <p:cNvPr id="1051368" name="圆角矩形 417"/>
              <p:cNvSpPr/>
              <p:nvPr/>
            </p:nvSpPr>
            <p:spPr>
              <a:xfrm>
                <a:off x="5217651" y="367332"/>
                <a:ext cx="3818843" cy="2029269"/>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69" name="文本框 200"/>
            <p:cNvSpPr txBox="1"/>
            <p:nvPr/>
          </p:nvSpPr>
          <p:spPr>
            <a:xfrm>
              <a:off x="2280546" y="5759680"/>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370" name="文本框 201"/>
            <p:cNvSpPr txBox="1"/>
            <p:nvPr/>
          </p:nvSpPr>
          <p:spPr>
            <a:xfrm>
              <a:off x="480163" y="424216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371" name="文本框 202"/>
            <p:cNvSpPr txBox="1"/>
            <p:nvPr/>
          </p:nvSpPr>
          <p:spPr>
            <a:xfrm>
              <a:off x="4036389" y="4237849"/>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grpSp>
        <p:nvGrpSpPr>
          <p:cNvPr id="856" name="组合 299"/>
          <p:cNvGrpSpPr/>
          <p:nvPr/>
        </p:nvGrpSpPr>
        <p:grpSpPr>
          <a:xfrm>
            <a:off x="333099" y="335322"/>
            <a:ext cx="4312955" cy="2376988"/>
            <a:chOff x="4858903" y="3916991"/>
            <a:chExt cx="4312955" cy="2376988"/>
          </a:xfrm>
        </p:grpSpPr>
        <p:grpSp>
          <p:nvGrpSpPr>
            <p:cNvPr id="857" name="组合 301"/>
            <p:cNvGrpSpPr/>
            <p:nvPr/>
          </p:nvGrpSpPr>
          <p:grpSpPr>
            <a:xfrm>
              <a:off x="4858903" y="3916991"/>
              <a:ext cx="4109521" cy="2376988"/>
              <a:chOff x="4747488" y="2481246"/>
              <a:chExt cx="4109521" cy="2376988"/>
            </a:xfrm>
          </p:grpSpPr>
          <p:grpSp>
            <p:nvGrpSpPr>
              <p:cNvPr id="858" name="组合 304"/>
              <p:cNvGrpSpPr/>
              <p:nvPr/>
            </p:nvGrpSpPr>
            <p:grpSpPr>
              <a:xfrm>
                <a:off x="4747488" y="2481246"/>
                <a:ext cx="4109521" cy="2376988"/>
                <a:chOff x="524983" y="3002073"/>
                <a:chExt cx="4109521" cy="2376988"/>
              </a:xfrm>
            </p:grpSpPr>
            <p:grpSp>
              <p:nvGrpSpPr>
                <p:cNvPr id="859" name="组合 306"/>
                <p:cNvGrpSpPr/>
                <p:nvPr/>
              </p:nvGrpSpPr>
              <p:grpSpPr>
                <a:xfrm rot="16200000">
                  <a:off x="1204870" y="2322186"/>
                  <a:ext cx="2376988" cy="3736763"/>
                  <a:chOff x="4757729" y="2010669"/>
                  <a:chExt cx="2376988" cy="3736763"/>
                </a:xfrm>
              </p:grpSpPr>
              <p:grpSp>
                <p:nvGrpSpPr>
                  <p:cNvPr id="860" name="组合 350"/>
                  <p:cNvGrpSpPr/>
                  <p:nvPr/>
                </p:nvGrpSpPr>
                <p:grpSpPr>
                  <a:xfrm>
                    <a:off x="4757729" y="2010669"/>
                    <a:ext cx="2376988" cy="3736763"/>
                    <a:chOff x="243829" y="824591"/>
                    <a:chExt cx="2376988" cy="3736763"/>
                  </a:xfrm>
                </p:grpSpPr>
                <p:grpSp>
                  <p:nvGrpSpPr>
                    <p:cNvPr id="861" name="组合 352"/>
                    <p:cNvGrpSpPr/>
                    <p:nvPr/>
                  </p:nvGrpSpPr>
                  <p:grpSpPr>
                    <a:xfrm>
                      <a:off x="243829" y="824591"/>
                      <a:ext cx="2376988" cy="3736763"/>
                      <a:chOff x="2432257" y="-157358"/>
                      <a:chExt cx="2376988" cy="3736763"/>
                    </a:xfrm>
                  </p:grpSpPr>
                  <p:grpSp>
                    <p:nvGrpSpPr>
                      <p:cNvPr id="862" name="组合 356"/>
                      <p:cNvGrpSpPr/>
                      <p:nvPr/>
                    </p:nvGrpSpPr>
                    <p:grpSpPr>
                      <a:xfrm>
                        <a:off x="2432257" y="-157358"/>
                        <a:ext cx="1976710" cy="3736763"/>
                        <a:chOff x="752124" y="1174515"/>
                        <a:chExt cx="1976710" cy="3736763"/>
                      </a:xfrm>
                    </p:grpSpPr>
                    <p:grpSp>
                      <p:nvGrpSpPr>
                        <p:cNvPr id="863" name="组合 359"/>
                        <p:cNvGrpSpPr/>
                        <p:nvPr/>
                      </p:nvGrpSpPr>
                      <p:grpSpPr>
                        <a:xfrm>
                          <a:off x="752124" y="1174515"/>
                          <a:ext cx="1976710" cy="3736763"/>
                          <a:chOff x="485803" y="1079389"/>
                          <a:chExt cx="1976710" cy="3736763"/>
                        </a:xfrm>
                      </p:grpSpPr>
                      <p:grpSp>
                        <p:nvGrpSpPr>
                          <p:cNvPr id="864" name="组合 362"/>
                          <p:cNvGrpSpPr/>
                          <p:nvPr/>
                        </p:nvGrpSpPr>
                        <p:grpSpPr>
                          <a:xfrm>
                            <a:off x="485803" y="1279201"/>
                            <a:ext cx="1976710" cy="3536951"/>
                            <a:chOff x="485803" y="1279201"/>
                            <a:chExt cx="1976710" cy="3536951"/>
                          </a:xfrm>
                        </p:grpSpPr>
                        <p:grpSp>
                          <p:nvGrpSpPr>
                            <p:cNvPr id="865" name="Group 1096"/>
                            <p:cNvGrpSpPr/>
                            <p:nvPr/>
                          </p:nvGrpSpPr>
                          <p:grpSpPr bwMode="auto">
                            <a:xfrm>
                              <a:off x="496039" y="1279201"/>
                              <a:ext cx="1966474" cy="3536240"/>
                              <a:chOff x="3524" y="1831"/>
                              <a:chExt cx="1383" cy="2487"/>
                            </a:xfrm>
                          </p:grpSpPr>
                          <p:sp>
                            <p:nvSpPr>
                              <p:cNvPr id="105137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3" name="Line 1073"/>
                              <p:cNvSpPr>
                                <a:spLocks noChangeShapeType="1"/>
                              </p:cNvSpPr>
                              <p:nvPr/>
                            </p:nvSpPr>
                            <p:spPr bwMode="auto">
                              <a:xfrm flipH="1">
                                <a:off x="3524" y="3080"/>
                                <a:ext cx="115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374" name="Line 1074"/>
                              <p:cNvSpPr>
                                <a:spLocks noChangeShapeType="1"/>
                              </p:cNvSpPr>
                              <p:nvPr/>
                            </p:nvSpPr>
                            <p:spPr bwMode="auto">
                              <a:xfrm>
                                <a:off x="4678" y="3187"/>
                                <a:ext cx="225" cy="1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5" name="Line 1075"/>
                              <p:cNvSpPr>
                                <a:spLocks noChangeShapeType="1"/>
                              </p:cNvSpPr>
                              <p:nvPr/>
                            </p:nvSpPr>
                            <p:spPr bwMode="auto">
                              <a:xfrm rot="10800000" flipV="1">
                                <a:off x="4676" y="282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6" name="Line 1076"/>
                              <p:cNvSpPr>
                                <a:spLocks noChangeShapeType="1"/>
                              </p:cNvSpPr>
                              <p:nvPr/>
                            </p:nvSpPr>
                            <p:spPr bwMode="auto">
                              <a:xfrm flipV="1">
                                <a:off x="4895" y="1831"/>
                                <a:ext cx="0" cy="10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7"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78"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9" name="Line 1077"/>
                            <p:cNvSpPr>
                              <a:spLocks noChangeShapeType="1"/>
                            </p:cNvSpPr>
                            <p:nvPr/>
                          </p:nvSpPr>
                          <p:spPr bwMode="auto">
                            <a:xfrm flipH="1" flipV="1">
                              <a:off x="690242" y="2089769"/>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0" name="文本框 36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06" name="直接连接符 368"/>
                            <p:cNvCxnSpPr>
                              <a:cxnSpLocks/>
                            </p:cNvCxnSpPr>
                            <p:nvPr/>
                          </p:nvCxnSpPr>
                          <p:spPr>
                            <a:xfrm rot="5400000" flipV="1">
                              <a:off x="265678" y="3056973"/>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381" name="椭圆 363"/>
                          <p:cNvSpPr/>
                          <p:nvPr/>
                        </p:nvSpPr>
                        <p:spPr>
                          <a:xfrm>
                            <a:off x="1360710" y="1079389"/>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82" name="文本框 360"/>
                        <p:cNvSpPr txBox="1">
                          <a:spLocks noChangeAspect="1" noMove="1" noResize="1" noRot="1" noAdjustHandles="1" noEditPoints="1" noChangeArrowheads="1" noChangeShapeType="1" noTextEdit="1"/>
                        </p:cNvSpPr>
                        <p:nvPr/>
                      </p:nvSpPr>
                      <p:spPr>
                        <a:xfrm rot="5400000">
                          <a:off x="1980058" y="1296646"/>
                          <a:ext cx="311468" cy="369332"/>
                        </a:xfrm>
                        <a:prstGeom prst="rect"/>
                        <a:blipFill>
                          <a:blip xmlns:r="http://schemas.openxmlformats.org/officeDocument/2006/relationships" r:embed="rId7"/>
                          <a:stretch>
                            <a:fillRect r="-7692"/>
                          </a:stretch>
                        </a:blipFill>
                      </p:spPr>
                      <p:txBody>
                        <a:bodyPr/>
                        <a:p>
                          <a:r>
                            <a:rPr altLang="en-US" lang="zh-CN">
                              <a:noFill/>
                            </a:rPr>
                            <a:t> </a:t>
                          </a:r>
                        </a:p>
                      </p:txBody>
                    </p:sp>
                    <p:sp>
                      <p:nvSpPr>
                        <p:cNvPr id="1051383" name="文本框 361"/>
                        <p:cNvSpPr txBox="1">
                          <a:spLocks noChangeAspect="1" noMove="1" noResize="1" noRot="1" noAdjustHandles="1" noEditPoints="1" noChangeArrowheads="1" noChangeShapeType="1" noTextEdit="1"/>
                        </p:cNvSpPr>
                        <p:nvPr/>
                      </p:nvSpPr>
                      <p:spPr>
                        <a:xfrm rot="5400000">
                          <a:off x="1379859" y="1301997"/>
                          <a:ext cx="297373" cy="369332"/>
                        </a:xfrm>
                        <a:prstGeom prst="rect"/>
                        <a:blipFill>
                          <a:blip xmlns:r="http://schemas.openxmlformats.org/officeDocument/2006/relationships" r:embed="rId8"/>
                          <a:stretch>
                            <a:fillRect r="-2041"/>
                          </a:stretch>
                        </a:blipFill>
                      </p:spPr>
                      <p:txBody>
                        <a:bodyPr/>
                        <a:p>
                          <a:r>
                            <a:rPr altLang="en-US" lang="zh-CN">
                              <a:noFill/>
                            </a:rPr>
                            <a:t> </a:t>
                          </a:r>
                        </a:p>
                      </p:txBody>
                    </p:sp>
                  </p:grpSp>
                  <p:sp>
                    <p:nvSpPr>
                      <p:cNvPr id="1051384"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5" name="文本框 358"/>
                      <p:cNvSpPr txBox="1"/>
                      <p:nvPr/>
                    </p:nvSpPr>
                    <p:spPr>
                      <a:xfrm rot="5400000">
                        <a:off x="4305902" y="1580225"/>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51386" name="文本框 353"/>
                    <p:cNvSpPr txBox="1"/>
                    <p:nvPr/>
                  </p:nvSpPr>
                  <p:spPr>
                    <a:xfrm rot="5400000">
                      <a:off x="1522047" y="277983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387" name="文本框 354"/>
                    <p:cNvSpPr txBox="1"/>
                    <p:nvPr/>
                  </p:nvSpPr>
                  <p:spPr>
                    <a:xfrm rot="5400000">
                      <a:off x="1862198" y="222600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388" name="文本框 355"/>
                    <p:cNvSpPr txBox="1"/>
                    <p:nvPr/>
                  </p:nvSpPr>
                  <p:spPr>
                    <a:xfrm rot="5400000">
                      <a:off x="1902899" y="307289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389" name="文本框 351"/>
                  <p:cNvSpPr txBox="1"/>
                  <p:nvPr/>
                </p:nvSpPr>
                <p:spPr>
                  <a:xfrm rot="5400000">
                    <a:off x="5630606" y="3107056"/>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390" name="Line 1077"/>
                <p:cNvSpPr>
                  <a:spLocks noChangeShapeType="1"/>
                </p:cNvSpPr>
                <p:nvPr/>
              </p:nvSpPr>
              <p:spPr bwMode="auto">
                <a:xfrm rot="16200000" flipH="1" flipV="1">
                  <a:off x="2497282"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1" name="矩形 309"/>
                <p:cNvSpPr/>
                <p:nvPr/>
              </p:nvSpPr>
              <p:spPr>
                <a:xfrm rot="16200000">
                  <a:off x="3138157" y="41957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92" name="矩形 310"/>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93" name="文本框 314"/>
                <p:cNvSpPr txBox="1"/>
                <p:nvPr/>
              </p:nvSpPr>
              <p:spPr>
                <a:xfrm>
                  <a:off x="2808747" y="4087921"/>
                  <a:ext cx="53446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94" name="矩形 325"/>
                <p:cNvSpPr/>
                <p:nvPr/>
              </p:nvSpPr>
              <p:spPr>
                <a:xfrm rot="16200000">
                  <a:off x="1306849"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95"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6" name="文本框 346"/>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397"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9"/>
                  <a:stretch>
                    <a:fillRect r="-7843"/>
                  </a:stretch>
                </a:blipFill>
              </p:spPr>
              <p:txBody>
                <a:bodyPr/>
                <a:p>
                  <a:r>
                    <a:rPr altLang="en-US" lang="zh-CN">
                      <a:noFill/>
                    </a:rPr>
                    <a:t> </a:t>
                  </a:r>
                </a:p>
              </p:txBody>
            </p:sp>
            <p:sp>
              <p:nvSpPr>
                <p:cNvPr id="1051398"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10"/>
                  <a:stretch>
                    <a:fillRect r="-2041"/>
                  </a:stretch>
                </a:blipFill>
              </p:spPr>
              <p:txBody>
                <a:bodyPr/>
                <a:p>
                  <a:r>
                    <a:rPr altLang="en-US" lang="zh-CN">
                      <a:noFill/>
                    </a:rPr>
                    <a:t> </a:t>
                  </a:r>
                </a:p>
              </p:txBody>
            </p:sp>
          </p:grpSp>
          <p:sp>
            <p:nvSpPr>
              <p:cNvPr id="1051399" name="椭圆 305"/>
              <p:cNvSpPr/>
              <p:nvPr/>
            </p:nvSpPr>
            <p:spPr>
              <a:xfrm rot="16200000">
                <a:off x="6683016"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00" name="矩形 302"/>
            <p:cNvSpPr>
              <a:spLocks noChangeAspect="1" noMove="1" noResize="1" noRot="1" noAdjustHandles="1" noEditPoints="1" noChangeArrowheads="1" noChangeShapeType="1" noTextEdit="1"/>
            </p:cNvSpPr>
            <p:nvPr/>
          </p:nvSpPr>
          <p:spPr>
            <a:xfrm>
              <a:off x="8620681" y="4984056"/>
              <a:ext cx="551177" cy="409856"/>
            </a:xfrm>
            <a:prstGeom prst="rect"/>
            <a:blipFill>
              <a:blip xmlns:r="http://schemas.openxmlformats.org/officeDocument/2006/relationships" r:embed="rId11"/>
              <a:stretch>
                <a:fillRect/>
              </a:stretch>
            </a:blipFill>
          </p:spPr>
          <p:txBody>
            <a:bodyPr/>
            <a:p>
              <a:r>
                <a:rPr altLang="en-US" lang="zh-CN">
                  <a:noFill/>
                </a:rPr>
                <a:t> </a:t>
              </a:r>
            </a:p>
          </p:txBody>
        </p:sp>
        <p:sp>
          <p:nvSpPr>
            <p:cNvPr id="1051401" name="矩形 303"/>
            <p:cNvSpPr>
              <a:spLocks noChangeAspect="1" noMove="1" noResize="1" noRot="1" noAdjustHandles="1" noEditPoints="1" noChangeArrowheads="1" noChangeShapeType="1" noTextEdit="1"/>
            </p:cNvSpPr>
            <p:nvPr/>
          </p:nvSpPr>
          <p:spPr>
            <a:xfrm>
              <a:off x="5165866" y="5042226"/>
              <a:ext cx="499880" cy="409856"/>
            </a:xfrm>
            <a:prstGeom prst="rect"/>
            <a:blipFill>
              <a:blip xmlns:r="http://schemas.openxmlformats.org/officeDocument/2006/relationships" r:embed="rId12"/>
              <a:stretch>
                <a:fillRect b="-1493"/>
              </a:stretch>
            </a:blipFill>
          </p:spPr>
          <p:txBody>
            <a:bodyPr/>
            <a:p>
              <a:r>
                <a:rPr altLang="en-US" lang="zh-CN">
                  <a:noFill/>
                </a:rPr>
                <a:t> </a:t>
              </a:r>
            </a:p>
          </p:txBody>
        </p:sp>
      </p:grpSp>
      <p:sp>
        <p:nvSpPr>
          <p:cNvPr id="1051402" name="矩形 377"/>
          <p:cNvSpPr>
            <a:spLocks noChangeAspect="1" noMove="1" noResize="1" noRot="1" noAdjustHandles="1" noEditPoints="1" noChangeArrowheads="1" noChangeShapeType="1" noTextEdit="1"/>
          </p:cNvSpPr>
          <p:nvPr/>
        </p:nvSpPr>
        <p:spPr>
          <a:xfrm>
            <a:off x="4910771" y="4176454"/>
            <a:ext cx="1633459" cy="409856"/>
          </a:xfrm>
          <a:prstGeom prst="rect"/>
          <a:blipFill>
            <a:blip xmlns:r="http://schemas.openxmlformats.org/officeDocument/2006/relationships" r:embed="rId13"/>
            <a:stretch>
              <a:fillRect b="-2985"/>
            </a:stretch>
          </a:blipFill>
        </p:spPr>
        <p:txBody>
          <a:bodyPr/>
          <a:p>
            <a:r>
              <a:rPr altLang="en-US" lang="zh-CN">
                <a:noFill/>
              </a:rPr>
              <a:t> </a:t>
            </a:r>
          </a:p>
        </p:txBody>
      </p:sp>
      <p:grpSp>
        <p:nvGrpSpPr>
          <p:cNvPr id="866" name="组合 378"/>
          <p:cNvGrpSpPr/>
          <p:nvPr/>
        </p:nvGrpSpPr>
        <p:grpSpPr>
          <a:xfrm>
            <a:off x="4843884" y="2913073"/>
            <a:ext cx="3099412" cy="697499"/>
            <a:chOff x="473805" y="3452898"/>
            <a:chExt cx="3099412" cy="697499"/>
          </a:xfrm>
        </p:grpSpPr>
        <p:sp>
          <p:nvSpPr>
            <p:cNvPr id="1051403" name="文本框 379"/>
            <p:cNvSpPr txBox="1">
              <a:spLocks noChangeAspect="1" noMove="1" noResize="1" noRot="1" noAdjustHandles="1" noEditPoints="1" noChangeArrowheads="1" noChangeShapeType="1" noTextEdit="1"/>
            </p:cNvSpPr>
            <p:nvPr/>
          </p:nvSpPr>
          <p:spPr>
            <a:xfrm>
              <a:off x="2580702" y="3452898"/>
              <a:ext cx="992515" cy="697499"/>
            </a:xfrm>
            <a:prstGeom prst="rect"/>
            <a:blipFill>
              <a:blip xmlns:r="http://schemas.openxmlformats.org/officeDocument/2006/relationships" r:embed="rId14"/>
              <a:stretch>
                <a:fillRect/>
              </a:stretch>
            </a:blipFill>
          </p:spPr>
          <p:txBody>
            <a:bodyPr/>
            <a:p>
              <a:r>
                <a:rPr altLang="en-US" lang="zh-CN">
                  <a:noFill/>
                </a:rPr>
                <a:t> </a:t>
              </a:r>
            </a:p>
          </p:txBody>
        </p:sp>
        <p:sp>
          <p:nvSpPr>
            <p:cNvPr id="1051404" name="Rectangle 1282"/>
            <p:cNvSpPr>
              <a:spLocks noChangeArrowheads="1"/>
            </p:cNvSpPr>
            <p:nvPr/>
          </p:nvSpPr>
          <p:spPr bwMode="auto">
            <a:xfrm>
              <a:off x="473805" y="3578166"/>
              <a:ext cx="21563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Voltage gain:</a:t>
              </a:r>
              <a:endParaRPr altLang="en-US" b="1" dirty="0" sz="2400" kumimoji="1" lang="zh-CN">
                <a:latin typeface="Arial" panose="020B0604020202020204" pitchFamily="34" charset="0"/>
                <a:cs typeface="Arial" panose="020B0604020202020204" pitchFamily="34" charset="0"/>
              </a:endParaRPr>
            </a:p>
          </p:txBody>
        </p:sp>
      </p:grpSp>
      <p:sp>
        <p:nvSpPr>
          <p:cNvPr id="1051405" name="矩形 381"/>
          <p:cNvSpPr>
            <a:spLocks noChangeAspect="1" noMove="1" noResize="1" noRot="1" noAdjustHandles="1" noEditPoints="1" noChangeArrowheads="1" noChangeShapeType="1" noTextEdit="1"/>
          </p:cNvSpPr>
          <p:nvPr/>
        </p:nvSpPr>
        <p:spPr>
          <a:xfrm>
            <a:off x="4887848" y="3724984"/>
            <a:ext cx="2471254" cy="409856"/>
          </a:xfrm>
          <a:prstGeom prst="rect"/>
          <a:blipFill>
            <a:blip xmlns:r="http://schemas.openxmlformats.org/officeDocument/2006/relationships" r:embed="rId15"/>
            <a:stretch>
              <a:fillRect b="-16418"/>
            </a:stretch>
          </a:blipFill>
        </p:spPr>
        <p:txBody>
          <a:bodyPr/>
          <a:p>
            <a:r>
              <a:rPr altLang="en-US" lang="zh-CN">
                <a:noFill/>
              </a:rPr>
              <a:t> </a:t>
            </a:r>
          </a:p>
        </p:txBody>
      </p:sp>
      <p:sp>
        <p:nvSpPr>
          <p:cNvPr id="1051406" name="文本框 382"/>
          <p:cNvSpPr txBox="1">
            <a:spLocks noChangeAspect="1" noMove="1" noResize="1" noRot="1" noAdjustHandles="1" noEditPoints="1" noChangeArrowheads="1" noChangeShapeType="1" noTextEdit="1"/>
          </p:cNvSpPr>
          <p:nvPr/>
        </p:nvSpPr>
        <p:spPr>
          <a:xfrm>
            <a:off x="4977132" y="4664609"/>
            <a:ext cx="2539670" cy="697499"/>
          </a:xfrm>
          <a:prstGeom prst="rect"/>
          <a:blipFill>
            <a:blip xmlns:r="http://schemas.openxmlformats.org/officeDocument/2006/relationships" r:embed="rId16"/>
            <a:stretch>
              <a:fillRect/>
            </a:stretch>
          </a:blipFill>
        </p:spPr>
        <p:txBody>
          <a:bodyPr/>
          <a:p>
            <a:r>
              <a:rPr altLang="en-US" lang="zh-CN">
                <a:noFill/>
              </a:rPr>
              <a:t> </a:t>
            </a:r>
          </a:p>
        </p:txBody>
      </p:sp>
      <p:sp>
        <p:nvSpPr>
          <p:cNvPr id="1051407" name="文本框 383"/>
          <p:cNvSpPr txBox="1">
            <a:spLocks noChangeAspect="1" noMove="1" noResize="1" noRot="1" noAdjustHandles="1" noEditPoints="1" noChangeArrowheads="1" noChangeShapeType="1" noTextEdit="1"/>
          </p:cNvSpPr>
          <p:nvPr/>
        </p:nvSpPr>
        <p:spPr>
          <a:xfrm>
            <a:off x="5024888" y="5764661"/>
            <a:ext cx="1009251" cy="381964"/>
          </a:xfrm>
          <a:prstGeom prst="rect"/>
          <a:blipFill>
            <a:blip xmlns:r="http://schemas.openxmlformats.org/officeDocument/2006/relationships" r:embed="rId17"/>
            <a:stretch>
              <a:fillRect l="-6627" t="-17742" r="-6627" b="-9677"/>
            </a:stretch>
          </a:blipFill>
        </p:spPr>
        <p:txBody>
          <a:bodyPr/>
          <a:p>
            <a:r>
              <a:rPr altLang="en-US" lang="zh-CN">
                <a:noFill/>
              </a:rPr>
              <a:t> </a:t>
            </a:r>
          </a:p>
        </p:txBody>
      </p:sp>
      <p:sp>
        <p:nvSpPr>
          <p:cNvPr id="1051408" name="圆角矩形 384"/>
          <p:cNvSpPr/>
          <p:nvPr/>
        </p:nvSpPr>
        <p:spPr>
          <a:xfrm>
            <a:off x="4781436" y="2817428"/>
            <a:ext cx="4173750" cy="3604888"/>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9" name="Rectangle 1282"/>
          <p:cNvSpPr>
            <a:spLocks noChangeArrowheads="1"/>
          </p:cNvSpPr>
          <p:nvPr/>
        </p:nvSpPr>
        <p:spPr bwMode="auto">
          <a:xfrm>
            <a:off x="6176999" y="5766561"/>
            <a:ext cx="2717683" cy="400110"/>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Can amplify voltage</a:t>
            </a:r>
            <a:endParaRPr altLang="en-US" b="1" dirty="0" sz="2000" kumimoji="1" lang="zh-CN">
              <a:latin typeface="Arial" panose="020B0604020202020204" pitchFamily="34" charset="0"/>
              <a:cs typeface="Arial" panose="020B0604020202020204" pitchFamily="34" charset="0"/>
            </a:endParaRPr>
          </a:p>
        </p:txBody>
      </p:sp>
      <p:grpSp>
        <p:nvGrpSpPr>
          <p:cNvPr id="867" name="组合 1"/>
          <p:cNvGrpSpPr/>
          <p:nvPr/>
        </p:nvGrpSpPr>
        <p:grpSpPr>
          <a:xfrm>
            <a:off x="394079" y="3336413"/>
            <a:ext cx="4349230" cy="2622112"/>
            <a:chOff x="394079" y="3336413"/>
            <a:chExt cx="4349230" cy="2622112"/>
          </a:xfrm>
        </p:grpSpPr>
        <p:grpSp>
          <p:nvGrpSpPr>
            <p:cNvPr id="868" name="组合 12"/>
            <p:cNvGrpSpPr/>
            <p:nvPr/>
          </p:nvGrpSpPr>
          <p:grpSpPr>
            <a:xfrm>
              <a:off x="394079" y="3336413"/>
              <a:ext cx="4349230" cy="2622112"/>
              <a:chOff x="449296" y="3341645"/>
              <a:chExt cx="4349230" cy="2622112"/>
            </a:xfrm>
          </p:grpSpPr>
          <p:grpSp>
            <p:nvGrpSpPr>
              <p:cNvPr id="869" name="组合 11"/>
              <p:cNvGrpSpPr/>
              <p:nvPr/>
            </p:nvGrpSpPr>
            <p:grpSpPr>
              <a:xfrm>
                <a:off x="449296" y="3341645"/>
                <a:ext cx="4109521" cy="2622112"/>
                <a:chOff x="449296" y="3341645"/>
                <a:chExt cx="4109521" cy="2622112"/>
              </a:xfrm>
            </p:grpSpPr>
            <p:sp>
              <p:nvSpPr>
                <p:cNvPr id="1051410" name="矩形 294"/>
                <p:cNvSpPr>
                  <a:spLocks noChangeAspect="1" noMove="1" noResize="1" noRot="1" noAdjustHandles="1" noEditPoints="1" noChangeArrowheads="1" noChangeShapeType="1" noTextEdit="1"/>
                </p:cNvSpPr>
                <p:nvPr/>
              </p:nvSpPr>
              <p:spPr>
                <a:xfrm>
                  <a:off x="2659273" y="3341645"/>
                  <a:ext cx="614463" cy="409856"/>
                </a:xfrm>
                <a:prstGeom prst="rect"/>
                <a:blipFill>
                  <a:blip xmlns:r="http://schemas.openxmlformats.org/officeDocument/2006/relationships" r:embed="rId18"/>
                  <a:stretch>
                    <a:fillRect b="-13235"/>
                  </a:stretch>
                </a:blipFill>
              </p:spPr>
              <p:txBody>
                <a:bodyPr/>
                <a:p>
                  <a:r>
                    <a:rPr altLang="en-US" lang="zh-CN">
                      <a:noFill/>
                    </a:rPr>
                    <a:t> </a:t>
                  </a:r>
                </a:p>
              </p:txBody>
            </p:sp>
            <p:grpSp>
              <p:nvGrpSpPr>
                <p:cNvPr id="870" name="组合 205"/>
                <p:cNvGrpSpPr/>
                <p:nvPr/>
              </p:nvGrpSpPr>
              <p:grpSpPr>
                <a:xfrm>
                  <a:off x="449296" y="3820690"/>
                  <a:ext cx="4109521" cy="2143067"/>
                  <a:chOff x="4747488" y="2715166"/>
                  <a:chExt cx="4109521" cy="2143067"/>
                </a:xfrm>
              </p:grpSpPr>
              <p:grpSp>
                <p:nvGrpSpPr>
                  <p:cNvPr id="871" name="组合 215"/>
                  <p:cNvGrpSpPr/>
                  <p:nvPr/>
                </p:nvGrpSpPr>
                <p:grpSpPr>
                  <a:xfrm>
                    <a:off x="4747488" y="2715166"/>
                    <a:ext cx="4109521" cy="2143067"/>
                    <a:chOff x="524983" y="3235993"/>
                    <a:chExt cx="4109521" cy="2143067"/>
                  </a:xfrm>
                </p:grpSpPr>
                <p:grpSp>
                  <p:nvGrpSpPr>
                    <p:cNvPr id="872" name="组合 217"/>
                    <p:cNvGrpSpPr/>
                    <p:nvPr/>
                  </p:nvGrpSpPr>
                  <p:grpSpPr>
                    <a:xfrm rot="16200000">
                      <a:off x="1405010" y="2522325"/>
                      <a:ext cx="1976708" cy="3736763"/>
                      <a:chOff x="4757730" y="2010669"/>
                      <a:chExt cx="1976708" cy="3736763"/>
                    </a:xfrm>
                  </p:grpSpPr>
                  <p:grpSp>
                    <p:nvGrpSpPr>
                      <p:cNvPr id="873" name="组合 260"/>
                      <p:cNvGrpSpPr/>
                      <p:nvPr/>
                    </p:nvGrpSpPr>
                    <p:grpSpPr>
                      <a:xfrm>
                        <a:off x="4757730" y="2010669"/>
                        <a:ext cx="1976708" cy="3736763"/>
                        <a:chOff x="2432257" y="-157358"/>
                        <a:chExt cx="1976708" cy="3736763"/>
                      </a:xfrm>
                    </p:grpSpPr>
                    <p:grpSp>
                      <p:nvGrpSpPr>
                        <p:cNvPr id="874" name="组合 264"/>
                        <p:cNvGrpSpPr/>
                        <p:nvPr/>
                      </p:nvGrpSpPr>
                      <p:grpSpPr>
                        <a:xfrm>
                          <a:off x="2432257" y="-157358"/>
                          <a:ext cx="1976708" cy="3736763"/>
                          <a:chOff x="752124" y="1174515"/>
                          <a:chExt cx="1976708" cy="3736763"/>
                        </a:xfrm>
                      </p:grpSpPr>
                      <p:grpSp>
                        <p:nvGrpSpPr>
                          <p:cNvPr id="875" name="组合 267"/>
                          <p:cNvGrpSpPr/>
                          <p:nvPr/>
                        </p:nvGrpSpPr>
                        <p:grpSpPr>
                          <a:xfrm>
                            <a:off x="752124" y="1174515"/>
                            <a:ext cx="1976708" cy="3736763"/>
                            <a:chOff x="485803" y="1079389"/>
                            <a:chExt cx="1976708" cy="3736763"/>
                          </a:xfrm>
                        </p:grpSpPr>
                        <p:grpSp>
                          <p:nvGrpSpPr>
                            <p:cNvPr id="876" name="组合 270"/>
                            <p:cNvGrpSpPr/>
                            <p:nvPr/>
                          </p:nvGrpSpPr>
                          <p:grpSpPr>
                            <a:xfrm>
                              <a:off x="485803" y="1279201"/>
                              <a:ext cx="1976708" cy="3536951"/>
                              <a:chOff x="485803" y="1279201"/>
                              <a:chExt cx="1976708" cy="3536951"/>
                            </a:xfrm>
                          </p:grpSpPr>
                          <p:grpSp>
                            <p:nvGrpSpPr>
                              <p:cNvPr id="877" name="Group 1096"/>
                              <p:cNvGrpSpPr/>
                              <p:nvPr/>
                            </p:nvGrpSpPr>
                            <p:grpSpPr bwMode="auto">
                              <a:xfrm>
                                <a:off x="496039" y="1279201"/>
                                <a:ext cx="1952255" cy="3536240"/>
                                <a:chOff x="3524" y="1831"/>
                                <a:chExt cx="1373" cy="2487"/>
                              </a:xfrm>
                            </p:grpSpPr>
                            <p:sp>
                              <p:nvSpPr>
                                <p:cNvPr id="1051411" name="Line 1073"/>
                                <p:cNvSpPr>
                                  <a:spLocks noChangeShapeType="1"/>
                                </p:cNvSpPr>
                                <p:nvPr/>
                              </p:nvSpPr>
                              <p:spPr bwMode="auto">
                                <a:xfrm flipH="1">
                                  <a:off x="3524" y="2980"/>
                                  <a:ext cx="1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412" name="Line 1076"/>
                                <p:cNvSpPr>
                                  <a:spLocks noChangeShapeType="1"/>
                                </p:cNvSpPr>
                                <p:nvPr/>
                              </p:nvSpPr>
                              <p:spPr bwMode="auto">
                                <a:xfrm flipV="1">
                                  <a:off x="4895" y="1831"/>
                                  <a:ext cx="0" cy="153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3"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14"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5" name="Line 1077"/>
                              <p:cNvSpPr>
                                <a:spLocks noChangeShapeType="1"/>
                              </p:cNvSpPr>
                              <p:nvPr/>
                            </p:nvSpPr>
                            <p:spPr bwMode="auto">
                              <a:xfrm flipH="1" flipV="1">
                                <a:off x="690242" y="2052116"/>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007" name="直接连接符 278"/>
                              <p:cNvCxnSpPr>
                                <a:cxnSpLocks/>
                              </p:cNvCxnSpPr>
                              <p:nvPr/>
                            </p:nvCxnSpPr>
                            <p:spPr>
                              <a:xfrm rot="5400000" flipV="1">
                                <a:off x="265678" y="292249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416" name="椭圆 272"/>
                            <p:cNvSpPr/>
                            <p:nvPr/>
                          </p:nvSpPr>
                          <p:spPr>
                            <a:xfrm>
                              <a:off x="1360710" y="1079389"/>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17" name="文本框 268"/>
                          <p:cNvSpPr txBox="1">
                            <a:spLocks noChangeAspect="1" noMove="1" noResize="1" noRot="1" noAdjustHandles="1" noEditPoints="1" noChangeArrowheads="1" noChangeShapeType="1" noTextEdit="1"/>
                          </p:cNvSpPr>
                          <p:nvPr/>
                        </p:nvSpPr>
                        <p:spPr>
                          <a:xfrm rot="5400000">
                            <a:off x="1980058" y="1296646"/>
                            <a:ext cx="311468" cy="369332"/>
                          </a:xfrm>
                          <a:prstGeom prst="rect"/>
                          <a:blipFill>
                            <a:blip xmlns:r="http://schemas.openxmlformats.org/officeDocument/2006/relationships" r:embed="rId19"/>
                            <a:stretch>
                              <a:fillRect r="-7692"/>
                            </a:stretch>
                          </a:blipFill>
                        </p:spPr>
                        <p:txBody>
                          <a:bodyPr/>
                          <a:p>
                            <a:r>
                              <a:rPr altLang="en-US" lang="zh-CN">
                                <a:noFill/>
                              </a:rPr>
                              <a:t> </a:t>
                            </a:r>
                          </a:p>
                        </p:txBody>
                      </p:sp>
                      <p:sp>
                        <p:nvSpPr>
                          <p:cNvPr id="1051418" name="文本框 269"/>
                          <p:cNvSpPr txBox="1">
                            <a:spLocks noChangeAspect="1" noMove="1" noResize="1" noRot="1" noAdjustHandles="1" noEditPoints="1" noChangeArrowheads="1" noChangeShapeType="1" noTextEdit="1"/>
                          </p:cNvSpPr>
                          <p:nvPr/>
                        </p:nvSpPr>
                        <p:spPr>
                          <a:xfrm rot="5400000">
                            <a:off x="1379859" y="1301997"/>
                            <a:ext cx="297373" cy="369332"/>
                          </a:xfrm>
                          <a:prstGeom prst="rect"/>
                          <a:blipFill>
                            <a:blip xmlns:r="http://schemas.openxmlformats.org/officeDocument/2006/relationships" r:embed="rId20"/>
                            <a:stretch>
                              <a:fillRect r="-2041"/>
                            </a:stretch>
                          </a:blipFill>
                        </p:spPr>
                        <p:txBody>
                          <a:bodyPr/>
                          <a:p>
                            <a:r>
                              <a:rPr altLang="en-US" lang="zh-CN">
                                <a:noFill/>
                              </a:rPr>
                              <a:t> </a:t>
                            </a:r>
                          </a:p>
                        </p:txBody>
                      </p:sp>
                    </p:grpSp>
                    <p:sp>
                      <p:nvSpPr>
                        <p:cNvPr id="1051419"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20" name="文本框 256"/>
                      <p:cNvSpPr txBox="1"/>
                      <p:nvPr/>
                    </p:nvSpPr>
                    <p:spPr>
                      <a:xfrm rot="5400000">
                        <a:off x="5630613" y="3069410"/>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421" name="Line 1077"/>
                    <p:cNvSpPr>
                      <a:spLocks noChangeShapeType="1"/>
                    </p:cNvSpPr>
                    <p:nvPr/>
                  </p:nvSpPr>
                  <p:spPr bwMode="auto">
                    <a:xfrm rot="16200000" flipH="1" flipV="1">
                      <a:off x="2647891"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22" name="矩形 233"/>
                    <p:cNvSpPr/>
                    <p:nvPr/>
                  </p:nvSpPr>
                  <p:spPr>
                    <a:xfrm rot="16200000">
                      <a:off x="3288766" y="41957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3" name="矩形 240"/>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4" name="文本框 241"/>
                    <p:cNvSpPr txBox="1"/>
                    <p:nvPr/>
                  </p:nvSpPr>
                  <p:spPr>
                    <a:xfrm>
                      <a:off x="2959356" y="4087921"/>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25" name="矩形 243"/>
                    <p:cNvSpPr/>
                    <p:nvPr/>
                  </p:nvSpPr>
                  <p:spPr>
                    <a:xfrm rot="16200000">
                      <a:off x="1269196"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6"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27" name="文本框 245"/>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428"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9"/>
                      <a:stretch>
                        <a:fillRect r="-7843"/>
                      </a:stretch>
                    </a:blipFill>
                  </p:spPr>
                  <p:txBody>
                    <a:bodyPr/>
                    <a:p>
                      <a:r>
                        <a:rPr altLang="en-US" lang="zh-CN">
                          <a:noFill/>
                        </a:rPr>
                        <a:t> </a:t>
                      </a:r>
                    </a:p>
                  </p:txBody>
                </p:sp>
                <p:sp>
                  <p:nvSpPr>
                    <p:cNvPr id="1051429"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10"/>
                      <a:stretch>
                        <a:fillRect r="-2041"/>
                      </a:stretch>
                    </a:blipFill>
                  </p:spPr>
                  <p:txBody>
                    <a:bodyPr/>
                    <a:p>
                      <a:r>
                        <a:rPr altLang="en-US" lang="zh-CN">
                          <a:noFill/>
                        </a:rPr>
                        <a:t> </a:t>
                      </a:r>
                    </a:p>
                  </p:txBody>
                </p:sp>
              </p:grpSp>
              <p:sp>
                <p:nvSpPr>
                  <p:cNvPr id="1051430" name="椭圆 216"/>
                  <p:cNvSpPr/>
                  <p:nvPr/>
                </p:nvSpPr>
                <p:spPr>
                  <a:xfrm rot="16200000">
                    <a:off x="6527029"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31" name="Line 1073"/>
                <p:cNvSpPr>
                  <a:spLocks noChangeShapeType="1"/>
                </p:cNvSpPr>
                <p:nvPr/>
              </p:nvSpPr>
              <p:spPr bwMode="auto">
                <a:xfrm rot="16200000" flipH="1">
                  <a:off x="1404277" y="4878247"/>
                  <a:ext cx="175395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432" name="矩形 288"/>
                <p:cNvSpPr/>
                <p:nvPr/>
              </p:nvSpPr>
              <p:spPr>
                <a:xfrm rot="16200000">
                  <a:off x="2078586" y="47735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33" name="矩形 289"/>
                <p:cNvSpPr>
                  <a:spLocks noChangeAspect="1" noMove="1" noResize="1" noRot="1" noAdjustHandles="1" noEditPoints="1" noChangeArrowheads="1" noChangeShapeType="1" noTextEdit="1"/>
                </p:cNvSpPr>
                <p:nvPr/>
              </p:nvSpPr>
              <p:spPr>
                <a:xfrm>
                  <a:off x="2289538" y="4587748"/>
                  <a:ext cx="543439" cy="390964"/>
                </a:xfrm>
                <a:prstGeom prst="rect"/>
                <a:blipFill>
                  <a:blip xmlns:r="http://schemas.openxmlformats.org/officeDocument/2006/relationships" r:embed="rId21"/>
                  <a:stretch>
                    <a:fillRect b="-20313"/>
                  </a:stretch>
                </a:blipFill>
              </p:spPr>
              <p:txBody>
                <a:bodyPr/>
                <a:p>
                  <a:r>
                    <a:rPr altLang="en-US" lang="zh-CN">
                      <a:noFill/>
                    </a:rPr>
                    <a:t> </a:t>
                  </a:r>
                </a:p>
              </p:txBody>
            </p:sp>
            <p:grpSp>
              <p:nvGrpSpPr>
                <p:cNvPr id="878" name="组合 6"/>
                <p:cNvGrpSpPr/>
                <p:nvPr/>
              </p:nvGrpSpPr>
              <p:grpSpPr>
                <a:xfrm rot="16200000">
                  <a:off x="2809758" y="3787143"/>
                  <a:ext cx="245588" cy="423443"/>
                  <a:chOff x="6925825" y="3921518"/>
                  <a:chExt cx="245588" cy="423443"/>
                </a:xfrm>
              </p:grpSpPr>
              <p:sp>
                <p:nvSpPr>
                  <p:cNvPr id="1051434" name="等腰三角形 290"/>
                  <p:cNvSpPr/>
                  <p:nvPr/>
                </p:nvSpPr>
                <p:spPr>
                  <a:xfrm>
                    <a:off x="6925826" y="392151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35" name="等腰三角形 291"/>
                  <p:cNvSpPr/>
                  <p:nvPr/>
                </p:nvSpPr>
                <p:spPr>
                  <a:xfrm flipV="1">
                    <a:off x="6925825" y="413324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008" name="直接箭头连接符 293"/>
                <p:cNvCxnSpPr>
                  <a:cxnSpLocks/>
                </p:cNvCxnSpPr>
                <p:nvPr/>
              </p:nvCxnSpPr>
              <p:spPr>
                <a:xfrm flipH="1">
                  <a:off x="2686095" y="3770296"/>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09" name="直接箭头连接符 295"/>
                <p:cNvCxnSpPr>
                  <a:cxnSpLocks/>
                </p:cNvCxnSpPr>
                <p:nvPr/>
              </p:nvCxnSpPr>
              <p:spPr>
                <a:xfrm flipH="1" flipV="1">
                  <a:off x="2200742" y="4152943"/>
                  <a:ext cx="6460" cy="40427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436" name="矩形 296"/>
                <p:cNvSpPr>
                  <a:spLocks noChangeAspect="1" noMove="1" noResize="1" noRot="1" noAdjustHandles="1" noEditPoints="1" noChangeArrowheads="1" noChangeShapeType="1" noTextEdit="1"/>
                </p:cNvSpPr>
                <p:nvPr/>
              </p:nvSpPr>
              <p:spPr>
                <a:xfrm>
                  <a:off x="1841778" y="4157521"/>
                  <a:ext cx="412201" cy="409856"/>
                </a:xfrm>
                <a:prstGeom prst="rect"/>
                <a:blipFill>
                  <a:blip xmlns:r="http://schemas.openxmlformats.org/officeDocument/2006/relationships" r:embed="rId22"/>
                  <a:stretch>
                    <a:fillRect b="-2985"/>
                  </a:stretch>
                </a:blipFill>
              </p:spPr>
              <p:txBody>
                <a:bodyPr/>
                <a:p>
                  <a:r>
                    <a:rPr altLang="en-US" lang="zh-CN">
                      <a:noFill/>
                    </a:rPr>
                    <a:t> </a:t>
                  </a:r>
                </a:p>
              </p:txBody>
            </p:sp>
            <p:sp>
              <p:nvSpPr>
                <p:cNvPr id="1051437" name="矩形 297"/>
                <p:cNvSpPr>
                  <a:spLocks noChangeAspect="1" noMove="1" noResize="1" noRot="1" noAdjustHandles="1" noEditPoints="1" noChangeArrowheads="1" noChangeShapeType="1" noTextEdit="1"/>
                </p:cNvSpPr>
                <p:nvPr/>
              </p:nvSpPr>
              <p:spPr>
                <a:xfrm>
                  <a:off x="835058" y="3452627"/>
                  <a:ext cx="396711" cy="409856"/>
                </a:xfrm>
                <a:prstGeom prst="rect"/>
                <a:blipFill>
                  <a:blip xmlns:r="http://schemas.openxmlformats.org/officeDocument/2006/relationships" r:embed="rId23"/>
                  <a:stretch>
                    <a:fillRect r="-4615" b="-1493"/>
                  </a:stretch>
                </a:blipFill>
              </p:spPr>
              <p:txBody>
                <a:bodyPr/>
                <a:p>
                  <a:r>
                    <a:rPr altLang="en-US" lang="zh-CN">
                      <a:noFill/>
                    </a:rPr>
                    <a:t> </a:t>
                  </a:r>
                </a:p>
              </p:txBody>
            </p:sp>
            <p:cxnSp>
              <p:nvCxnSpPr>
                <p:cNvPr id="3146010" name="直接箭头连接符 298"/>
                <p:cNvCxnSpPr>
                  <a:cxnSpLocks/>
                </p:cNvCxnSpPr>
                <p:nvPr/>
              </p:nvCxnSpPr>
              <p:spPr>
                <a:xfrm>
                  <a:off x="807020" y="3871753"/>
                  <a:ext cx="453812"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438" name="矩形 375"/>
              <p:cNvSpPr>
                <a:spLocks noChangeAspect="1" noMove="1" noResize="1" noRot="1" noAdjustHandles="1" noEditPoints="1" noChangeArrowheads="1" noChangeShapeType="1" noTextEdit="1"/>
              </p:cNvSpPr>
              <p:nvPr/>
            </p:nvSpPr>
            <p:spPr>
              <a:xfrm>
                <a:off x="4247349" y="4648571"/>
                <a:ext cx="551177" cy="409856"/>
              </a:xfrm>
              <a:prstGeom prst="rect"/>
              <a:blipFill>
                <a:blip xmlns:r="http://schemas.openxmlformats.org/officeDocument/2006/relationships" r:embed="rId24"/>
                <a:stretch>
                  <a:fillRect/>
                </a:stretch>
              </a:blipFill>
            </p:spPr>
            <p:txBody>
              <a:bodyPr/>
              <a:p>
                <a:r>
                  <a:rPr altLang="en-US" lang="zh-CN">
                    <a:noFill/>
                  </a:rPr>
                  <a:t> </a:t>
                </a:r>
              </a:p>
            </p:txBody>
          </p:sp>
          <p:sp>
            <p:nvSpPr>
              <p:cNvPr id="1051439" name="矩形 376"/>
              <p:cNvSpPr>
                <a:spLocks noChangeAspect="1" noMove="1" noResize="1" noRot="1" noAdjustHandles="1" noEditPoints="1" noChangeArrowheads="1" noChangeShapeType="1" noTextEdit="1"/>
              </p:cNvSpPr>
              <p:nvPr/>
            </p:nvSpPr>
            <p:spPr>
              <a:xfrm>
                <a:off x="792534" y="4706741"/>
                <a:ext cx="499880" cy="409856"/>
              </a:xfrm>
              <a:prstGeom prst="rect"/>
              <a:blipFill>
                <a:blip xmlns:r="http://schemas.openxmlformats.org/officeDocument/2006/relationships" r:embed="rId25"/>
                <a:stretch>
                  <a:fillRect b="-2985"/>
                </a:stretch>
              </a:blipFill>
            </p:spPr>
            <p:txBody>
              <a:bodyPr/>
              <a:p>
                <a:r>
                  <a:rPr altLang="en-US" lang="zh-CN">
                    <a:noFill/>
                  </a:rPr>
                  <a:t> </a:t>
                </a:r>
              </a:p>
            </p:txBody>
          </p:sp>
        </p:grpSp>
        <p:sp>
          <p:nvSpPr>
            <p:cNvPr id="1051440" name="文本框 136"/>
            <p:cNvSpPr txBox="1"/>
            <p:nvPr/>
          </p:nvSpPr>
          <p:spPr>
            <a:xfrm>
              <a:off x="1942004" y="5143754"/>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441" name="文本框 137"/>
            <p:cNvSpPr txBox="1"/>
            <p:nvPr/>
          </p:nvSpPr>
          <p:spPr>
            <a:xfrm>
              <a:off x="1711199" y="3640836"/>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442" name="文本框 138"/>
            <p:cNvSpPr txBox="1"/>
            <p:nvPr/>
          </p:nvSpPr>
          <p:spPr>
            <a:xfrm>
              <a:off x="3110339" y="3640836"/>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26">
            <p14:nvContentPartPr>
              <p14:cNvPr id="1052509" name=""/>
              <p14:cNvContentPartPr/>
              <p14:nvPr/>
            </p14:nvContentPartPr>
            <p14:xfrm>
              <a:off x="4073811" y="3954333"/>
              <a:ext cx="8460" cy="43781"/>
            </p14:xfrm>
          </p:contentPart>
        </mc:Choice>
        <mc:Fallback>
          <p:sp>
            <p:nvSpPr>
              <p:cNvPr id="1052509" name=""/>
              <p:cNvSpPr/>
              <p:nvPr/>
            </p:nvSpPr>
            <p:spPr>
              <a:xfrm>
                <a:off x="4073811" y="3954333"/>
                <a:ext cx="8460" cy="43781"/>
              </a:xfrm>
            </p:spPr>
          </p:sp>
        </mc:Fallback>
      </mc:AlternateContent>
      <mc:AlternateContent xmlns:mc="http://schemas.openxmlformats.org/markup-compatibility/2006">
        <mc:Choice xmlns:p14="http://schemas.microsoft.com/office/powerpoint/2010/main" Requires="p14">
          <p:contentPart p14:bwMode="auto" r:id="rId27">
            <p14:nvContentPartPr>
              <p14:cNvPr id="1052512" name=""/>
              <p14:cNvContentPartPr/>
              <p14:nvPr/>
            </p14:nvContentPartPr>
            <p14:xfrm>
              <a:off x="558973" y="4006973"/>
              <a:ext cx="57687" cy="139008"/>
            </p14:xfrm>
          </p:contentPart>
        </mc:Choice>
        <mc:Fallback>
          <p:sp>
            <p:nvSpPr>
              <p:cNvPr id="1052512" name=""/>
              <p:cNvSpPr/>
              <p:nvPr/>
            </p:nvSpPr>
            <p:spPr>
              <a:xfrm>
                <a:off x="558973" y="4006973"/>
                <a:ext cx="57687" cy="139008"/>
              </a:xfrm>
            </p:spPr>
          </p:sp>
        </mc:Fallback>
      </mc:AlternateContent>
      <mc:AlternateContent xmlns:mc="http://schemas.openxmlformats.org/markup-compatibility/2006">
        <mc:Choice xmlns:p14="http://schemas.microsoft.com/office/powerpoint/2010/main" Requires="p14">
          <p:contentPart p14:bwMode="auto" r:id="rId28">
            <p14:nvContentPartPr>
              <p14:cNvPr id="1052513" name=""/>
              <p14:cNvContentPartPr/>
              <p14:nvPr/>
            </p14:nvContentPartPr>
            <p14:xfrm>
              <a:off x="602639" y="5734986"/>
              <a:ext cx="61835" cy="85500"/>
            </p14:xfrm>
          </p:contentPart>
        </mc:Choice>
        <mc:Fallback>
          <p:sp>
            <p:nvSpPr>
              <p:cNvPr id="1052513" name=""/>
              <p:cNvSpPr/>
              <p:nvPr/>
            </p:nvSpPr>
            <p:spPr>
              <a:xfrm>
                <a:off x="602639" y="5734986"/>
                <a:ext cx="61835" cy="85500"/>
              </a:xfrm>
            </p:spPr>
          </p:sp>
        </mc:Fallback>
      </mc:AlternateContent>
      <mc:AlternateContent xmlns:mc="http://schemas.openxmlformats.org/markup-compatibility/2006">
        <mc:Choice xmlns:p14="http://schemas.microsoft.com/office/powerpoint/2010/main" Requires="p14">
          <p:contentPart p14:bwMode="auto" r:id="rId29">
            <p14:nvContentPartPr>
              <p14:cNvPr id="1052514" name=""/>
              <p14:cNvContentPartPr/>
              <p14:nvPr/>
            </p14:nvContentPartPr>
            <p14:xfrm>
              <a:off x="2158886" y="4016984"/>
              <a:ext cx="87642" cy="103594"/>
            </p14:xfrm>
          </p:contentPart>
        </mc:Choice>
        <mc:Fallback>
          <p:sp>
            <p:nvSpPr>
              <p:cNvPr id="1052514" name=""/>
              <p:cNvSpPr/>
              <p:nvPr/>
            </p:nvSpPr>
            <p:spPr>
              <a:xfrm>
                <a:off x="2158886" y="4016984"/>
                <a:ext cx="87642" cy="103594"/>
              </a:xfrm>
            </p:spPr>
          </p:sp>
        </mc:Fallback>
      </mc:AlternateContent>
      <mc:AlternateContent xmlns:mc="http://schemas.openxmlformats.org/markup-compatibility/2006">
        <mc:Choice xmlns:p14="http://schemas.microsoft.com/office/powerpoint/2010/main" Requires="p14">
          <p:contentPart p14:bwMode="auto" r:id="rId30">
            <p14:nvContentPartPr>
              <p14:cNvPr id="1052515" name=""/>
              <p14:cNvContentPartPr/>
              <p14:nvPr/>
            </p14:nvContentPartPr>
            <p14:xfrm>
              <a:off x="2225201" y="5679166"/>
              <a:ext cx="3564" cy="27875"/>
            </p14:xfrm>
          </p:contentPart>
        </mc:Choice>
        <mc:Fallback>
          <p:sp>
            <p:nvSpPr>
              <p:cNvPr id="1052515" name=""/>
              <p:cNvSpPr/>
              <p:nvPr/>
            </p:nvSpPr>
            <p:spPr>
              <a:xfrm>
                <a:off x="2225201" y="5679166"/>
                <a:ext cx="3564" cy="2787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867"/>
                                        </p:tgtEl>
                                        <p:attrNameLst>
                                          <p:attrName>style.visibility</p:attrName>
                                        </p:attrNameLst>
                                      </p:cBhvr>
                                      <p:to>
                                        <p:strVal val="visible"/>
                                      </p:to>
                                    </p:set>
                                    <p:animEffect transition="in" filter="wipe(down)">
                                      <p:cBhvr>
                                        <p:cTn dur="500" id="7"/>
                                        <p:tgtEl>
                                          <p:spTgt spid="8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408"/>
                                        </p:tgtEl>
                                        <p:attrNameLst>
                                          <p:attrName>style.visibility</p:attrName>
                                        </p:attrNameLst>
                                      </p:cBhvr>
                                      <p:to>
                                        <p:strVal val="visible"/>
                                      </p:to>
                                    </p:set>
                                    <p:animEffect transition="in" filter="wipe(down)">
                                      <p:cBhvr>
                                        <p:cTn dur="500" id="12"/>
                                        <p:tgtEl>
                                          <p:spTgt spid="1051408"/>
                                        </p:tgtEl>
                                      </p:cBhvr>
                                    </p:animEffect>
                                  </p:childTnLst>
                                </p:cTn>
                              </p:par>
                              <p:par>
                                <p:cTn fill="hold" id="13" nodeType="withEffect" presetClass="entr" presetID="22" presetSubtype="4">
                                  <p:stCondLst>
                                    <p:cond delay="0"/>
                                  </p:stCondLst>
                                  <p:childTnLst>
                                    <p:set>
                                      <p:cBhvr>
                                        <p:cTn dur="1" fill="hold" id="14">
                                          <p:stCondLst>
                                            <p:cond delay="0"/>
                                          </p:stCondLst>
                                        </p:cTn>
                                        <p:tgtEl>
                                          <p:spTgt spid="866"/>
                                        </p:tgtEl>
                                        <p:attrNameLst>
                                          <p:attrName>style.visibility</p:attrName>
                                        </p:attrNameLst>
                                      </p:cBhvr>
                                      <p:to>
                                        <p:strVal val="visible"/>
                                      </p:to>
                                    </p:set>
                                    <p:animEffect transition="in" filter="wipe(down)">
                                      <p:cBhvr>
                                        <p:cTn dur="500" id="15"/>
                                        <p:tgtEl>
                                          <p:spTgt spid="86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405"/>
                                        </p:tgtEl>
                                        <p:attrNameLst>
                                          <p:attrName>style.visibility</p:attrName>
                                        </p:attrNameLst>
                                      </p:cBhvr>
                                      <p:to>
                                        <p:strVal val="visible"/>
                                      </p:to>
                                    </p:set>
                                    <p:animEffect transition="in" filter="wipe(down)">
                                      <p:cBhvr>
                                        <p:cTn dur="500" id="20"/>
                                        <p:tgtEl>
                                          <p:spTgt spid="1051405"/>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402"/>
                                        </p:tgtEl>
                                        <p:attrNameLst>
                                          <p:attrName>style.visibility</p:attrName>
                                        </p:attrNameLst>
                                      </p:cBhvr>
                                      <p:to>
                                        <p:strVal val="visible"/>
                                      </p:to>
                                    </p:set>
                                    <p:animEffect transition="in" filter="wipe(down)">
                                      <p:cBhvr>
                                        <p:cTn dur="500" id="25"/>
                                        <p:tgtEl>
                                          <p:spTgt spid="105140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1406"/>
                                        </p:tgtEl>
                                        <p:attrNameLst>
                                          <p:attrName>style.visibility</p:attrName>
                                        </p:attrNameLst>
                                      </p:cBhvr>
                                      <p:to>
                                        <p:strVal val="visible"/>
                                      </p:to>
                                    </p:set>
                                    <p:animEffect transition="in" filter="wipe(down)">
                                      <p:cBhvr>
                                        <p:cTn dur="500" id="30"/>
                                        <p:tgtEl>
                                          <p:spTgt spid="1051406"/>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1407"/>
                                        </p:tgtEl>
                                        <p:attrNameLst>
                                          <p:attrName>style.visibility</p:attrName>
                                        </p:attrNameLst>
                                      </p:cBhvr>
                                      <p:to>
                                        <p:strVal val="visible"/>
                                      </p:to>
                                    </p:set>
                                    <p:animEffect transition="in" filter="wipe(down)">
                                      <p:cBhvr>
                                        <p:cTn dur="500" id="35"/>
                                        <p:tgtEl>
                                          <p:spTgt spid="1051407"/>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51409"/>
                                        </p:tgtEl>
                                        <p:attrNameLst>
                                          <p:attrName>style.visibility</p:attrName>
                                        </p:attrNameLst>
                                      </p:cBhvr>
                                      <p:to>
                                        <p:strVal val="visible"/>
                                      </p:to>
                                    </p:set>
                                    <p:animEffect transition="in" filter="wipe(down)">
                                      <p:cBhvr>
                                        <p:cTn dur="500" id="38"/>
                                        <p:tgtEl>
                                          <p:spTgt spid="105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02" grpId="0"/>
      <p:bldP spid="1051405" grpId="0"/>
      <p:bldP spid="1051406" grpId="0"/>
      <p:bldP spid="1051407" grpId="0" animBg="1"/>
      <p:bldP spid="1051408" grpId="0" animBg="1"/>
      <p:bldP spid="10514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24" name="Rectangle 3"/>
          <p:cNvSpPr>
            <a:spLocks noChangeArrowheads="1"/>
          </p:cNvSpPr>
          <p:nvPr/>
        </p:nvSpPr>
        <p:spPr bwMode="auto">
          <a:xfrm>
            <a:off x="409774" y="367436"/>
            <a:ext cx="2561272"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Static/DC circuit</a:t>
            </a:r>
            <a:endParaRPr altLang="en-US" dirty="0" sz="3200" kumimoji="1" lang="zh-CN" smtClean="0">
              <a:latin typeface="Arial" panose="020B0604020202020204" pitchFamily="34" charset="0"/>
              <a:cs typeface="Arial" panose="020B0604020202020204" pitchFamily="34" charset="0"/>
            </a:endParaRPr>
          </a:p>
        </p:txBody>
      </p:sp>
      <p:grpSp>
        <p:nvGrpSpPr>
          <p:cNvPr id="106" name="组合 6"/>
          <p:cNvGrpSpPr/>
          <p:nvPr/>
        </p:nvGrpSpPr>
        <p:grpSpPr>
          <a:xfrm>
            <a:off x="4060867" y="221721"/>
            <a:ext cx="4509262" cy="3223270"/>
            <a:chOff x="4274796" y="2083060"/>
            <a:chExt cx="4509262" cy="3223270"/>
          </a:xfrm>
        </p:grpSpPr>
        <p:grpSp>
          <p:nvGrpSpPr>
            <p:cNvPr id="107" name="组合 1"/>
            <p:cNvGrpSpPr/>
            <p:nvPr/>
          </p:nvGrpSpPr>
          <p:grpSpPr>
            <a:xfrm>
              <a:off x="4274796" y="2083060"/>
              <a:ext cx="4509262" cy="3223270"/>
              <a:chOff x="4353253" y="2246182"/>
              <a:chExt cx="4509262" cy="3223270"/>
            </a:xfrm>
          </p:grpSpPr>
          <p:grpSp>
            <p:nvGrpSpPr>
              <p:cNvPr id="108" name="组合 118"/>
              <p:cNvGrpSpPr/>
              <p:nvPr/>
            </p:nvGrpSpPr>
            <p:grpSpPr>
              <a:xfrm>
                <a:off x="4353253" y="2246182"/>
                <a:ext cx="4509262" cy="3223270"/>
                <a:chOff x="3823835" y="329238"/>
                <a:chExt cx="4509262" cy="3223270"/>
              </a:xfrm>
            </p:grpSpPr>
            <p:grpSp>
              <p:nvGrpSpPr>
                <p:cNvPr id="109" name="组合 119"/>
                <p:cNvGrpSpPr/>
                <p:nvPr/>
              </p:nvGrpSpPr>
              <p:grpSpPr>
                <a:xfrm>
                  <a:off x="4224308" y="329238"/>
                  <a:ext cx="4108789" cy="3223270"/>
                  <a:chOff x="239826" y="1060105"/>
                  <a:chExt cx="4108789" cy="3223270"/>
                </a:xfrm>
              </p:grpSpPr>
              <p:grpSp>
                <p:nvGrpSpPr>
                  <p:cNvPr id="110" name="组合 121"/>
                  <p:cNvGrpSpPr/>
                  <p:nvPr/>
                </p:nvGrpSpPr>
                <p:grpSpPr>
                  <a:xfrm>
                    <a:off x="239826" y="1060105"/>
                    <a:ext cx="4108789" cy="3223270"/>
                    <a:chOff x="197881" y="1550492"/>
                    <a:chExt cx="4108789" cy="3223270"/>
                  </a:xfrm>
                </p:grpSpPr>
                <p:grpSp>
                  <p:nvGrpSpPr>
                    <p:cNvPr id="111" name="组合 125"/>
                    <p:cNvGrpSpPr/>
                    <p:nvPr/>
                  </p:nvGrpSpPr>
                  <p:grpSpPr>
                    <a:xfrm>
                      <a:off x="197881" y="1550492"/>
                      <a:ext cx="4108789" cy="3223270"/>
                      <a:chOff x="2428254" y="78156"/>
                      <a:chExt cx="4108789" cy="3223270"/>
                    </a:xfrm>
                  </p:grpSpPr>
                  <p:grpSp>
                    <p:nvGrpSpPr>
                      <p:cNvPr id="112" name="组合 127"/>
                      <p:cNvGrpSpPr/>
                      <p:nvPr/>
                    </p:nvGrpSpPr>
                    <p:grpSpPr>
                      <a:xfrm>
                        <a:off x="2428254" y="78156"/>
                        <a:ext cx="4108789" cy="3223270"/>
                        <a:chOff x="4869126" y="515430"/>
                        <a:chExt cx="4108789" cy="3223270"/>
                      </a:xfrm>
                    </p:grpSpPr>
                    <p:grpSp>
                      <p:nvGrpSpPr>
                        <p:cNvPr id="113" name="组合 138"/>
                        <p:cNvGrpSpPr/>
                        <p:nvPr/>
                      </p:nvGrpSpPr>
                      <p:grpSpPr>
                        <a:xfrm>
                          <a:off x="4869126" y="515430"/>
                          <a:ext cx="4108789" cy="3223270"/>
                          <a:chOff x="748121" y="1410029"/>
                          <a:chExt cx="4108789" cy="3223270"/>
                        </a:xfrm>
                      </p:grpSpPr>
                      <p:grpSp>
                        <p:nvGrpSpPr>
                          <p:cNvPr id="114" name="组合 142"/>
                          <p:cNvGrpSpPr/>
                          <p:nvPr/>
                        </p:nvGrpSpPr>
                        <p:grpSpPr>
                          <a:xfrm>
                            <a:off x="748121" y="1410029"/>
                            <a:ext cx="3718545" cy="3223270"/>
                            <a:chOff x="481800" y="1314903"/>
                            <a:chExt cx="3718545" cy="3223270"/>
                          </a:xfrm>
                        </p:grpSpPr>
                        <p:grpSp>
                          <p:nvGrpSpPr>
                            <p:cNvPr id="115" name="组合 145"/>
                            <p:cNvGrpSpPr/>
                            <p:nvPr/>
                          </p:nvGrpSpPr>
                          <p:grpSpPr>
                            <a:xfrm>
                              <a:off x="687985" y="1314903"/>
                              <a:ext cx="3181035" cy="3223270"/>
                              <a:chOff x="687985" y="1314903"/>
                              <a:chExt cx="3181035" cy="3223270"/>
                            </a:xfrm>
                          </p:grpSpPr>
                          <p:grpSp>
                            <p:nvGrpSpPr>
                              <p:cNvPr id="116" name="Group 1096"/>
                              <p:cNvGrpSpPr/>
                              <p:nvPr/>
                            </p:nvGrpSpPr>
                            <p:grpSpPr bwMode="auto">
                              <a:xfrm>
                                <a:off x="1275234" y="1569267"/>
                                <a:ext cx="1187278" cy="2968906"/>
                                <a:chOff x="4072" y="2035"/>
                                <a:chExt cx="835" cy="2088"/>
                              </a:xfrm>
                            </p:grpSpPr>
                            <p:sp>
                              <p:nvSpPr>
                                <p:cNvPr id="104872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26"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2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2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2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0"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731" name="文本框 152"/>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732" name="文本框 153"/>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33"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4"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5"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6" name="矩形 15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7"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38" name="矩形 15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9" name="文本框 160"/>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740" name="文本框 16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47" name="直接连接符 162"/>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41" name="椭圆 16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42" name="椭圆 146"/>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3" name="文本框 147"/>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44" name="文本框 148"/>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48" name="直接箭头连接符 149"/>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49" name="直接箭头连接符 150"/>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745" name="文本框 143"/>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46" name="文本框 144"/>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47"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48" name="矩形 140"/>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9" name="文本框 141"/>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8750"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1"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2"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3"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4" name="文本框 132"/>
                      <p:cNvSpPr txBox="1"/>
                      <p:nvPr/>
                    </p:nvSpPr>
                    <p:spPr>
                      <a:xfrm>
                        <a:off x="2873895" y="1141635"/>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8755"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6"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7" name="文本框 135"/>
                      <p:cNvSpPr txBox="1"/>
                      <p:nvPr/>
                    </p:nvSpPr>
                    <p:spPr>
                      <a:xfrm>
                        <a:off x="5110147" y="753438"/>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8758"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59" name="文本框 13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760" name="椭圆 126"/>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61" name="文本框 122"/>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762" name="文本框 123"/>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763" name="文本框 124"/>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764" name="矩形 120"/>
                <p:cNvSpPr>
                  <a:spLocks noChangeAspect="1" noMove="1" noResize="1" noRot="1" noAdjustHandles="1" noEditPoints="1" noChangeArrowheads="1" noChangeShapeType="1" noTextEdit="1"/>
                </p:cNvSpPr>
                <p:nvPr/>
              </p:nvSpPr>
              <p:spPr>
                <a:xfrm>
                  <a:off x="3823835" y="2410043"/>
                  <a:ext cx="546880" cy="461665"/>
                </a:xfrm>
                <a:prstGeom prst="rect"/>
                <a:blipFill>
                  <a:blip xmlns:r="http://schemas.openxmlformats.org/officeDocument/2006/relationships" r:embed="rId1"/>
                  <a:stretch>
                    <a:fillRect b="-2667"/>
                  </a:stretch>
                </a:blipFill>
              </p:spPr>
              <p:txBody>
                <a:bodyPr/>
                <a:p>
                  <a:r>
                    <a:rPr altLang="en-US" lang="zh-CN">
                      <a:noFill/>
                    </a:rPr>
                    <a:t> </a:t>
                  </a:r>
                </a:p>
              </p:txBody>
            </p:sp>
          </p:grpSp>
          <p:sp>
            <p:nvSpPr>
              <p:cNvPr id="1048765" name="矩形 170"/>
              <p:cNvSpPr>
                <a:spLocks noChangeAspect="1" noMove="1" noResize="1" noRot="1" noAdjustHandles="1" noEditPoints="1" noChangeArrowheads="1" noChangeShapeType="1" noTextEdit="1"/>
              </p:cNvSpPr>
              <p:nvPr/>
            </p:nvSpPr>
            <p:spPr>
              <a:xfrm>
                <a:off x="8202989" y="4117068"/>
                <a:ext cx="630237"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48766" name="矩形 17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7" name="文本框 17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768" name="矩形 181"/>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9" name="文本框 182"/>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8770" name="椭圆 183"/>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1" name="Line 1077"/>
            <p:cNvSpPr>
              <a:spLocks noChangeShapeType="1"/>
            </p:cNvSpPr>
            <p:nvPr/>
          </p:nvSpPr>
          <p:spPr bwMode="auto">
            <a:xfrm flipH="1" flipV="1">
              <a:off x="6655981" y="4317992"/>
              <a:ext cx="6649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2" name="Line 1077"/>
            <p:cNvSpPr>
              <a:spLocks noChangeShapeType="1"/>
            </p:cNvSpPr>
            <p:nvPr/>
          </p:nvSpPr>
          <p:spPr bwMode="auto">
            <a:xfrm flipV="1">
              <a:off x="7317795" y="4325034"/>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3" name="Line 1077"/>
            <p:cNvSpPr>
              <a:spLocks noChangeShapeType="1"/>
            </p:cNvSpPr>
            <p:nvPr/>
          </p:nvSpPr>
          <p:spPr bwMode="auto">
            <a:xfrm rot="5400000">
              <a:off x="7317794" y="440834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4" name="Line 1077"/>
            <p:cNvSpPr>
              <a:spLocks noChangeShapeType="1"/>
            </p:cNvSpPr>
            <p:nvPr/>
          </p:nvSpPr>
          <p:spPr bwMode="auto">
            <a:xfrm rot="5400000">
              <a:off x="7318205" y="452277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5" name="Line 1077"/>
            <p:cNvSpPr>
              <a:spLocks noChangeShapeType="1"/>
            </p:cNvSpPr>
            <p:nvPr/>
          </p:nvSpPr>
          <p:spPr bwMode="auto">
            <a:xfrm flipV="1">
              <a:off x="7317794" y="4730321"/>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76" name="文本框 189"/>
            <p:cNvSpPr txBox="1"/>
            <p:nvPr/>
          </p:nvSpPr>
          <p:spPr>
            <a:xfrm>
              <a:off x="7424186" y="4492867"/>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777" name="椭圆 190"/>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8" name="椭圆 191"/>
            <p:cNvSpPr/>
            <p:nvPr/>
          </p:nvSpPr>
          <p:spPr>
            <a:xfrm>
              <a:off x="7277467" y="504899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9" name="椭圆 19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0" name="椭圆 193"/>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17" name="组合 4"/>
          <p:cNvGrpSpPr/>
          <p:nvPr/>
        </p:nvGrpSpPr>
        <p:grpSpPr>
          <a:xfrm>
            <a:off x="566182" y="925276"/>
            <a:ext cx="3438539" cy="3250960"/>
            <a:chOff x="353320" y="2246386"/>
            <a:chExt cx="3438539" cy="3250960"/>
          </a:xfrm>
        </p:grpSpPr>
        <p:grpSp>
          <p:nvGrpSpPr>
            <p:cNvPr id="118" name="组合 2"/>
            <p:cNvGrpSpPr/>
            <p:nvPr/>
          </p:nvGrpSpPr>
          <p:grpSpPr>
            <a:xfrm>
              <a:off x="353320" y="2246386"/>
              <a:ext cx="3438539" cy="3250960"/>
              <a:chOff x="353320" y="2246386"/>
              <a:chExt cx="3438539" cy="3250960"/>
            </a:xfrm>
          </p:grpSpPr>
          <p:grpSp>
            <p:nvGrpSpPr>
              <p:cNvPr id="119" name="组合 9"/>
              <p:cNvGrpSpPr/>
              <p:nvPr/>
            </p:nvGrpSpPr>
            <p:grpSpPr>
              <a:xfrm>
                <a:off x="353320" y="2246386"/>
                <a:ext cx="3438539" cy="3250960"/>
                <a:chOff x="4227597" y="329238"/>
                <a:chExt cx="3438539" cy="3250960"/>
              </a:xfrm>
            </p:grpSpPr>
            <p:grpSp>
              <p:nvGrpSpPr>
                <p:cNvPr id="120" name="组合 10"/>
                <p:cNvGrpSpPr/>
                <p:nvPr/>
              </p:nvGrpSpPr>
              <p:grpSpPr>
                <a:xfrm>
                  <a:off x="4227597" y="329238"/>
                  <a:ext cx="3438539" cy="3250960"/>
                  <a:chOff x="243115" y="1060105"/>
                  <a:chExt cx="3438539" cy="3250960"/>
                </a:xfrm>
              </p:grpSpPr>
              <p:grpSp>
                <p:nvGrpSpPr>
                  <p:cNvPr id="121" name="组合 13"/>
                  <p:cNvGrpSpPr/>
                  <p:nvPr/>
                </p:nvGrpSpPr>
                <p:grpSpPr>
                  <a:xfrm>
                    <a:off x="243115" y="1060105"/>
                    <a:ext cx="3438539" cy="3250960"/>
                    <a:chOff x="201170" y="1550492"/>
                    <a:chExt cx="3438539" cy="3250960"/>
                  </a:xfrm>
                </p:grpSpPr>
                <p:grpSp>
                  <p:nvGrpSpPr>
                    <p:cNvPr id="122" name="组合 17"/>
                    <p:cNvGrpSpPr/>
                    <p:nvPr/>
                  </p:nvGrpSpPr>
                  <p:grpSpPr>
                    <a:xfrm>
                      <a:off x="201170" y="1550492"/>
                      <a:ext cx="3438539" cy="3250960"/>
                      <a:chOff x="2431543" y="78156"/>
                      <a:chExt cx="3438539" cy="3250960"/>
                    </a:xfrm>
                  </p:grpSpPr>
                  <p:grpSp>
                    <p:nvGrpSpPr>
                      <p:cNvPr id="123" name="组合 30"/>
                      <p:cNvGrpSpPr/>
                      <p:nvPr/>
                    </p:nvGrpSpPr>
                    <p:grpSpPr>
                      <a:xfrm>
                        <a:off x="2431543" y="78156"/>
                        <a:ext cx="3438539" cy="3250960"/>
                        <a:chOff x="751410" y="1410029"/>
                        <a:chExt cx="3438539" cy="3250960"/>
                      </a:xfrm>
                    </p:grpSpPr>
                    <p:grpSp>
                      <p:nvGrpSpPr>
                        <p:cNvPr id="124" name="组合 34"/>
                        <p:cNvGrpSpPr/>
                        <p:nvPr/>
                      </p:nvGrpSpPr>
                      <p:grpSpPr>
                        <a:xfrm>
                          <a:off x="751410" y="1410029"/>
                          <a:ext cx="3259010" cy="3223270"/>
                          <a:chOff x="485089" y="1314903"/>
                          <a:chExt cx="3259010" cy="3223270"/>
                        </a:xfrm>
                      </p:grpSpPr>
                      <p:grpSp>
                        <p:nvGrpSpPr>
                          <p:cNvPr id="125" name="组合 37"/>
                          <p:cNvGrpSpPr/>
                          <p:nvPr/>
                        </p:nvGrpSpPr>
                        <p:grpSpPr>
                          <a:xfrm>
                            <a:off x="687984" y="1314903"/>
                            <a:ext cx="3056115" cy="3223270"/>
                            <a:chOff x="687984" y="1314903"/>
                            <a:chExt cx="3056115" cy="3223270"/>
                          </a:xfrm>
                        </p:grpSpPr>
                        <p:grpSp>
                          <p:nvGrpSpPr>
                            <p:cNvPr id="126" name="Group 1096"/>
                            <p:cNvGrpSpPr/>
                            <p:nvPr/>
                          </p:nvGrpSpPr>
                          <p:grpSpPr bwMode="auto">
                            <a:xfrm>
                              <a:off x="687992" y="1569267"/>
                              <a:ext cx="1774518" cy="2968906"/>
                              <a:chOff x="3659" y="2035"/>
                              <a:chExt cx="1248" cy="2088"/>
                            </a:xfrm>
                          </p:grpSpPr>
                          <p:sp>
                            <p:nvSpPr>
                              <p:cNvPr id="104878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2"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5"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6"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787" name="文本框 44"/>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788" name="文本框 45"/>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789" name="Line 1077"/>
                            <p:cNvSpPr>
                              <a:spLocks noChangeShapeType="1"/>
                            </p:cNvSpPr>
                            <p:nvPr/>
                          </p:nvSpPr>
                          <p:spPr bwMode="auto">
                            <a:xfrm flipV="1">
                              <a:off x="1706017" y="1568727"/>
                              <a:ext cx="0" cy="14864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0" name="Line 1073"/>
                            <p:cNvSpPr>
                              <a:spLocks noChangeShapeType="1"/>
                            </p:cNvSpPr>
                            <p:nvPr/>
                          </p:nvSpPr>
                          <p:spPr bwMode="auto">
                            <a:xfrm flipH="1">
                              <a:off x="687984" y="4329508"/>
                              <a:ext cx="243946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1"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2" name="矩形 4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3"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4" name="矩形 5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5" name="文本框 52"/>
                            <p:cNvSpPr txBox="1"/>
                            <p:nvPr/>
                          </p:nvSpPr>
                          <p:spPr>
                            <a:xfrm>
                              <a:off x="970284" y="1863975"/>
                              <a:ext cx="68232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796" name="文本框 5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50" name="直接连接符 54"/>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97" name="椭圆 55"/>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98" name="椭圆 38"/>
                          <p:cNvSpPr/>
                          <p:nvPr/>
                        </p:nvSpPr>
                        <p:spPr>
                          <a:xfrm>
                            <a:off x="485089" y="3469440"/>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9" name="文本框 39"/>
                          <p:cNvSpPr txBox="1"/>
                          <p:nvPr/>
                        </p:nvSpPr>
                        <p:spPr>
                          <a:xfrm>
                            <a:off x="700213" y="320357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0" name="文本框 40"/>
                          <p:cNvSpPr txBox="1"/>
                          <p:nvPr/>
                        </p:nvSpPr>
                        <p:spPr>
                          <a:xfrm>
                            <a:off x="703510" y="36940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51" name="直接箭头连接符 41"/>
                          <p:cNvCxnSpPr>
                            <a:cxnSpLocks/>
                          </p:cNvCxnSpPr>
                          <p:nvPr/>
                        </p:nvCxnSpPr>
                        <p:spPr>
                          <a:xfrm>
                            <a:off x="3511231" y="3643850"/>
                            <a:ext cx="0" cy="651098"/>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52" name="直接箭头连接符 42"/>
                          <p:cNvCxnSpPr>
                            <a:cxnSpLocks/>
                          </p:cNvCxnSpPr>
                          <p:nvPr/>
                        </p:nvCxnSpPr>
                        <p:spPr>
                          <a:xfrm flipV="1">
                            <a:off x="3511231" y="2704619"/>
                            <a:ext cx="0" cy="572360"/>
                          </a:xfrm>
                          <a:prstGeom prst="straightConnector1"/>
                          <a:ln w="25400">
                            <a:solidFill>
                              <a:schemeClr val="tx1"/>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801" name="文本框 35"/>
                        <p:cNvSpPr txBox="1"/>
                        <p:nvPr/>
                      </p:nvSpPr>
                      <p:spPr>
                        <a:xfrm>
                          <a:off x="3602886" y="2439998"/>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02" name="文本框 36"/>
                        <p:cNvSpPr txBox="1"/>
                        <p:nvPr/>
                      </p:nvSpPr>
                      <p:spPr>
                        <a:xfrm>
                          <a:off x="3626815" y="4199324"/>
                          <a:ext cx="37683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grpSp>
                  <p:sp>
                    <p:nvSpPr>
                      <p:cNvPr id="1048803"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04" name="文本框 29"/>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805" name="椭圆 18"/>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06" name="文本框 1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807" name="文本框 1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808" name="文本框 1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809" name="矩形 11"/>
                <p:cNvSpPr>
                  <a:spLocks noChangeAspect="1" noMove="1" noResize="1" noRot="1" noAdjustHandles="1" noEditPoints="1" noChangeArrowheads="1" noChangeShapeType="1" noTextEdit="1"/>
                </p:cNvSpPr>
                <p:nvPr/>
              </p:nvSpPr>
              <p:spPr>
                <a:xfrm>
                  <a:off x="4540033" y="2455909"/>
                  <a:ext cx="546880" cy="461665"/>
                </a:xfrm>
                <a:prstGeom prst="rect"/>
                <a:blipFill>
                  <a:blip xmlns:r="http://schemas.openxmlformats.org/officeDocument/2006/relationships" r:embed="rId3"/>
                  <a:stretch>
                    <a:fillRect b="-2667"/>
                  </a:stretch>
                </a:blipFill>
              </p:spPr>
              <p:txBody>
                <a:bodyPr/>
                <a:p>
                  <a:r>
                    <a:rPr altLang="en-US" lang="zh-CN">
                      <a:noFill/>
                    </a:rPr>
                    <a:t> </a:t>
                  </a:r>
                </a:p>
              </p:txBody>
            </p:sp>
          </p:grpSp>
          <p:sp>
            <p:nvSpPr>
              <p:cNvPr id="1048810" name="矩形 62"/>
              <p:cNvSpPr>
                <a:spLocks noChangeAspect="1" noMove="1" noResize="1" noRot="1" noAdjustHandles="1" noEditPoints="1" noChangeArrowheads="1" noChangeShapeType="1" noTextEdit="1"/>
              </p:cNvSpPr>
              <p:nvPr/>
            </p:nvSpPr>
            <p:spPr>
              <a:xfrm>
                <a:off x="3066491" y="4103574"/>
                <a:ext cx="630237"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48811" name="矩形 116"/>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2" name="文本框 117"/>
              <p:cNvSpPr txBox="1"/>
              <p:nvPr/>
            </p:nvSpPr>
            <p:spPr>
              <a:xfrm>
                <a:off x="2385742" y="4615910"/>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813" name="椭圆 174"/>
              <p:cNvSpPr/>
              <p:nvPr/>
            </p:nvSpPr>
            <p:spPr>
              <a:xfrm>
                <a:off x="2964490" y="3384712"/>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4" name="椭圆 175"/>
              <p:cNvSpPr/>
              <p:nvPr/>
            </p:nvSpPr>
            <p:spPr>
              <a:xfrm>
                <a:off x="2966157" y="518124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5" name="矩形 176"/>
              <p:cNvSpPr/>
              <p:nvPr/>
            </p:nvSpPr>
            <p:spPr>
              <a:xfrm>
                <a:off x="908080" y="387930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6" name="文本框 177"/>
              <p:cNvSpPr txBox="1"/>
              <p:nvPr/>
            </p:nvSpPr>
            <p:spPr>
              <a:xfrm>
                <a:off x="824111" y="3412882"/>
                <a:ext cx="68232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grpSp>
        <p:sp>
          <p:nvSpPr>
            <p:cNvPr id="1048817" name="椭圆 194"/>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27" name="组合 7"/>
          <p:cNvGrpSpPr/>
          <p:nvPr/>
        </p:nvGrpSpPr>
        <p:grpSpPr>
          <a:xfrm>
            <a:off x="5329161" y="3509741"/>
            <a:ext cx="2773815" cy="3223270"/>
            <a:chOff x="5242905" y="3451220"/>
            <a:chExt cx="2773815" cy="3223270"/>
          </a:xfrm>
        </p:grpSpPr>
        <p:grpSp>
          <p:nvGrpSpPr>
            <p:cNvPr id="128" name="组合 173"/>
            <p:cNvGrpSpPr/>
            <p:nvPr/>
          </p:nvGrpSpPr>
          <p:grpSpPr>
            <a:xfrm>
              <a:off x="5242905" y="3451220"/>
              <a:ext cx="2773815" cy="3223270"/>
              <a:chOff x="838515" y="2246386"/>
              <a:chExt cx="2773815" cy="3223270"/>
            </a:xfrm>
          </p:grpSpPr>
          <p:grpSp>
            <p:nvGrpSpPr>
              <p:cNvPr id="129" name="组合 178"/>
              <p:cNvGrpSpPr/>
              <p:nvPr/>
            </p:nvGrpSpPr>
            <p:grpSpPr>
              <a:xfrm>
                <a:off x="838515" y="2246386"/>
                <a:ext cx="2773815" cy="3223270"/>
                <a:chOff x="838515" y="2246386"/>
                <a:chExt cx="2773815" cy="3223270"/>
              </a:xfrm>
            </p:grpSpPr>
            <p:grpSp>
              <p:nvGrpSpPr>
                <p:cNvPr id="130" name="组合 203"/>
                <p:cNvGrpSpPr/>
                <p:nvPr/>
              </p:nvGrpSpPr>
              <p:grpSpPr>
                <a:xfrm>
                  <a:off x="838515" y="2246386"/>
                  <a:ext cx="2773815" cy="3223270"/>
                  <a:chOff x="728310" y="1060105"/>
                  <a:chExt cx="2773815" cy="3223270"/>
                </a:xfrm>
              </p:grpSpPr>
              <p:grpSp>
                <p:nvGrpSpPr>
                  <p:cNvPr id="131" name="组合 205"/>
                  <p:cNvGrpSpPr/>
                  <p:nvPr/>
                </p:nvGrpSpPr>
                <p:grpSpPr>
                  <a:xfrm>
                    <a:off x="728310" y="1060105"/>
                    <a:ext cx="2773815" cy="3223270"/>
                    <a:chOff x="686365" y="1550492"/>
                    <a:chExt cx="2773815" cy="3223270"/>
                  </a:xfrm>
                </p:grpSpPr>
                <p:grpSp>
                  <p:nvGrpSpPr>
                    <p:cNvPr id="132" name="组合 209"/>
                    <p:cNvGrpSpPr/>
                    <p:nvPr/>
                  </p:nvGrpSpPr>
                  <p:grpSpPr>
                    <a:xfrm>
                      <a:off x="686365" y="1550492"/>
                      <a:ext cx="2773815" cy="3223270"/>
                      <a:chOff x="2916738" y="78156"/>
                      <a:chExt cx="2773815" cy="3223270"/>
                    </a:xfrm>
                  </p:grpSpPr>
                  <p:grpSp>
                    <p:nvGrpSpPr>
                      <p:cNvPr id="133" name="组合 217"/>
                      <p:cNvGrpSpPr/>
                      <p:nvPr/>
                    </p:nvGrpSpPr>
                    <p:grpSpPr>
                      <a:xfrm>
                        <a:off x="2916738" y="78156"/>
                        <a:ext cx="2773815" cy="3223270"/>
                        <a:chOff x="970284" y="1314903"/>
                        <a:chExt cx="2773815" cy="3223270"/>
                      </a:xfrm>
                    </p:grpSpPr>
                    <p:grpSp>
                      <p:nvGrpSpPr>
                        <p:cNvPr id="134" name="Group 1096"/>
                        <p:cNvGrpSpPr/>
                        <p:nvPr/>
                      </p:nvGrpSpPr>
                      <p:grpSpPr bwMode="auto">
                        <a:xfrm>
                          <a:off x="1706063" y="1569267"/>
                          <a:ext cx="756445" cy="2968906"/>
                          <a:chOff x="4375" y="2035"/>
                          <a:chExt cx="532" cy="2088"/>
                        </a:xfrm>
                      </p:grpSpPr>
                      <p:sp>
                        <p:nvSpPr>
                          <p:cNvPr id="104881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19" name="Line 1073"/>
                          <p:cNvSpPr>
                            <a:spLocks noChangeShapeType="1"/>
                          </p:cNvSpPr>
                          <p:nvPr/>
                        </p:nvSpPr>
                        <p:spPr bwMode="auto">
                          <a:xfrm flipH="1">
                            <a:off x="4375" y="3080"/>
                            <a:ext cx="30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2"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3"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24" name="文本框 224"/>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825" name="文本框 225"/>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826" name="Line 1077"/>
                        <p:cNvSpPr>
                          <a:spLocks noChangeShapeType="1"/>
                        </p:cNvSpPr>
                        <p:nvPr/>
                      </p:nvSpPr>
                      <p:spPr bwMode="auto">
                        <a:xfrm flipV="1">
                          <a:off x="1706017" y="1568726"/>
                          <a:ext cx="0" cy="2760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7" name="Line 1073"/>
                        <p:cNvSpPr>
                          <a:spLocks noChangeShapeType="1"/>
                        </p:cNvSpPr>
                        <p:nvPr/>
                      </p:nvSpPr>
                      <p:spPr bwMode="auto">
                        <a:xfrm flipH="1">
                          <a:off x="1697380" y="4329508"/>
                          <a:ext cx="7651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8" name="矩形 229"/>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9"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30" name="矩形 23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1" name="文本框 234"/>
                        <p:cNvSpPr txBox="1"/>
                        <p:nvPr/>
                      </p:nvSpPr>
                      <p:spPr>
                        <a:xfrm>
                          <a:off x="970284" y="1863975"/>
                          <a:ext cx="68232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832" name="文本框 23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53" name="直接连接符 236"/>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833" name="椭圆 238"/>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34" name="文本框 21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835" name="椭圆 210"/>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36" name="文本框 20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837" name="文本框 207"/>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838" name="文本框 208"/>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839" name="矩形 196"/>
                <p:cNvSpPr/>
                <p:nvPr/>
              </p:nvSpPr>
              <p:spPr>
                <a:xfrm rot="16200000">
                  <a:off x="2081937" y="4744091"/>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0" name="文本框 198"/>
                <p:cNvSpPr txBox="1"/>
                <p:nvPr/>
              </p:nvSpPr>
              <p:spPr>
                <a:xfrm>
                  <a:off x="2385742" y="4615910"/>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8841" name="文本框 202"/>
                <p:cNvSpPr txBox="1"/>
                <p:nvPr/>
              </p:nvSpPr>
              <p:spPr>
                <a:xfrm>
                  <a:off x="886084" y="4460107"/>
                  <a:ext cx="682323"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grpSp>
          <p:sp>
            <p:nvSpPr>
              <p:cNvPr id="1048842" name="椭圆 179"/>
              <p:cNvSpPr/>
              <p:nvPr/>
            </p:nvSpPr>
            <p:spPr>
              <a:xfrm>
                <a:off x="1530231"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43" name="矩形 245"/>
            <p:cNvSpPr/>
            <p:nvPr/>
          </p:nvSpPr>
          <p:spPr>
            <a:xfrm rot="16200000">
              <a:off x="5740060"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27"/>
                                        </p:tgtEl>
                                        <p:attrNameLst>
                                          <p:attrName>style.visibility</p:attrName>
                                        </p:attrNameLst>
                                      </p:cBhvr>
                                      <p:to>
                                        <p:strVal val="visible"/>
                                      </p:to>
                                    </p:set>
                                    <p:animEffect transition="in" filter="wipe(down)">
                                      <p:cBhvr>
                                        <p:cTn dur="500" id="7"/>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881" name=""/>
        <p:cNvGrpSpPr/>
        <p:nvPr/>
      </p:nvGrpSpPr>
      <p:grpSpPr>
        <a:xfrm>
          <a:off x="0" y="0"/>
          <a:ext cx="0" cy="0"/>
          <a:chOff x="0" y="0"/>
          <a:chExt cx="0" cy="0"/>
        </a:xfrm>
      </p:grpSpPr>
      <p:sp>
        <p:nvSpPr>
          <p:cNvPr id="105144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82" name="组合 12"/>
          <p:cNvGrpSpPr/>
          <p:nvPr/>
        </p:nvGrpSpPr>
        <p:grpSpPr>
          <a:xfrm>
            <a:off x="308018" y="290959"/>
            <a:ext cx="4349230" cy="2622112"/>
            <a:chOff x="449296" y="3341645"/>
            <a:chExt cx="4349230" cy="2622112"/>
          </a:xfrm>
        </p:grpSpPr>
        <p:grpSp>
          <p:nvGrpSpPr>
            <p:cNvPr id="883" name="组合 11"/>
            <p:cNvGrpSpPr/>
            <p:nvPr/>
          </p:nvGrpSpPr>
          <p:grpSpPr>
            <a:xfrm>
              <a:off x="449296" y="3341645"/>
              <a:ext cx="4109521" cy="2622112"/>
              <a:chOff x="449296" y="3341645"/>
              <a:chExt cx="4109521" cy="2622112"/>
            </a:xfrm>
          </p:grpSpPr>
          <p:sp>
            <p:nvSpPr>
              <p:cNvPr id="1051447" name="矩形 294"/>
              <p:cNvSpPr>
                <a:spLocks noChangeAspect="1" noMove="1" noResize="1" noRot="1" noAdjustHandles="1" noEditPoints="1" noChangeArrowheads="1" noChangeShapeType="1" noTextEdit="1"/>
              </p:cNvSpPr>
              <p:nvPr/>
            </p:nvSpPr>
            <p:spPr>
              <a:xfrm>
                <a:off x="2659273" y="3341645"/>
                <a:ext cx="614463" cy="409856"/>
              </a:xfrm>
              <a:prstGeom prst="rect"/>
              <a:blipFill>
                <a:blip xmlns:r="http://schemas.openxmlformats.org/officeDocument/2006/relationships" r:embed="rId1"/>
                <a:stretch>
                  <a:fillRect b="-14925"/>
                </a:stretch>
              </a:blipFill>
            </p:spPr>
            <p:txBody>
              <a:bodyPr/>
              <a:p>
                <a:r>
                  <a:rPr altLang="en-US" lang="zh-CN">
                    <a:noFill/>
                  </a:rPr>
                  <a:t> </a:t>
                </a:r>
              </a:p>
            </p:txBody>
          </p:sp>
          <p:grpSp>
            <p:nvGrpSpPr>
              <p:cNvPr id="884" name="组合 205"/>
              <p:cNvGrpSpPr/>
              <p:nvPr/>
            </p:nvGrpSpPr>
            <p:grpSpPr>
              <a:xfrm>
                <a:off x="449296" y="3820690"/>
                <a:ext cx="4109521" cy="2143067"/>
                <a:chOff x="4747488" y="2715166"/>
                <a:chExt cx="4109521" cy="2143067"/>
              </a:xfrm>
            </p:grpSpPr>
            <p:grpSp>
              <p:nvGrpSpPr>
                <p:cNvPr id="885" name="组合 215"/>
                <p:cNvGrpSpPr/>
                <p:nvPr/>
              </p:nvGrpSpPr>
              <p:grpSpPr>
                <a:xfrm>
                  <a:off x="4747488" y="2715166"/>
                  <a:ext cx="4109521" cy="2143067"/>
                  <a:chOff x="524983" y="3235993"/>
                  <a:chExt cx="4109521" cy="2143067"/>
                </a:xfrm>
              </p:grpSpPr>
              <p:grpSp>
                <p:nvGrpSpPr>
                  <p:cNvPr id="886" name="组合 217"/>
                  <p:cNvGrpSpPr/>
                  <p:nvPr/>
                </p:nvGrpSpPr>
                <p:grpSpPr>
                  <a:xfrm rot="16200000">
                    <a:off x="1405010" y="2522325"/>
                    <a:ext cx="1976708" cy="3736763"/>
                    <a:chOff x="4757730" y="2010669"/>
                    <a:chExt cx="1976708" cy="3736763"/>
                  </a:xfrm>
                </p:grpSpPr>
                <p:grpSp>
                  <p:nvGrpSpPr>
                    <p:cNvPr id="887" name="组合 260"/>
                    <p:cNvGrpSpPr/>
                    <p:nvPr/>
                  </p:nvGrpSpPr>
                  <p:grpSpPr>
                    <a:xfrm>
                      <a:off x="4757730" y="2010669"/>
                      <a:ext cx="1976708" cy="3736763"/>
                      <a:chOff x="2432257" y="-157358"/>
                      <a:chExt cx="1976708" cy="3736763"/>
                    </a:xfrm>
                  </p:grpSpPr>
                  <p:grpSp>
                    <p:nvGrpSpPr>
                      <p:cNvPr id="888" name="组合 264"/>
                      <p:cNvGrpSpPr/>
                      <p:nvPr/>
                    </p:nvGrpSpPr>
                    <p:grpSpPr>
                      <a:xfrm>
                        <a:off x="2432257" y="-157358"/>
                        <a:ext cx="1976708" cy="3736763"/>
                        <a:chOff x="752124" y="1174515"/>
                        <a:chExt cx="1976708" cy="3736763"/>
                      </a:xfrm>
                    </p:grpSpPr>
                    <p:grpSp>
                      <p:nvGrpSpPr>
                        <p:cNvPr id="889" name="组合 267"/>
                        <p:cNvGrpSpPr/>
                        <p:nvPr/>
                      </p:nvGrpSpPr>
                      <p:grpSpPr>
                        <a:xfrm>
                          <a:off x="752124" y="1174515"/>
                          <a:ext cx="1976708" cy="3736763"/>
                          <a:chOff x="485803" y="1079389"/>
                          <a:chExt cx="1976708" cy="3736763"/>
                        </a:xfrm>
                      </p:grpSpPr>
                      <p:grpSp>
                        <p:nvGrpSpPr>
                          <p:cNvPr id="890" name="组合 270"/>
                          <p:cNvGrpSpPr/>
                          <p:nvPr/>
                        </p:nvGrpSpPr>
                        <p:grpSpPr>
                          <a:xfrm>
                            <a:off x="485803" y="1279201"/>
                            <a:ext cx="1976708" cy="3536951"/>
                            <a:chOff x="485803" y="1279201"/>
                            <a:chExt cx="1976708" cy="3536951"/>
                          </a:xfrm>
                        </p:grpSpPr>
                        <p:grpSp>
                          <p:nvGrpSpPr>
                            <p:cNvPr id="891" name="Group 1096"/>
                            <p:cNvGrpSpPr/>
                            <p:nvPr/>
                          </p:nvGrpSpPr>
                          <p:grpSpPr bwMode="auto">
                            <a:xfrm>
                              <a:off x="496039" y="1279201"/>
                              <a:ext cx="1952255" cy="3536240"/>
                              <a:chOff x="3524" y="1831"/>
                              <a:chExt cx="1373" cy="2487"/>
                            </a:xfrm>
                          </p:grpSpPr>
                          <p:sp>
                            <p:nvSpPr>
                              <p:cNvPr id="1051448" name="Line 1073"/>
                              <p:cNvSpPr>
                                <a:spLocks noChangeShapeType="1"/>
                              </p:cNvSpPr>
                              <p:nvPr/>
                            </p:nvSpPr>
                            <p:spPr bwMode="auto">
                              <a:xfrm flipH="1">
                                <a:off x="3524" y="2980"/>
                                <a:ext cx="1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449" name="Line 1076"/>
                              <p:cNvSpPr>
                                <a:spLocks noChangeShapeType="1"/>
                              </p:cNvSpPr>
                              <p:nvPr/>
                            </p:nvSpPr>
                            <p:spPr bwMode="auto">
                              <a:xfrm flipV="1">
                                <a:off x="4895" y="1831"/>
                                <a:ext cx="0" cy="153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51"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2" name="Line 1077"/>
                            <p:cNvSpPr>
                              <a:spLocks noChangeShapeType="1"/>
                            </p:cNvSpPr>
                            <p:nvPr/>
                          </p:nvSpPr>
                          <p:spPr bwMode="auto">
                            <a:xfrm flipH="1" flipV="1">
                              <a:off x="690242" y="2052116"/>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011" name="直接连接符 278"/>
                            <p:cNvCxnSpPr>
                              <a:cxnSpLocks/>
                            </p:cNvCxnSpPr>
                            <p:nvPr/>
                          </p:nvCxnSpPr>
                          <p:spPr>
                            <a:xfrm rot="5400000" flipV="1">
                              <a:off x="265678" y="292249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453" name="椭圆 272"/>
                          <p:cNvSpPr/>
                          <p:nvPr/>
                        </p:nvSpPr>
                        <p:spPr>
                          <a:xfrm>
                            <a:off x="1360710" y="1079389"/>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54" name="文本框 268"/>
                        <p:cNvSpPr txBox="1">
                          <a:spLocks noChangeAspect="1" noMove="1" noResize="1" noRot="1" noAdjustHandles="1" noEditPoints="1" noChangeArrowheads="1" noChangeShapeType="1" noTextEdit="1"/>
                        </p:cNvSpPr>
                        <p:nvPr/>
                      </p:nvSpPr>
                      <p:spPr>
                        <a:xfrm rot="5400000">
                          <a:off x="1980058" y="1296646"/>
                          <a:ext cx="311468" cy="369332"/>
                        </a:xfrm>
                        <a:prstGeom prst="rect"/>
                        <a:blipFill>
                          <a:blip xmlns:r="http://schemas.openxmlformats.org/officeDocument/2006/relationships" r:embed="rId2"/>
                          <a:stretch>
                            <a:fillRect r="-9804"/>
                          </a:stretch>
                        </a:blipFill>
                      </p:spPr>
                      <p:txBody>
                        <a:bodyPr/>
                        <a:p>
                          <a:r>
                            <a:rPr altLang="en-US" lang="zh-CN">
                              <a:noFill/>
                            </a:rPr>
                            <a:t> </a:t>
                          </a:r>
                        </a:p>
                      </p:txBody>
                    </p:sp>
                    <p:sp>
                      <p:nvSpPr>
                        <p:cNvPr id="1051455" name="文本框 269"/>
                        <p:cNvSpPr txBox="1">
                          <a:spLocks noChangeAspect="1" noMove="1" noResize="1" noRot="1" noAdjustHandles="1" noEditPoints="1" noChangeArrowheads="1" noChangeShapeType="1" noTextEdit="1"/>
                        </p:cNvSpPr>
                        <p:nvPr/>
                      </p:nvSpPr>
                      <p:spPr>
                        <a:xfrm rot="5400000">
                          <a:off x="1379859" y="1301997"/>
                          <a:ext cx="297373" cy="369332"/>
                        </a:xfrm>
                        <a:prstGeom prst="rect"/>
                        <a:blipFill>
                          <a:blip xmlns:r="http://schemas.openxmlformats.org/officeDocument/2006/relationships" r:embed="rId3"/>
                          <a:stretch>
                            <a:fillRect r="-2041"/>
                          </a:stretch>
                        </a:blipFill>
                      </p:spPr>
                      <p:txBody>
                        <a:bodyPr/>
                        <a:p>
                          <a:r>
                            <a:rPr altLang="en-US" lang="zh-CN">
                              <a:noFill/>
                            </a:rPr>
                            <a:t> </a:t>
                          </a:r>
                        </a:p>
                      </p:txBody>
                    </p:sp>
                  </p:grpSp>
                  <p:sp>
                    <p:nvSpPr>
                      <p:cNvPr id="1051456"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57" name="文本框 256"/>
                    <p:cNvSpPr txBox="1"/>
                    <p:nvPr/>
                  </p:nvSpPr>
                  <p:spPr>
                    <a:xfrm rot="5400000">
                      <a:off x="5630613" y="3069410"/>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458" name="Line 1077"/>
                  <p:cNvSpPr>
                    <a:spLocks noChangeShapeType="1"/>
                  </p:cNvSpPr>
                  <p:nvPr/>
                </p:nvSpPr>
                <p:spPr bwMode="auto">
                  <a:xfrm rot="16200000" flipH="1" flipV="1">
                    <a:off x="2647891"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9" name="矩形 233"/>
                  <p:cNvSpPr/>
                  <p:nvPr/>
                </p:nvSpPr>
                <p:spPr>
                  <a:xfrm rot="16200000">
                    <a:off x="3288766" y="41957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60" name="矩形 240"/>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61" name="文本框 241"/>
                  <p:cNvSpPr txBox="1"/>
                  <p:nvPr/>
                </p:nvSpPr>
                <p:spPr>
                  <a:xfrm>
                    <a:off x="2959356" y="4087921"/>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62" name="矩形 243"/>
                  <p:cNvSpPr/>
                  <p:nvPr/>
                </p:nvSpPr>
                <p:spPr>
                  <a:xfrm rot="16200000">
                    <a:off x="1269196"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63"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4" name="文本框 245"/>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465"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4"/>
                    <a:stretch>
                      <a:fillRect r="-7843"/>
                    </a:stretch>
                  </a:blipFill>
                </p:spPr>
                <p:txBody>
                  <a:bodyPr/>
                  <a:p>
                    <a:r>
                      <a:rPr altLang="en-US" lang="zh-CN">
                        <a:noFill/>
                      </a:rPr>
                      <a:t> </a:t>
                    </a:r>
                  </a:p>
                </p:txBody>
              </p:sp>
              <p:sp>
                <p:nvSpPr>
                  <p:cNvPr id="1051466"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5"/>
                    <a:stretch>
                      <a:fillRect r="-2041"/>
                    </a:stretch>
                  </a:blipFill>
                </p:spPr>
                <p:txBody>
                  <a:bodyPr/>
                  <a:p>
                    <a:r>
                      <a:rPr altLang="en-US" lang="zh-CN">
                        <a:noFill/>
                      </a:rPr>
                      <a:t> </a:t>
                    </a:r>
                  </a:p>
                </p:txBody>
              </p:sp>
            </p:grpSp>
            <p:sp>
              <p:nvSpPr>
                <p:cNvPr id="1051467" name="椭圆 216"/>
                <p:cNvSpPr/>
                <p:nvPr/>
              </p:nvSpPr>
              <p:spPr>
                <a:xfrm rot="16200000">
                  <a:off x="6527029"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68" name="Line 1073"/>
              <p:cNvSpPr>
                <a:spLocks noChangeShapeType="1"/>
              </p:cNvSpPr>
              <p:nvPr/>
            </p:nvSpPr>
            <p:spPr bwMode="auto">
              <a:xfrm rot="16200000" flipH="1">
                <a:off x="1404277" y="4878247"/>
                <a:ext cx="175395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469" name="矩形 288"/>
              <p:cNvSpPr/>
              <p:nvPr/>
            </p:nvSpPr>
            <p:spPr>
              <a:xfrm rot="16200000">
                <a:off x="2078586" y="47735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70" name="矩形 289"/>
              <p:cNvSpPr>
                <a:spLocks noChangeAspect="1" noMove="1" noResize="1" noRot="1" noAdjustHandles="1" noEditPoints="1" noChangeArrowheads="1" noChangeShapeType="1" noTextEdit="1"/>
              </p:cNvSpPr>
              <p:nvPr/>
            </p:nvSpPr>
            <p:spPr>
              <a:xfrm>
                <a:off x="2289538" y="4587748"/>
                <a:ext cx="543439" cy="390964"/>
              </a:xfrm>
              <a:prstGeom prst="rect"/>
              <a:blipFill>
                <a:blip xmlns:r="http://schemas.openxmlformats.org/officeDocument/2006/relationships" r:embed="rId6"/>
                <a:stretch>
                  <a:fillRect b="-21875"/>
                </a:stretch>
              </a:blipFill>
            </p:spPr>
            <p:txBody>
              <a:bodyPr/>
              <a:p>
                <a:r>
                  <a:rPr altLang="en-US" lang="zh-CN">
                    <a:noFill/>
                  </a:rPr>
                  <a:t> </a:t>
                </a:r>
              </a:p>
            </p:txBody>
          </p:sp>
          <p:grpSp>
            <p:nvGrpSpPr>
              <p:cNvPr id="892" name="组合 6"/>
              <p:cNvGrpSpPr/>
              <p:nvPr/>
            </p:nvGrpSpPr>
            <p:grpSpPr>
              <a:xfrm rot="16200000">
                <a:off x="2809758" y="3787143"/>
                <a:ext cx="245588" cy="423443"/>
                <a:chOff x="6925825" y="3921518"/>
                <a:chExt cx="245588" cy="423443"/>
              </a:xfrm>
            </p:grpSpPr>
            <p:sp>
              <p:nvSpPr>
                <p:cNvPr id="1051471" name="等腰三角形 290"/>
                <p:cNvSpPr/>
                <p:nvPr/>
              </p:nvSpPr>
              <p:spPr>
                <a:xfrm>
                  <a:off x="6925826" y="392151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72" name="等腰三角形 291"/>
                <p:cNvSpPr/>
                <p:nvPr/>
              </p:nvSpPr>
              <p:spPr>
                <a:xfrm flipV="1">
                  <a:off x="6925825" y="413324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012" name="直接箭头连接符 293"/>
              <p:cNvCxnSpPr>
                <a:cxnSpLocks/>
              </p:cNvCxnSpPr>
              <p:nvPr/>
            </p:nvCxnSpPr>
            <p:spPr>
              <a:xfrm flipH="1">
                <a:off x="2686095" y="3770296"/>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13" name="直接箭头连接符 295"/>
              <p:cNvCxnSpPr>
                <a:cxnSpLocks/>
              </p:cNvCxnSpPr>
              <p:nvPr/>
            </p:nvCxnSpPr>
            <p:spPr>
              <a:xfrm flipH="1" flipV="1">
                <a:off x="2200742" y="4152943"/>
                <a:ext cx="6460" cy="40427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473" name="矩形 296"/>
              <p:cNvSpPr>
                <a:spLocks noChangeAspect="1" noMove="1" noResize="1" noRot="1" noAdjustHandles="1" noEditPoints="1" noChangeArrowheads="1" noChangeShapeType="1" noTextEdit="1"/>
              </p:cNvSpPr>
              <p:nvPr/>
            </p:nvSpPr>
            <p:spPr>
              <a:xfrm>
                <a:off x="1841778" y="4157521"/>
                <a:ext cx="412201" cy="409856"/>
              </a:xfrm>
              <a:prstGeom prst="rect"/>
              <a:blipFill>
                <a:blip xmlns:r="http://schemas.openxmlformats.org/officeDocument/2006/relationships" r:embed="rId7"/>
                <a:stretch>
                  <a:fillRect b="-2985"/>
                </a:stretch>
              </a:blipFill>
            </p:spPr>
            <p:txBody>
              <a:bodyPr/>
              <a:p>
                <a:r>
                  <a:rPr altLang="en-US" lang="zh-CN">
                    <a:noFill/>
                  </a:rPr>
                  <a:t> </a:t>
                </a:r>
              </a:p>
            </p:txBody>
          </p:sp>
          <p:sp>
            <p:nvSpPr>
              <p:cNvPr id="1051474" name="矩形 297"/>
              <p:cNvSpPr>
                <a:spLocks noChangeAspect="1" noMove="1" noResize="1" noRot="1" noAdjustHandles="1" noEditPoints="1" noChangeArrowheads="1" noChangeShapeType="1" noTextEdit="1"/>
              </p:cNvSpPr>
              <p:nvPr/>
            </p:nvSpPr>
            <p:spPr>
              <a:xfrm>
                <a:off x="835058" y="3452627"/>
                <a:ext cx="396711" cy="409856"/>
              </a:xfrm>
              <a:prstGeom prst="rect"/>
              <a:blipFill>
                <a:blip xmlns:r="http://schemas.openxmlformats.org/officeDocument/2006/relationships" r:embed="rId8"/>
                <a:stretch>
                  <a:fillRect r="-4615" b="-1493"/>
                </a:stretch>
              </a:blipFill>
            </p:spPr>
            <p:txBody>
              <a:bodyPr/>
              <a:p>
                <a:r>
                  <a:rPr altLang="en-US" lang="zh-CN">
                    <a:noFill/>
                  </a:rPr>
                  <a:t> </a:t>
                </a:r>
              </a:p>
            </p:txBody>
          </p:sp>
          <p:cxnSp>
            <p:nvCxnSpPr>
              <p:cNvPr id="3146014" name="直接箭头连接符 298"/>
              <p:cNvCxnSpPr>
                <a:cxnSpLocks/>
              </p:cNvCxnSpPr>
              <p:nvPr/>
            </p:nvCxnSpPr>
            <p:spPr>
              <a:xfrm>
                <a:off x="807020" y="3871753"/>
                <a:ext cx="453812"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475" name="矩形 375"/>
            <p:cNvSpPr>
              <a:spLocks noChangeAspect="1" noMove="1" noResize="1" noRot="1" noAdjustHandles="1" noEditPoints="1" noChangeArrowheads="1" noChangeShapeType="1" noTextEdit="1"/>
            </p:cNvSpPr>
            <p:nvPr/>
          </p:nvSpPr>
          <p:spPr>
            <a:xfrm>
              <a:off x="4247349" y="4648571"/>
              <a:ext cx="551177"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51476" name="矩形 376"/>
            <p:cNvSpPr>
              <a:spLocks noChangeAspect="1" noMove="1" noResize="1" noRot="1" noAdjustHandles="1" noEditPoints="1" noChangeArrowheads="1" noChangeShapeType="1" noTextEdit="1"/>
            </p:cNvSpPr>
            <p:nvPr/>
          </p:nvSpPr>
          <p:spPr>
            <a:xfrm>
              <a:off x="792534" y="4706741"/>
              <a:ext cx="499880" cy="409856"/>
            </a:xfrm>
            <a:prstGeom prst="rect"/>
            <a:blipFill>
              <a:blip xmlns:r="http://schemas.openxmlformats.org/officeDocument/2006/relationships" r:embed="rId10"/>
              <a:stretch>
                <a:fillRect b="-1493"/>
              </a:stretch>
            </a:blipFill>
          </p:spPr>
          <p:txBody>
            <a:bodyPr/>
            <a:p>
              <a:r>
                <a:rPr altLang="en-US" lang="zh-CN">
                  <a:noFill/>
                </a:rPr>
                <a:t> </a:t>
              </a:r>
            </a:p>
          </p:txBody>
        </p:sp>
      </p:grpSp>
      <p:sp>
        <p:nvSpPr>
          <p:cNvPr id="1051477" name="矩形 377"/>
          <p:cNvSpPr>
            <a:spLocks noChangeAspect="1" noMove="1" noResize="1" noRot="1" noAdjustHandles="1" noEditPoints="1" noChangeArrowheads="1" noChangeShapeType="1" noTextEdit="1"/>
          </p:cNvSpPr>
          <p:nvPr/>
        </p:nvSpPr>
        <p:spPr>
          <a:xfrm>
            <a:off x="548846" y="3944851"/>
            <a:ext cx="1633459" cy="409856"/>
          </a:xfrm>
          <a:prstGeom prst="rect"/>
          <a:blipFill>
            <a:blip xmlns:r="http://schemas.openxmlformats.org/officeDocument/2006/relationships" r:embed="rId11"/>
            <a:stretch>
              <a:fillRect b="-2985"/>
            </a:stretch>
          </a:blipFill>
        </p:spPr>
        <p:txBody>
          <a:bodyPr/>
          <a:p>
            <a:r>
              <a:rPr altLang="en-US" lang="zh-CN">
                <a:noFill/>
              </a:rPr>
              <a:t> </a:t>
            </a:r>
          </a:p>
        </p:txBody>
      </p:sp>
      <p:grpSp>
        <p:nvGrpSpPr>
          <p:cNvPr id="893" name="组合 378"/>
          <p:cNvGrpSpPr/>
          <p:nvPr/>
        </p:nvGrpSpPr>
        <p:grpSpPr>
          <a:xfrm>
            <a:off x="521528" y="3312157"/>
            <a:ext cx="3438890" cy="697499"/>
            <a:chOff x="473804" y="3474092"/>
            <a:chExt cx="3438890" cy="697499"/>
          </a:xfrm>
        </p:grpSpPr>
        <p:sp>
          <p:nvSpPr>
            <p:cNvPr id="1051478" name="文本框 379"/>
            <p:cNvSpPr txBox="1">
              <a:spLocks noChangeAspect="1" noMove="1" noResize="1" noRot="1" noAdjustHandles="1" noEditPoints="1" noChangeArrowheads="1" noChangeShapeType="1" noTextEdit="1"/>
            </p:cNvSpPr>
            <p:nvPr/>
          </p:nvSpPr>
          <p:spPr>
            <a:xfrm>
              <a:off x="3013153" y="3474092"/>
              <a:ext cx="899541" cy="697499"/>
            </a:xfrm>
            <a:prstGeom prst="rect"/>
            <a:blipFill>
              <a:blip xmlns:r="http://schemas.openxmlformats.org/officeDocument/2006/relationships" r:embed="rId12"/>
              <a:stretch>
                <a:fillRect/>
              </a:stretch>
            </a:blipFill>
          </p:spPr>
          <p:txBody>
            <a:bodyPr/>
            <a:p>
              <a:r>
                <a:rPr altLang="en-US" lang="zh-CN">
                  <a:noFill/>
                </a:rPr>
                <a:t> </a:t>
              </a:r>
            </a:p>
          </p:txBody>
        </p:sp>
        <p:sp>
          <p:nvSpPr>
            <p:cNvPr id="1051479" name="Rectangle 1282"/>
            <p:cNvSpPr>
              <a:spLocks noChangeArrowheads="1"/>
            </p:cNvSpPr>
            <p:nvPr/>
          </p:nvSpPr>
          <p:spPr bwMode="auto">
            <a:xfrm>
              <a:off x="473804" y="3578166"/>
              <a:ext cx="2672919"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1" dirty="0" sz="2400" kumimoji="1" lang="zh-CN">
                <a:latin typeface="Arial" panose="020B0604020202020204" pitchFamily="34" charset="0"/>
                <a:cs typeface="Arial" panose="020B0604020202020204" pitchFamily="34" charset="0"/>
              </a:endParaRPr>
            </a:p>
          </p:txBody>
        </p:sp>
      </p:grpSp>
      <p:sp>
        <p:nvSpPr>
          <p:cNvPr id="1051480" name="矩形 381"/>
          <p:cNvSpPr>
            <a:spLocks noChangeAspect="1" noMove="1" noResize="1" noRot="1" noAdjustHandles="1" noEditPoints="1" noChangeArrowheads="1" noChangeShapeType="1" noTextEdit="1"/>
          </p:cNvSpPr>
          <p:nvPr/>
        </p:nvSpPr>
        <p:spPr>
          <a:xfrm>
            <a:off x="-126970" y="4208540"/>
            <a:ext cx="3877241" cy="770852"/>
          </a:xfrm>
          <a:prstGeom prst="rect"/>
          <a:blipFill>
            <a:blip xmlns:r="http://schemas.openxmlformats.org/officeDocument/2006/relationships" r:embed="rId13"/>
            <a:stretch>
              <a:fillRect/>
            </a:stretch>
          </a:blipFill>
        </p:spPr>
        <p:txBody>
          <a:bodyPr/>
          <a:p>
            <a:r>
              <a:rPr altLang="en-US" lang="zh-CN">
                <a:noFill/>
              </a:rPr>
              <a:t> </a:t>
            </a:r>
          </a:p>
        </p:txBody>
      </p:sp>
      <p:sp>
        <p:nvSpPr>
          <p:cNvPr id="1051481" name="圆角矩形 384"/>
          <p:cNvSpPr/>
          <p:nvPr/>
        </p:nvSpPr>
        <p:spPr>
          <a:xfrm>
            <a:off x="459080" y="3195318"/>
            <a:ext cx="5005172" cy="3506716"/>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2" name="Rectangle 1282"/>
          <p:cNvSpPr>
            <a:spLocks noChangeArrowheads="1"/>
          </p:cNvSpPr>
          <p:nvPr/>
        </p:nvSpPr>
        <p:spPr bwMode="auto">
          <a:xfrm>
            <a:off x="629985" y="6070210"/>
            <a:ext cx="3690224" cy="461665"/>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Small input resistance</a:t>
            </a:r>
            <a:endParaRPr altLang="en-US" b="1" dirty="0" sz="2400" kumimoji="1" lang="zh-CN">
              <a:latin typeface="Arial" panose="020B0604020202020204" pitchFamily="34" charset="0"/>
              <a:cs typeface="Arial" panose="020B0604020202020204" pitchFamily="34" charset="0"/>
            </a:endParaRPr>
          </a:p>
        </p:txBody>
      </p:sp>
      <p:sp>
        <p:nvSpPr>
          <p:cNvPr id="1051483" name="文本框 136"/>
          <p:cNvSpPr txBox="1">
            <a:spLocks noChangeAspect="1" noMove="1" noResize="1" noRot="1" noAdjustHandles="1" noEditPoints="1" noChangeArrowheads="1" noChangeShapeType="1" noTextEdit="1"/>
          </p:cNvSpPr>
          <p:nvPr/>
        </p:nvSpPr>
        <p:spPr>
          <a:xfrm>
            <a:off x="683021" y="5071807"/>
            <a:ext cx="1941432" cy="785343"/>
          </a:xfrm>
          <a:prstGeom prst="rect"/>
          <a:blipFill>
            <a:blip xmlns:r="http://schemas.openxmlformats.org/officeDocument/2006/relationships" r:embed="rId14"/>
            <a:stretch>
              <a:fillRect/>
            </a:stretch>
          </a:blipFill>
        </p:spPr>
        <p:txBody>
          <a:bodyPr/>
          <a:p>
            <a:r>
              <a:rPr altLang="en-US" lang="zh-CN">
                <a:noFill/>
              </a:rPr>
              <a:t> </a:t>
            </a:r>
          </a:p>
        </p:txBody>
      </p:sp>
      <p:sp>
        <p:nvSpPr>
          <p:cNvPr id="1051484" name="文本框 145"/>
          <p:cNvSpPr txBox="1">
            <a:spLocks noChangeAspect="1" noMove="1" noResize="1" noRot="1" noAdjustHandles="1" noEditPoints="1" noChangeArrowheads="1" noChangeShapeType="1" noTextEdit="1"/>
          </p:cNvSpPr>
          <p:nvPr/>
        </p:nvSpPr>
        <p:spPr>
          <a:xfrm>
            <a:off x="6040540" y="4913486"/>
            <a:ext cx="1171090" cy="369332"/>
          </a:xfrm>
          <a:prstGeom prst="rect"/>
          <a:blipFill>
            <a:blip xmlns:r="http://schemas.openxmlformats.org/officeDocument/2006/relationships" r:embed="rId15"/>
            <a:stretch>
              <a:fillRect l="-6250" r="-521" b="-9836"/>
            </a:stretch>
          </a:blipFill>
        </p:spPr>
        <p:txBody>
          <a:bodyPr/>
          <a:p>
            <a:r>
              <a:rPr altLang="en-US" lang="zh-CN">
                <a:noFill/>
              </a:rPr>
              <a:t> </a:t>
            </a:r>
          </a:p>
        </p:txBody>
      </p:sp>
      <p:sp>
        <p:nvSpPr>
          <p:cNvPr id="1051485" name="Rectangle 1282"/>
          <p:cNvSpPr>
            <a:spLocks noChangeArrowheads="1"/>
          </p:cNvSpPr>
          <p:nvPr/>
        </p:nvSpPr>
        <p:spPr bwMode="auto">
          <a:xfrm>
            <a:off x="5841209" y="3324558"/>
            <a:ext cx="2962734"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1" dirty="0" sz="2400" kumimoji="1" lang="zh-CN">
              <a:latin typeface="Arial" panose="020B0604020202020204" pitchFamily="34" charset="0"/>
              <a:cs typeface="Arial" panose="020B0604020202020204" pitchFamily="34" charset="0"/>
            </a:endParaRPr>
          </a:p>
        </p:txBody>
      </p:sp>
      <p:sp>
        <p:nvSpPr>
          <p:cNvPr id="1051486" name="圆角矩形 142"/>
          <p:cNvSpPr/>
          <p:nvPr/>
        </p:nvSpPr>
        <p:spPr>
          <a:xfrm>
            <a:off x="5796243" y="3200697"/>
            <a:ext cx="2912072" cy="3506716"/>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7" name="Rectangle 1282"/>
          <p:cNvSpPr>
            <a:spLocks noChangeArrowheads="1"/>
          </p:cNvSpPr>
          <p:nvPr/>
        </p:nvSpPr>
        <p:spPr bwMode="auto">
          <a:xfrm>
            <a:off x="5901562" y="5519402"/>
            <a:ext cx="2689535" cy="802640"/>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Same as common-emitter</a:t>
            </a:r>
            <a:endParaRPr altLang="en-US" b="1" dirty="0" sz="2400" kumimoji="1" lang="zh-CN">
              <a:latin typeface="Arial" panose="020B0604020202020204" pitchFamily="34" charset="0"/>
              <a:cs typeface="Arial" panose="020B0604020202020204" pitchFamily="34" charset="0"/>
            </a:endParaRPr>
          </a:p>
        </p:txBody>
      </p:sp>
      <p:sp>
        <p:nvSpPr>
          <p:cNvPr id="1051488" name="文本框 192"/>
          <p:cNvSpPr txBox="1">
            <a:spLocks noChangeAspect="1" noMove="1" noResize="1" noRot="1" noAdjustHandles="1" noEditPoints="1" noChangeArrowheads="1" noChangeShapeType="1" noTextEdit="1"/>
          </p:cNvSpPr>
          <p:nvPr/>
        </p:nvSpPr>
        <p:spPr>
          <a:xfrm>
            <a:off x="6008467" y="3914856"/>
            <a:ext cx="2582630" cy="838628"/>
          </a:xfrm>
          <a:prstGeom prst="rect"/>
          <a:blipFill>
            <a:blip xmlns:r="http://schemas.openxmlformats.org/officeDocument/2006/relationships" r:embed="rId16"/>
            <a:stretch>
              <a:fillRect/>
            </a:stretch>
          </a:blipFill>
        </p:spPr>
        <p:txBody>
          <a:bodyPr/>
          <a:p>
            <a:r>
              <a:rPr altLang="en-US" lang="zh-CN">
                <a:noFill/>
              </a:rPr>
              <a:t> </a:t>
            </a:r>
          </a:p>
        </p:txBody>
      </p:sp>
      <p:sp>
        <p:nvSpPr>
          <p:cNvPr id="1051489" name="矩形 2"/>
          <p:cNvSpPr>
            <a:spLocks noChangeAspect="1" noMove="1" noResize="1" noRot="1" noAdjustHandles="1" noEditPoints="1" noChangeArrowheads="1" noChangeShapeType="1" noTextEdit="1"/>
          </p:cNvSpPr>
          <p:nvPr/>
        </p:nvSpPr>
        <p:spPr>
          <a:xfrm>
            <a:off x="2897139" y="4209984"/>
            <a:ext cx="2567113" cy="770852"/>
          </a:xfrm>
          <a:prstGeom prst="rect"/>
          <a:blipFill>
            <a:blip xmlns:r="http://schemas.openxmlformats.org/officeDocument/2006/relationships" r:embed="rId17"/>
            <a:stretch>
              <a:fillRect/>
            </a:stretch>
          </a:blipFill>
        </p:spPr>
        <p:txBody>
          <a:bodyPr/>
          <a:p>
            <a:r>
              <a:rPr altLang="en-US" lang="zh-CN">
                <a:noFill/>
              </a:rPr>
              <a:t> </a:t>
            </a:r>
          </a:p>
        </p:txBody>
      </p:sp>
      <p:cxnSp>
        <p:nvCxnSpPr>
          <p:cNvPr id="3146015" name="直接箭头连接符 97"/>
          <p:cNvCxnSpPr>
            <a:cxnSpLocks/>
          </p:cNvCxnSpPr>
          <p:nvPr/>
        </p:nvCxnSpPr>
        <p:spPr>
          <a:xfrm flipH="1">
            <a:off x="1207258" y="1062097"/>
            <a:ext cx="6460" cy="40427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490" name="矩形 98"/>
          <p:cNvSpPr>
            <a:spLocks noChangeAspect="1" noMove="1" noResize="1" noRot="1" noAdjustHandles="1" noEditPoints="1" noChangeArrowheads="1" noChangeShapeType="1" noTextEdit="1"/>
          </p:cNvSpPr>
          <p:nvPr/>
        </p:nvSpPr>
        <p:spPr>
          <a:xfrm>
            <a:off x="825171" y="931618"/>
            <a:ext cx="444523" cy="635174"/>
          </a:xfrm>
          <a:prstGeom prst="rect"/>
          <a:blipFill>
            <a:blip xmlns:r="http://schemas.openxmlformats.org/officeDocument/2006/relationships" r:embed="rId18"/>
            <a:stretch>
              <a:fillRect/>
            </a:stretch>
          </a:blipFill>
        </p:spPr>
        <p:txBody>
          <a:bodyPr/>
          <a:p>
            <a:r>
              <a:rPr altLang="en-US" lang="zh-CN">
                <a:noFill/>
              </a:rPr>
              <a:t> </a:t>
            </a:r>
          </a:p>
        </p:txBody>
      </p:sp>
      <p:grpSp>
        <p:nvGrpSpPr>
          <p:cNvPr id="894" name="组合 1"/>
          <p:cNvGrpSpPr/>
          <p:nvPr/>
        </p:nvGrpSpPr>
        <p:grpSpPr>
          <a:xfrm>
            <a:off x="4887304" y="243429"/>
            <a:ext cx="4156348" cy="2622114"/>
            <a:chOff x="4887304" y="243429"/>
            <a:chExt cx="4156348" cy="2622114"/>
          </a:xfrm>
        </p:grpSpPr>
        <p:grpSp>
          <p:nvGrpSpPr>
            <p:cNvPr id="895" name="组合 147"/>
            <p:cNvGrpSpPr/>
            <p:nvPr/>
          </p:nvGrpSpPr>
          <p:grpSpPr>
            <a:xfrm>
              <a:off x="4887304" y="243429"/>
              <a:ext cx="4156348" cy="2622114"/>
              <a:chOff x="642178" y="3341645"/>
              <a:chExt cx="4156348" cy="2622114"/>
            </a:xfrm>
          </p:grpSpPr>
          <p:grpSp>
            <p:nvGrpSpPr>
              <p:cNvPr id="896" name="组合 148"/>
              <p:cNvGrpSpPr/>
              <p:nvPr/>
            </p:nvGrpSpPr>
            <p:grpSpPr>
              <a:xfrm>
                <a:off x="642178" y="3341645"/>
                <a:ext cx="3916639" cy="2622114"/>
                <a:chOff x="642178" y="3341645"/>
                <a:chExt cx="3916639" cy="2622114"/>
              </a:xfrm>
            </p:grpSpPr>
            <p:sp>
              <p:nvSpPr>
                <p:cNvPr id="1051491" name="矩形 151"/>
                <p:cNvSpPr>
                  <a:spLocks noChangeAspect="1" noMove="1" noResize="1" noRot="1" noAdjustHandles="1" noEditPoints="1" noChangeArrowheads="1" noChangeShapeType="1" noTextEdit="1"/>
                </p:cNvSpPr>
                <p:nvPr/>
              </p:nvSpPr>
              <p:spPr>
                <a:xfrm>
                  <a:off x="2659273" y="3341645"/>
                  <a:ext cx="614463" cy="409856"/>
                </a:xfrm>
                <a:prstGeom prst="rect"/>
                <a:blipFill>
                  <a:blip xmlns:r="http://schemas.openxmlformats.org/officeDocument/2006/relationships" r:embed="rId19"/>
                  <a:stretch>
                    <a:fillRect b="-14925"/>
                  </a:stretch>
                </a:blipFill>
              </p:spPr>
              <p:txBody>
                <a:bodyPr/>
                <a:p>
                  <a:r>
                    <a:rPr altLang="en-US" lang="zh-CN">
                      <a:noFill/>
                    </a:rPr>
                    <a:t> </a:t>
                  </a:r>
                </a:p>
              </p:txBody>
            </p:sp>
            <p:grpSp>
              <p:nvGrpSpPr>
                <p:cNvPr id="897" name="组合 152"/>
                <p:cNvGrpSpPr/>
                <p:nvPr/>
              </p:nvGrpSpPr>
              <p:grpSpPr>
                <a:xfrm>
                  <a:off x="642178" y="3820690"/>
                  <a:ext cx="3916639" cy="2143069"/>
                  <a:chOff x="4940370" y="2715166"/>
                  <a:chExt cx="3916639" cy="2143069"/>
                </a:xfrm>
              </p:grpSpPr>
              <p:grpSp>
                <p:nvGrpSpPr>
                  <p:cNvPr id="898" name="组合 164"/>
                  <p:cNvGrpSpPr/>
                  <p:nvPr/>
                </p:nvGrpSpPr>
                <p:grpSpPr>
                  <a:xfrm>
                    <a:off x="4940370" y="2715166"/>
                    <a:ext cx="3916639" cy="2143069"/>
                    <a:chOff x="717865" y="3235993"/>
                    <a:chExt cx="3916639" cy="2143069"/>
                  </a:xfrm>
                </p:grpSpPr>
                <p:grpSp>
                  <p:nvGrpSpPr>
                    <p:cNvPr id="899" name="组合 166"/>
                    <p:cNvGrpSpPr/>
                    <p:nvPr/>
                  </p:nvGrpSpPr>
                  <p:grpSpPr>
                    <a:xfrm rot="16200000">
                      <a:off x="1506933" y="2624249"/>
                      <a:ext cx="1965745" cy="3543881"/>
                      <a:chOff x="4757730" y="2203550"/>
                      <a:chExt cx="1965745" cy="3543881"/>
                    </a:xfrm>
                  </p:grpSpPr>
                  <p:grpSp>
                    <p:nvGrpSpPr>
                      <p:cNvPr id="900" name="组合 176"/>
                      <p:cNvGrpSpPr/>
                      <p:nvPr/>
                    </p:nvGrpSpPr>
                    <p:grpSpPr>
                      <a:xfrm>
                        <a:off x="4757730" y="2203550"/>
                        <a:ext cx="1965745" cy="3543881"/>
                        <a:chOff x="2432257" y="35523"/>
                        <a:chExt cx="1965745" cy="3543881"/>
                      </a:xfrm>
                    </p:grpSpPr>
                    <p:grpSp>
                      <p:nvGrpSpPr>
                        <p:cNvPr id="901" name="组合 183"/>
                        <p:cNvGrpSpPr/>
                        <p:nvPr/>
                      </p:nvGrpSpPr>
                      <p:grpSpPr>
                        <a:xfrm>
                          <a:off x="2432257" y="42456"/>
                          <a:ext cx="1965745" cy="3536240"/>
                          <a:chOff x="485803" y="1279201"/>
                          <a:chExt cx="1965745" cy="3536240"/>
                        </a:xfrm>
                      </p:grpSpPr>
                      <p:grpSp>
                        <p:nvGrpSpPr>
                          <p:cNvPr id="902" name="Group 1096"/>
                          <p:cNvGrpSpPr/>
                          <p:nvPr/>
                        </p:nvGrpSpPr>
                        <p:grpSpPr bwMode="auto">
                          <a:xfrm>
                            <a:off x="496039" y="1279201"/>
                            <a:ext cx="1952255" cy="3536240"/>
                            <a:chOff x="3524" y="1831"/>
                            <a:chExt cx="1373" cy="2487"/>
                          </a:xfrm>
                        </p:grpSpPr>
                        <p:sp>
                          <p:nvSpPr>
                            <p:cNvPr id="1051492" name="Line 1073"/>
                            <p:cNvSpPr>
                              <a:spLocks noChangeShapeType="1"/>
                            </p:cNvSpPr>
                            <p:nvPr/>
                          </p:nvSpPr>
                          <p:spPr bwMode="auto">
                            <a:xfrm flipH="1">
                              <a:off x="3524" y="2980"/>
                              <a:ext cx="1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493" name="Line 1076"/>
                            <p:cNvSpPr>
                              <a:spLocks noChangeShapeType="1"/>
                            </p:cNvSpPr>
                            <p:nvPr/>
                          </p:nvSpPr>
                          <p:spPr bwMode="auto">
                            <a:xfrm flipV="1">
                              <a:off x="4895" y="1831"/>
                              <a:ext cx="0" cy="153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4"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95" name="Line 1077"/>
                          <p:cNvSpPr>
                            <a:spLocks noChangeShapeType="1"/>
                          </p:cNvSpPr>
                          <p:nvPr/>
                        </p:nvSpPr>
                        <p:spPr bwMode="auto">
                          <a:xfrm flipH="1" flipV="1">
                            <a:off x="690242" y="2052116"/>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016" name="直接连接符 188"/>
                          <p:cNvCxnSpPr>
                            <a:cxnSpLocks/>
                          </p:cNvCxnSpPr>
                          <p:nvPr/>
                        </p:nvCxnSpPr>
                        <p:spPr>
                          <a:xfrm rot="5400000" flipV="1">
                            <a:off x="265678" y="292249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496"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97" name="文本框 177"/>
                      <p:cNvSpPr txBox="1"/>
                      <p:nvPr/>
                    </p:nvSpPr>
                    <p:spPr>
                      <a:xfrm rot="5400000">
                        <a:off x="5630613" y="3069410"/>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498" name="Line 1077"/>
                    <p:cNvSpPr>
                      <a:spLocks noChangeShapeType="1"/>
                    </p:cNvSpPr>
                    <p:nvPr/>
                  </p:nvSpPr>
                  <p:spPr bwMode="auto">
                    <a:xfrm rot="16200000" flipH="1" flipV="1">
                      <a:off x="2647891"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9" name="矩形 168"/>
                    <p:cNvSpPr/>
                    <p:nvPr/>
                  </p:nvSpPr>
                  <p:spPr>
                    <a:xfrm rot="16200000">
                      <a:off x="3288766" y="41957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00" name="文本框 170"/>
                    <p:cNvSpPr txBox="1"/>
                    <p:nvPr/>
                  </p:nvSpPr>
                  <p:spPr>
                    <a:xfrm>
                      <a:off x="2959356" y="4087921"/>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501" name="矩形 171"/>
                    <p:cNvSpPr/>
                    <p:nvPr/>
                  </p:nvSpPr>
                  <p:spPr>
                    <a:xfrm rot="16200000">
                      <a:off x="1269196"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02"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03"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4"/>
                      <a:stretch>
                        <a:fillRect r="-7843"/>
                      </a:stretch>
                    </a:blipFill>
                  </p:spPr>
                  <p:txBody>
                    <a:bodyPr/>
                    <a:p>
                      <a:r>
                        <a:rPr altLang="en-US" lang="zh-CN">
                          <a:noFill/>
                        </a:rPr>
                        <a:t> </a:t>
                      </a:r>
                    </a:p>
                  </p:txBody>
                </p:sp>
                <p:sp>
                  <p:nvSpPr>
                    <p:cNvPr id="1051504"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5"/>
                      <a:stretch>
                        <a:fillRect r="-2041"/>
                      </a:stretch>
                    </a:blipFill>
                  </p:spPr>
                  <p:txBody>
                    <a:bodyPr/>
                    <a:p>
                      <a:r>
                        <a:rPr altLang="en-US" lang="zh-CN">
                          <a:noFill/>
                        </a:rPr>
                        <a:t> </a:t>
                      </a:r>
                    </a:p>
                  </p:txBody>
                </p:sp>
              </p:grpSp>
              <p:sp>
                <p:nvSpPr>
                  <p:cNvPr id="1051505" name="椭圆 165"/>
                  <p:cNvSpPr/>
                  <p:nvPr/>
                </p:nvSpPr>
                <p:spPr>
                  <a:xfrm rot="16200000">
                    <a:off x="6527029"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06" name="Line 1073"/>
                <p:cNvSpPr>
                  <a:spLocks noChangeShapeType="1"/>
                </p:cNvSpPr>
                <p:nvPr/>
              </p:nvSpPr>
              <p:spPr bwMode="auto">
                <a:xfrm rot="16200000" flipH="1">
                  <a:off x="1404277" y="4878247"/>
                  <a:ext cx="175395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507" name="矩形 154"/>
                <p:cNvSpPr/>
                <p:nvPr/>
              </p:nvSpPr>
              <p:spPr>
                <a:xfrm rot="16200000">
                  <a:off x="2078586" y="47735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08" name="矩形 155"/>
                <p:cNvSpPr>
                  <a:spLocks noChangeAspect="1" noMove="1" noResize="1" noRot="1" noAdjustHandles="1" noEditPoints="1" noChangeArrowheads="1" noChangeShapeType="1" noTextEdit="1"/>
                </p:cNvSpPr>
                <p:nvPr/>
              </p:nvSpPr>
              <p:spPr>
                <a:xfrm>
                  <a:off x="2289538" y="4587748"/>
                  <a:ext cx="543439" cy="390964"/>
                </a:xfrm>
                <a:prstGeom prst="rect"/>
                <a:blipFill>
                  <a:blip xmlns:r="http://schemas.openxmlformats.org/officeDocument/2006/relationships" r:embed="rId20"/>
                  <a:stretch>
                    <a:fillRect b="-21875"/>
                  </a:stretch>
                </a:blipFill>
              </p:spPr>
              <p:txBody>
                <a:bodyPr/>
                <a:p>
                  <a:r>
                    <a:rPr altLang="en-US" lang="zh-CN">
                      <a:noFill/>
                    </a:rPr>
                    <a:t> </a:t>
                  </a:r>
                </a:p>
              </p:txBody>
            </p:sp>
            <p:grpSp>
              <p:nvGrpSpPr>
                <p:cNvPr id="903" name="组合 156"/>
                <p:cNvGrpSpPr/>
                <p:nvPr/>
              </p:nvGrpSpPr>
              <p:grpSpPr>
                <a:xfrm rot="16200000">
                  <a:off x="2809758" y="3787143"/>
                  <a:ext cx="245588" cy="423443"/>
                  <a:chOff x="6925825" y="3921518"/>
                  <a:chExt cx="245588" cy="423443"/>
                </a:xfrm>
              </p:grpSpPr>
              <p:sp>
                <p:nvSpPr>
                  <p:cNvPr id="1051509" name="等腰三角形 162"/>
                  <p:cNvSpPr/>
                  <p:nvPr/>
                </p:nvSpPr>
                <p:spPr>
                  <a:xfrm>
                    <a:off x="6925826" y="392151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0" name="等腰三角形 163"/>
                  <p:cNvSpPr/>
                  <p:nvPr/>
                </p:nvSpPr>
                <p:spPr>
                  <a:xfrm flipV="1">
                    <a:off x="6925825" y="413324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017" name="直接箭头连接符 157"/>
                <p:cNvCxnSpPr>
                  <a:cxnSpLocks/>
                </p:cNvCxnSpPr>
                <p:nvPr/>
              </p:nvCxnSpPr>
              <p:spPr>
                <a:xfrm flipH="1">
                  <a:off x="2686095" y="3770296"/>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18" name="直接箭头连接符 158"/>
                <p:cNvCxnSpPr>
                  <a:cxnSpLocks/>
                </p:cNvCxnSpPr>
                <p:nvPr/>
              </p:nvCxnSpPr>
              <p:spPr>
                <a:xfrm flipH="1" flipV="1">
                  <a:off x="2200742" y="4152943"/>
                  <a:ext cx="6460" cy="40427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11" name="矩形 159"/>
                <p:cNvSpPr>
                  <a:spLocks noChangeAspect="1" noMove="1" noResize="1" noRot="1" noAdjustHandles="1" noEditPoints="1" noChangeArrowheads="1" noChangeShapeType="1" noTextEdit="1"/>
                </p:cNvSpPr>
                <p:nvPr/>
              </p:nvSpPr>
              <p:spPr>
                <a:xfrm>
                  <a:off x="1841778" y="4157521"/>
                  <a:ext cx="412201" cy="409856"/>
                </a:xfrm>
                <a:prstGeom prst="rect"/>
                <a:blipFill>
                  <a:blip xmlns:r="http://schemas.openxmlformats.org/officeDocument/2006/relationships" r:embed="rId21"/>
                  <a:stretch>
                    <a:fillRect b="-2985"/>
                  </a:stretch>
                </a:blipFill>
              </p:spPr>
              <p:txBody>
                <a:bodyPr/>
                <a:p>
                  <a:r>
                    <a:rPr altLang="en-US" lang="zh-CN">
                      <a:noFill/>
                    </a:rPr>
                    <a:t> </a:t>
                  </a:r>
                </a:p>
              </p:txBody>
            </p:sp>
          </p:grpSp>
          <p:sp>
            <p:nvSpPr>
              <p:cNvPr id="1051512" name="矩形 149"/>
              <p:cNvSpPr>
                <a:spLocks noChangeAspect="1" noMove="1" noResize="1" noRot="1" noAdjustHandles="1" noEditPoints="1" noChangeArrowheads="1" noChangeShapeType="1" noTextEdit="1"/>
              </p:cNvSpPr>
              <p:nvPr/>
            </p:nvSpPr>
            <p:spPr>
              <a:xfrm>
                <a:off x="4247349" y="4648571"/>
                <a:ext cx="551177" cy="409856"/>
              </a:xfrm>
              <a:prstGeom prst="rect"/>
              <a:blipFill>
                <a:blip xmlns:r="http://schemas.openxmlformats.org/officeDocument/2006/relationships" r:embed="rId22"/>
                <a:stretch>
                  <a:fillRect/>
                </a:stretch>
              </a:blipFill>
            </p:spPr>
            <p:txBody>
              <a:bodyPr/>
              <a:p>
                <a:r>
                  <a:rPr altLang="en-US" lang="zh-CN">
                    <a:noFill/>
                  </a:rPr>
                  <a:t> </a:t>
                </a:r>
              </a:p>
            </p:txBody>
          </p:sp>
        </p:grpSp>
        <p:sp>
          <p:nvSpPr>
            <p:cNvPr id="1051513" name="矩形 99"/>
            <p:cNvSpPr>
              <a:spLocks noChangeAspect="1" noMove="1" noResize="1" noRot="1" noAdjustHandles="1" noEditPoints="1" noChangeArrowheads="1" noChangeShapeType="1" noTextEdit="1"/>
            </p:cNvSpPr>
            <p:nvPr/>
          </p:nvSpPr>
          <p:spPr>
            <a:xfrm>
              <a:off x="7816016" y="331112"/>
              <a:ext cx="451213" cy="409856"/>
            </a:xfrm>
            <a:prstGeom prst="rect"/>
            <a:blipFill>
              <a:blip xmlns:r="http://schemas.openxmlformats.org/officeDocument/2006/relationships" r:embed="rId23"/>
              <a:stretch>
                <a:fillRect/>
              </a:stretch>
            </a:blipFill>
          </p:spPr>
          <p:txBody>
            <a:bodyPr/>
            <a:p>
              <a:r>
                <a:rPr altLang="en-US" lang="zh-CN">
                  <a:noFill/>
                </a:rPr>
                <a:t> </a:t>
              </a:r>
            </a:p>
          </p:txBody>
        </p:sp>
        <p:cxnSp>
          <p:nvCxnSpPr>
            <p:cNvPr id="3146019" name="直接箭头连接符 100"/>
            <p:cNvCxnSpPr>
              <a:cxnSpLocks/>
            </p:cNvCxnSpPr>
            <p:nvPr/>
          </p:nvCxnSpPr>
          <p:spPr>
            <a:xfrm flipH="1">
              <a:off x="7842838" y="759763"/>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24">
            <p14:nvContentPartPr>
              <p14:cNvPr id="1052524" name=""/>
              <p14:cNvContentPartPr/>
              <p14:nvPr/>
            </p14:nvContentPartPr>
            <p14:xfrm>
              <a:off x="4543033" y="3779316"/>
              <a:ext cx="44192" cy="3470"/>
            </p14:xfrm>
          </p:contentPart>
        </mc:Choice>
        <mc:Fallback>
          <p:sp>
            <p:nvSpPr>
              <p:cNvPr id="1052524" name=""/>
              <p:cNvSpPr/>
              <p:nvPr/>
            </p:nvSpPr>
            <p:spPr>
              <a:xfrm>
                <a:off x="4543033" y="3779316"/>
                <a:ext cx="44192" cy="347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481"/>
                                        </p:tgtEl>
                                        <p:attrNameLst>
                                          <p:attrName>style.visibility</p:attrName>
                                        </p:attrNameLst>
                                      </p:cBhvr>
                                      <p:to>
                                        <p:strVal val="visible"/>
                                      </p:to>
                                    </p:set>
                                    <p:animEffect transition="in" filter="wipe(down)">
                                      <p:cBhvr>
                                        <p:cTn dur="500" id="7"/>
                                        <p:tgtEl>
                                          <p:spTgt spid="1051481"/>
                                        </p:tgtEl>
                                      </p:cBhvr>
                                    </p:animEffect>
                                  </p:childTnLst>
                                </p:cTn>
                              </p:par>
                              <p:par>
                                <p:cTn fill="hold" id="8" nodeType="withEffect" presetClass="entr" presetID="22" presetSubtype="4">
                                  <p:stCondLst>
                                    <p:cond delay="0"/>
                                  </p:stCondLst>
                                  <p:childTnLst>
                                    <p:set>
                                      <p:cBhvr>
                                        <p:cTn dur="1" fill="hold" id="9">
                                          <p:stCondLst>
                                            <p:cond delay="0"/>
                                          </p:stCondLst>
                                        </p:cTn>
                                        <p:tgtEl>
                                          <p:spTgt spid="893"/>
                                        </p:tgtEl>
                                        <p:attrNameLst>
                                          <p:attrName>style.visibility</p:attrName>
                                        </p:attrNameLst>
                                      </p:cBhvr>
                                      <p:to>
                                        <p:strVal val="visible"/>
                                      </p:to>
                                    </p:set>
                                    <p:animEffect transition="in" filter="wipe(down)">
                                      <p:cBhvr>
                                        <p:cTn dur="500" id="10"/>
                                        <p:tgtEl>
                                          <p:spTgt spid="893"/>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477"/>
                                        </p:tgtEl>
                                        <p:attrNameLst>
                                          <p:attrName>style.visibility</p:attrName>
                                        </p:attrNameLst>
                                      </p:cBhvr>
                                      <p:to>
                                        <p:strVal val="visible"/>
                                      </p:to>
                                    </p:set>
                                    <p:animEffect transition="in" filter="wipe(down)">
                                      <p:cBhvr>
                                        <p:cTn dur="500" id="15"/>
                                        <p:tgtEl>
                                          <p:spTgt spid="105147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480"/>
                                        </p:tgtEl>
                                        <p:attrNameLst>
                                          <p:attrName>style.visibility</p:attrName>
                                        </p:attrNameLst>
                                      </p:cBhvr>
                                      <p:to>
                                        <p:strVal val="visible"/>
                                      </p:to>
                                    </p:set>
                                    <p:animEffect transition="in" filter="wipe(down)">
                                      <p:cBhvr>
                                        <p:cTn dur="500" id="20"/>
                                        <p:tgtEl>
                                          <p:spTgt spid="1051480"/>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489"/>
                                        </p:tgtEl>
                                        <p:attrNameLst>
                                          <p:attrName>style.visibility</p:attrName>
                                        </p:attrNameLst>
                                      </p:cBhvr>
                                      <p:to>
                                        <p:strVal val="visible"/>
                                      </p:to>
                                    </p:set>
                                    <p:animEffect transition="in" filter="wipe(down)">
                                      <p:cBhvr>
                                        <p:cTn dur="500" id="25"/>
                                        <p:tgtEl>
                                          <p:spTgt spid="1051489"/>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1483"/>
                                        </p:tgtEl>
                                        <p:attrNameLst>
                                          <p:attrName>style.visibility</p:attrName>
                                        </p:attrNameLst>
                                      </p:cBhvr>
                                      <p:to>
                                        <p:strVal val="visible"/>
                                      </p:to>
                                    </p:set>
                                    <p:animEffect transition="in" filter="wipe(down)">
                                      <p:cBhvr>
                                        <p:cTn dur="500" id="30"/>
                                        <p:tgtEl>
                                          <p:spTgt spid="1051483"/>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1482"/>
                                        </p:tgtEl>
                                        <p:attrNameLst>
                                          <p:attrName>style.visibility</p:attrName>
                                        </p:attrNameLst>
                                      </p:cBhvr>
                                      <p:to>
                                        <p:strVal val="visible"/>
                                      </p:to>
                                    </p:set>
                                    <p:animEffect transition="in" filter="wipe(down)">
                                      <p:cBhvr>
                                        <p:cTn dur="500" id="35"/>
                                        <p:tgtEl>
                                          <p:spTgt spid="1051482"/>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51486"/>
                                        </p:tgtEl>
                                        <p:attrNameLst>
                                          <p:attrName>style.visibility</p:attrName>
                                        </p:attrNameLst>
                                      </p:cBhvr>
                                      <p:to>
                                        <p:strVal val="visible"/>
                                      </p:to>
                                    </p:set>
                                    <p:animEffect transition="in" filter="wipe(down)">
                                      <p:cBhvr>
                                        <p:cTn dur="500" id="40"/>
                                        <p:tgtEl>
                                          <p:spTgt spid="1051486"/>
                                        </p:tgtEl>
                                      </p:cBhvr>
                                    </p:animEffect>
                                  </p:childTnLst>
                                </p:cTn>
                              </p:par>
                              <p:par>
                                <p:cTn fill="hold" grpId="0" id="41" nodeType="withEffect" presetClass="entr" presetID="22" presetSubtype="4">
                                  <p:stCondLst>
                                    <p:cond delay="0"/>
                                  </p:stCondLst>
                                  <p:childTnLst>
                                    <p:set>
                                      <p:cBhvr>
                                        <p:cTn dur="1" fill="hold" id="42">
                                          <p:stCondLst>
                                            <p:cond delay="0"/>
                                          </p:stCondLst>
                                        </p:cTn>
                                        <p:tgtEl>
                                          <p:spTgt spid="1051485"/>
                                        </p:tgtEl>
                                        <p:attrNameLst>
                                          <p:attrName>style.visibility</p:attrName>
                                        </p:attrNameLst>
                                      </p:cBhvr>
                                      <p:to>
                                        <p:strVal val="visible"/>
                                      </p:to>
                                    </p:set>
                                    <p:animEffect transition="in" filter="wipe(down)">
                                      <p:cBhvr>
                                        <p:cTn dur="500" id="43"/>
                                        <p:tgtEl>
                                          <p:spTgt spid="1051485"/>
                                        </p:tgtEl>
                                      </p:cBhvr>
                                    </p:animEffect>
                                  </p:childTnLst>
                                </p:cTn>
                              </p:par>
                              <p:par>
                                <p:cTn fill="hold" grpId="0" id="44" nodeType="withEffect" presetClass="entr" presetID="22" presetSubtype="4">
                                  <p:stCondLst>
                                    <p:cond delay="0"/>
                                  </p:stCondLst>
                                  <p:childTnLst>
                                    <p:set>
                                      <p:cBhvr>
                                        <p:cTn dur="1" fill="hold" id="45">
                                          <p:stCondLst>
                                            <p:cond delay="0"/>
                                          </p:stCondLst>
                                        </p:cTn>
                                        <p:tgtEl>
                                          <p:spTgt spid="1051488"/>
                                        </p:tgtEl>
                                        <p:attrNameLst>
                                          <p:attrName>style.visibility</p:attrName>
                                        </p:attrNameLst>
                                      </p:cBhvr>
                                      <p:to>
                                        <p:strVal val="visible"/>
                                      </p:to>
                                    </p:set>
                                    <p:animEffect transition="in" filter="wipe(down)">
                                      <p:cBhvr>
                                        <p:cTn dur="500" id="46"/>
                                        <p:tgtEl>
                                          <p:spTgt spid="1051488"/>
                                        </p:tgtEl>
                                      </p:cBhvr>
                                    </p:animEffec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22" presetSubtype="4">
                                  <p:stCondLst>
                                    <p:cond delay="0"/>
                                  </p:stCondLst>
                                  <p:childTnLst>
                                    <p:set>
                                      <p:cBhvr>
                                        <p:cTn dur="1" fill="hold" id="50">
                                          <p:stCondLst>
                                            <p:cond delay="0"/>
                                          </p:stCondLst>
                                        </p:cTn>
                                        <p:tgtEl>
                                          <p:spTgt spid="894"/>
                                        </p:tgtEl>
                                        <p:attrNameLst>
                                          <p:attrName>style.visibility</p:attrName>
                                        </p:attrNameLst>
                                      </p:cBhvr>
                                      <p:to>
                                        <p:strVal val="visible"/>
                                      </p:to>
                                    </p:set>
                                    <p:animEffect transition="in" filter="wipe(down)">
                                      <p:cBhvr>
                                        <p:cTn dur="500" id="51"/>
                                        <p:tgtEl>
                                          <p:spTgt spid="894"/>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51484"/>
                                        </p:tgtEl>
                                        <p:attrNameLst>
                                          <p:attrName>style.visibility</p:attrName>
                                        </p:attrNameLst>
                                      </p:cBhvr>
                                      <p:to>
                                        <p:strVal val="visible"/>
                                      </p:to>
                                    </p:set>
                                    <p:animEffect transition="in" filter="wipe(down)">
                                      <p:cBhvr>
                                        <p:cTn dur="500" id="56"/>
                                        <p:tgtEl>
                                          <p:spTgt spid="1051484"/>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2" presetSubtype="4">
                                  <p:stCondLst>
                                    <p:cond delay="0"/>
                                  </p:stCondLst>
                                  <p:childTnLst>
                                    <p:set>
                                      <p:cBhvr>
                                        <p:cTn dur="1" fill="hold" id="60">
                                          <p:stCondLst>
                                            <p:cond delay="0"/>
                                          </p:stCondLst>
                                        </p:cTn>
                                        <p:tgtEl>
                                          <p:spTgt spid="1051487"/>
                                        </p:tgtEl>
                                        <p:attrNameLst>
                                          <p:attrName>style.visibility</p:attrName>
                                        </p:attrNameLst>
                                      </p:cBhvr>
                                      <p:to>
                                        <p:strVal val="visible"/>
                                      </p:to>
                                    </p:set>
                                    <p:animEffect transition="in" filter="wipe(down)">
                                      <p:cBhvr>
                                        <p:cTn dur="500" id="61"/>
                                        <p:tgtEl>
                                          <p:spTgt spid="1051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77" grpId="0"/>
      <p:bldP spid="1051480" grpId="0"/>
      <p:bldP spid="1051481" grpId="0" animBg="1"/>
      <p:bldP spid="1051482" grpId="0" animBg="1"/>
      <p:bldP spid="1051483" grpId="0"/>
      <p:bldP spid="1051484" grpId="0"/>
      <p:bldP spid="1051485" grpId="0"/>
      <p:bldP spid="1051486" grpId="0" animBg="1"/>
      <p:bldP spid="1051487" grpId="0" animBg="1"/>
      <p:bldP spid="1051488" grpId="0"/>
      <p:bldP spid="10514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906" name=""/>
        <p:cNvGrpSpPr/>
        <p:nvPr/>
      </p:nvGrpSpPr>
      <p:grpSpPr>
        <a:xfrm>
          <a:off x="0" y="0"/>
          <a:ext cx="0" cy="0"/>
          <a:chOff x="0" y="0"/>
          <a:chExt cx="0" cy="0"/>
        </a:xfrm>
      </p:grpSpPr>
      <p:sp>
        <p:nvSpPr>
          <p:cNvPr id="10515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07" name="组合 12"/>
          <p:cNvGrpSpPr/>
          <p:nvPr/>
        </p:nvGrpSpPr>
        <p:grpSpPr>
          <a:xfrm>
            <a:off x="432206" y="364401"/>
            <a:ext cx="4349230" cy="2622112"/>
            <a:chOff x="449296" y="3341645"/>
            <a:chExt cx="4349230" cy="2622112"/>
          </a:xfrm>
        </p:grpSpPr>
        <p:grpSp>
          <p:nvGrpSpPr>
            <p:cNvPr id="908" name="组合 11"/>
            <p:cNvGrpSpPr/>
            <p:nvPr/>
          </p:nvGrpSpPr>
          <p:grpSpPr>
            <a:xfrm>
              <a:off x="449296" y="3341645"/>
              <a:ext cx="4109521" cy="2622112"/>
              <a:chOff x="449296" y="3341645"/>
              <a:chExt cx="4109521" cy="2622112"/>
            </a:xfrm>
          </p:grpSpPr>
          <p:sp>
            <p:nvSpPr>
              <p:cNvPr id="1051518" name="矩形 294"/>
              <p:cNvSpPr>
                <a:spLocks noChangeAspect="1" noMove="1" noResize="1" noRot="1" noAdjustHandles="1" noEditPoints="1" noChangeArrowheads="1" noChangeShapeType="1" noTextEdit="1"/>
              </p:cNvSpPr>
              <p:nvPr/>
            </p:nvSpPr>
            <p:spPr>
              <a:xfrm>
                <a:off x="2659273" y="3341645"/>
                <a:ext cx="614463" cy="409856"/>
              </a:xfrm>
              <a:prstGeom prst="rect"/>
              <a:blipFill>
                <a:blip xmlns:r="http://schemas.openxmlformats.org/officeDocument/2006/relationships" r:embed="rId1"/>
                <a:stretch>
                  <a:fillRect b="-14925"/>
                </a:stretch>
              </a:blipFill>
            </p:spPr>
            <p:txBody>
              <a:bodyPr/>
              <a:p>
                <a:r>
                  <a:rPr altLang="en-US" lang="zh-CN">
                    <a:noFill/>
                  </a:rPr>
                  <a:t> </a:t>
                </a:r>
              </a:p>
            </p:txBody>
          </p:sp>
          <p:grpSp>
            <p:nvGrpSpPr>
              <p:cNvPr id="909" name="组合 205"/>
              <p:cNvGrpSpPr/>
              <p:nvPr/>
            </p:nvGrpSpPr>
            <p:grpSpPr>
              <a:xfrm>
                <a:off x="449296" y="3820690"/>
                <a:ext cx="4109521" cy="2143067"/>
                <a:chOff x="4747488" y="2715166"/>
                <a:chExt cx="4109521" cy="2143067"/>
              </a:xfrm>
            </p:grpSpPr>
            <p:grpSp>
              <p:nvGrpSpPr>
                <p:cNvPr id="910" name="组合 215"/>
                <p:cNvGrpSpPr/>
                <p:nvPr/>
              </p:nvGrpSpPr>
              <p:grpSpPr>
                <a:xfrm>
                  <a:off x="4747488" y="2715166"/>
                  <a:ext cx="4109521" cy="2143067"/>
                  <a:chOff x="524983" y="3235993"/>
                  <a:chExt cx="4109521" cy="2143067"/>
                </a:xfrm>
              </p:grpSpPr>
              <p:grpSp>
                <p:nvGrpSpPr>
                  <p:cNvPr id="911" name="组合 217"/>
                  <p:cNvGrpSpPr/>
                  <p:nvPr/>
                </p:nvGrpSpPr>
                <p:grpSpPr>
                  <a:xfrm rot="16200000">
                    <a:off x="1405010" y="2522325"/>
                    <a:ext cx="1976708" cy="3736763"/>
                    <a:chOff x="4757730" y="2010669"/>
                    <a:chExt cx="1976708" cy="3736763"/>
                  </a:xfrm>
                </p:grpSpPr>
                <p:grpSp>
                  <p:nvGrpSpPr>
                    <p:cNvPr id="912" name="组合 260"/>
                    <p:cNvGrpSpPr/>
                    <p:nvPr/>
                  </p:nvGrpSpPr>
                  <p:grpSpPr>
                    <a:xfrm>
                      <a:off x="4757730" y="2010669"/>
                      <a:ext cx="1976708" cy="3736763"/>
                      <a:chOff x="2432257" y="-157358"/>
                      <a:chExt cx="1976708" cy="3736763"/>
                    </a:xfrm>
                  </p:grpSpPr>
                  <p:grpSp>
                    <p:nvGrpSpPr>
                      <p:cNvPr id="913" name="组合 264"/>
                      <p:cNvGrpSpPr/>
                      <p:nvPr/>
                    </p:nvGrpSpPr>
                    <p:grpSpPr>
                      <a:xfrm>
                        <a:off x="2432257" y="-157358"/>
                        <a:ext cx="1976708" cy="3736763"/>
                        <a:chOff x="752124" y="1174515"/>
                        <a:chExt cx="1976708" cy="3736763"/>
                      </a:xfrm>
                    </p:grpSpPr>
                    <p:grpSp>
                      <p:nvGrpSpPr>
                        <p:cNvPr id="914" name="组合 267"/>
                        <p:cNvGrpSpPr/>
                        <p:nvPr/>
                      </p:nvGrpSpPr>
                      <p:grpSpPr>
                        <a:xfrm>
                          <a:off x="752124" y="1174515"/>
                          <a:ext cx="1976708" cy="3736763"/>
                          <a:chOff x="485803" y="1079389"/>
                          <a:chExt cx="1976708" cy="3736763"/>
                        </a:xfrm>
                      </p:grpSpPr>
                      <p:grpSp>
                        <p:nvGrpSpPr>
                          <p:cNvPr id="915" name="组合 270"/>
                          <p:cNvGrpSpPr/>
                          <p:nvPr/>
                        </p:nvGrpSpPr>
                        <p:grpSpPr>
                          <a:xfrm>
                            <a:off x="485803" y="1279201"/>
                            <a:ext cx="1976708" cy="3536951"/>
                            <a:chOff x="485803" y="1279201"/>
                            <a:chExt cx="1976708" cy="3536951"/>
                          </a:xfrm>
                        </p:grpSpPr>
                        <p:grpSp>
                          <p:nvGrpSpPr>
                            <p:cNvPr id="916" name="Group 1096"/>
                            <p:cNvGrpSpPr/>
                            <p:nvPr/>
                          </p:nvGrpSpPr>
                          <p:grpSpPr bwMode="auto">
                            <a:xfrm>
                              <a:off x="496039" y="1279201"/>
                              <a:ext cx="1952255" cy="3536240"/>
                              <a:chOff x="3524" y="1831"/>
                              <a:chExt cx="1373" cy="2487"/>
                            </a:xfrm>
                          </p:grpSpPr>
                          <p:sp>
                            <p:nvSpPr>
                              <p:cNvPr id="1051519" name="Line 1073"/>
                              <p:cNvSpPr>
                                <a:spLocks noChangeShapeType="1"/>
                              </p:cNvSpPr>
                              <p:nvPr/>
                            </p:nvSpPr>
                            <p:spPr bwMode="auto">
                              <a:xfrm flipH="1">
                                <a:off x="3524" y="2980"/>
                                <a:ext cx="1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520" name="Line 1076"/>
                              <p:cNvSpPr>
                                <a:spLocks noChangeShapeType="1"/>
                              </p:cNvSpPr>
                              <p:nvPr/>
                            </p:nvSpPr>
                            <p:spPr bwMode="auto">
                              <a:xfrm flipV="1">
                                <a:off x="4895" y="1831"/>
                                <a:ext cx="0" cy="153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1"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22" name="Line 1073"/>
                            <p:cNvSpPr>
                              <a:spLocks noChangeShapeType="1"/>
                            </p:cNvSpPr>
                            <p:nvPr/>
                          </p:nvSpPr>
                          <p:spPr bwMode="auto">
                            <a:xfrm flipH="1">
                              <a:off x="687983" y="4816152"/>
                              <a:ext cx="17745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3" name="Line 1077"/>
                            <p:cNvSpPr>
                              <a:spLocks noChangeShapeType="1"/>
                            </p:cNvSpPr>
                            <p:nvPr/>
                          </p:nvSpPr>
                          <p:spPr bwMode="auto">
                            <a:xfrm flipH="1" flipV="1">
                              <a:off x="690242" y="2052116"/>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6020" name="直接连接符 278"/>
                            <p:cNvCxnSpPr>
                              <a:cxnSpLocks/>
                            </p:cNvCxnSpPr>
                            <p:nvPr/>
                          </p:nvCxnSpPr>
                          <p:spPr>
                            <a:xfrm rot="5400000" flipV="1">
                              <a:off x="265678" y="292249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524" name="椭圆 272"/>
                          <p:cNvSpPr/>
                          <p:nvPr/>
                        </p:nvSpPr>
                        <p:spPr>
                          <a:xfrm>
                            <a:off x="1360710" y="1079389"/>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25" name="文本框 268"/>
                        <p:cNvSpPr txBox="1">
                          <a:spLocks noChangeAspect="1" noMove="1" noResize="1" noRot="1" noAdjustHandles="1" noEditPoints="1" noChangeArrowheads="1" noChangeShapeType="1" noTextEdit="1"/>
                        </p:cNvSpPr>
                        <p:nvPr/>
                      </p:nvSpPr>
                      <p:spPr>
                        <a:xfrm rot="5400000">
                          <a:off x="1980058" y="1296646"/>
                          <a:ext cx="311468" cy="369332"/>
                        </a:xfrm>
                        <a:prstGeom prst="rect"/>
                        <a:blipFill>
                          <a:blip xmlns:r="http://schemas.openxmlformats.org/officeDocument/2006/relationships" r:embed="rId2"/>
                          <a:stretch>
                            <a:fillRect r="-7843"/>
                          </a:stretch>
                        </a:blipFill>
                      </p:spPr>
                      <p:txBody>
                        <a:bodyPr/>
                        <a:p>
                          <a:r>
                            <a:rPr altLang="en-US" lang="zh-CN">
                              <a:noFill/>
                            </a:rPr>
                            <a:t> </a:t>
                          </a:r>
                        </a:p>
                      </p:txBody>
                    </p:sp>
                    <p:sp>
                      <p:nvSpPr>
                        <p:cNvPr id="1051526" name="文本框 269"/>
                        <p:cNvSpPr txBox="1">
                          <a:spLocks noChangeAspect="1" noMove="1" noResize="1" noRot="1" noAdjustHandles="1" noEditPoints="1" noChangeArrowheads="1" noChangeShapeType="1" noTextEdit="1"/>
                        </p:cNvSpPr>
                        <p:nvPr/>
                      </p:nvSpPr>
                      <p:spPr>
                        <a:xfrm rot="5400000">
                          <a:off x="1379859" y="1301997"/>
                          <a:ext cx="297373" cy="369332"/>
                        </a:xfrm>
                        <a:prstGeom prst="rect"/>
                        <a:blipFill>
                          <a:blip xmlns:r="http://schemas.openxmlformats.org/officeDocument/2006/relationships" r:embed="rId3"/>
                          <a:stretch>
                            <a:fillRect r="-2083"/>
                          </a:stretch>
                        </a:blipFill>
                      </p:spPr>
                      <p:txBody>
                        <a:bodyPr/>
                        <a:p>
                          <a:r>
                            <a:rPr altLang="en-US" lang="zh-CN">
                              <a:noFill/>
                            </a:rPr>
                            <a:t> </a:t>
                          </a:r>
                        </a:p>
                      </p:txBody>
                    </p:sp>
                  </p:grpSp>
                  <p:sp>
                    <p:nvSpPr>
                      <p:cNvPr id="1051527" name="Line 1077"/>
                      <p:cNvSpPr>
                        <a:spLocks noChangeShapeType="1"/>
                      </p:cNvSpPr>
                      <p:nvPr/>
                    </p:nvSpPr>
                    <p:spPr bwMode="auto">
                      <a:xfrm>
                        <a:off x="2636696" y="35523"/>
                        <a:ext cx="0" cy="35438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28" name="文本框 256"/>
                    <p:cNvSpPr txBox="1"/>
                    <p:nvPr/>
                  </p:nvSpPr>
                  <p:spPr>
                    <a:xfrm rot="5400000">
                      <a:off x="5630613" y="3069410"/>
                      <a:ext cx="51691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529" name="Line 1077"/>
                  <p:cNvSpPr>
                    <a:spLocks noChangeShapeType="1"/>
                  </p:cNvSpPr>
                  <p:nvPr/>
                </p:nvSpPr>
                <p:spPr bwMode="auto">
                  <a:xfrm rot="16200000" flipH="1" flipV="1">
                    <a:off x="2647891" y="4295642"/>
                    <a:ext cx="17624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0" name="矩形 233"/>
                  <p:cNvSpPr/>
                  <p:nvPr/>
                </p:nvSpPr>
                <p:spPr>
                  <a:xfrm rot="16200000">
                    <a:off x="3288766" y="41957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1" name="矩形 240"/>
                  <p:cNvSpPr/>
                  <p:nvPr/>
                </p:nvSpPr>
                <p:spPr>
                  <a:xfrm rot="16200000">
                    <a:off x="4028723" y="4191675"/>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2" name="文本框 241"/>
                  <p:cNvSpPr txBox="1"/>
                  <p:nvPr/>
                </p:nvSpPr>
                <p:spPr>
                  <a:xfrm>
                    <a:off x="2959356" y="4087921"/>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533" name="矩形 243"/>
                  <p:cNvSpPr/>
                  <p:nvPr/>
                </p:nvSpPr>
                <p:spPr>
                  <a:xfrm rot="16200000">
                    <a:off x="1269196" y="417772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4" name="Line 1077"/>
                  <p:cNvSpPr>
                    <a:spLocks noChangeShapeType="1"/>
                  </p:cNvSpPr>
                  <p:nvPr/>
                </p:nvSpPr>
                <p:spPr bwMode="auto">
                  <a:xfrm rot="16200000" flipH="1" flipV="1">
                    <a:off x="-155619" y="4289873"/>
                    <a:ext cx="17613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5" name="文本框 245"/>
                  <p:cNvSpPr txBox="1"/>
                  <p:nvPr/>
                </p:nvSpPr>
                <p:spPr>
                  <a:xfrm>
                    <a:off x="3700003" y="4076176"/>
                    <a:ext cx="53446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sp>
                <p:nvSpPr>
                  <p:cNvPr id="1051536" name="文本框 164"/>
                  <p:cNvSpPr txBox="1">
                    <a:spLocks noChangeAspect="1" noMove="1" noResize="1" noRot="1" noAdjustHandles="1" noEditPoints="1" noChangeArrowheads="1" noChangeShapeType="1" noTextEdit="1"/>
                  </p:cNvSpPr>
                  <p:nvPr/>
                </p:nvSpPr>
                <p:spPr>
                  <a:xfrm>
                    <a:off x="4323036" y="3235993"/>
                    <a:ext cx="311468" cy="369332"/>
                  </a:xfrm>
                  <a:prstGeom prst="rect"/>
                  <a:blipFill>
                    <a:blip xmlns:r="http://schemas.openxmlformats.org/officeDocument/2006/relationships" r:embed="rId4"/>
                    <a:stretch>
                      <a:fillRect r="-7843"/>
                    </a:stretch>
                  </a:blipFill>
                </p:spPr>
                <p:txBody>
                  <a:bodyPr/>
                  <a:p>
                    <a:r>
                      <a:rPr altLang="en-US" lang="zh-CN">
                        <a:noFill/>
                      </a:rPr>
                      <a:t> </a:t>
                    </a:r>
                  </a:p>
                </p:txBody>
              </p:sp>
              <p:sp>
                <p:nvSpPr>
                  <p:cNvPr id="1051537" name="文本框 165"/>
                  <p:cNvSpPr txBox="1">
                    <a:spLocks noChangeAspect="1" noMove="1" noResize="1" noRot="1" noAdjustHandles="1" noEditPoints="1" noChangeArrowheads="1" noChangeShapeType="1" noTextEdit="1"/>
                  </p:cNvSpPr>
                  <p:nvPr/>
                </p:nvSpPr>
                <p:spPr>
                  <a:xfrm>
                    <a:off x="4337131" y="4947240"/>
                    <a:ext cx="297373" cy="369332"/>
                  </a:xfrm>
                  <a:prstGeom prst="rect"/>
                  <a:blipFill>
                    <a:blip xmlns:r="http://schemas.openxmlformats.org/officeDocument/2006/relationships" r:embed="rId5"/>
                    <a:stretch>
                      <a:fillRect r="-2041"/>
                    </a:stretch>
                  </a:blipFill>
                </p:spPr>
                <p:txBody>
                  <a:bodyPr/>
                  <a:p>
                    <a:r>
                      <a:rPr altLang="en-US" lang="zh-CN">
                        <a:noFill/>
                      </a:rPr>
                      <a:t> </a:t>
                    </a:r>
                  </a:p>
                </p:txBody>
              </p:sp>
            </p:grpSp>
            <p:sp>
              <p:nvSpPr>
                <p:cNvPr id="1051538" name="椭圆 216"/>
                <p:cNvSpPr/>
                <p:nvPr/>
              </p:nvSpPr>
              <p:spPr>
                <a:xfrm rot="16200000">
                  <a:off x="6527029" y="460971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39" name="Line 1073"/>
              <p:cNvSpPr>
                <a:spLocks noChangeShapeType="1"/>
              </p:cNvSpPr>
              <p:nvPr/>
            </p:nvSpPr>
            <p:spPr bwMode="auto">
              <a:xfrm rot="16200000" flipH="1">
                <a:off x="1404277" y="4878247"/>
                <a:ext cx="175395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dirty="0" sz="3600" kumimoji="1" lang="en-US" smtClean="0">
                  <a:solidFill>
                    <a:srgbClr val="FFFFFF"/>
                  </a:solidFill>
                </a:endParaRPr>
              </a:p>
            </p:txBody>
          </p:sp>
          <p:sp>
            <p:nvSpPr>
              <p:cNvPr id="1051540" name="矩形 288"/>
              <p:cNvSpPr/>
              <p:nvPr/>
            </p:nvSpPr>
            <p:spPr>
              <a:xfrm rot="16200000">
                <a:off x="2078586" y="47735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41" name="矩形 289"/>
              <p:cNvSpPr>
                <a:spLocks noChangeAspect="1" noMove="1" noResize="1" noRot="1" noAdjustHandles="1" noEditPoints="1" noChangeArrowheads="1" noChangeShapeType="1" noTextEdit="1"/>
              </p:cNvSpPr>
              <p:nvPr/>
            </p:nvSpPr>
            <p:spPr>
              <a:xfrm>
                <a:off x="2289538" y="4587748"/>
                <a:ext cx="543439" cy="390964"/>
              </a:xfrm>
              <a:prstGeom prst="rect"/>
              <a:blipFill>
                <a:blip xmlns:r="http://schemas.openxmlformats.org/officeDocument/2006/relationships" r:embed="rId6"/>
                <a:stretch>
                  <a:fillRect b="-21875"/>
                </a:stretch>
              </a:blipFill>
            </p:spPr>
            <p:txBody>
              <a:bodyPr/>
              <a:p>
                <a:r>
                  <a:rPr altLang="en-US" lang="zh-CN">
                    <a:noFill/>
                  </a:rPr>
                  <a:t> </a:t>
                </a:r>
              </a:p>
            </p:txBody>
          </p:sp>
          <p:grpSp>
            <p:nvGrpSpPr>
              <p:cNvPr id="917" name="组合 6"/>
              <p:cNvGrpSpPr/>
              <p:nvPr/>
            </p:nvGrpSpPr>
            <p:grpSpPr>
              <a:xfrm rot="16200000">
                <a:off x="2809758" y="3787143"/>
                <a:ext cx="245588" cy="423443"/>
                <a:chOff x="6925825" y="3921518"/>
                <a:chExt cx="245588" cy="423443"/>
              </a:xfrm>
            </p:grpSpPr>
            <p:sp>
              <p:nvSpPr>
                <p:cNvPr id="1051542" name="等腰三角形 290"/>
                <p:cNvSpPr/>
                <p:nvPr/>
              </p:nvSpPr>
              <p:spPr>
                <a:xfrm>
                  <a:off x="6925826" y="392151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43" name="等腰三角形 291"/>
                <p:cNvSpPr/>
                <p:nvPr/>
              </p:nvSpPr>
              <p:spPr>
                <a:xfrm flipV="1">
                  <a:off x="6925825" y="413324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021" name="直接箭头连接符 293"/>
              <p:cNvCxnSpPr>
                <a:cxnSpLocks/>
              </p:cNvCxnSpPr>
              <p:nvPr/>
            </p:nvCxnSpPr>
            <p:spPr>
              <a:xfrm flipH="1">
                <a:off x="2686095" y="3770296"/>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22" name="直接箭头连接符 295"/>
              <p:cNvCxnSpPr>
                <a:cxnSpLocks/>
              </p:cNvCxnSpPr>
              <p:nvPr/>
            </p:nvCxnSpPr>
            <p:spPr>
              <a:xfrm flipH="1" flipV="1">
                <a:off x="2200742" y="4152943"/>
                <a:ext cx="6460" cy="40427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44" name="矩形 296"/>
              <p:cNvSpPr>
                <a:spLocks noChangeAspect="1" noMove="1" noResize="1" noRot="1" noAdjustHandles="1" noEditPoints="1" noChangeArrowheads="1" noChangeShapeType="1" noTextEdit="1"/>
              </p:cNvSpPr>
              <p:nvPr/>
            </p:nvSpPr>
            <p:spPr>
              <a:xfrm>
                <a:off x="1841778" y="4157521"/>
                <a:ext cx="412201" cy="409856"/>
              </a:xfrm>
              <a:prstGeom prst="rect"/>
              <a:blipFill>
                <a:blip xmlns:r="http://schemas.openxmlformats.org/officeDocument/2006/relationships" r:embed="rId7"/>
                <a:stretch>
                  <a:fillRect b="-2985"/>
                </a:stretch>
              </a:blipFill>
            </p:spPr>
            <p:txBody>
              <a:bodyPr/>
              <a:p>
                <a:r>
                  <a:rPr altLang="en-US" lang="zh-CN">
                    <a:noFill/>
                  </a:rPr>
                  <a:t> </a:t>
                </a:r>
              </a:p>
            </p:txBody>
          </p:sp>
          <p:sp>
            <p:nvSpPr>
              <p:cNvPr id="1051545" name="矩形 297"/>
              <p:cNvSpPr>
                <a:spLocks noChangeAspect="1" noMove="1" noResize="1" noRot="1" noAdjustHandles="1" noEditPoints="1" noChangeArrowheads="1" noChangeShapeType="1" noTextEdit="1"/>
              </p:cNvSpPr>
              <p:nvPr/>
            </p:nvSpPr>
            <p:spPr>
              <a:xfrm>
                <a:off x="835058" y="3452627"/>
                <a:ext cx="396711" cy="409856"/>
              </a:xfrm>
              <a:prstGeom prst="rect"/>
              <a:blipFill>
                <a:blip xmlns:r="http://schemas.openxmlformats.org/officeDocument/2006/relationships" r:embed="rId8"/>
                <a:stretch>
                  <a:fillRect r="-6154" b="-1493"/>
                </a:stretch>
              </a:blipFill>
            </p:spPr>
            <p:txBody>
              <a:bodyPr/>
              <a:p>
                <a:r>
                  <a:rPr altLang="en-US" lang="zh-CN">
                    <a:noFill/>
                  </a:rPr>
                  <a:t> </a:t>
                </a:r>
              </a:p>
            </p:txBody>
          </p:sp>
          <p:cxnSp>
            <p:nvCxnSpPr>
              <p:cNvPr id="3146023" name="直接箭头连接符 298"/>
              <p:cNvCxnSpPr>
                <a:cxnSpLocks/>
              </p:cNvCxnSpPr>
              <p:nvPr/>
            </p:nvCxnSpPr>
            <p:spPr>
              <a:xfrm>
                <a:off x="807020" y="3871753"/>
                <a:ext cx="453812"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546" name="矩形 375"/>
            <p:cNvSpPr>
              <a:spLocks noChangeAspect="1" noMove="1" noResize="1" noRot="1" noAdjustHandles="1" noEditPoints="1" noChangeArrowheads="1" noChangeShapeType="1" noTextEdit="1"/>
            </p:cNvSpPr>
            <p:nvPr/>
          </p:nvSpPr>
          <p:spPr>
            <a:xfrm>
              <a:off x="4247349" y="4648571"/>
              <a:ext cx="551177"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51547" name="矩形 376"/>
            <p:cNvSpPr>
              <a:spLocks noChangeAspect="1" noMove="1" noResize="1" noRot="1" noAdjustHandles="1" noEditPoints="1" noChangeArrowheads="1" noChangeShapeType="1" noTextEdit="1"/>
            </p:cNvSpPr>
            <p:nvPr/>
          </p:nvSpPr>
          <p:spPr>
            <a:xfrm>
              <a:off x="792534" y="4706741"/>
              <a:ext cx="499880" cy="409856"/>
            </a:xfrm>
            <a:prstGeom prst="rect"/>
            <a:blipFill>
              <a:blip xmlns:r="http://schemas.openxmlformats.org/officeDocument/2006/relationships" r:embed="rId10"/>
              <a:stretch>
                <a:fillRect b="-1493"/>
              </a:stretch>
            </a:blipFill>
          </p:spPr>
          <p:txBody>
            <a:bodyPr/>
            <a:p>
              <a:r>
                <a:rPr altLang="en-US" lang="zh-CN">
                  <a:noFill/>
                </a:rPr>
                <a:t> </a:t>
              </a:r>
            </a:p>
          </p:txBody>
        </p:sp>
      </p:grpSp>
      <p:grpSp>
        <p:nvGrpSpPr>
          <p:cNvPr id="918" name="组合 378"/>
          <p:cNvGrpSpPr/>
          <p:nvPr/>
        </p:nvGrpSpPr>
        <p:grpSpPr>
          <a:xfrm>
            <a:off x="4874307" y="1108816"/>
            <a:ext cx="2998423" cy="697499"/>
            <a:chOff x="473805" y="3452898"/>
            <a:chExt cx="2998423" cy="697499"/>
          </a:xfrm>
        </p:grpSpPr>
        <p:sp>
          <p:nvSpPr>
            <p:cNvPr id="1051548" name="文本框 379"/>
            <p:cNvSpPr txBox="1">
              <a:spLocks noChangeAspect="1" noMove="1" noResize="1" noRot="1" noAdjustHandles="1" noEditPoints="1" noChangeArrowheads="1" noChangeShapeType="1" noTextEdit="1"/>
            </p:cNvSpPr>
            <p:nvPr/>
          </p:nvSpPr>
          <p:spPr>
            <a:xfrm>
              <a:off x="2580702" y="3452898"/>
              <a:ext cx="891526" cy="697499"/>
            </a:xfrm>
            <a:prstGeom prst="rect"/>
            <a:blipFill>
              <a:blip xmlns:r="http://schemas.openxmlformats.org/officeDocument/2006/relationships" r:embed="rId11"/>
              <a:stretch>
                <a:fillRect/>
              </a:stretch>
            </a:blipFill>
          </p:spPr>
          <p:txBody>
            <a:bodyPr/>
            <a:p>
              <a:r>
                <a:rPr altLang="en-US" lang="zh-CN">
                  <a:noFill/>
                </a:rPr>
                <a:t> </a:t>
              </a:r>
            </a:p>
          </p:txBody>
        </p:sp>
        <p:sp>
          <p:nvSpPr>
            <p:cNvPr id="1051549" name="Rectangle 1282"/>
            <p:cNvSpPr>
              <a:spLocks noChangeArrowheads="1"/>
            </p:cNvSpPr>
            <p:nvPr/>
          </p:nvSpPr>
          <p:spPr bwMode="auto">
            <a:xfrm>
              <a:off x="473805" y="3578166"/>
              <a:ext cx="21563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Current gain:</a:t>
              </a:r>
              <a:endParaRPr altLang="en-US" b="1" dirty="0" sz="2400" kumimoji="1" lang="zh-CN">
                <a:latin typeface="Arial" panose="020B0604020202020204" pitchFamily="34" charset="0"/>
                <a:cs typeface="Arial" panose="020B0604020202020204" pitchFamily="34" charset="0"/>
              </a:endParaRPr>
            </a:p>
          </p:txBody>
        </p:sp>
      </p:grpSp>
      <p:sp>
        <p:nvSpPr>
          <p:cNvPr id="1051550" name="矩形 381"/>
          <p:cNvSpPr>
            <a:spLocks noChangeAspect="1" noMove="1" noResize="1" noRot="1" noAdjustHandles="1" noEditPoints="1" noChangeArrowheads="1" noChangeShapeType="1" noTextEdit="1"/>
          </p:cNvSpPr>
          <p:nvPr/>
        </p:nvSpPr>
        <p:spPr>
          <a:xfrm>
            <a:off x="4699392" y="1871567"/>
            <a:ext cx="2932102" cy="720967"/>
          </a:xfrm>
          <a:prstGeom prst="rect"/>
          <a:blipFill>
            <a:blip xmlns:r="http://schemas.openxmlformats.org/officeDocument/2006/relationships" r:embed="rId12"/>
            <a:stretch>
              <a:fillRect/>
            </a:stretch>
          </a:blipFill>
        </p:spPr>
        <p:txBody>
          <a:bodyPr/>
          <a:p>
            <a:r>
              <a:rPr altLang="en-US" lang="zh-CN">
                <a:noFill/>
              </a:rPr>
              <a:t> </a:t>
            </a:r>
          </a:p>
        </p:txBody>
      </p:sp>
      <p:sp>
        <p:nvSpPr>
          <p:cNvPr id="1051551" name="文本框 383"/>
          <p:cNvSpPr txBox="1">
            <a:spLocks noChangeAspect="1" noMove="1" noResize="1" noRot="1" noAdjustHandles="1" noEditPoints="1" noChangeArrowheads="1" noChangeShapeType="1" noTextEdit="1"/>
          </p:cNvSpPr>
          <p:nvPr/>
        </p:nvSpPr>
        <p:spPr>
          <a:xfrm>
            <a:off x="5039577" y="5601700"/>
            <a:ext cx="943527" cy="381964"/>
          </a:xfrm>
          <a:prstGeom prst="rect"/>
          <a:blipFill>
            <a:blip xmlns:r="http://schemas.openxmlformats.org/officeDocument/2006/relationships" r:embed="rId13"/>
            <a:stretch>
              <a:fillRect l="-7792" t="-17460" r="-7143" b="-14286"/>
            </a:stretch>
          </a:blipFill>
        </p:spPr>
        <p:txBody>
          <a:bodyPr/>
          <a:p>
            <a:r>
              <a:rPr altLang="en-US" lang="zh-CN">
                <a:noFill/>
              </a:rPr>
              <a:t> </a:t>
            </a:r>
          </a:p>
        </p:txBody>
      </p:sp>
      <p:sp>
        <p:nvSpPr>
          <p:cNvPr id="1051552" name="圆角矩形 384"/>
          <p:cNvSpPr/>
          <p:nvPr/>
        </p:nvSpPr>
        <p:spPr>
          <a:xfrm>
            <a:off x="4781436" y="1212778"/>
            <a:ext cx="4173750" cy="5523490"/>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53" name="Rectangle 1282"/>
          <p:cNvSpPr>
            <a:spLocks noChangeArrowheads="1"/>
          </p:cNvSpPr>
          <p:nvPr/>
        </p:nvSpPr>
        <p:spPr bwMode="auto">
          <a:xfrm>
            <a:off x="6102959" y="5438739"/>
            <a:ext cx="2717683" cy="707886"/>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Cannot amplify current</a:t>
            </a:r>
            <a:endParaRPr altLang="en-US" b="1" dirty="0" sz="2000" kumimoji="1" lang="zh-CN">
              <a:latin typeface="Arial" panose="020B0604020202020204" pitchFamily="34" charset="0"/>
              <a:cs typeface="Arial" panose="020B0604020202020204" pitchFamily="34" charset="0"/>
            </a:endParaRPr>
          </a:p>
        </p:txBody>
      </p:sp>
      <p:sp>
        <p:nvSpPr>
          <p:cNvPr id="1051554" name="矩形 136"/>
          <p:cNvSpPr>
            <a:spLocks noChangeAspect="1" noMove="1" noResize="1" noRot="1" noAdjustHandles="1" noEditPoints="1" noChangeArrowheads="1" noChangeShapeType="1" noTextEdit="1"/>
          </p:cNvSpPr>
          <p:nvPr/>
        </p:nvSpPr>
        <p:spPr>
          <a:xfrm>
            <a:off x="3588049" y="463029"/>
            <a:ext cx="451213" cy="409856"/>
          </a:xfrm>
          <a:prstGeom prst="rect"/>
          <a:blipFill>
            <a:blip xmlns:r="http://schemas.openxmlformats.org/officeDocument/2006/relationships" r:embed="rId14"/>
            <a:stretch>
              <a:fillRect/>
            </a:stretch>
          </a:blipFill>
        </p:spPr>
        <p:txBody>
          <a:bodyPr/>
          <a:p>
            <a:r>
              <a:rPr altLang="en-US" lang="zh-CN">
                <a:noFill/>
              </a:rPr>
              <a:t> </a:t>
            </a:r>
          </a:p>
        </p:txBody>
      </p:sp>
      <p:cxnSp>
        <p:nvCxnSpPr>
          <p:cNvPr id="3146024" name="直接箭头连接符 137"/>
          <p:cNvCxnSpPr>
            <a:cxnSpLocks/>
          </p:cNvCxnSpPr>
          <p:nvPr/>
        </p:nvCxnSpPr>
        <p:spPr>
          <a:xfrm>
            <a:off x="3614871" y="891680"/>
            <a:ext cx="421943" cy="24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555" name="矩形 139"/>
          <p:cNvSpPr>
            <a:spLocks noChangeAspect="1" noMove="1" noResize="1" noRot="1" noAdjustHandles="1" noEditPoints="1" noChangeArrowheads="1" noChangeShapeType="1" noTextEdit="1"/>
          </p:cNvSpPr>
          <p:nvPr/>
        </p:nvSpPr>
        <p:spPr>
          <a:xfrm>
            <a:off x="4679163" y="2717799"/>
            <a:ext cx="3333166" cy="770852"/>
          </a:xfrm>
          <a:prstGeom prst="rect"/>
          <a:blipFill>
            <a:blip xmlns:r="http://schemas.openxmlformats.org/officeDocument/2006/relationships" r:embed="rId15"/>
            <a:stretch>
              <a:fillRect/>
            </a:stretch>
          </a:blipFill>
        </p:spPr>
        <p:txBody>
          <a:bodyPr/>
          <a:p>
            <a:r>
              <a:rPr altLang="en-US" lang="zh-CN">
                <a:noFill/>
              </a:rPr>
              <a:t> </a:t>
            </a:r>
          </a:p>
        </p:txBody>
      </p:sp>
      <p:sp>
        <p:nvSpPr>
          <p:cNvPr id="1051556" name="文本框 140"/>
          <p:cNvSpPr txBox="1">
            <a:spLocks noChangeAspect="1" noMove="1" noResize="1" noRot="1" noAdjustHandles="1" noEditPoints="1" noChangeArrowheads="1" noChangeShapeType="1" noTextEdit="1"/>
          </p:cNvSpPr>
          <p:nvPr/>
        </p:nvSpPr>
        <p:spPr>
          <a:xfrm>
            <a:off x="4824575" y="3545817"/>
            <a:ext cx="3930298" cy="1336584"/>
          </a:xfrm>
          <a:prstGeom prst="rect"/>
          <a:blipFill>
            <a:blip xmlns:r="http://schemas.openxmlformats.org/officeDocument/2006/relationships" r:embed="rId1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550"/>
                                        </p:tgtEl>
                                        <p:attrNameLst>
                                          <p:attrName>style.visibility</p:attrName>
                                        </p:attrNameLst>
                                      </p:cBhvr>
                                      <p:to>
                                        <p:strVal val="visible"/>
                                      </p:to>
                                    </p:set>
                                    <p:animEffect transition="in" filter="wipe(down)">
                                      <p:cBhvr>
                                        <p:cTn dur="500" id="7"/>
                                        <p:tgtEl>
                                          <p:spTgt spid="105155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555"/>
                                        </p:tgtEl>
                                        <p:attrNameLst>
                                          <p:attrName>style.visibility</p:attrName>
                                        </p:attrNameLst>
                                      </p:cBhvr>
                                      <p:to>
                                        <p:strVal val="visible"/>
                                      </p:to>
                                    </p:set>
                                    <p:animEffect transition="in" filter="wipe(down)">
                                      <p:cBhvr>
                                        <p:cTn dur="500" id="12"/>
                                        <p:tgtEl>
                                          <p:spTgt spid="105155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556"/>
                                        </p:tgtEl>
                                        <p:attrNameLst>
                                          <p:attrName>style.visibility</p:attrName>
                                        </p:attrNameLst>
                                      </p:cBhvr>
                                      <p:to>
                                        <p:strVal val="visible"/>
                                      </p:to>
                                    </p:set>
                                    <p:animEffect transition="in" filter="wipe(down)">
                                      <p:cBhvr>
                                        <p:cTn dur="500" id="17"/>
                                        <p:tgtEl>
                                          <p:spTgt spid="105155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551"/>
                                        </p:tgtEl>
                                        <p:attrNameLst>
                                          <p:attrName>style.visibility</p:attrName>
                                        </p:attrNameLst>
                                      </p:cBhvr>
                                      <p:to>
                                        <p:strVal val="visible"/>
                                      </p:to>
                                    </p:set>
                                    <p:animEffect transition="in" filter="wipe(down)">
                                      <p:cBhvr>
                                        <p:cTn dur="500" id="22"/>
                                        <p:tgtEl>
                                          <p:spTgt spid="1051551"/>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51553"/>
                                        </p:tgtEl>
                                        <p:attrNameLst>
                                          <p:attrName>style.visibility</p:attrName>
                                        </p:attrNameLst>
                                      </p:cBhvr>
                                      <p:to>
                                        <p:strVal val="visible"/>
                                      </p:to>
                                    </p:set>
                                    <p:animEffect transition="in" filter="wipe(down)">
                                      <p:cBhvr>
                                        <p:cTn dur="500" id="25"/>
                                        <p:tgtEl>
                                          <p:spTgt spid="105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50" grpId="0"/>
      <p:bldP spid="1051551" grpId="0" animBg="1"/>
      <p:bldP spid="1051553" grpId="0" animBg="1"/>
      <p:bldP spid="1051555" grpId="0"/>
      <p:bldP spid="10515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921" name=""/>
        <p:cNvGrpSpPr/>
        <p:nvPr/>
      </p:nvGrpSpPr>
      <p:grpSpPr>
        <a:xfrm>
          <a:off x="0" y="0"/>
          <a:ext cx="0" cy="0"/>
          <a:chOff x="0" y="0"/>
          <a:chExt cx="0" cy="0"/>
        </a:xfrm>
      </p:grpSpPr>
      <p:sp>
        <p:nvSpPr>
          <p:cNvPr id="10515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561"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Summary</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1562"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563" name="Rectangle 3"/>
          <p:cNvSpPr>
            <a:spLocks noChangeArrowheads="1"/>
          </p:cNvSpPr>
          <p:nvPr/>
        </p:nvSpPr>
        <p:spPr bwMode="auto">
          <a:xfrm>
            <a:off x="182171" y="1187901"/>
            <a:ext cx="5564840" cy="52322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Common-base amplifier</a:t>
            </a:r>
            <a:endParaRPr altLang="en-US" dirty="0" sz="3600" kumimoji="1" lang="zh-CN" smtClean="0">
              <a:latin typeface="Arial" panose="020B0604020202020204" pitchFamily="34" charset="0"/>
              <a:cs typeface="Arial" panose="020B0604020202020204" pitchFamily="34" charset="0"/>
            </a:endParaRPr>
          </a:p>
        </p:txBody>
      </p:sp>
      <p:sp>
        <p:nvSpPr>
          <p:cNvPr id="1051564" name="Rectangle 2051"/>
          <p:cNvSpPr>
            <a:spLocks noChangeAspect="1" noMove="1" noResize="1" noRot="1" noAdjustHandles="1" noEditPoints="1" noChangeArrowheads="1" noChangeShapeType="1" noTextEdit="1"/>
          </p:cNvSpPr>
          <p:nvPr/>
        </p:nvSpPr>
        <p:spPr bwMode="auto">
          <a:xfrm>
            <a:off x="250401" y="1951008"/>
            <a:ext cx="8022974" cy="523220"/>
          </a:xfrm>
          <a:prstGeom prst="rect"/>
          <a:blipFill>
            <a:blip xmlns:r="http://schemas.openxmlformats.org/officeDocument/2006/relationships" r:embed="rId1"/>
            <a:stretch>
              <a:fillRect l="-1520" t="-11628" b="-31395"/>
            </a:stretch>
          </a:blipFill>
          <a:ln>
            <a:noFill/>
          </a:ln>
          <a:effectLst/>
        </p:spPr>
        <p:txBody>
          <a:bodyPr/>
          <a:p>
            <a:r>
              <a:rPr altLang="en-US" lang="zh-CN">
                <a:noFill/>
              </a:rPr>
              <a:t> </a:t>
            </a:r>
          </a:p>
        </p:txBody>
      </p:sp>
      <p:sp>
        <p:nvSpPr>
          <p:cNvPr id="1051565" name="Rectangle 2052"/>
          <p:cNvSpPr>
            <a:spLocks noChangeArrowheads="1"/>
          </p:cNvSpPr>
          <p:nvPr/>
        </p:nvSpPr>
        <p:spPr bwMode="auto">
          <a:xfrm>
            <a:off x="235562" y="2605601"/>
            <a:ext cx="7850059" cy="612139"/>
          </a:xfrm>
          <a:prstGeom prst="rect"/>
          <a:noFill/>
          <a:ln>
            <a:noFill/>
          </a:ln>
          <a:effectLst/>
        </p:spPr>
        <p:txBody>
          <a:bodyPr wrap="square">
            <a:spAutoFit/>
          </a:bodyPr>
          <a:lstStyle>
            <a:lvl1pPr indent="-457200" marL="457200">
              <a:defRPr sz="2400" kumimoji="1">
                <a:solidFill>
                  <a:schemeClr val="tx1"/>
                </a:solidFill>
                <a:latin typeface="Times New Roman" pitchFamily="18" charset="0"/>
                <a:ea typeface="宋体" pitchFamily="2" charset="-122"/>
              </a:defRPr>
            </a:lvl1pPr>
            <a:lvl2pPr indent="-457200" marL="914400">
              <a:defRPr sz="2400" kumimoji="1">
                <a:solidFill>
                  <a:schemeClr val="tx1"/>
                </a:solidFill>
                <a:latin typeface="Times New Roman" pitchFamily="18" charset="0"/>
                <a:ea typeface="宋体" pitchFamily="2" charset="-122"/>
              </a:defRPr>
            </a:lvl2pPr>
            <a:lvl3pPr indent="-457200" marL="1371600">
              <a:defRPr sz="2400" kumimoji="1">
                <a:solidFill>
                  <a:schemeClr val="tx1"/>
                </a:solidFill>
                <a:latin typeface="Times New Roman" pitchFamily="18" charset="0"/>
                <a:ea typeface="宋体" pitchFamily="2" charset="-122"/>
              </a:defRPr>
            </a:lvl3pPr>
            <a:lvl4pPr indent="-457200" marL="1828800">
              <a:defRPr sz="2400" kumimoji="1">
                <a:solidFill>
                  <a:schemeClr val="tx1"/>
                </a:solidFill>
                <a:latin typeface="Times New Roman" pitchFamily="18" charset="0"/>
                <a:ea typeface="宋体" pitchFamily="2" charset="-122"/>
              </a:defRPr>
            </a:lvl4pPr>
            <a:lvl5pPr indent="-457200" marL="2286000">
              <a:defRPr sz="2400" kumimoji="1">
                <a:solidFill>
                  <a:schemeClr val="tx1"/>
                </a:solidFill>
                <a:latin typeface="Times New Roman" pitchFamily="18" charset="0"/>
                <a:ea typeface="宋体" pitchFamily="2" charset="-122"/>
              </a:defRPr>
            </a:lvl5pPr>
            <a:lvl6pPr fontAlgn="base" indent="-457200" marL="2743200">
              <a:spcBef>
                <a:spcPct val="0"/>
              </a:spcBef>
              <a:spcAft>
                <a:spcPct val="0"/>
              </a:spcAft>
              <a:defRPr sz="2400" kumimoji="1">
                <a:solidFill>
                  <a:schemeClr val="tx1"/>
                </a:solidFill>
                <a:latin typeface="Times New Roman" pitchFamily="18" charset="0"/>
                <a:ea typeface="宋体" pitchFamily="2" charset="-122"/>
              </a:defRPr>
            </a:lvl6pPr>
            <a:lvl7pPr fontAlgn="base" indent="-457200" marL="3200400">
              <a:spcBef>
                <a:spcPct val="0"/>
              </a:spcBef>
              <a:spcAft>
                <a:spcPct val="0"/>
              </a:spcAft>
              <a:defRPr sz="2400" kumimoji="1">
                <a:solidFill>
                  <a:schemeClr val="tx1"/>
                </a:solidFill>
                <a:latin typeface="Times New Roman" pitchFamily="18" charset="0"/>
                <a:ea typeface="宋体" pitchFamily="2" charset="-122"/>
              </a:defRPr>
            </a:lvl7pPr>
            <a:lvl8pPr fontAlgn="base" indent="-457200" marL="3657600">
              <a:spcBef>
                <a:spcPct val="0"/>
              </a:spcBef>
              <a:spcAft>
                <a:spcPct val="0"/>
              </a:spcAft>
              <a:defRPr sz="2400" kumimoji="1">
                <a:solidFill>
                  <a:schemeClr val="tx1"/>
                </a:solidFill>
                <a:latin typeface="Times New Roman" pitchFamily="18" charset="0"/>
                <a:ea typeface="宋体" pitchFamily="2" charset="-122"/>
              </a:defRPr>
            </a:lvl8pPr>
            <a:lvl9pPr fontAlgn="base" indent="-457200" marL="41148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800" lang="en-US" smtClean="0">
                <a:latin typeface="Arial" panose="020B0604020202020204" pitchFamily="34" charset="0"/>
                <a:ea typeface="+mn-ea"/>
                <a:cs typeface="Arial" panose="020B0604020202020204" pitchFamily="34" charset="0"/>
              </a:rPr>
              <a:t>b</a:t>
            </a:r>
            <a:r>
              <a:rPr altLang="zh-CN" b="1" dirty="0" sz="2800" lang="en-US">
                <a:latin typeface="Arial" panose="020B0604020202020204" pitchFamily="34" charset="0"/>
                <a:ea typeface="+mn-ea"/>
                <a:cs typeface="Arial" panose="020B0604020202020204" pitchFamily="34" charset="0"/>
              </a:rPr>
              <a:t>) </a:t>
            </a:r>
            <a:r>
              <a:rPr altLang="zh-CN" b="1" dirty="0" sz="2800" lang="en-US" smtClean="0">
                <a:latin typeface="Arial" panose="020B0604020202020204" pitchFamily="34" charset="0"/>
                <a:ea typeface="+mn-ea"/>
                <a:cs typeface="Arial" panose="020B0604020202020204" pitchFamily="34" charset="0"/>
              </a:rPr>
              <a:t>The phase of </a:t>
            </a:r>
            <a:r>
              <a:rPr altLang="zh-CN" b="1" dirty="0" sz="2800" i="1" lang="en-US" err="1" smtClean="0">
                <a:latin typeface="Arial" panose="020B0604020202020204" pitchFamily="34" charset="0"/>
                <a:ea typeface="+mn-ea"/>
                <a:cs typeface="Arial" panose="020B0604020202020204" pitchFamily="34" charset="0"/>
              </a:rPr>
              <a:t>u</a:t>
            </a:r>
            <a:r>
              <a:rPr altLang="zh-CN" baseline="-30000" b="1" dirty="0" sz="2800" lang="en-US" err="1" smtClean="0">
                <a:latin typeface="Arial" panose="020B0604020202020204" pitchFamily="34" charset="0"/>
                <a:ea typeface="+mn-ea"/>
                <a:cs typeface="Arial" panose="020B0604020202020204" pitchFamily="34" charset="0"/>
              </a:rPr>
              <a:t>o</a:t>
            </a:r>
            <a:r>
              <a:rPr altLang="en-US" b="1" dirty="0" sz="2800" lang="zh-CN" smtClean="0">
                <a:latin typeface="Arial" panose="020B0604020202020204" pitchFamily="34" charset="0"/>
                <a:ea typeface="+mn-ea"/>
                <a:cs typeface="Arial" panose="020B0604020202020204" pitchFamily="34" charset="0"/>
              </a:rPr>
              <a:t> </a:t>
            </a:r>
            <a:r>
              <a:rPr altLang="zh-CN" b="1" dirty="0" sz="2800" lang="en-US" smtClean="0">
                <a:latin typeface="Arial" panose="020B0604020202020204" pitchFamily="34" charset="0"/>
                <a:ea typeface="+mn-ea"/>
                <a:cs typeface="Arial" panose="020B0604020202020204" pitchFamily="34" charset="0"/>
              </a:rPr>
              <a:t>and </a:t>
            </a:r>
            <a:r>
              <a:rPr altLang="zh-CN" b="1" dirty="0" sz="2800" i="1" lang="en-US" err="1" smtClean="0">
                <a:latin typeface="Arial" panose="020B0604020202020204" pitchFamily="34" charset="0"/>
                <a:ea typeface="+mn-ea"/>
                <a:cs typeface="Arial" panose="020B0604020202020204" pitchFamily="34" charset="0"/>
              </a:rPr>
              <a:t>u</a:t>
            </a:r>
            <a:r>
              <a:rPr altLang="zh-CN" baseline="-30000" b="1" dirty="0" sz="2800" lang="en-US" err="1" smtClean="0">
                <a:latin typeface="Arial" panose="020B0604020202020204" pitchFamily="34" charset="0"/>
                <a:ea typeface="+mn-ea"/>
                <a:cs typeface="Arial" panose="020B0604020202020204" pitchFamily="34" charset="0"/>
              </a:rPr>
              <a:t>i</a:t>
            </a:r>
            <a:r>
              <a:rPr altLang="en-US" b="1" dirty="0" sz="2800" lang="zh-CN" smtClean="0">
                <a:latin typeface="Arial" panose="020B0604020202020204" pitchFamily="34" charset="0"/>
                <a:ea typeface="+mn-ea"/>
                <a:cs typeface="Arial" panose="020B0604020202020204" pitchFamily="34" charset="0"/>
              </a:rPr>
              <a:t> </a:t>
            </a:r>
            <a:r>
              <a:rPr altLang="zh-CN" b="1" dirty="0" sz="2800" lang="en-US" smtClean="0">
                <a:latin typeface="Arial" panose="020B0604020202020204" pitchFamily="34" charset="0"/>
                <a:ea typeface="+mn-ea"/>
                <a:cs typeface="Arial" panose="020B0604020202020204" pitchFamily="34" charset="0"/>
              </a:rPr>
              <a:t>are the same</a:t>
            </a:r>
            <a:endParaRPr altLang="en-US" b="1" dirty="0" sz="2800" lang="zh-CN">
              <a:latin typeface="Arial" panose="020B0604020202020204" pitchFamily="34" charset="0"/>
              <a:ea typeface="+mn-ea"/>
              <a:cs typeface="Arial" panose="020B0604020202020204" pitchFamily="34" charset="0"/>
            </a:endParaRPr>
          </a:p>
        </p:txBody>
      </p:sp>
      <p:sp>
        <p:nvSpPr>
          <p:cNvPr id="1051566" name="Rectangle 2053"/>
          <p:cNvSpPr>
            <a:spLocks noChangeArrowheads="1"/>
          </p:cNvSpPr>
          <p:nvPr/>
        </p:nvSpPr>
        <p:spPr bwMode="auto">
          <a:xfrm>
            <a:off x="270901" y="3208210"/>
            <a:ext cx="5495011" cy="584775"/>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c</a:t>
            </a:r>
            <a:r>
              <a:rPr altLang="zh-CN" b="1" dirty="0" sz="2800" kumimoji="1" lang="en-US">
                <a:latin typeface="Arial" panose="020B0604020202020204" pitchFamily="34" charset="0"/>
                <a:cs typeface="Arial" panose="020B0604020202020204" pitchFamily="34" charset="0"/>
              </a:rPr>
              <a:t>)</a:t>
            </a:r>
            <a:r>
              <a:rPr altLang="zh-CN" b="1" dirty="0" sz="3200" kumimoji="1" lang="en-US">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Cannot amplify the current</a:t>
            </a:r>
            <a:endParaRPr altLang="en-US" b="1" dirty="0" sz="2800" kumimoji="1" lang="zh-CN">
              <a:latin typeface="Arial" panose="020B0604020202020204" pitchFamily="34" charset="0"/>
              <a:cs typeface="Arial" panose="020B0604020202020204" pitchFamily="34" charset="0"/>
            </a:endParaRPr>
          </a:p>
        </p:txBody>
      </p:sp>
      <p:sp>
        <p:nvSpPr>
          <p:cNvPr id="1051567" name="Rectangle 2054"/>
          <p:cNvSpPr>
            <a:spLocks noChangeArrowheads="1"/>
          </p:cNvSpPr>
          <p:nvPr/>
        </p:nvSpPr>
        <p:spPr bwMode="auto">
          <a:xfrm>
            <a:off x="270900" y="3933327"/>
            <a:ext cx="8952614"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1" dirty="0" sz="2800" kumimoji="1" lang="en-US">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Low input resistance and high output resistance</a:t>
            </a:r>
            <a:endParaRPr altLang="en-US" b="1" dirty="0" sz="28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156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1565"/>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1566"/>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51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64" grpId="0" autoUpdateAnimBg="0"/>
      <p:bldP spid="1051565" grpId="0" autoUpdateAnimBg="0"/>
      <p:bldP spid="1051566" grpId="0" autoUpdateAnimBg="0"/>
      <p:bldP spid="10515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924" name=""/>
        <p:cNvGrpSpPr/>
        <p:nvPr/>
      </p:nvGrpSpPr>
      <p:grpSpPr>
        <a:xfrm>
          <a:off x="0" y="0"/>
          <a:ext cx="0" cy="0"/>
          <a:chOff x="0" y="0"/>
          <a:chExt cx="0" cy="0"/>
        </a:xfrm>
      </p:grpSpPr>
      <p:sp>
        <p:nvSpPr>
          <p:cNvPr id="105157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572" name="矩形 8"/>
          <p:cNvSpPr/>
          <p:nvPr/>
        </p:nvSpPr>
        <p:spPr>
          <a:xfrm>
            <a:off x="689648" y="387509"/>
            <a:ext cx="778085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Compare of common -e, -c and -b amplifier</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157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aphicFrame>
        <p:nvGraphicFramePr>
          <p:cNvPr id="4194304" name="表格 4"/>
          <p:cNvGraphicFramePr>
            <a:graphicFrameLocks noGrp="1"/>
          </p:cNvGraphicFramePr>
          <p:nvPr/>
        </p:nvGraphicFramePr>
        <p:xfrm>
          <a:off x="718093" y="1168414"/>
          <a:ext cx="7707812" cy="4492812"/>
        </p:xfrm>
        <a:graphic>
          <a:graphicData uri="http://schemas.openxmlformats.org/drawingml/2006/table">
            <a:tbl>
              <a:tblPr firstRow="1" bandRow="1">
                <a:tableStyleId>{5C22544A-7EE6-4342-B048-85BDC9FD1C3A}</a:tableStyleId>
              </a:tblPr>
              <a:tblGrid>
                <a:gridCol w="1926953"/>
                <a:gridCol w="1926953"/>
                <a:gridCol w="1926953"/>
                <a:gridCol w="1926953"/>
              </a:tblGrid>
              <a:tr h="748802">
                <a:tc>
                  <a:txBody>
                    <a:bodyPr/>
                    <a:p>
                      <a:pPr algn="ctr"/>
                      <a:endParaRPr altLang="en-US"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dirty="0" sz="2400" lang="en-US" smtClean="0">
                          <a:solidFill>
                            <a:schemeClr val="tx1"/>
                          </a:solidFill>
                          <a:latin typeface="Arial" panose="020B0604020202020204" pitchFamily="34" charset="0"/>
                          <a:ea typeface="+mn-ea"/>
                          <a:cs typeface="Arial" panose="020B0604020202020204" pitchFamily="34" charset="0"/>
                        </a:rPr>
                        <a:t>Common-e</a:t>
                      </a:r>
                      <a:endParaRPr altLang="en-US"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dirty="0" sz="2400" lang="en-US" smtClean="0">
                          <a:solidFill>
                            <a:schemeClr val="tx1"/>
                          </a:solidFill>
                          <a:latin typeface="Arial" panose="020B0604020202020204" pitchFamily="34" charset="0"/>
                          <a:ea typeface="+mn-ea"/>
                          <a:cs typeface="Arial" panose="020B0604020202020204" pitchFamily="34" charset="0"/>
                        </a:rPr>
                        <a:t>Common-c</a:t>
                      </a:r>
                      <a:endParaRPr altLang="en-US" dirty="0" sz="2400" lang="zh-CN" smtClean="0">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dirty="0" sz="2400" lang="en-US" smtClean="0">
                          <a:solidFill>
                            <a:schemeClr val="tx1"/>
                          </a:solidFill>
                          <a:latin typeface="Arial" panose="020B0604020202020204" pitchFamily="34" charset="0"/>
                          <a:ea typeface="+mn-ea"/>
                          <a:cs typeface="Arial" panose="020B0604020202020204" pitchFamily="34" charset="0"/>
                        </a:rPr>
                        <a:t>Common-b</a:t>
                      </a:r>
                      <a:endParaRPr altLang="en-US" dirty="0" sz="2400" lang="zh-CN" smtClean="0">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&lt;1</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Arial" panose="020B0604020202020204" pitchFamily="34" charset="0"/>
                        <a:ea typeface="+mn-ea"/>
                        <a:cs typeface="Arial" panose="020B0604020202020204" pitchFamily="34" charset="0"/>
                      </a:endParaRPr>
                    </a:p>
                  </a:txBody>
                </a:tc>
                <a:tc>
                  <a:txBody>
                    <a:bodyPr/>
                    <a:p>
                      <a:pPr algn="ct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endParaRPr altLang="en-US" b="1" dirty="0" sz="2000" lang="zh-CN">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Medium</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Low</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Low</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r>
                        <a:rPr altLang="zh-CN" b="1" dirty="0" sz="2400" i="0" lang="en-US" smtClean="0">
                          <a:solidFill>
                            <a:schemeClr val="tx1"/>
                          </a:solidFill>
                          <a:latin typeface="Arial" panose="020B0604020202020204" pitchFamily="34" charset="0"/>
                          <a:ea typeface="+mn-ea"/>
                          <a:cs typeface="Arial" panose="020B0604020202020204" pitchFamily="34" charset="0"/>
                        </a:rPr>
                        <a:t>Bandwidth</a:t>
                      </a:r>
                      <a:endParaRPr altLang="en-US" b="1" dirty="0" sz="2400" i="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Narrow</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Medium</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Wide</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1051574" name="文本框 6"/>
          <p:cNvSpPr txBox="1"/>
          <p:nvPr/>
        </p:nvSpPr>
        <p:spPr>
          <a:xfrm>
            <a:off x="641057" y="3072136"/>
            <a:ext cx="2252336"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No load resistor</a:t>
            </a:r>
            <a:endParaRPr altLang="en-US" b="1" dirty="0" sz="2000" lang="zh-CN">
              <a:latin typeface="Arial" panose="020B0604020202020204" pitchFamily="34" charset="0"/>
              <a:cs typeface="Arial" panose="020B0604020202020204" pitchFamily="34" charset="0"/>
            </a:endParaRPr>
          </a:p>
        </p:txBody>
      </p:sp>
      <p:sp>
        <p:nvSpPr>
          <p:cNvPr id="1051575" name="文本框 174"/>
          <p:cNvSpPr txBox="1"/>
          <p:nvPr/>
        </p:nvSpPr>
        <p:spPr>
          <a:xfrm>
            <a:off x="2058504" y="5776078"/>
            <a:ext cx="2977322"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Low frequency amplification circuit</a:t>
            </a:r>
            <a:endParaRPr altLang="en-US" b="1" dirty="0" sz="2000" lang="zh-CN">
              <a:latin typeface="Arial" panose="020B0604020202020204" pitchFamily="34" charset="0"/>
              <a:cs typeface="Arial" panose="020B0604020202020204" pitchFamily="34" charset="0"/>
            </a:endParaRPr>
          </a:p>
        </p:txBody>
      </p:sp>
      <p:sp>
        <p:nvSpPr>
          <p:cNvPr id="1051576" name="文本框 175"/>
          <p:cNvSpPr txBox="1"/>
          <p:nvPr/>
        </p:nvSpPr>
        <p:spPr>
          <a:xfrm>
            <a:off x="5935916" y="5776078"/>
            <a:ext cx="2977322" cy="707886"/>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High frequency amplification circuit</a:t>
            </a:r>
            <a:endParaRPr altLang="en-US" b="1" dirty="0" sz="2000" lang="zh-CN">
              <a:latin typeface="Arial" panose="020B0604020202020204" pitchFamily="34" charset="0"/>
              <a:cs typeface="Arial" panose="020B0604020202020204" pitchFamily="34" charset="0"/>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927" name=""/>
        <p:cNvGrpSpPr/>
        <p:nvPr/>
      </p:nvGrpSpPr>
      <p:grpSpPr>
        <a:xfrm>
          <a:off x="0" y="0"/>
          <a:ext cx="0" cy="0"/>
          <a:chOff x="0" y="0"/>
          <a:chExt cx="0" cy="0"/>
        </a:xfrm>
      </p:grpSpPr>
      <p:sp>
        <p:nvSpPr>
          <p:cNvPr id="10515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581" name="Rectangle 36"/>
          <p:cNvSpPr>
            <a:spLocks noChangeArrowheads="1"/>
          </p:cNvSpPr>
          <p:nvPr/>
        </p:nvSpPr>
        <p:spPr bwMode="auto">
          <a:xfrm>
            <a:off x="2833334" y="681201"/>
            <a:ext cx="3929692"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Homework 2-2:</a:t>
            </a:r>
            <a:endParaRPr altLang="en-US" b="1" dirty="0" sz="2800" kumimoji="1" lang="zh-CN" smtClean="0">
              <a:latin typeface="Arial" panose="020B0604020202020204" pitchFamily="34" charset="0"/>
              <a:cs typeface="Arial" panose="020B0604020202020204" pitchFamily="34" charset="0"/>
            </a:endParaRPr>
          </a:p>
        </p:txBody>
      </p:sp>
      <p:sp>
        <p:nvSpPr>
          <p:cNvPr id="1051582" name="Rectangle 36"/>
          <p:cNvSpPr>
            <a:spLocks noChangeArrowheads="1"/>
          </p:cNvSpPr>
          <p:nvPr/>
        </p:nvSpPr>
        <p:spPr bwMode="auto">
          <a:xfrm>
            <a:off x="2620699" y="1489464"/>
            <a:ext cx="3245597"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2.7, 2.9, </a:t>
            </a:r>
            <a:r>
              <a:rPr altLang="zh-CN" b="1" dirty="0" sz="2800" kumimoji="1" lang="en-US">
                <a:latin typeface="Arial" panose="020B0604020202020204" pitchFamily="34" charset="0"/>
                <a:ea typeface="楷体_GB2312" pitchFamily="49" charset="-122"/>
                <a:cs typeface="Arial" panose="020B0604020202020204" pitchFamily="34" charset="0"/>
              </a:rPr>
              <a:t>2.10</a:t>
            </a:r>
            <a:r>
              <a:rPr altLang="zh-CN" b="1" dirty="0" sz="2800" kumimoji="1" lang="en-US" smtClean="0">
                <a:latin typeface="Arial" panose="020B0604020202020204" pitchFamily="34" charset="0"/>
                <a:ea typeface="楷体_GB2312" pitchFamily="49" charset="-122"/>
                <a:cs typeface="Arial" panose="020B0604020202020204" pitchFamily="34" charset="0"/>
              </a:rPr>
              <a:t>, 2.11</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930" name=""/>
        <p:cNvGrpSpPr/>
        <p:nvPr/>
      </p:nvGrpSpPr>
      <p:grpSpPr>
        <a:xfrm>
          <a:off x="0" y="0"/>
          <a:ext cx="0" cy="0"/>
          <a:chOff x="0" y="0"/>
          <a:chExt cx="0" cy="0"/>
        </a:xfrm>
      </p:grpSpPr>
      <p:sp>
        <p:nvSpPr>
          <p:cNvPr id="1051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587" name="矩形 8"/>
          <p:cNvSpPr/>
          <p:nvPr/>
        </p:nvSpPr>
        <p:spPr>
          <a:xfrm>
            <a:off x="1483367" y="357946"/>
            <a:ext cx="583392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2.6 Composite amplifier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复合管</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5158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589" name="Rectangle 3"/>
          <p:cNvSpPr>
            <a:spLocks noChangeArrowheads="1"/>
          </p:cNvSpPr>
          <p:nvPr/>
        </p:nvSpPr>
        <p:spPr bwMode="auto">
          <a:xfrm>
            <a:off x="414082" y="1189732"/>
            <a:ext cx="823316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Connect multiple amplifiers together to improve the voltage gain</a:t>
            </a:r>
            <a:endParaRPr altLang="en-US" dirty="0" sz="3200" kumimoji="1" lang="zh-CN" smtClean="0">
              <a:latin typeface="Arial" panose="020B0604020202020204" pitchFamily="34" charset="0"/>
              <a:cs typeface="Arial" panose="020B0604020202020204" pitchFamily="34" charset="0"/>
            </a:endParaRPr>
          </a:p>
        </p:txBody>
      </p:sp>
      <p:grpSp>
        <p:nvGrpSpPr>
          <p:cNvPr id="931" name="组合 11"/>
          <p:cNvGrpSpPr/>
          <p:nvPr/>
        </p:nvGrpSpPr>
        <p:grpSpPr>
          <a:xfrm>
            <a:off x="507440" y="2611460"/>
            <a:ext cx="3286318" cy="2665566"/>
            <a:chOff x="635827" y="2027191"/>
            <a:chExt cx="3286318" cy="2665566"/>
          </a:xfrm>
        </p:grpSpPr>
        <p:grpSp>
          <p:nvGrpSpPr>
            <p:cNvPr id="932" name="组合 10"/>
            <p:cNvGrpSpPr/>
            <p:nvPr/>
          </p:nvGrpSpPr>
          <p:grpSpPr>
            <a:xfrm>
              <a:off x="657178" y="2027191"/>
              <a:ext cx="2132735" cy="2665566"/>
              <a:chOff x="3546152" y="3787230"/>
              <a:chExt cx="2132735" cy="2665566"/>
            </a:xfrm>
          </p:grpSpPr>
          <p:sp>
            <p:nvSpPr>
              <p:cNvPr id="1051590" name="文本框 286"/>
              <p:cNvSpPr txBox="1"/>
              <p:nvPr/>
            </p:nvSpPr>
            <p:spPr>
              <a:xfrm>
                <a:off x="3546152" y="464328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grpSp>
            <p:nvGrpSpPr>
              <p:cNvPr id="933" name="组合 9"/>
              <p:cNvGrpSpPr/>
              <p:nvPr/>
            </p:nvGrpSpPr>
            <p:grpSpPr>
              <a:xfrm>
                <a:off x="3850082" y="4138940"/>
                <a:ext cx="1828805" cy="2006521"/>
                <a:chOff x="3850082" y="4138940"/>
                <a:chExt cx="1828805" cy="2006521"/>
              </a:xfrm>
            </p:grpSpPr>
            <p:grpSp>
              <p:nvGrpSpPr>
                <p:cNvPr id="934" name="组合 6"/>
                <p:cNvGrpSpPr/>
                <p:nvPr/>
              </p:nvGrpSpPr>
              <p:grpSpPr>
                <a:xfrm>
                  <a:off x="3870294" y="4138940"/>
                  <a:ext cx="1542854" cy="2006521"/>
                  <a:chOff x="4605701" y="3902355"/>
                  <a:chExt cx="1542854" cy="2006521"/>
                </a:xfrm>
              </p:grpSpPr>
              <p:grpSp>
                <p:nvGrpSpPr>
                  <p:cNvPr id="935" name="组合 4"/>
                  <p:cNvGrpSpPr/>
                  <p:nvPr/>
                </p:nvGrpSpPr>
                <p:grpSpPr>
                  <a:xfrm>
                    <a:off x="4700106" y="4389193"/>
                    <a:ext cx="582544" cy="451989"/>
                    <a:chOff x="4118481" y="4417784"/>
                    <a:chExt cx="816078" cy="723742"/>
                  </a:xfrm>
                </p:grpSpPr>
                <p:sp>
                  <p:nvSpPr>
                    <p:cNvPr id="1051591"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2" name="Line 1073"/>
                    <p:cNvSpPr>
                      <a:spLocks noChangeShapeType="1"/>
                    </p:cNvSpPr>
                    <p:nvPr/>
                  </p:nvSpPr>
                  <p:spPr bwMode="auto">
                    <a:xfrm flipH="1">
                      <a:off x="4118481" y="4766148"/>
                      <a:ext cx="491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3"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4" name="Line 1075"/>
                    <p:cNvSpPr>
                      <a:spLocks noChangeShapeType="1"/>
                    </p:cNvSpPr>
                    <p:nvPr/>
                  </p:nvSpPr>
                  <p:spPr bwMode="auto">
                    <a:xfrm flipH="1" flipV="1">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95" name="Line 1073"/>
                  <p:cNvSpPr>
                    <a:spLocks noChangeShapeType="1"/>
                  </p:cNvSpPr>
                  <p:nvPr/>
                </p:nvSpPr>
                <p:spPr bwMode="auto">
                  <a:xfrm flipH="1">
                    <a:off x="5268082" y="4392395"/>
                    <a:ext cx="8428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36" name="组合 267"/>
                  <p:cNvGrpSpPr/>
                  <p:nvPr/>
                </p:nvGrpSpPr>
                <p:grpSpPr>
                  <a:xfrm>
                    <a:off x="5282649" y="4970080"/>
                    <a:ext cx="828261" cy="451989"/>
                    <a:chOff x="3774259" y="4417784"/>
                    <a:chExt cx="1160300" cy="723742"/>
                  </a:xfrm>
                </p:grpSpPr>
                <p:sp>
                  <p:nvSpPr>
                    <p:cNvPr id="1051596"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7" name="Line 1073"/>
                    <p:cNvSpPr>
                      <a:spLocks noChangeShapeType="1"/>
                    </p:cNvSpPr>
                    <p:nvPr/>
                  </p:nvSpPr>
                  <p:spPr bwMode="auto">
                    <a:xfrm flipH="1">
                      <a:off x="3774259" y="4766148"/>
                      <a:ext cx="8361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8"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9" name="Line 1075"/>
                    <p:cNvSpPr>
                      <a:spLocks noChangeShapeType="1"/>
                    </p:cNvSpPr>
                    <p:nvPr/>
                  </p:nvSpPr>
                  <p:spPr bwMode="auto">
                    <a:xfrm flipH="1" flipV="1">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00" name="Line 1072"/>
                  <p:cNvSpPr>
                    <a:spLocks noChangeShapeType="1"/>
                  </p:cNvSpPr>
                  <p:nvPr/>
                </p:nvSpPr>
                <p:spPr bwMode="auto">
                  <a:xfrm>
                    <a:off x="5282650" y="484118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1" name="Line 1072"/>
                  <p:cNvSpPr>
                    <a:spLocks noChangeShapeType="1"/>
                  </p:cNvSpPr>
                  <p:nvPr/>
                </p:nvSpPr>
                <p:spPr bwMode="auto">
                  <a:xfrm>
                    <a:off x="6100761" y="3984487"/>
                    <a:ext cx="0" cy="985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2" name="Line 1072"/>
                  <p:cNvSpPr>
                    <a:spLocks noChangeShapeType="1"/>
                  </p:cNvSpPr>
                  <p:nvPr/>
                </p:nvSpPr>
                <p:spPr bwMode="auto">
                  <a:xfrm>
                    <a:off x="6100761" y="5398981"/>
                    <a:ext cx="0" cy="4231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03" name="椭圆 275"/>
                  <p:cNvSpPr/>
                  <p:nvPr/>
                </p:nvSpPr>
                <p:spPr>
                  <a:xfrm>
                    <a:off x="4605701" y="4561139"/>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04" name="椭圆 276"/>
                  <p:cNvSpPr/>
                  <p:nvPr/>
                </p:nvSpPr>
                <p:spPr>
                  <a:xfrm>
                    <a:off x="6048550" y="5813288"/>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05" name="椭圆 277"/>
                  <p:cNvSpPr/>
                  <p:nvPr/>
                </p:nvSpPr>
                <p:spPr>
                  <a:xfrm>
                    <a:off x="6052967" y="390235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06" name="文本框 278"/>
                <p:cNvSpPr txBox="1"/>
                <p:nvPr/>
              </p:nvSpPr>
              <p:spPr>
                <a:xfrm>
                  <a:off x="4343264" y="4654044"/>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1" dirty="0" lang="zh-CN">
                    <a:latin typeface="Arial" panose="020B0604020202020204" pitchFamily="34" charset="0"/>
                    <a:cs typeface="Arial" panose="020B0604020202020204" pitchFamily="34" charset="0"/>
                  </a:endParaRPr>
                </a:p>
              </p:txBody>
            </p:sp>
            <p:sp>
              <p:nvSpPr>
                <p:cNvPr id="1051607" name="文本框 279"/>
                <p:cNvSpPr txBox="1"/>
                <p:nvPr/>
              </p:nvSpPr>
              <p:spPr>
                <a:xfrm>
                  <a:off x="5204088" y="5231272"/>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cxnSp>
              <p:nvCxnSpPr>
                <p:cNvPr id="3146025" name="直接箭头连接符 280"/>
                <p:cNvCxnSpPr>
                  <a:cxnSpLocks/>
                </p:cNvCxnSpPr>
                <p:nvPr/>
              </p:nvCxnSpPr>
              <p:spPr>
                <a:xfrm flipV="1">
                  <a:off x="3890500" y="4998702"/>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608" name="文本框 281"/>
                <p:cNvSpPr txBox="1"/>
                <p:nvPr/>
              </p:nvSpPr>
              <p:spPr>
                <a:xfrm>
                  <a:off x="3850082" y="4956263"/>
                  <a:ext cx="53853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B1</a:t>
                  </a:r>
                  <a:endParaRPr altLang="en-US" b="1" dirty="0" lang="zh-CN">
                    <a:latin typeface="Arial" panose="020B0604020202020204" pitchFamily="34" charset="0"/>
                    <a:cs typeface="Arial" panose="020B0604020202020204" pitchFamily="34" charset="0"/>
                  </a:endParaRPr>
                </a:p>
              </p:txBody>
            </p:sp>
            <p:cxnSp>
              <p:nvCxnSpPr>
                <p:cNvPr id="3146026" name="直接箭头连接符 282"/>
                <p:cNvCxnSpPr>
                  <a:cxnSpLocks/>
                </p:cNvCxnSpPr>
                <p:nvPr/>
              </p:nvCxnSpPr>
              <p:spPr>
                <a:xfrm flipV="1">
                  <a:off x="4706944" y="5564048"/>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609" name="文本框 283"/>
                <p:cNvSpPr txBox="1"/>
                <p:nvPr/>
              </p:nvSpPr>
              <p:spPr>
                <a:xfrm>
                  <a:off x="4356962" y="5553544"/>
                  <a:ext cx="80948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E1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B2</a:t>
                  </a:r>
                  <a:r>
                    <a:rPr altLang="zh-CN" b="1" dirty="0" lang="en-US" smtClean="0">
                      <a:latin typeface="Arial" panose="020B0604020202020204" pitchFamily="34" charset="0"/>
                      <a:cs typeface="Arial" panose="020B0604020202020204" pitchFamily="34" charset="0"/>
                    </a:rPr>
                    <a:t>)</a:t>
                  </a:r>
                  <a:endParaRPr altLang="en-US" b="1" dirty="0" lang="zh-CN">
                    <a:latin typeface="Arial" panose="020B0604020202020204" pitchFamily="34" charset="0"/>
                    <a:cs typeface="Arial" panose="020B0604020202020204" pitchFamily="34" charset="0"/>
                  </a:endParaRPr>
                </a:p>
              </p:txBody>
            </p:sp>
            <p:cxnSp>
              <p:nvCxnSpPr>
                <p:cNvPr id="3146027" name="直接箭头连接符 284"/>
                <p:cNvCxnSpPr>
                  <a:cxnSpLocks/>
                </p:cNvCxnSpPr>
                <p:nvPr/>
              </p:nvCxnSpPr>
              <p:spPr>
                <a:xfrm>
                  <a:off x="5502254" y="422818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28" name="直接箭头连接符 285"/>
                <p:cNvCxnSpPr>
                  <a:cxnSpLocks/>
                </p:cNvCxnSpPr>
                <p:nvPr/>
              </p:nvCxnSpPr>
              <p:spPr>
                <a:xfrm>
                  <a:off x="5509788" y="5696369"/>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610" name="文本框 287"/>
              <p:cNvSpPr txBox="1"/>
              <p:nvPr/>
            </p:nvSpPr>
            <p:spPr>
              <a:xfrm>
                <a:off x="5195967" y="6052686"/>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611" name="文本框 288"/>
              <p:cNvSpPr txBox="1"/>
              <p:nvPr/>
            </p:nvSpPr>
            <p:spPr>
              <a:xfrm>
                <a:off x="5195967" y="3787230"/>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612" name="Rectangle 3"/>
            <p:cNvSpPr>
              <a:spLocks noChangeArrowheads="1"/>
            </p:cNvSpPr>
            <p:nvPr/>
          </p:nvSpPr>
          <p:spPr bwMode="auto">
            <a:xfrm>
              <a:off x="635827" y="2151600"/>
              <a:ext cx="1443429" cy="40011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NPN-NPN</a:t>
              </a:r>
              <a:endParaRPr altLang="en-US" dirty="0" sz="2800" kumimoji="1" lang="zh-CN" smtClean="0">
                <a:latin typeface="Arial" panose="020B0604020202020204" pitchFamily="34" charset="0"/>
                <a:cs typeface="Arial" panose="020B0604020202020204" pitchFamily="34" charset="0"/>
              </a:endParaRPr>
            </a:p>
          </p:txBody>
        </p:sp>
        <p:sp>
          <p:nvSpPr>
            <p:cNvPr id="1051613" name="文本框 322"/>
            <p:cNvSpPr txBox="1"/>
            <p:nvPr/>
          </p:nvSpPr>
          <p:spPr>
            <a:xfrm>
              <a:off x="2607071" y="3861188"/>
              <a:ext cx="46615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E2</a:t>
              </a:r>
              <a:endParaRPr altLang="en-US" b="1" dirty="0" lang="zh-CN">
                <a:latin typeface="Arial" panose="020B0604020202020204" pitchFamily="34" charset="0"/>
                <a:cs typeface="Arial" panose="020B0604020202020204" pitchFamily="34" charset="0"/>
              </a:endParaRPr>
            </a:p>
          </p:txBody>
        </p:sp>
        <p:sp>
          <p:nvSpPr>
            <p:cNvPr id="1051614" name="文本框 323"/>
            <p:cNvSpPr txBox="1"/>
            <p:nvPr/>
          </p:nvSpPr>
          <p:spPr>
            <a:xfrm>
              <a:off x="2597974" y="2378901"/>
              <a:ext cx="1324171" cy="421640"/>
            </a:xfrm>
            <a:prstGeom prst="rect"/>
            <a:noFill/>
          </p:spPr>
          <p:txBody>
            <a:bodyPr rtlCol="0" wrap="square">
              <a:spAutoFit/>
            </a:bodyPr>
            <a:p>
              <a:r>
                <a:rPr altLang="zh-CN" b="1" dirty="0" i="1" lang="en-US" err="1" smtClean="0">
                  <a:latin typeface="Arial" panose="020B0604020202020204" pitchFamily="34" charset="0"/>
                  <a:cs typeface="Arial" panose="020B0604020202020204" pitchFamily="34" charset="0"/>
                </a:rPr>
                <a:t>i</a:t>
              </a:r>
              <a:r>
                <a:rPr altLang="zh-CN" baseline="-25000" b="1" dirty="0" lang="en-US" err="1" smtClean="0">
                  <a:latin typeface="Arial" panose="020B0604020202020204" pitchFamily="34" charset="0"/>
                  <a:cs typeface="Arial" panose="020B0604020202020204" pitchFamily="34" charset="0"/>
                </a:rPr>
                <a:t>C</a:t>
              </a:r>
              <a:r>
                <a:rPr altLang="zh-CN" b="1" dirty="0" lang="en-US" smtClean="0">
                  <a:latin typeface="Arial" panose="020B0604020202020204" pitchFamily="34" charset="0"/>
                  <a:cs typeface="Arial" panose="020B0604020202020204" pitchFamily="34" charset="0"/>
                </a:rPr>
                <a:t>=</a:t>
              </a:r>
              <a:r>
                <a:rPr altLang="zh-CN" b="1" dirty="0" i="1" lang="en-US">
                  <a:latin typeface="Arial" panose="020B0604020202020204" pitchFamily="34" charset="0"/>
                  <a:cs typeface="Arial" panose="020B0604020202020204" pitchFamily="34" charset="0"/>
                </a:rPr>
                <a:t> </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C2</a:t>
              </a:r>
              <a:endParaRPr altLang="en-US" b="1" dirty="0" lang="zh-CN">
                <a:latin typeface="Arial" panose="020B0604020202020204" pitchFamily="34" charset="0"/>
                <a:cs typeface="Arial" panose="020B0604020202020204" pitchFamily="34" charset="0"/>
              </a:endParaRPr>
            </a:p>
          </p:txBody>
        </p:sp>
      </p:grpSp>
      <p:grpSp>
        <p:nvGrpSpPr>
          <p:cNvPr id="937" name="组合 12"/>
          <p:cNvGrpSpPr/>
          <p:nvPr/>
        </p:nvGrpSpPr>
        <p:grpSpPr>
          <a:xfrm>
            <a:off x="3513977" y="3246245"/>
            <a:ext cx="676249" cy="1242754"/>
            <a:chOff x="3554326" y="2680214"/>
            <a:chExt cx="676249" cy="1242754"/>
          </a:xfrm>
        </p:grpSpPr>
        <p:sp>
          <p:nvSpPr>
            <p:cNvPr id="1051615" name="Line 1072"/>
            <p:cNvSpPr>
              <a:spLocks noChangeShapeType="1"/>
            </p:cNvSpPr>
            <p:nvPr/>
          </p:nvSpPr>
          <p:spPr bwMode="auto">
            <a:xfrm>
              <a:off x="3954768" y="3064139"/>
              <a:ext cx="0" cy="4226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16" name="Line 1073"/>
            <p:cNvSpPr>
              <a:spLocks noChangeShapeType="1"/>
            </p:cNvSpPr>
            <p:nvPr/>
          </p:nvSpPr>
          <p:spPr bwMode="auto">
            <a:xfrm flipH="1">
              <a:off x="3603642" y="3275482"/>
              <a:ext cx="3511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17" name="Line 1074"/>
            <p:cNvSpPr>
              <a:spLocks noChangeShapeType="1"/>
            </p:cNvSpPr>
            <p:nvPr/>
          </p:nvSpPr>
          <p:spPr bwMode="auto">
            <a:xfrm flipV="1">
              <a:off x="3952738" y="3057923"/>
              <a:ext cx="223299" cy="1385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18" name="Line 1075"/>
            <p:cNvSpPr>
              <a:spLocks noChangeShapeType="1"/>
            </p:cNvSpPr>
            <p:nvPr/>
          </p:nvSpPr>
          <p:spPr bwMode="auto">
            <a:xfrm flipH="1" flipV="1">
              <a:off x="3951723" y="3357177"/>
              <a:ext cx="234463" cy="15273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19" name="Line 1072"/>
            <p:cNvSpPr>
              <a:spLocks noChangeShapeType="1"/>
            </p:cNvSpPr>
            <p:nvPr/>
          </p:nvSpPr>
          <p:spPr bwMode="auto">
            <a:xfrm>
              <a:off x="4181769" y="350991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0" name="Line 1072"/>
            <p:cNvSpPr>
              <a:spLocks noChangeShapeType="1"/>
            </p:cNvSpPr>
            <p:nvPr/>
          </p:nvSpPr>
          <p:spPr bwMode="auto">
            <a:xfrm>
              <a:off x="4176037" y="2728008"/>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1" name="椭圆 330"/>
            <p:cNvSpPr/>
            <p:nvPr/>
          </p:nvSpPr>
          <p:spPr>
            <a:xfrm>
              <a:off x="4134987" y="3827380"/>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22" name="椭圆 331"/>
            <p:cNvSpPr/>
            <p:nvPr/>
          </p:nvSpPr>
          <p:spPr>
            <a:xfrm>
              <a:off x="4134987" y="2680214"/>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23" name="椭圆 332"/>
            <p:cNvSpPr/>
            <p:nvPr/>
          </p:nvSpPr>
          <p:spPr>
            <a:xfrm>
              <a:off x="3554326" y="321921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24" name="右箭头 13"/>
          <p:cNvSpPr/>
          <p:nvPr/>
        </p:nvSpPr>
        <p:spPr>
          <a:xfrm>
            <a:off x="2822430" y="3707016"/>
            <a:ext cx="424070" cy="368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938" name="组合 16"/>
          <p:cNvGrpSpPr/>
          <p:nvPr/>
        </p:nvGrpSpPr>
        <p:grpSpPr>
          <a:xfrm>
            <a:off x="4964727" y="2551542"/>
            <a:ext cx="2438840" cy="2725484"/>
            <a:chOff x="4881590" y="2211403"/>
            <a:chExt cx="2438840" cy="2725484"/>
          </a:xfrm>
        </p:grpSpPr>
        <p:sp>
          <p:nvSpPr>
            <p:cNvPr id="1051625" name="文本框 333"/>
            <p:cNvSpPr txBox="1"/>
            <p:nvPr/>
          </p:nvSpPr>
          <p:spPr>
            <a:xfrm>
              <a:off x="6854279" y="2635633"/>
              <a:ext cx="466151"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E2</a:t>
              </a:r>
              <a:endParaRPr altLang="en-US" b="1" dirty="0" lang="zh-CN">
                <a:latin typeface="Arial" panose="020B0604020202020204" pitchFamily="34" charset="0"/>
                <a:cs typeface="Arial" panose="020B0604020202020204" pitchFamily="34" charset="0"/>
              </a:endParaRPr>
            </a:p>
          </p:txBody>
        </p:sp>
        <p:grpSp>
          <p:nvGrpSpPr>
            <p:cNvPr id="939" name="组合 290"/>
            <p:cNvGrpSpPr/>
            <p:nvPr/>
          </p:nvGrpSpPr>
          <p:grpSpPr>
            <a:xfrm flipV="1">
              <a:off x="4902941" y="2211403"/>
              <a:ext cx="2132735" cy="2725484"/>
              <a:chOff x="3546152" y="3787230"/>
              <a:chExt cx="2132735" cy="2725484"/>
            </a:xfrm>
          </p:grpSpPr>
          <p:grpSp>
            <p:nvGrpSpPr>
              <p:cNvPr id="940" name="组合 291"/>
              <p:cNvGrpSpPr/>
              <p:nvPr/>
            </p:nvGrpSpPr>
            <p:grpSpPr>
              <a:xfrm>
                <a:off x="3850082" y="4138940"/>
                <a:ext cx="1828805" cy="2006521"/>
                <a:chOff x="3850082" y="4138940"/>
                <a:chExt cx="1828805" cy="2006521"/>
              </a:xfrm>
            </p:grpSpPr>
            <p:sp>
              <p:nvSpPr>
                <p:cNvPr id="1051626" name="文本框 301"/>
                <p:cNvSpPr txBox="1"/>
                <p:nvPr/>
              </p:nvSpPr>
              <p:spPr>
                <a:xfrm flipV="1">
                  <a:off x="4356962" y="5553544"/>
                  <a:ext cx="80948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E1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B2</a:t>
                  </a:r>
                  <a:r>
                    <a:rPr altLang="zh-CN" b="1" dirty="0" lang="en-US" smtClean="0">
                      <a:latin typeface="Arial" panose="020B0604020202020204" pitchFamily="34" charset="0"/>
                      <a:cs typeface="Arial" panose="020B0604020202020204" pitchFamily="34" charset="0"/>
                    </a:rPr>
                    <a:t>)</a:t>
                  </a:r>
                  <a:endParaRPr altLang="en-US" b="1" dirty="0" lang="zh-CN">
                    <a:latin typeface="Arial" panose="020B0604020202020204" pitchFamily="34" charset="0"/>
                    <a:cs typeface="Arial" panose="020B0604020202020204" pitchFamily="34" charset="0"/>
                  </a:endParaRPr>
                </a:p>
              </p:txBody>
            </p:sp>
            <p:grpSp>
              <p:nvGrpSpPr>
                <p:cNvPr id="941" name="组合 295"/>
                <p:cNvGrpSpPr/>
                <p:nvPr/>
              </p:nvGrpSpPr>
              <p:grpSpPr>
                <a:xfrm>
                  <a:off x="3870294" y="4138940"/>
                  <a:ext cx="1542854" cy="2006521"/>
                  <a:chOff x="4605701" y="3902355"/>
                  <a:chExt cx="1542854" cy="2006521"/>
                </a:xfrm>
              </p:grpSpPr>
              <p:grpSp>
                <p:nvGrpSpPr>
                  <p:cNvPr id="942" name="组合 304"/>
                  <p:cNvGrpSpPr/>
                  <p:nvPr/>
                </p:nvGrpSpPr>
                <p:grpSpPr>
                  <a:xfrm>
                    <a:off x="4700106" y="4389193"/>
                    <a:ext cx="582544" cy="451989"/>
                    <a:chOff x="4118481" y="4417784"/>
                    <a:chExt cx="816078" cy="723742"/>
                  </a:xfrm>
                </p:grpSpPr>
                <p:sp>
                  <p:nvSpPr>
                    <p:cNvPr id="1051627"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8" name="Line 1073"/>
                    <p:cNvSpPr>
                      <a:spLocks noChangeShapeType="1"/>
                    </p:cNvSpPr>
                    <p:nvPr/>
                  </p:nvSpPr>
                  <p:spPr bwMode="auto">
                    <a:xfrm flipH="1">
                      <a:off x="4118481" y="4766148"/>
                      <a:ext cx="491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9"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0" name="Line 1075"/>
                    <p:cNvSpPr>
                      <a:spLocks noChangeShapeType="1"/>
                    </p:cNvSpPr>
                    <p:nvPr/>
                  </p:nvSpPr>
                  <p:spPr bwMode="auto">
                    <a:xfrm>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31" name="Line 1073"/>
                  <p:cNvSpPr>
                    <a:spLocks noChangeShapeType="1"/>
                  </p:cNvSpPr>
                  <p:nvPr/>
                </p:nvSpPr>
                <p:spPr bwMode="auto">
                  <a:xfrm flipH="1">
                    <a:off x="5268082" y="4392395"/>
                    <a:ext cx="8428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43" name="组合 306"/>
                  <p:cNvGrpSpPr/>
                  <p:nvPr/>
                </p:nvGrpSpPr>
                <p:grpSpPr>
                  <a:xfrm>
                    <a:off x="5282649" y="4970080"/>
                    <a:ext cx="828261" cy="451989"/>
                    <a:chOff x="3774259" y="4417784"/>
                    <a:chExt cx="1160300" cy="723742"/>
                  </a:xfrm>
                </p:grpSpPr>
                <p:sp>
                  <p:nvSpPr>
                    <p:cNvPr id="1051632"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3" name="Line 1073"/>
                    <p:cNvSpPr>
                      <a:spLocks noChangeShapeType="1"/>
                    </p:cNvSpPr>
                    <p:nvPr/>
                  </p:nvSpPr>
                  <p:spPr bwMode="auto">
                    <a:xfrm flipH="1">
                      <a:off x="3774259" y="4766148"/>
                      <a:ext cx="8361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4"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5" name="Line 1075"/>
                    <p:cNvSpPr>
                      <a:spLocks noChangeShapeType="1"/>
                    </p:cNvSpPr>
                    <p:nvPr/>
                  </p:nvSpPr>
                  <p:spPr bwMode="auto">
                    <a:xfrm>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36" name="Line 1072"/>
                  <p:cNvSpPr>
                    <a:spLocks noChangeShapeType="1"/>
                  </p:cNvSpPr>
                  <p:nvPr/>
                </p:nvSpPr>
                <p:spPr bwMode="auto">
                  <a:xfrm>
                    <a:off x="5282650" y="484118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7" name="Line 1072"/>
                  <p:cNvSpPr>
                    <a:spLocks noChangeShapeType="1"/>
                  </p:cNvSpPr>
                  <p:nvPr/>
                </p:nvSpPr>
                <p:spPr bwMode="auto">
                  <a:xfrm>
                    <a:off x="6100761" y="3984487"/>
                    <a:ext cx="0" cy="985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8" name="Line 1072"/>
                  <p:cNvSpPr>
                    <a:spLocks noChangeShapeType="1"/>
                  </p:cNvSpPr>
                  <p:nvPr/>
                </p:nvSpPr>
                <p:spPr bwMode="auto">
                  <a:xfrm>
                    <a:off x="6100761" y="5398981"/>
                    <a:ext cx="0" cy="4231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9" name="椭圆 310"/>
                  <p:cNvSpPr/>
                  <p:nvPr/>
                </p:nvSpPr>
                <p:spPr>
                  <a:xfrm>
                    <a:off x="4605701" y="4561139"/>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40" name="椭圆 311"/>
                  <p:cNvSpPr/>
                  <p:nvPr/>
                </p:nvSpPr>
                <p:spPr>
                  <a:xfrm>
                    <a:off x="6048550" y="5813288"/>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41" name="椭圆 312"/>
                  <p:cNvSpPr/>
                  <p:nvPr/>
                </p:nvSpPr>
                <p:spPr>
                  <a:xfrm>
                    <a:off x="6052967" y="390235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42" name="文本框 296"/>
                <p:cNvSpPr txBox="1"/>
                <p:nvPr/>
              </p:nvSpPr>
              <p:spPr>
                <a:xfrm flipV="1">
                  <a:off x="4343264" y="4654044"/>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1" dirty="0" lang="zh-CN">
                    <a:latin typeface="Arial" panose="020B0604020202020204" pitchFamily="34" charset="0"/>
                    <a:cs typeface="Arial" panose="020B0604020202020204" pitchFamily="34" charset="0"/>
                  </a:endParaRPr>
                </a:p>
              </p:txBody>
            </p:sp>
            <p:sp>
              <p:nvSpPr>
                <p:cNvPr id="1051643" name="文本框 297"/>
                <p:cNvSpPr txBox="1"/>
                <p:nvPr/>
              </p:nvSpPr>
              <p:spPr>
                <a:xfrm flipV="1">
                  <a:off x="5204088" y="5231272"/>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cxnSp>
              <p:nvCxnSpPr>
                <p:cNvPr id="3146029" name="直接箭头连接符 298"/>
                <p:cNvCxnSpPr>
                  <a:cxnSpLocks/>
                </p:cNvCxnSpPr>
                <p:nvPr/>
              </p:nvCxnSpPr>
              <p:spPr>
                <a:xfrm flipH="1" flipV="1">
                  <a:off x="3890500" y="4998702"/>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644" name="文本框 299"/>
                <p:cNvSpPr txBox="1"/>
                <p:nvPr/>
              </p:nvSpPr>
              <p:spPr>
                <a:xfrm flipV="1">
                  <a:off x="3850082" y="5069357"/>
                  <a:ext cx="53853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B1</a:t>
                  </a:r>
                  <a:endParaRPr altLang="en-US" b="1" dirty="0" lang="zh-CN">
                    <a:latin typeface="Arial" panose="020B0604020202020204" pitchFamily="34" charset="0"/>
                    <a:cs typeface="Arial" panose="020B0604020202020204" pitchFamily="34" charset="0"/>
                  </a:endParaRPr>
                </a:p>
              </p:txBody>
            </p:sp>
            <p:cxnSp>
              <p:nvCxnSpPr>
                <p:cNvPr id="3146030" name="直接箭头连接符 300"/>
                <p:cNvCxnSpPr>
                  <a:cxnSpLocks/>
                </p:cNvCxnSpPr>
                <p:nvPr/>
              </p:nvCxnSpPr>
              <p:spPr>
                <a:xfrm flipH="1" flipV="1">
                  <a:off x="4631849" y="5537546"/>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31" name="直接箭头连接符 302"/>
                <p:cNvCxnSpPr>
                  <a:cxnSpLocks/>
                </p:cNvCxnSpPr>
                <p:nvPr/>
              </p:nvCxnSpPr>
              <p:spPr>
                <a:xfrm flipV="1">
                  <a:off x="5502254" y="422818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32" name="直接箭头连接符 303"/>
                <p:cNvCxnSpPr>
                  <a:cxnSpLocks/>
                </p:cNvCxnSpPr>
                <p:nvPr/>
              </p:nvCxnSpPr>
              <p:spPr>
                <a:xfrm flipV="1">
                  <a:off x="5509788" y="5696369"/>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645" name="文本框 292"/>
              <p:cNvSpPr txBox="1"/>
              <p:nvPr/>
            </p:nvSpPr>
            <p:spPr>
              <a:xfrm flipV="1">
                <a:off x="3546152" y="464328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646" name="文本框 293"/>
              <p:cNvSpPr txBox="1"/>
              <p:nvPr/>
            </p:nvSpPr>
            <p:spPr>
              <a:xfrm flipV="1">
                <a:off x="5190747" y="6112604"/>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647" name="文本框 294"/>
              <p:cNvSpPr txBox="1"/>
              <p:nvPr/>
            </p:nvSpPr>
            <p:spPr>
              <a:xfrm flipV="1">
                <a:off x="5195967" y="3787230"/>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648" name="Rectangle 3"/>
            <p:cNvSpPr>
              <a:spLocks noChangeArrowheads="1"/>
            </p:cNvSpPr>
            <p:nvPr/>
          </p:nvSpPr>
          <p:spPr bwMode="auto">
            <a:xfrm>
              <a:off x="4881590" y="2395730"/>
              <a:ext cx="1443429" cy="40011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PNP-PNP</a:t>
              </a:r>
              <a:endParaRPr altLang="en-US" dirty="0" sz="2800" kumimoji="1" lang="zh-CN" smtClean="0">
                <a:latin typeface="Arial" panose="020B0604020202020204" pitchFamily="34" charset="0"/>
                <a:cs typeface="Arial" panose="020B0604020202020204" pitchFamily="34" charset="0"/>
              </a:endParaRPr>
            </a:p>
          </p:txBody>
        </p:sp>
      </p:grpSp>
      <p:grpSp>
        <p:nvGrpSpPr>
          <p:cNvPr id="944" name="组合 335"/>
          <p:cNvGrpSpPr/>
          <p:nvPr/>
        </p:nvGrpSpPr>
        <p:grpSpPr>
          <a:xfrm flipV="1">
            <a:off x="7952146" y="3296885"/>
            <a:ext cx="676249" cy="1242754"/>
            <a:chOff x="3554326" y="2680214"/>
            <a:chExt cx="676249" cy="1242754"/>
          </a:xfrm>
        </p:grpSpPr>
        <p:sp>
          <p:nvSpPr>
            <p:cNvPr id="1051649" name="Line 1072"/>
            <p:cNvSpPr>
              <a:spLocks noChangeShapeType="1"/>
            </p:cNvSpPr>
            <p:nvPr/>
          </p:nvSpPr>
          <p:spPr bwMode="auto">
            <a:xfrm>
              <a:off x="3954768" y="3064139"/>
              <a:ext cx="0" cy="4226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0" name="Line 1073"/>
            <p:cNvSpPr>
              <a:spLocks noChangeShapeType="1"/>
            </p:cNvSpPr>
            <p:nvPr/>
          </p:nvSpPr>
          <p:spPr bwMode="auto">
            <a:xfrm flipH="1">
              <a:off x="3603642" y="3275482"/>
              <a:ext cx="3511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1" name="Line 1074"/>
            <p:cNvSpPr>
              <a:spLocks noChangeShapeType="1"/>
            </p:cNvSpPr>
            <p:nvPr/>
          </p:nvSpPr>
          <p:spPr bwMode="auto">
            <a:xfrm flipV="1">
              <a:off x="3952738" y="3057923"/>
              <a:ext cx="223299" cy="1385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2" name="Line 1075"/>
            <p:cNvSpPr>
              <a:spLocks noChangeShapeType="1"/>
            </p:cNvSpPr>
            <p:nvPr/>
          </p:nvSpPr>
          <p:spPr bwMode="auto">
            <a:xfrm>
              <a:off x="3951723" y="3357177"/>
              <a:ext cx="234463" cy="15273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3" name="Line 1072"/>
            <p:cNvSpPr>
              <a:spLocks noChangeShapeType="1"/>
            </p:cNvSpPr>
            <p:nvPr/>
          </p:nvSpPr>
          <p:spPr bwMode="auto">
            <a:xfrm>
              <a:off x="4181769" y="350991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4" name="Line 1072"/>
            <p:cNvSpPr>
              <a:spLocks noChangeShapeType="1"/>
            </p:cNvSpPr>
            <p:nvPr/>
          </p:nvSpPr>
          <p:spPr bwMode="auto">
            <a:xfrm>
              <a:off x="4176037" y="2728008"/>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5" name="椭圆 342"/>
            <p:cNvSpPr/>
            <p:nvPr/>
          </p:nvSpPr>
          <p:spPr>
            <a:xfrm>
              <a:off x="4134987" y="3827380"/>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56" name="椭圆 343"/>
            <p:cNvSpPr/>
            <p:nvPr/>
          </p:nvSpPr>
          <p:spPr>
            <a:xfrm>
              <a:off x="4134987" y="2680214"/>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57" name="椭圆 344"/>
            <p:cNvSpPr/>
            <p:nvPr/>
          </p:nvSpPr>
          <p:spPr>
            <a:xfrm>
              <a:off x="3554326" y="321921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58" name="右箭头 345"/>
          <p:cNvSpPr/>
          <p:nvPr/>
        </p:nvSpPr>
        <p:spPr>
          <a:xfrm>
            <a:off x="7260599" y="3757656"/>
            <a:ext cx="424070" cy="368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59" name="圆角矩形 346"/>
          <p:cNvSpPr/>
          <p:nvPr/>
        </p:nvSpPr>
        <p:spPr>
          <a:xfrm>
            <a:off x="414082" y="2663778"/>
            <a:ext cx="3936244" cy="254874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60" name="圆角矩形 347"/>
          <p:cNvSpPr/>
          <p:nvPr/>
        </p:nvSpPr>
        <p:spPr>
          <a:xfrm>
            <a:off x="4884952" y="2648836"/>
            <a:ext cx="3936244" cy="254874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1">
            <p14:nvContentPartPr>
              <p14:cNvPr id="1052563" name=""/>
              <p14:cNvContentPartPr/>
              <p14:nvPr/>
            </p14:nvContentPartPr>
            <p14:xfrm>
              <a:off x="1938914" y="4203864"/>
              <a:ext cx="8195" cy="49599"/>
            </p14:xfrm>
          </p:contentPart>
        </mc:Choice>
        <mc:Fallback>
          <p:sp>
            <p:nvSpPr>
              <p:cNvPr id="1052563" name=""/>
              <p:cNvSpPr/>
              <p:nvPr/>
            </p:nvSpPr>
            <p:spPr>
              <a:xfrm>
                <a:off x="1938914" y="4203864"/>
                <a:ext cx="8195" cy="4959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624"/>
                                        </p:tgtEl>
                                        <p:attrNameLst>
                                          <p:attrName>style.visibility</p:attrName>
                                        </p:attrNameLst>
                                      </p:cBhvr>
                                      <p:to>
                                        <p:strVal val="visible"/>
                                      </p:to>
                                    </p:set>
                                    <p:animEffect transition="in" filter="wipe(down)">
                                      <p:cBhvr>
                                        <p:cTn dur="500" id="7"/>
                                        <p:tgtEl>
                                          <p:spTgt spid="1051624"/>
                                        </p:tgtEl>
                                      </p:cBhvr>
                                    </p:animEffect>
                                  </p:childTnLst>
                                </p:cTn>
                              </p:par>
                              <p:par>
                                <p:cTn fill="hold" id="8" nodeType="withEffect" presetClass="entr" presetID="22" presetSubtype="4">
                                  <p:stCondLst>
                                    <p:cond delay="0"/>
                                  </p:stCondLst>
                                  <p:childTnLst>
                                    <p:set>
                                      <p:cBhvr>
                                        <p:cTn dur="1" fill="hold" id="9">
                                          <p:stCondLst>
                                            <p:cond delay="0"/>
                                          </p:stCondLst>
                                        </p:cTn>
                                        <p:tgtEl>
                                          <p:spTgt spid="937"/>
                                        </p:tgtEl>
                                        <p:attrNameLst>
                                          <p:attrName>style.visibility</p:attrName>
                                        </p:attrNameLst>
                                      </p:cBhvr>
                                      <p:to>
                                        <p:strVal val="visible"/>
                                      </p:to>
                                    </p:set>
                                    <p:animEffect transition="in" filter="wipe(down)">
                                      <p:cBhvr>
                                        <p:cTn dur="500" id="10"/>
                                        <p:tgtEl>
                                          <p:spTgt spid="93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658"/>
                                        </p:tgtEl>
                                        <p:attrNameLst>
                                          <p:attrName>style.visibility</p:attrName>
                                        </p:attrNameLst>
                                      </p:cBhvr>
                                      <p:to>
                                        <p:strVal val="visible"/>
                                      </p:to>
                                    </p:set>
                                    <p:animEffect transition="in" filter="wipe(down)">
                                      <p:cBhvr>
                                        <p:cTn dur="500" id="15"/>
                                        <p:tgtEl>
                                          <p:spTgt spid="1051658"/>
                                        </p:tgtEl>
                                      </p:cBhvr>
                                    </p:animEffect>
                                  </p:childTnLst>
                                </p:cTn>
                              </p:par>
                              <p:par>
                                <p:cTn fill="hold" id="16" nodeType="withEffect" presetClass="entr" presetID="22" presetSubtype="4">
                                  <p:stCondLst>
                                    <p:cond delay="0"/>
                                  </p:stCondLst>
                                  <p:childTnLst>
                                    <p:set>
                                      <p:cBhvr>
                                        <p:cTn dur="1" fill="hold" id="17">
                                          <p:stCondLst>
                                            <p:cond delay="0"/>
                                          </p:stCondLst>
                                        </p:cTn>
                                        <p:tgtEl>
                                          <p:spTgt spid="944"/>
                                        </p:tgtEl>
                                        <p:attrNameLst>
                                          <p:attrName>style.visibility</p:attrName>
                                        </p:attrNameLst>
                                      </p:cBhvr>
                                      <p:to>
                                        <p:strVal val="visible"/>
                                      </p:to>
                                    </p:set>
                                    <p:animEffect transition="in" filter="wipe(down)">
                                      <p:cBhvr>
                                        <p:cTn dur="500" id="18"/>
                                        <p:tgtEl>
                                          <p:spTgt spid="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24" grpId="0" animBg="1"/>
      <p:bldP spid="105165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947" name=""/>
        <p:cNvGrpSpPr/>
        <p:nvPr/>
      </p:nvGrpSpPr>
      <p:grpSpPr>
        <a:xfrm>
          <a:off x="0" y="0"/>
          <a:ext cx="0" cy="0"/>
          <a:chOff x="0" y="0"/>
          <a:chExt cx="0" cy="0"/>
        </a:xfrm>
      </p:grpSpPr>
      <p:sp>
        <p:nvSpPr>
          <p:cNvPr id="105166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48" name="组合 11"/>
          <p:cNvGrpSpPr/>
          <p:nvPr/>
        </p:nvGrpSpPr>
        <p:grpSpPr>
          <a:xfrm>
            <a:off x="489771" y="579460"/>
            <a:ext cx="3286318" cy="2665566"/>
            <a:chOff x="635827" y="2027191"/>
            <a:chExt cx="3286318" cy="2665566"/>
          </a:xfrm>
        </p:grpSpPr>
        <p:grpSp>
          <p:nvGrpSpPr>
            <p:cNvPr id="949" name="组合 10"/>
            <p:cNvGrpSpPr/>
            <p:nvPr/>
          </p:nvGrpSpPr>
          <p:grpSpPr>
            <a:xfrm>
              <a:off x="657178" y="2027191"/>
              <a:ext cx="2132735" cy="2665566"/>
              <a:chOff x="3546152" y="3787230"/>
              <a:chExt cx="2132735" cy="2665566"/>
            </a:xfrm>
          </p:grpSpPr>
          <p:sp>
            <p:nvSpPr>
              <p:cNvPr id="1051665" name="文本框 286"/>
              <p:cNvSpPr txBox="1"/>
              <p:nvPr/>
            </p:nvSpPr>
            <p:spPr>
              <a:xfrm>
                <a:off x="3546152" y="464328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grpSp>
            <p:nvGrpSpPr>
              <p:cNvPr id="950" name="组合 9"/>
              <p:cNvGrpSpPr/>
              <p:nvPr/>
            </p:nvGrpSpPr>
            <p:grpSpPr>
              <a:xfrm>
                <a:off x="3850082" y="4138940"/>
                <a:ext cx="1828805" cy="2006521"/>
                <a:chOff x="3850082" y="4138940"/>
                <a:chExt cx="1828805" cy="2006521"/>
              </a:xfrm>
            </p:grpSpPr>
            <p:sp>
              <p:nvSpPr>
                <p:cNvPr id="1051666" name="文本框 281"/>
                <p:cNvSpPr txBox="1"/>
                <p:nvPr/>
              </p:nvSpPr>
              <p:spPr>
                <a:xfrm>
                  <a:off x="3850082" y="4956263"/>
                  <a:ext cx="53853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B1</a:t>
                  </a:r>
                  <a:endParaRPr altLang="en-US" b="1" dirty="0" lang="zh-CN">
                    <a:latin typeface="Arial" panose="020B0604020202020204" pitchFamily="34" charset="0"/>
                    <a:cs typeface="Arial" panose="020B0604020202020204" pitchFamily="34" charset="0"/>
                  </a:endParaRPr>
                </a:p>
              </p:txBody>
            </p:sp>
            <p:sp>
              <p:nvSpPr>
                <p:cNvPr id="1051667" name="文本框 278"/>
                <p:cNvSpPr txBox="1"/>
                <p:nvPr/>
              </p:nvSpPr>
              <p:spPr>
                <a:xfrm>
                  <a:off x="4343264" y="4654044"/>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1" dirty="0" lang="zh-CN">
                    <a:latin typeface="Arial" panose="020B0604020202020204" pitchFamily="34" charset="0"/>
                    <a:cs typeface="Arial" panose="020B0604020202020204" pitchFamily="34" charset="0"/>
                  </a:endParaRPr>
                </a:p>
              </p:txBody>
            </p:sp>
            <p:grpSp>
              <p:nvGrpSpPr>
                <p:cNvPr id="951" name="组合 6"/>
                <p:cNvGrpSpPr/>
                <p:nvPr/>
              </p:nvGrpSpPr>
              <p:grpSpPr>
                <a:xfrm>
                  <a:off x="3870294" y="4138940"/>
                  <a:ext cx="1542854" cy="2006521"/>
                  <a:chOff x="4605701" y="3902355"/>
                  <a:chExt cx="1542854" cy="2006521"/>
                </a:xfrm>
              </p:grpSpPr>
              <p:grpSp>
                <p:nvGrpSpPr>
                  <p:cNvPr id="952" name="组合 4"/>
                  <p:cNvGrpSpPr/>
                  <p:nvPr/>
                </p:nvGrpSpPr>
                <p:grpSpPr>
                  <a:xfrm>
                    <a:off x="4700106" y="4388060"/>
                    <a:ext cx="582544" cy="453284"/>
                    <a:chOff x="4118481" y="4415980"/>
                    <a:chExt cx="816078" cy="725817"/>
                  </a:xfrm>
                </p:grpSpPr>
                <p:sp>
                  <p:nvSpPr>
                    <p:cNvPr id="1051668"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69" name="Line 1073"/>
                    <p:cNvSpPr>
                      <a:spLocks noChangeShapeType="1"/>
                    </p:cNvSpPr>
                    <p:nvPr/>
                  </p:nvSpPr>
                  <p:spPr bwMode="auto">
                    <a:xfrm flipH="1">
                      <a:off x="4118481" y="4766148"/>
                      <a:ext cx="491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0" name="Line 1074"/>
                    <p:cNvSpPr>
                      <a:spLocks noChangeShapeType="1"/>
                    </p:cNvSpPr>
                    <p:nvPr/>
                  </p:nvSpPr>
                  <p:spPr bwMode="auto">
                    <a:xfrm>
                      <a:off x="4613713" y="4919982"/>
                      <a:ext cx="312817"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1" name="Line 1075"/>
                    <p:cNvSpPr>
                      <a:spLocks noChangeShapeType="1"/>
                    </p:cNvSpPr>
                    <p:nvPr/>
                  </p:nvSpPr>
                  <p:spPr bwMode="auto">
                    <a:xfrm flipV="1">
                      <a:off x="4606103" y="4415980"/>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72" name="Line 1073"/>
                  <p:cNvSpPr>
                    <a:spLocks noChangeShapeType="1"/>
                  </p:cNvSpPr>
                  <p:nvPr/>
                </p:nvSpPr>
                <p:spPr bwMode="auto">
                  <a:xfrm flipH="1">
                    <a:off x="5268082" y="4392395"/>
                    <a:ext cx="8428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53" name="组合 267"/>
                  <p:cNvGrpSpPr/>
                  <p:nvPr/>
                </p:nvGrpSpPr>
                <p:grpSpPr>
                  <a:xfrm>
                    <a:off x="5282649" y="4970080"/>
                    <a:ext cx="828261" cy="451989"/>
                    <a:chOff x="3774259" y="4417784"/>
                    <a:chExt cx="1160300" cy="723742"/>
                  </a:xfrm>
                </p:grpSpPr>
                <p:sp>
                  <p:nvSpPr>
                    <p:cNvPr id="1051673"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4" name="Line 1073"/>
                    <p:cNvSpPr>
                      <a:spLocks noChangeShapeType="1"/>
                    </p:cNvSpPr>
                    <p:nvPr/>
                  </p:nvSpPr>
                  <p:spPr bwMode="auto">
                    <a:xfrm flipH="1">
                      <a:off x="3774259" y="4766148"/>
                      <a:ext cx="8361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5"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6" name="Line 1075"/>
                    <p:cNvSpPr>
                      <a:spLocks noChangeShapeType="1"/>
                    </p:cNvSpPr>
                    <p:nvPr/>
                  </p:nvSpPr>
                  <p:spPr bwMode="auto">
                    <a:xfrm flipH="1" flipV="1">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77" name="Line 1072"/>
                  <p:cNvSpPr>
                    <a:spLocks noChangeShapeType="1"/>
                  </p:cNvSpPr>
                  <p:nvPr/>
                </p:nvSpPr>
                <p:spPr bwMode="auto">
                  <a:xfrm>
                    <a:off x="5282650" y="484118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8" name="Line 1072"/>
                  <p:cNvSpPr>
                    <a:spLocks noChangeShapeType="1"/>
                  </p:cNvSpPr>
                  <p:nvPr/>
                </p:nvSpPr>
                <p:spPr bwMode="auto">
                  <a:xfrm>
                    <a:off x="6100761" y="3984487"/>
                    <a:ext cx="0" cy="985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9" name="Line 1072"/>
                  <p:cNvSpPr>
                    <a:spLocks noChangeShapeType="1"/>
                  </p:cNvSpPr>
                  <p:nvPr/>
                </p:nvSpPr>
                <p:spPr bwMode="auto">
                  <a:xfrm>
                    <a:off x="6100761" y="5398981"/>
                    <a:ext cx="0" cy="4231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80" name="椭圆 275"/>
                  <p:cNvSpPr/>
                  <p:nvPr/>
                </p:nvSpPr>
                <p:spPr>
                  <a:xfrm>
                    <a:off x="4605701" y="4561139"/>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81" name="椭圆 276"/>
                  <p:cNvSpPr/>
                  <p:nvPr/>
                </p:nvSpPr>
                <p:spPr>
                  <a:xfrm>
                    <a:off x="6048550" y="5813288"/>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82" name="椭圆 277"/>
                  <p:cNvSpPr/>
                  <p:nvPr/>
                </p:nvSpPr>
                <p:spPr>
                  <a:xfrm>
                    <a:off x="6052967" y="390235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83" name="文本框 279"/>
                <p:cNvSpPr txBox="1"/>
                <p:nvPr/>
              </p:nvSpPr>
              <p:spPr>
                <a:xfrm>
                  <a:off x="5204088" y="5231272"/>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cxnSp>
              <p:nvCxnSpPr>
                <p:cNvPr id="3146033" name="直接箭头连接符 280"/>
                <p:cNvCxnSpPr>
                  <a:cxnSpLocks/>
                </p:cNvCxnSpPr>
                <p:nvPr/>
              </p:nvCxnSpPr>
              <p:spPr>
                <a:xfrm flipH="1" flipV="1">
                  <a:off x="3890500" y="4998702"/>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34" name="直接箭头连接符 282"/>
                <p:cNvCxnSpPr>
                  <a:cxnSpLocks/>
                </p:cNvCxnSpPr>
                <p:nvPr/>
              </p:nvCxnSpPr>
              <p:spPr>
                <a:xfrm flipV="1">
                  <a:off x="4706944" y="5564048"/>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684" name="文本框 283"/>
                <p:cNvSpPr txBox="1"/>
                <p:nvPr/>
              </p:nvSpPr>
              <p:spPr>
                <a:xfrm>
                  <a:off x="4356962" y="5553544"/>
                  <a:ext cx="80948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B2</a:t>
                  </a:r>
                  <a:r>
                    <a:rPr altLang="zh-CN" b="1" dirty="0" lang="en-US" smtClean="0">
                      <a:latin typeface="Arial" panose="020B0604020202020204" pitchFamily="34" charset="0"/>
                      <a:cs typeface="Arial" panose="020B0604020202020204" pitchFamily="34" charset="0"/>
                    </a:rPr>
                    <a:t>)</a:t>
                  </a:r>
                  <a:endParaRPr altLang="en-US" b="1" dirty="0" lang="zh-CN">
                    <a:latin typeface="Arial" panose="020B0604020202020204" pitchFamily="34" charset="0"/>
                    <a:cs typeface="Arial" panose="020B0604020202020204" pitchFamily="34" charset="0"/>
                  </a:endParaRPr>
                </a:p>
              </p:txBody>
            </p:sp>
            <p:cxnSp>
              <p:nvCxnSpPr>
                <p:cNvPr id="3146035" name="直接箭头连接符 284"/>
                <p:cNvCxnSpPr>
                  <a:cxnSpLocks/>
                </p:cNvCxnSpPr>
                <p:nvPr/>
              </p:nvCxnSpPr>
              <p:spPr>
                <a:xfrm>
                  <a:off x="5502254" y="422818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36" name="直接箭头连接符 285"/>
                <p:cNvCxnSpPr>
                  <a:cxnSpLocks/>
                </p:cNvCxnSpPr>
                <p:nvPr/>
              </p:nvCxnSpPr>
              <p:spPr>
                <a:xfrm>
                  <a:off x="5509788" y="5696369"/>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685" name="文本框 287"/>
              <p:cNvSpPr txBox="1"/>
              <p:nvPr/>
            </p:nvSpPr>
            <p:spPr>
              <a:xfrm>
                <a:off x="5195967" y="6052686"/>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686" name="文本框 288"/>
              <p:cNvSpPr txBox="1"/>
              <p:nvPr/>
            </p:nvSpPr>
            <p:spPr>
              <a:xfrm>
                <a:off x="5195967" y="3787230"/>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687" name="Rectangle 3"/>
            <p:cNvSpPr>
              <a:spLocks noChangeArrowheads="1"/>
            </p:cNvSpPr>
            <p:nvPr/>
          </p:nvSpPr>
          <p:spPr bwMode="auto">
            <a:xfrm>
              <a:off x="635827" y="2151600"/>
              <a:ext cx="1443429" cy="40011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PNP-NPN</a:t>
              </a:r>
              <a:endParaRPr altLang="en-US" dirty="0" sz="2800" kumimoji="1" lang="zh-CN" smtClean="0">
                <a:latin typeface="Arial" panose="020B0604020202020204" pitchFamily="34" charset="0"/>
                <a:cs typeface="Arial" panose="020B0604020202020204" pitchFamily="34" charset="0"/>
              </a:endParaRPr>
            </a:p>
          </p:txBody>
        </p:sp>
        <p:sp>
          <p:nvSpPr>
            <p:cNvPr id="1051688" name="文本框 322"/>
            <p:cNvSpPr txBox="1"/>
            <p:nvPr/>
          </p:nvSpPr>
          <p:spPr>
            <a:xfrm>
              <a:off x="2607071" y="3861188"/>
              <a:ext cx="466151" cy="421639"/>
            </a:xfrm>
            <a:prstGeom prst="rect"/>
            <a:noFill/>
          </p:spPr>
          <p:txBody>
            <a:bodyPr rtlCol="0" wrap="square">
              <a:spAutoFit/>
            </a:bodyPr>
            <a:p>
              <a:r>
                <a:rPr altLang="zh-CN" b="1" dirty="0" i="1" lang="en-US" err="1" smtClean="0">
                  <a:latin typeface="Arial" panose="020B0604020202020204" pitchFamily="34" charset="0"/>
                  <a:cs typeface="Arial" panose="020B0604020202020204" pitchFamily="34" charset="0"/>
                </a:rPr>
                <a:t>i</a:t>
              </a:r>
              <a:r>
                <a:rPr altLang="zh-CN" baseline="-25000" b="1" dirty="0" lang="en-US" err="1"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1689" name="文本框 323"/>
            <p:cNvSpPr txBox="1"/>
            <p:nvPr/>
          </p:nvSpPr>
          <p:spPr>
            <a:xfrm>
              <a:off x="2597974" y="2378901"/>
              <a:ext cx="1324171" cy="421640"/>
            </a:xfrm>
            <a:prstGeom prst="rect"/>
            <a:noFill/>
          </p:spPr>
          <p:txBody>
            <a:bodyPr rtlCol="0" wrap="square">
              <a:spAutoFit/>
            </a:bodyPr>
            <a:p>
              <a:r>
                <a:rPr altLang="zh-CN" b="1" dirty="0" i="1" lang="en-US" err="1" smtClean="0">
                  <a:latin typeface="Arial" panose="020B0604020202020204" pitchFamily="34" charset="0"/>
                  <a:cs typeface="Arial" panose="020B0604020202020204" pitchFamily="34" charset="0"/>
                </a:rPr>
                <a:t>i</a:t>
              </a:r>
              <a:r>
                <a:rPr altLang="zh-CN" baseline="-25000" b="1" dirty="0" lang="en-US" err="1" smtClean="0">
                  <a:latin typeface="Arial" panose="020B0604020202020204" pitchFamily="34" charset="0"/>
                  <a:cs typeface="Arial" panose="020B0604020202020204" pitchFamily="34" charset="0"/>
                </a:rPr>
                <a:t>E</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E1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C2</a:t>
              </a:r>
              <a:endParaRPr altLang="en-US" b="1" dirty="0" lang="zh-CN">
                <a:latin typeface="Arial" panose="020B0604020202020204" pitchFamily="34" charset="0"/>
                <a:cs typeface="Arial" panose="020B0604020202020204" pitchFamily="34" charset="0"/>
              </a:endParaRPr>
            </a:p>
          </p:txBody>
        </p:sp>
      </p:grpSp>
      <p:grpSp>
        <p:nvGrpSpPr>
          <p:cNvPr id="954" name="组合 12"/>
          <p:cNvGrpSpPr/>
          <p:nvPr/>
        </p:nvGrpSpPr>
        <p:grpSpPr>
          <a:xfrm>
            <a:off x="3496308" y="1214245"/>
            <a:ext cx="676249" cy="1242754"/>
            <a:chOff x="3554326" y="2680214"/>
            <a:chExt cx="676249" cy="1242754"/>
          </a:xfrm>
        </p:grpSpPr>
        <p:sp>
          <p:nvSpPr>
            <p:cNvPr id="1051690" name="Line 1072"/>
            <p:cNvSpPr>
              <a:spLocks noChangeShapeType="1"/>
            </p:cNvSpPr>
            <p:nvPr/>
          </p:nvSpPr>
          <p:spPr bwMode="auto">
            <a:xfrm>
              <a:off x="3954768" y="3064139"/>
              <a:ext cx="0" cy="4226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1" name="Line 1073"/>
            <p:cNvSpPr>
              <a:spLocks noChangeShapeType="1"/>
            </p:cNvSpPr>
            <p:nvPr/>
          </p:nvSpPr>
          <p:spPr bwMode="auto">
            <a:xfrm flipH="1">
              <a:off x="3603642" y="3275482"/>
              <a:ext cx="3511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2" name="Line 1074"/>
            <p:cNvSpPr>
              <a:spLocks noChangeShapeType="1"/>
            </p:cNvSpPr>
            <p:nvPr/>
          </p:nvSpPr>
          <p:spPr bwMode="auto">
            <a:xfrm flipH="1" flipV="1">
              <a:off x="3957155" y="3367136"/>
              <a:ext cx="223299" cy="1385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3" name="Line 1075"/>
            <p:cNvSpPr>
              <a:spLocks noChangeShapeType="1"/>
            </p:cNvSpPr>
            <p:nvPr/>
          </p:nvSpPr>
          <p:spPr bwMode="auto">
            <a:xfrm flipV="1">
              <a:off x="3951723" y="3070050"/>
              <a:ext cx="234463" cy="15273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4" name="Line 1072"/>
            <p:cNvSpPr>
              <a:spLocks noChangeShapeType="1"/>
            </p:cNvSpPr>
            <p:nvPr/>
          </p:nvSpPr>
          <p:spPr bwMode="auto">
            <a:xfrm>
              <a:off x="4177352" y="350991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5" name="Line 1072"/>
            <p:cNvSpPr>
              <a:spLocks noChangeShapeType="1"/>
            </p:cNvSpPr>
            <p:nvPr/>
          </p:nvSpPr>
          <p:spPr bwMode="auto">
            <a:xfrm>
              <a:off x="4176037" y="2728008"/>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6" name="椭圆 330"/>
            <p:cNvSpPr/>
            <p:nvPr/>
          </p:nvSpPr>
          <p:spPr>
            <a:xfrm>
              <a:off x="4130570" y="3827380"/>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97" name="椭圆 331"/>
            <p:cNvSpPr/>
            <p:nvPr/>
          </p:nvSpPr>
          <p:spPr>
            <a:xfrm>
              <a:off x="4134987" y="2680214"/>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98" name="椭圆 332"/>
            <p:cNvSpPr/>
            <p:nvPr/>
          </p:nvSpPr>
          <p:spPr>
            <a:xfrm>
              <a:off x="3554326" y="321921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99" name="右箭头 13"/>
          <p:cNvSpPr/>
          <p:nvPr/>
        </p:nvSpPr>
        <p:spPr>
          <a:xfrm>
            <a:off x="2804761" y="1675016"/>
            <a:ext cx="424070" cy="368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0" name="右箭头 345"/>
          <p:cNvSpPr/>
          <p:nvPr/>
        </p:nvSpPr>
        <p:spPr>
          <a:xfrm>
            <a:off x="7242930" y="1725656"/>
            <a:ext cx="424070" cy="368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1" name="圆角矩形 346"/>
          <p:cNvSpPr/>
          <p:nvPr/>
        </p:nvSpPr>
        <p:spPr>
          <a:xfrm>
            <a:off x="396413" y="631778"/>
            <a:ext cx="3936244" cy="254874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2" name="圆角矩形 347"/>
          <p:cNvSpPr/>
          <p:nvPr/>
        </p:nvSpPr>
        <p:spPr>
          <a:xfrm>
            <a:off x="4867283" y="616836"/>
            <a:ext cx="3936244" cy="254874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955" name="组合 1"/>
          <p:cNvGrpSpPr/>
          <p:nvPr/>
        </p:nvGrpSpPr>
        <p:grpSpPr>
          <a:xfrm>
            <a:off x="4947058" y="519542"/>
            <a:ext cx="3262833" cy="2688816"/>
            <a:chOff x="4964727" y="2551542"/>
            <a:chExt cx="3262833" cy="2688816"/>
          </a:xfrm>
        </p:grpSpPr>
        <p:grpSp>
          <p:nvGrpSpPr>
            <p:cNvPr id="956" name="组合 16"/>
            <p:cNvGrpSpPr/>
            <p:nvPr/>
          </p:nvGrpSpPr>
          <p:grpSpPr>
            <a:xfrm>
              <a:off x="4964727" y="2551542"/>
              <a:ext cx="2438840" cy="2688816"/>
              <a:chOff x="4881590" y="2211403"/>
              <a:chExt cx="2438840" cy="2688816"/>
            </a:xfrm>
          </p:grpSpPr>
          <p:sp>
            <p:nvSpPr>
              <p:cNvPr id="1051703" name="文本框 333"/>
              <p:cNvSpPr txBox="1"/>
              <p:nvPr/>
            </p:nvSpPr>
            <p:spPr>
              <a:xfrm>
                <a:off x="6854279" y="2635633"/>
                <a:ext cx="466151"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C2</a:t>
                </a:r>
                <a:endParaRPr altLang="en-US" b="1" dirty="0" lang="zh-CN">
                  <a:latin typeface="Arial" panose="020B0604020202020204" pitchFamily="34" charset="0"/>
                  <a:cs typeface="Arial" panose="020B0604020202020204" pitchFamily="34" charset="0"/>
                </a:endParaRPr>
              </a:p>
            </p:txBody>
          </p:sp>
          <p:grpSp>
            <p:nvGrpSpPr>
              <p:cNvPr id="957" name="组合 290"/>
              <p:cNvGrpSpPr/>
              <p:nvPr/>
            </p:nvGrpSpPr>
            <p:grpSpPr>
              <a:xfrm flipV="1">
                <a:off x="4902941" y="2211403"/>
                <a:ext cx="2132735" cy="2688816"/>
                <a:chOff x="3546152" y="3823898"/>
                <a:chExt cx="2132735" cy="2688816"/>
              </a:xfrm>
            </p:grpSpPr>
            <p:grpSp>
              <p:nvGrpSpPr>
                <p:cNvPr id="958" name="组合 291"/>
                <p:cNvGrpSpPr/>
                <p:nvPr/>
              </p:nvGrpSpPr>
              <p:grpSpPr>
                <a:xfrm>
                  <a:off x="3850082" y="4138940"/>
                  <a:ext cx="1828805" cy="2006521"/>
                  <a:chOff x="3850082" y="4138940"/>
                  <a:chExt cx="1828805" cy="2006521"/>
                </a:xfrm>
              </p:grpSpPr>
              <p:sp>
                <p:nvSpPr>
                  <p:cNvPr id="1051704" name="文本框 296"/>
                  <p:cNvSpPr txBox="1"/>
                  <p:nvPr/>
                </p:nvSpPr>
                <p:spPr>
                  <a:xfrm flipV="1">
                    <a:off x="4343264" y="4654044"/>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1" dirty="0" lang="zh-CN">
                      <a:latin typeface="Arial" panose="020B0604020202020204" pitchFamily="34" charset="0"/>
                      <a:cs typeface="Arial" panose="020B0604020202020204" pitchFamily="34" charset="0"/>
                    </a:endParaRPr>
                  </a:p>
                </p:txBody>
              </p:sp>
              <p:sp>
                <p:nvSpPr>
                  <p:cNvPr id="1051705" name="文本框 301"/>
                  <p:cNvSpPr txBox="1"/>
                  <p:nvPr/>
                </p:nvSpPr>
                <p:spPr>
                  <a:xfrm flipV="1">
                    <a:off x="4356962" y="5553544"/>
                    <a:ext cx="80948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B2</a:t>
                    </a:r>
                    <a:r>
                      <a:rPr altLang="zh-CN" b="1" dirty="0" lang="en-US" smtClean="0">
                        <a:latin typeface="Arial" panose="020B0604020202020204" pitchFamily="34" charset="0"/>
                        <a:cs typeface="Arial" panose="020B0604020202020204" pitchFamily="34" charset="0"/>
                      </a:rPr>
                      <a:t>)</a:t>
                    </a:r>
                    <a:endParaRPr altLang="en-US" b="1" dirty="0" lang="zh-CN">
                      <a:latin typeface="Arial" panose="020B0604020202020204" pitchFamily="34" charset="0"/>
                      <a:cs typeface="Arial" panose="020B0604020202020204" pitchFamily="34" charset="0"/>
                    </a:endParaRPr>
                  </a:p>
                </p:txBody>
              </p:sp>
              <p:grpSp>
                <p:nvGrpSpPr>
                  <p:cNvPr id="959" name="组合 295"/>
                  <p:cNvGrpSpPr/>
                  <p:nvPr/>
                </p:nvGrpSpPr>
                <p:grpSpPr>
                  <a:xfrm>
                    <a:off x="3870294" y="4138940"/>
                    <a:ext cx="1542854" cy="2006521"/>
                    <a:chOff x="4605701" y="3902355"/>
                    <a:chExt cx="1542854" cy="2006521"/>
                  </a:xfrm>
                </p:grpSpPr>
                <p:grpSp>
                  <p:nvGrpSpPr>
                    <p:cNvPr id="960" name="组合 304"/>
                    <p:cNvGrpSpPr/>
                    <p:nvPr/>
                  </p:nvGrpSpPr>
                  <p:grpSpPr>
                    <a:xfrm>
                      <a:off x="4700106" y="4374803"/>
                      <a:ext cx="582544" cy="479796"/>
                      <a:chOff x="4118481" y="4394758"/>
                      <a:chExt cx="816078" cy="768270"/>
                    </a:xfrm>
                  </p:grpSpPr>
                  <p:sp>
                    <p:nvSpPr>
                      <p:cNvPr id="1051706"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07" name="Line 1073"/>
                      <p:cNvSpPr>
                        <a:spLocks noChangeShapeType="1"/>
                      </p:cNvSpPr>
                      <p:nvPr/>
                    </p:nvSpPr>
                    <p:spPr bwMode="auto">
                      <a:xfrm flipH="1">
                        <a:off x="4118481" y="4766148"/>
                        <a:ext cx="491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08" name="Line 1074"/>
                      <p:cNvSpPr>
                        <a:spLocks noChangeShapeType="1"/>
                      </p:cNvSpPr>
                      <p:nvPr/>
                    </p:nvSpPr>
                    <p:spPr bwMode="auto">
                      <a:xfrm flipH="1" flipV="1">
                        <a:off x="4613713" y="4941213"/>
                        <a:ext cx="312817"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09" name="Line 1075"/>
                      <p:cNvSpPr>
                        <a:spLocks noChangeShapeType="1"/>
                      </p:cNvSpPr>
                      <p:nvPr/>
                    </p:nvSpPr>
                    <p:spPr bwMode="auto">
                      <a:xfrm flipH="1">
                        <a:off x="4606103" y="4394758"/>
                        <a:ext cx="328456" cy="244566"/>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10" name="Line 1073"/>
                    <p:cNvSpPr>
                      <a:spLocks noChangeShapeType="1"/>
                    </p:cNvSpPr>
                    <p:nvPr/>
                  </p:nvSpPr>
                  <p:spPr bwMode="auto">
                    <a:xfrm flipH="1">
                      <a:off x="5268082" y="4392395"/>
                      <a:ext cx="8428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61" name="组合 306"/>
                    <p:cNvGrpSpPr/>
                    <p:nvPr/>
                  </p:nvGrpSpPr>
                  <p:grpSpPr>
                    <a:xfrm>
                      <a:off x="5282649" y="4970080"/>
                      <a:ext cx="828261" cy="451989"/>
                      <a:chOff x="3774259" y="4417784"/>
                      <a:chExt cx="1160300" cy="723742"/>
                    </a:xfrm>
                  </p:grpSpPr>
                  <p:sp>
                    <p:nvSpPr>
                      <p:cNvPr id="1051711"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2" name="Line 1073"/>
                      <p:cNvSpPr>
                        <a:spLocks noChangeShapeType="1"/>
                      </p:cNvSpPr>
                      <p:nvPr/>
                    </p:nvSpPr>
                    <p:spPr bwMode="auto">
                      <a:xfrm flipH="1">
                        <a:off x="3774259" y="4766148"/>
                        <a:ext cx="8361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3"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4" name="Line 1075"/>
                      <p:cNvSpPr>
                        <a:spLocks noChangeShapeType="1"/>
                      </p:cNvSpPr>
                      <p:nvPr/>
                    </p:nvSpPr>
                    <p:spPr bwMode="auto">
                      <a:xfrm>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15" name="Line 1072"/>
                    <p:cNvSpPr>
                      <a:spLocks noChangeShapeType="1"/>
                    </p:cNvSpPr>
                    <p:nvPr/>
                  </p:nvSpPr>
                  <p:spPr bwMode="auto">
                    <a:xfrm>
                      <a:off x="5282650" y="484118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6" name="Line 1072"/>
                    <p:cNvSpPr>
                      <a:spLocks noChangeShapeType="1"/>
                    </p:cNvSpPr>
                    <p:nvPr/>
                  </p:nvSpPr>
                  <p:spPr bwMode="auto">
                    <a:xfrm>
                      <a:off x="6100761" y="3984487"/>
                      <a:ext cx="0" cy="985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7" name="Line 1072"/>
                    <p:cNvSpPr>
                      <a:spLocks noChangeShapeType="1"/>
                    </p:cNvSpPr>
                    <p:nvPr/>
                  </p:nvSpPr>
                  <p:spPr bwMode="auto">
                    <a:xfrm>
                      <a:off x="6100761" y="5398981"/>
                      <a:ext cx="0" cy="4231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8" name="椭圆 310"/>
                    <p:cNvSpPr/>
                    <p:nvPr/>
                  </p:nvSpPr>
                  <p:spPr>
                    <a:xfrm>
                      <a:off x="4605701" y="4561139"/>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19" name="椭圆 311"/>
                    <p:cNvSpPr/>
                    <p:nvPr/>
                  </p:nvSpPr>
                  <p:spPr>
                    <a:xfrm>
                      <a:off x="6048550" y="5813288"/>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0" name="椭圆 312"/>
                    <p:cNvSpPr/>
                    <p:nvPr/>
                  </p:nvSpPr>
                  <p:spPr>
                    <a:xfrm>
                      <a:off x="6052967" y="390235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21" name="文本框 297"/>
                  <p:cNvSpPr txBox="1"/>
                  <p:nvPr/>
                </p:nvSpPr>
                <p:spPr>
                  <a:xfrm flipV="1">
                    <a:off x="5204088" y="5231272"/>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cxnSp>
                <p:nvCxnSpPr>
                  <p:cNvPr id="3146037" name="直接箭头连接符 298"/>
                  <p:cNvCxnSpPr>
                    <a:cxnSpLocks/>
                  </p:cNvCxnSpPr>
                  <p:nvPr/>
                </p:nvCxnSpPr>
                <p:spPr>
                  <a:xfrm flipV="1">
                    <a:off x="3890500" y="4998702"/>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722" name="文本框 299"/>
                  <p:cNvSpPr txBox="1"/>
                  <p:nvPr/>
                </p:nvSpPr>
                <p:spPr>
                  <a:xfrm flipV="1">
                    <a:off x="3850082" y="5069357"/>
                    <a:ext cx="53853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B1</a:t>
                    </a:r>
                    <a:endParaRPr altLang="en-US" b="1" dirty="0" lang="zh-CN">
                      <a:latin typeface="Arial" panose="020B0604020202020204" pitchFamily="34" charset="0"/>
                      <a:cs typeface="Arial" panose="020B0604020202020204" pitchFamily="34" charset="0"/>
                    </a:endParaRPr>
                  </a:p>
                </p:txBody>
              </p:sp>
              <p:cxnSp>
                <p:nvCxnSpPr>
                  <p:cNvPr id="3146038" name="直接箭头连接符 300"/>
                  <p:cNvCxnSpPr>
                    <a:cxnSpLocks/>
                  </p:cNvCxnSpPr>
                  <p:nvPr/>
                </p:nvCxnSpPr>
                <p:spPr>
                  <a:xfrm flipH="1" flipV="1">
                    <a:off x="4631849" y="5537546"/>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39" name="直接箭头连接符 302"/>
                  <p:cNvCxnSpPr>
                    <a:cxnSpLocks/>
                  </p:cNvCxnSpPr>
                  <p:nvPr/>
                </p:nvCxnSpPr>
                <p:spPr>
                  <a:xfrm flipV="1">
                    <a:off x="5502254" y="422818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40" name="直接箭头连接符 303"/>
                  <p:cNvCxnSpPr>
                    <a:cxnSpLocks/>
                  </p:cNvCxnSpPr>
                  <p:nvPr/>
                </p:nvCxnSpPr>
                <p:spPr>
                  <a:xfrm flipV="1">
                    <a:off x="5509788" y="5696369"/>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723" name="文本框 292"/>
                <p:cNvSpPr txBox="1"/>
                <p:nvPr/>
              </p:nvSpPr>
              <p:spPr>
                <a:xfrm flipV="1">
                  <a:off x="3546152" y="464328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724" name="文本框 293"/>
                <p:cNvSpPr txBox="1"/>
                <p:nvPr/>
              </p:nvSpPr>
              <p:spPr>
                <a:xfrm flipV="1">
                  <a:off x="5190747" y="6112604"/>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725" name="文本框 294"/>
                <p:cNvSpPr txBox="1"/>
                <p:nvPr/>
              </p:nvSpPr>
              <p:spPr>
                <a:xfrm flipV="1">
                  <a:off x="5196322" y="3823898"/>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726" name="Rectangle 3"/>
              <p:cNvSpPr>
                <a:spLocks noChangeArrowheads="1"/>
              </p:cNvSpPr>
              <p:nvPr/>
            </p:nvSpPr>
            <p:spPr bwMode="auto">
              <a:xfrm>
                <a:off x="4881590" y="2395730"/>
                <a:ext cx="1443429" cy="40011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NPN-PNP</a:t>
                </a:r>
                <a:endParaRPr altLang="en-US" dirty="0" sz="2800" kumimoji="1" lang="zh-CN" smtClean="0">
                  <a:latin typeface="Arial" panose="020B0604020202020204" pitchFamily="34" charset="0"/>
                  <a:cs typeface="Arial" panose="020B0604020202020204" pitchFamily="34" charset="0"/>
                </a:endParaRPr>
              </a:p>
            </p:txBody>
          </p:sp>
        </p:grpSp>
        <p:sp>
          <p:nvSpPr>
            <p:cNvPr id="1051727" name="文本框 98"/>
            <p:cNvSpPr txBox="1"/>
            <p:nvPr/>
          </p:nvSpPr>
          <p:spPr>
            <a:xfrm>
              <a:off x="6903389" y="4406516"/>
              <a:ext cx="1324171" cy="421639"/>
            </a:xfrm>
            <a:prstGeom prst="rect"/>
            <a:noFill/>
          </p:spPr>
          <p:txBody>
            <a:bodyPr rtlCol="0" wrap="square">
              <a:spAutoFit/>
            </a:bodyPr>
            <a:p>
              <a:r>
                <a:rPr altLang="zh-CN" b="1" dirty="0" i="1" lang="en-US" err="1" smtClean="0">
                  <a:latin typeface="Arial" panose="020B0604020202020204" pitchFamily="34" charset="0"/>
                  <a:cs typeface="Arial" panose="020B0604020202020204" pitchFamily="34" charset="0"/>
                </a:rPr>
                <a:t>i</a:t>
              </a:r>
              <a:r>
                <a:rPr altLang="zh-CN" baseline="-25000" b="1" dirty="0" lang="en-US" err="1" smtClean="0">
                  <a:latin typeface="Arial" panose="020B0604020202020204" pitchFamily="34" charset="0"/>
                  <a:cs typeface="Arial" panose="020B0604020202020204" pitchFamily="34" charset="0"/>
                </a:rPr>
                <a:t>E</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E1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C2</a:t>
              </a:r>
              <a:endParaRPr altLang="en-US" b="1" dirty="0" lang="zh-CN">
                <a:latin typeface="Arial" panose="020B0604020202020204" pitchFamily="34" charset="0"/>
                <a:cs typeface="Arial" panose="020B0604020202020204" pitchFamily="34" charset="0"/>
              </a:endParaRPr>
            </a:p>
          </p:txBody>
        </p:sp>
      </p:grpSp>
      <p:grpSp>
        <p:nvGrpSpPr>
          <p:cNvPr id="962" name="组合 100"/>
          <p:cNvGrpSpPr/>
          <p:nvPr/>
        </p:nvGrpSpPr>
        <p:grpSpPr>
          <a:xfrm>
            <a:off x="7871766" y="1311782"/>
            <a:ext cx="676249" cy="1242754"/>
            <a:chOff x="3554326" y="2680214"/>
            <a:chExt cx="676249" cy="1242754"/>
          </a:xfrm>
        </p:grpSpPr>
        <p:sp>
          <p:nvSpPr>
            <p:cNvPr id="1051728" name="Line 1072"/>
            <p:cNvSpPr>
              <a:spLocks noChangeShapeType="1"/>
            </p:cNvSpPr>
            <p:nvPr/>
          </p:nvSpPr>
          <p:spPr bwMode="auto">
            <a:xfrm>
              <a:off x="3954768" y="3064139"/>
              <a:ext cx="0" cy="4226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29" name="Line 1073"/>
            <p:cNvSpPr>
              <a:spLocks noChangeShapeType="1"/>
            </p:cNvSpPr>
            <p:nvPr/>
          </p:nvSpPr>
          <p:spPr bwMode="auto">
            <a:xfrm flipH="1">
              <a:off x="3603642" y="3275482"/>
              <a:ext cx="3511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30" name="Line 1074"/>
            <p:cNvSpPr>
              <a:spLocks noChangeShapeType="1"/>
            </p:cNvSpPr>
            <p:nvPr/>
          </p:nvSpPr>
          <p:spPr bwMode="auto">
            <a:xfrm flipV="1">
              <a:off x="3952738" y="3057923"/>
              <a:ext cx="223299" cy="1385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31" name="Line 1075"/>
            <p:cNvSpPr>
              <a:spLocks noChangeShapeType="1"/>
            </p:cNvSpPr>
            <p:nvPr/>
          </p:nvSpPr>
          <p:spPr bwMode="auto">
            <a:xfrm flipH="1" flipV="1">
              <a:off x="3951723" y="3357177"/>
              <a:ext cx="234463" cy="15273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32" name="Line 1072"/>
            <p:cNvSpPr>
              <a:spLocks noChangeShapeType="1"/>
            </p:cNvSpPr>
            <p:nvPr/>
          </p:nvSpPr>
          <p:spPr bwMode="auto">
            <a:xfrm>
              <a:off x="4181769" y="350991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33" name="Line 1072"/>
            <p:cNvSpPr>
              <a:spLocks noChangeShapeType="1"/>
            </p:cNvSpPr>
            <p:nvPr/>
          </p:nvSpPr>
          <p:spPr bwMode="auto">
            <a:xfrm>
              <a:off x="4176037" y="2728008"/>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34" name="椭圆 107"/>
            <p:cNvSpPr/>
            <p:nvPr/>
          </p:nvSpPr>
          <p:spPr>
            <a:xfrm>
              <a:off x="4134987" y="3827380"/>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35" name="椭圆 108"/>
            <p:cNvSpPr/>
            <p:nvPr/>
          </p:nvSpPr>
          <p:spPr>
            <a:xfrm>
              <a:off x="4134987" y="2680214"/>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36" name="椭圆 109"/>
            <p:cNvSpPr/>
            <p:nvPr/>
          </p:nvSpPr>
          <p:spPr>
            <a:xfrm>
              <a:off x="3554326" y="321921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37" name="Rectangle 3"/>
          <p:cNvSpPr>
            <a:spLocks noChangeArrowheads="1"/>
          </p:cNvSpPr>
          <p:nvPr/>
        </p:nvSpPr>
        <p:spPr bwMode="auto">
          <a:xfrm>
            <a:off x="314848" y="3373216"/>
            <a:ext cx="9598459" cy="5359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type of composite transistor is determined by T</a:t>
            </a:r>
            <a:r>
              <a:rPr altLang="zh-CN" baseline="-25000" b="1" dirty="0" sz="2400" kumimoji="1" lang="en-US" smtClean="0">
                <a:latin typeface="Arial" panose="020B0604020202020204" pitchFamily="34" charset="0"/>
                <a:cs typeface="Arial" panose="020B0604020202020204" pitchFamily="34" charset="0"/>
              </a:rPr>
              <a:t>1</a:t>
            </a:r>
            <a:endParaRPr altLang="en-US" baseline="-25000" dirty="0" sz="3200" kumimoji="1" lang="zh-CN" smtClean="0">
              <a:latin typeface="Arial" panose="020B0604020202020204" pitchFamily="34" charset="0"/>
              <a:cs typeface="Arial" panose="020B0604020202020204" pitchFamily="34" charset="0"/>
            </a:endParaRPr>
          </a:p>
        </p:txBody>
      </p:sp>
      <p:sp>
        <p:nvSpPr>
          <p:cNvPr id="1051738" name="文本框 111"/>
          <p:cNvSpPr txBox="1">
            <a:spLocks noChangeAspect="1" noMove="1" noResize="1" noRot="1" noAdjustHandles="1" noEditPoints="1" noChangeArrowheads="1" noChangeShapeType="1" noTextEdit="1"/>
          </p:cNvSpPr>
          <p:nvPr/>
        </p:nvSpPr>
        <p:spPr>
          <a:xfrm>
            <a:off x="1211485" y="4452877"/>
            <a:ext cx="1127809" cy="369332"/>
          </a:xfrm>
          <a:prstGeom prst="rect"/>
          <a:blipFill>
            <a:blip xmlns:r="http://schemas.openxmlformats.org/officeDocument/2006/relationships" r:embed="rId1"/>
            <a:stretch>
              <a:fillRect l="-6486" r="-1622" b="-14754"/>
            </a:stretch>
          </a:blipFill>
        </p:spPr>
        <p:txBody>
          <a:bodyPr/>
          <a:p>
            <a:r>
              <a:rPr altLang="en-US" lang="zh-CN">
                <a:noFill/>
              </a:rPr>
              <a:t> </a:t>
            </a:r>
          </a:p>
        </p:txBody>
      </p:sp>
      <p:sp>
        <p:nvSpPr>
          <p:cNvPr id="1051739" name="文本框 112"/>
          <p:cNvSpPr txBox="1">
            <a:spLocks noChangeAspect="1" noMove="1" noResize="1" noRot="1" noAdjustHandles="1" noEditPoints="1" noChangeArrowheads="1" noChangeShapeType="1" noTextEdit="1"/>
          </p:cNvSpPr>
          <p:nvPr/>
        </p:nvSpPr>
        <p:spPr>
          <a:xfrm>
            <a:off x="1895596" y="4454239"/>
            <a:ext cx="4886233" cy="369332"/>
          </a:xfrm>
          <a:prstGeom prst="rect"/>
          <a:blipFill>
            <a:blip xmlns:r="http://schemas.openxmlformats.org/officeDocument/2006/relationships" r:embed="rId2"/>
            <a:stretch>
              <a:fillRect b="-35000"/>
            </a:stretch>
          </a:blipFill>
        </p:spPr>
        <p:txBody>
          <a:bodyPr/>
          <a:p>
            <a:r>
              <a:rPr altLang="en-US" lang="zh-CN">
                <a:noFill/>
              </a:rPr>
              <a:t> </a:t>
            </a:r>
          </a:p>
        </p:txBody>
      </p:sp>
      <p:sp>
        <p:nvSpPr>
          <p:cNvPr id="1051740" name="文本框 113"/>
          <p:cNvSpPr txBox="1">
            <a:spLocks noChangeAspect="1" noMove="1" noResize="1" noRot="1" noAdjustHandles="1" noEditPoints="1" noChangeArrowheads="1" noChangeShapeType="1" noTextEdit="1"/>
          </p:cNvSpPr>
          <p:nvPr/>
        </p:nvSpPr>
        <p:spPr>
          <a:xfrm>
            <a:off x="2245587" y="5055756"/>
            <a:ext cx="4302040" cy="369332"/>
          </a:xfrm>
          <a:prstGeom prst="rect"/>
          <a:blipFill>
            <a:blip xmlns:r="http://schemas.openxmlformats.org/officeDocument/2006/relationships" r:embed="rId3"/>
            <a:stretch>
              <a:fillRect b="-34426"/>
            </a:stretch>
          </a:blipFill>
        </p:spPr>
        <p:txBody>
          <a:bodyPr/>
          <a:p>
            <a:r>
              <a:rPr altLang="en-US" lang="zh-CN">
                <a:noFill/>
              </a:rPr>
              <a:t> </a:t>
            </a:r>
          </a:p>
        </p:txBody>
      </p:sp>
      <p:sp>
        <p:nvSpPr>
          <p:cNvPr id="1051741" name="文本框 114"/>
          <p:cNvSpPr txBox="1">
            <a:spLocks noChangeAspect="1" noMove="1" noResize="1" noRot="1" noAdjustHandles="1" noEditPoints="1" noChangeArrowheads="1" noChangeShapeType="1" noTextEdit="1"/>
          </p:cNvSpPr>
          <p:nvPr/>
        </p:nvSpPr>
        <p:spPr>
          <a:xfrm>
            <a:off x="5960242" y="4448455"/>
            <a:ext cx="2530022" cy="369332"/>
          </a:xfrm>
          <a:prstGeom prst="rect"/>
          <a:blipFill>
            <a:blip xmlns:r="http://schemas.openxmlformats.org/officeDocument/2006/relationships" r:embed="rId4"/>
            <a:stretch>
              <a:fillRect b="-35000"/>
            </a:stretch>
          </a:blipFill>
        </p:spPr>
        <p:txBody>
          <a:bodyPr/>
          <a:p>
            <a:r>
              <a:rPr altLang="en-US" lang="zh-CN">
                <a:noFill/>
              </a:rPr>
              <a:t> </a:t>
            </a:r>
          </a:p>
        </p:txBody>
      </p:sp>
      <p:sp>
        <p:nvSpPr>
          <p:cNvPr id="1051742" name="Rectangle 3"/>
          <p:cNvSpPr>
            <a:spLocks noChangeArrowheads="1"/>
          </p:cNvSpPr>
          <p:nvPr/>
        </p:nvSpPr>
        <p:spPr bwMode="auto">
          <a:xfrm>
            <a:off x="343579" y="3869109"/>
            <a:ext cx="496917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Use PNP-NPN as an example:</a:t>
            </a:r>
            <a:endParaRPr altLang="en-US" baseline="-25000" dirty="0" sz="3200" kumimoji="1" lang="zh-CN" smtClean="0">
              <a:latin typeface="Arial" panose="020B0604020202020204" pitchFamily="34" charset="0"/>
              <a:cs typeface="Arial" panose="020B0604020202020204" pitchFamily="34" charset="0"/>
            </a:endParaRPr>
          </a:p>
        </p:txBody>
      </p:sp>
      <p:sp>
        <p:nvSpPr>
          <p:cNvPr id="1051743" name="矩形 2"/>
          <p:cNvSpPr>
            <a:spLocks noChangeAspect="1" noMove="1" noResize="1" noRot="1" noAdjustHandles="1" noEditPoints="1" noChangeArrowheads="1" noChangeShapeType="1" noTextEdit="1"/>
          </p:cNvSpPr>
          <p:nvPr/>
        </p:nvSpPr>
        <p:spPr>
          <a:xfrm>
            <a:off x="3483979" y="5754928"/>
            <a:ext cx="1808572" cy="523220"/>
          </a:xfrm>
          <a:prstGeom prst="rect"/>
          <a:blipFill>
            <a:blip xmlns:r="http://schemas.openxmlformats.org/officeDocument/2006/relationships" r:embed="rId5"/>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6">
            <p14:nvContentPartPr>
              <p14:cNvPr id="1052567" name=""/>
              <p14:cNvContentPartPr/>
              <p14:nvPr/>
            </p14:nvContentPartPr>
            <p14:xfrm>
              <a:off x="3095636" y="217845"/>
              <a:ext cx="156060" cy="183089"/>
            </p14:xfrm>
          </p:contentPart>
        </mc:Choice>
        <mc:Fallback>
          <p:sp>
            <p:nvSpPr>
              <p:cNvPr id="1052567" name=""/>
              <p:cNvSpPr/>
              <p:nvPr/>
            </p:nvSpPr>
            <p:spPr>
              <a:xfrm>
                <a:off x="3095636" y="217845"/>
                <a:ext cx="156060" cy="183089"/>
              </a:xfrm>
            </p:spPr>
          </p:sp>
        </mc:Fallback>
      </mc:AlternateContent>
      <mc:AlternateContent xmlns:mc="http://schemas.openxmlformats.org/markup-compatibility/2006">
        <mc:Choice xmlns:p14="http://schemas.microsoft.com/office/powerpoint/2010/main" Requires="p14">
          <p:contentPart p14:bwMode="auto" r:id="rId7">
            <p14:nvContentPartPr>
              <p14:cNvPr id="1052568" name=""/>
              <p14:cNvContentPartPr/>
              <p14:nvPr/>
            </p14:nvContentPartPr>
            <p14:xfrm>
              <a:off x="3174359" y="364485"/>
              <a:ext cx="70791" cy="49621"/>
            </p14:xfrm>
          </p:contentPart>
        </mc:Choice>
        <mc:Fallback>
          <p:sp>
            <p:nvSpPr>
              <p:cNvPr id="1052568" name=""/>
              <p:cNvSpPr/>
              <p:nvPr/>
            </p:nvSpPr>
            <p:spPr>
              <a:xfrm>
                <a:off x="3174359" y="364485"/>
                <a:ext cx="70791" cy="49621"/>
              </a:xfrm>
            </p:spPr>
          </p:sp>
        </mc:Fallback>
      </mc:AlternateContent>
      <mc:AlternateContent xmlns:mc="http://schemas.openxmlformats.org/markup-compatibility/2006">
        <mc:Choice xmlns:p14="http://schemas.microsoft.com/office/powerpoint/2010/main" Requires="p14">
          <p:contentPart p14:bwMode="auto" r:id="rId8">
            <p14:nvContentPartPr>
              <p14:cNvPr id="1052569" name=""/>
              <p14:cNvContentPartPr/>
              <p14:nvPr/>
            </p14:nvContentPartPr>
            <p14:xfrm>
              <a:off x="3040481" y="442592"/>
              <a:ext cx="218040" cy="51448"/>
            </p14:xfrm>
          </p:contentPart>
        </mc:Choice>
        <mc:Fallback>
          <p:sp>
            <p:nvSpPr>
              <p:cNvPr id="1052569" name=""/>
              <p:cNvSpPr/>
              <p:nvPr/>
            </p:nvSpPr>
            <p:spPr>
              <a:xfrm>
                <a:off x="3040481" y="442592"/>
                <a:ext cx="218040" cy="51448"/>
              </a:xfrm>
            </p:spPr>
          </p:sp>
        </mc:Fallback>
      </mc:AlternateContent>
      <mc:AlternateContent xmlns:mc="http://schemas.openxmlformats.org/markup-compatibility/2006">
        <mc:Choice xmlns:p14="http://schemas.microsoft.com/office/powerpoint/2010/main" Requires="p14">
          <p:contentPart p14:bwMode="auto" r:id="rId9">
            <p14:nvContentPartPr>
              <p14:cNvPr id="1052570" name=""/>
              <p14:cNvContentPartPr/>
              <p14:nvPr/>
            </p14:nvContentPartPr>
            <p14:xfrm>
              <a:off x="2979288" y="311426"/>
              <a:ext cx="231238" cy="354548"/>
            </p14:xfrm>
          </p:contentPart>
        </mc:Choice>
        <mc:Fallback>
          <p:sp>
            <p:nvSpPr>
              <p:cNvPr id="1052570" name=""/>
              <p:cNvSpPr/>
              <p:nvPr/>
            </p:nvSpPr>
            <p:spPr>
              <a:xfrm>
                <a:off x="2979288" y="311426"/>
                <a:ext cx="231238" cy="354548"/>
              </a:xfrm>
            </p:spPr>
          </p:sp>
        </mc:Fallback>
      </mc:AlternateContent>
      <mc:AlternateContent xmlns:mc="http://schemas.openxmlformats.org/markup-compatibility/2006">
        <mc:Choice xmlns:p14="http://schemas.microsoft.com/office/powerpoint/2010/main" Requires="p14">
          <p:contentPart p14:bwMode="auto" r:id="rId10">
            <p14:nvContentPartPr>
              <p14:cNvPr id="1052571" name=""/>
              <p14:cNvContentPartPr/>
              <p14:nvPr/>
            </p14:nvContentPartPr>
            <p14:xfrm>
              <a:off x="3088479" y="518736"/>
              <a:ext cx="39281" cy="239606"/>
            </p14:xfrm>
          </p:contentPart>
        </mc:Choice>
        <mc:Fallback>
          <p:sp>
            <p:nvSpPr>
              <p:cNvPr id="1052571" name=""/>
              <p:cNvSpPr/>
              <p:nvPr/>
            </p:nvSpPr>
            <p:spPr>
              <a:xfrm>
                <a:off x="3088479" y="518736"/>
                <a:ext cx="39281" cy="239606"/>
              </a:xfrm>
            </p:spPr>
          </p:sp>
        </mc:Fallback>
      </mc:AlternateContent>
      <mc:AlternateContent xmlns:mc="http://schemas.openxmlformats.org/markup-compatibility/2006">
        <mc:Choice xmlns:p14="http://schemas.microsoft.com/office/powerpoint/2010/main" Requires="p14">
          <p:contentPart p14:bwMode="auto" r:id="rId11">
            <p14:nvContentPartPr>
              <p14:cNvPr id="1052572" name=""/>
              <p14:cNvContentPartPr/>
              <p14:nvPr/>
            </p14:nvContentPartPr>
            <p14:xfrm>
              <a:off x="3153562" y="521006"/>
              <a:ext cx="103159" cy="304694"/>
            </p14:xfrm>
          </p:contentPart>
        </mc:Choice>
        <mc:Fallback>
          <p:sp>
            <p:nvSpPr>
              <p:cNvPr id="1052572" name=""/>
              <p:cNvSpPr/>
              <p:nvPr/>
            </p:nvSpPr>
            <p:spPr>
              <a:xfrm>
                <a:off x="3153562" y="521006"/>
                <a:ext cx="103159" cy="304694"/>
              </a:xfrm>
            </p:spPr>
          </p:sp>
        </mc:Fallback>
      </mc:AlternateContent>
      <mc:AlternateContent xmlns:mc="http://schemas.openxmlformats.org/markup-compatibility/2006">
        <mc:Choice xmlns:p14="http://schemas.microsoft.com/office/powerpoint/2010/main" Requires="p14">
          <p:contentPart p14:bwMode="auto" r:id="rId12">
            <p14:nvContentPartPr>
              <p14:cNvPr id="1052573" name=""/>
              <p14:cNvContentPartPr/>
              <p14:nvPr/>
            </p14:nvContentPartPr>
            <p14:xfrm>
              <a:off x="3069577" y="666122"/>
              <a:ext cx="188040" cy="141402"/>
            </p14:xfrm>
          </p:contentPart>
        </mc:Choice>
        <mc:Fallback>
          <p:sp>
            <p:nvSpPr>
              <p:cNvPr id="1052573" name=""/>
              <p:cNvSpPr/>
              <p:nvPr/>
            </p:nvSpPr>
            <p:spPr>
              <a:xfrm>
                <a:off x="3069577" y="666122"/>
                <a:ext cx="188040" cy="141402"/>
              </a:xfrm>
            </p:spPr>
          </p:sp>
        </mc:Fallback>
      </mc:AlternateContent>
      <mc:AlternateContent xmlns:mc="http://schemas.openxmlformats.org/markup-compatibility/2006">
        <mc:Choice xmlns:p14="http://schemas.microsoft.com/office/powerpoint/2010/main" Requires="p14">
          <p:contentPart p14:bwMode="auto" r:id="rId13">
            <p14:nvContentPartPr>
              <p14:cNvPr id="1052574" name=""/>
              <p14:cNvContentPartPr/>
              <p14:nvPr/>
            </p14:nvContentPartPr>
            <p14:xfrm>
              <a:off x="3322534" y="357740"/>
              <a:ext cx="246702" cy="101207"/>
            </p14:xfrm>
          </p:contentPart>
        </mc:Choice>
        <mc:Fallback>
          <p:sp>
            <p:nvSpPr>
              <p:cNvPr id="1052574" name=""/>
              <p:cNvSpPr/>
              <p:nvPr/>
            </p:nvSpPr>
            <p:spPr>
              <a:xfrm>
                <a:off x="3322534" y="357740"/>
                <a:ext cx="246702" cy="101207"/>
              </a:xfrm>
            </p:spPr>
          </p:sp>
        </mc:Fallback>
      </mc:AlternateContent>
      <mc:AlternateContent xmlns:mc="http://schemas.openxmlformats.org/markup-compatibility/2006">
        <mc:Choice xmlns:p14="http://schemas.microsoft.com/office/powerpoint/2010/main" Requires="p14">
          <p:contentPart p14:bwMode="auto" r:id="rId14">
            <p14:nvContentPartPr>
              <p14:cNvPr id="1052575" name=""/>
              <p14:cNvContentPartPr/>
              <p14:nvPr/>
            </p14:nvContentPartPr>
            <p14:xfrm>
              <a:off x="3414170" y="289331"/>
              <a:ext cx="44842" cy="297804"/>
            </p14:xfrm>
          </p:contentPart>
        </mc:Choice>
        <mc:Fallback>
          <p:sp>
            <p:nvSpPr>
              <p:cNvPr id="1052575" name=""/>
              <p:cNvSpPr/>
              <p:nvPr/>
            </p:nvSpPr>
            <p:spPr>
              <a:xfrm>
                <a:off x="3414170" y="289331"/>
                <a:ext cx="44842" cy="297804"/>
              </a:xfrm>
            </p:spPr>
          </p:sp>
        </mc:Fallback>
      </mc:AlternateContent>
      <mc:AlternateContent xmlns:mc="http://schemas.openxmlformats.org/markup-compatibility/2006">
        <mc:Choice xmlns:p14="http://schemas.microsoft.com/office/powerpoint/2010/main" Requires="p14">
          <p:contentPart p14:bwMode="auto" r:id="rId15">
            <p14:nvContentPartPr>
              <p14:cNvPr id="1052576" name=""/>
              <p14:cNvContentPartPr/>
              <p14:nvPr/>
            </p14:nvContentPartPr>
            <p14:xfrm>
              <a:off x="3490857" y="246439"/>
              <a:ext cx="16959" cy="429883"/>
            </p14:xfrm>
          </p:contentPart>
        </mc:Choice>
        <mc:Fallback>
          <p:sp>
            <p:nvSpPr>
              <p:cNvPr id="1052576" name=""/>
              <p:cNvSpPr/>
              <p:nvPr/>
            </p:nvSpPr>
            <p:spPr>
              <a:xfrm>
                <a:off x="3490857" y="246439"/>
                <a:ext cx="16959" cy="429883"/>
              </a:xfrm>
            </p:spPr>
          </p:sp>
        </mc:Fallback>
      </mc:AlternateContent>
      <mc:AlternateContent xmlns:mc="http://schemas.openxmlformats.org/markup-compatibility/2006">
        <mc:Choice xmlns:p14="http://schemas.microsoft.com/office/powerpoint/2010/main" Requires="p14">
          <p:contentPart p14:bwMode="auto" r:id="rId16">
            <p14:nvContentPartPr>
              <p14:cNvPr id="1052577" name=""/>
              <p14:cNvContentPartPr/>
              <p14:nvPr/>
            </p14:nvContentPartPr>
            <p14:xfrm>
              <a:off x="3439629" y="457648"/>
              <a:ext cx="59427" cy="75959"/>
            </p14:xfrm>
          </p:contentPart>
        </mc:Choice>
        <mc:Fallback>
          <p:sp>
            <p:nvSpPr>
              <p:cNvPr id="1052577" name=""/>
              <p:cNvSpPr/>
              <p:nvPr/>
            </p:nvSpPr>
            <p:spPr>
              <a:xfrm>
                <a:off x="3439629" y="457648"/>
                <a:ext cx="59427" cy="75959"/>
              </a:xfrm>
            </p:spPr>
          </p:sp>
        </mc:Fallback>
      </mc:AlternateContent>
      <mc:AlternateContent xmlns:mc="http://schemas.openxmlformats.org/markup-compatibility/2006">
        <mc:Choice xmlns:p14="http://schemas.microsoft.com/office/powerpoint/2010/main" Requires="p14">
          <p:contentPart p14:bwMode="auto" r:id="rId17">
            <p14:nvContentPartPr>
              <p14:cNvPr id="1052578" name=""/>
              <p14:cNvContentPartPr/>
              <p14:nvPr/>
            </p14:nvContentPartPr>
            <p14:xfrm>
              <a:off x="3381056" y="541005"/>
              <a:ext cx="109908" cy="112444"/>
            </p14:xfrm>
          </p:contentPart>
        </mc:Choice>
        <mc:Fallback>
          <p:sp>
            <p:nvSpPr>
              <p:cNvPr id="1052578" name=""/>
              <p:cNvSpPr/>
              <p:nvPr/>
            </p:nvSpPr>
            <p:spPr>
              <a:xfrm>
                <a:off x="3381056" y="541005"/>
                <a:ext cx="109908" cy="112444"/>
              </a:xfrm>
            </p:spPr>
          </p:sp>
        </mc:Fallback>
      </mc:AlternateContent>
      <mc:AlternateContent xmlns:mc="http://schemas.openxmlformats.org/markup-compatibility/2006">
        <mc:Choice xmlns:p14="http://schemas.microsoft.com/office/powerpoint/2010/main" Requires="p14">
          <p:contentPart p14:bwMode="auto" r:id="rId18">
            <p14:nvContentPartPr>
              <p14:cNvPr id="1052579" name=""/>
              <p14:cNvContentPartPr/>
              <p14:nvPr/>
            </p14:nvContentPartPr>
            <p14:xfrm>
              <a:off x="3269714" y="581702"/>
              <a:ext cx="259938" cy="272117"/>
            </p14:xfrm>
          </p:contentPart>
        </mc:Choice>
        <mc:Fallback>
          <p:sp>
            <p:nvSpPr>
              <p:cNvPr id="1052579" name=""/>
              <p:cNvSpPr/>
              <p:nvPr/>
            </p:nvSpPr>
            <p:spPr>
              <a:xfrm>
                <a:off x="3269714" y="581702"/>
                <a:ext cx="259938" cy="272117"/>
              </a:xfrm>
            </p:spPr>
          </p:sp>
        </mc:Fallback>
      </mc:AlternateContent>
      <mc:AlternateContent xmlns:mc="http://schemas.openxmlformats.org/markup-compatibility/2006">
        <mc:Choice xmlns:p14="http://schemas.microsoft.com/office/powerpoint/2010/main" Requires="p14">
          <p:contentPart p14:bwMode="auto" r:id="rId19">
            <p14:nvContentPartPr>
              <p14:cNvPr id="1052580" name=""/>
              <p14:cNvContentPartPr/>
              <p14:nvPr/>
            </p14:nvContentPartPr>
            <p14:xfrm>
              <a:off x="3519452" y="644811"/>
              <a:ext cx="56534" cy="88865"/>
            </p14:xfrm>
          </p:contentPart>
        </mc:Choice>
        <mc:Fallback>
          <p:sp>
            <p:nvSpPr>
              <p:cNvPr id="1052580" name=""/>
              <p:cNvSpPr/>
              <p:nvPr/>
            </p:nvSpPr>
            <p:spPr>
              <a:xfrm>
                <a:off x="3519452" y="644811"/>
                <a:ext cx="56534" cy="88865"/>
              </a:xfrm>
            </p:spPr>
          </p:sp>
        </mc:Fallback>
      </mc:AlternateContent>
      <mc:AlternateContent xmlns:mc="http://schemas.openxmlformats.org/markup-compatibility/2006">
        <mc:Choice xmlns:p14="http://schemas.microsoft.com/office/powerpoint/2010/main" Requires="p14">
          <p:contentPart p14:bwMode="auto" r:id="rId20">
            <p14:nvContentPartPr>
              <p14:cNvPr id="1052581" name=""/>
              <p14:cNvContentPartPr/>
              <p14:nvPr/>
            </p14:nvContentPartPr>
            <p14:xfrm>
              <a:off x="3449264" y="726805"/>
              <a:ext cx="139113" cy="42781"/>
            </p14:xfrm>
          </p:contentPart>
        </mc:Choice>
        <mc:Fallback>
          <p:sp>
            <p:nvSpPr>
              <p:cNvPr id="1052581" name=""/>
              <p:cNvSpPr/>
              <p:nvPr/>
            </p:nvSpPr>
            <p:spPr>
              <a:xfrm>
                <a:off x="3449264" y="726805"/>
                <a:ext cx="139113" cy="42781"/>
              </a:xfrm>
            </p:spPr>
          </p:sp>
        </mc:Fallback>
      </mc:AlternateContent>
      <mc:AlternateContent xmlns:mc="http://schemas.openxmlformats.org/markup-compatibility/2006">
        <mc:Choice xmlns:p14="http://schemas.microsoft.com/office/powerpoint/2010/main" Requires="p14">
          <p:contentPart p14:bwMode="auto" r:id="rId21">
            <p14:nvContentPartPr>
              <p14:cNvPr id="1052582" name=""/>
              <p14:cNvContentPartPr/>
              <p14:nvPr/>
            </p14:nvContentPartPr>
            <p14:xfrm>
              <a:off x="3483708" y="723446"/>
              <a:ext cx="37153" cy="154954"/>
            </p14:xfrm>
          </p:contentPart>
        </mc:Choice>
        <mc:Fallback>
          <p:sp>
            <p:nvSpPr>
              <p:cNvPr id="1052582" name=""/>
              <p:cNvSpPr/>
              <p:nvPr/>
            </p:nvSpPr>
            <p:spPr>
              <a:xfrm>
                <a:off x="3483708" y="723446"/>
                <a:ext cx="37153" cy="154954"/>
              </a:xfrm>
            </p:spPr>
          </p:sp>
        </mc:Fallback>
      </mc:AlternateContent>
      <mc:AlternateContent xmlns:mc="http://schemas.openxmlformats.org/markup-compatibility/2006">
        <mc:Choice xmlns:p14="http://schemas.microsoft.com/office/powerpoint/2010/main" Requires="p14">
          <p:contentPart p14:bwMode="auto" r:id="rId22">
            <p14:nvContentPartPr>
              <p14:cNvPr id="1052583" name=""/>
              <p14:cNvContentPartPr/>
              <p14:nvPr/>
            </p14:nvContentPartPr>
            <p14:xfrm>
              <a:off x="3433666" y="831724"/>
              <a:ext cx="204965" cy="47041"/>
            </p14:xfrm>
          </p:contentPart>
        </mc:Choice>
        <mc:Fallback>
          <p:sp>
            <p:nvSpPr>
              <p:cNvPr id="1052583" name=""/>
              <p:cNvSpPr/>
              <p:nvPr/>
            </p:nvSpPr>
            <p:spPr>
              <a:xfrm>
                <a:off x="3433666" y="831724"/>
                <a:ext cx="204965" cy="47041"/>
              </a:xfrm>
            </p:spPr>
          </p:sp>
        </mc:Fallback>
      </mc:AlternateContent>
      <mc:AlternateContent xmlns:mc="http://schemas.openxmlformats.org/markup-compatibility/2006">
        <mc:Choice xmlns:p14="http://schemas.microsoft.com/office/powerpoint/2010/main" Requires="p14">
          <p:contentPart p14:bwMode="auto" r:id="rId23">
            <p14:nvContentPartPr>
              <p14:cNvPr id="1052584" name=""/>
              <p14:cNvContentPartPr/>
              <p14:nvPr/>
            </p14:nvContentPartPr>
            <p14:xfrm>
              <a:off x="3728067" y="477292"/>
              <a:ext cx="132124" cy="23247"/>
            </p14:xfrm>
          </p:contentPart>
        </mc:Choice>
        <mc:Fallback>
          <p:sp>
            <p:nvSpPr>
              <p:cNvPr id="1052584" name=""/>
              <p:cNvSpPr/>
              <p:nvPr/>
            </p:nvSpPr>
            <p:spPr>
              <a:xfrm>
                <a:off x="3728067" y="477292"/>
                <a:ext cx="132124" cy="23247"/>
              </a:xfrm>
            </p:spPr>
          </p:sp>
        </mc:Fallback>
      </mc:AlternateContent>
      <mc:AlternateContent xmlns:mc="http://schemas.openxmlformats.org/markup-compatibility/2006">
        <mc:Choice xmlns:p14="http://schemas.microsoft.com/office/powerpoint/2010/main" Requires="p14">
          <p:contentPart p14:bwMode="auto" r:id="rId24">
            <p14:nvContentPartPr>
              <p14:cNvPr id="1052585" name=""/>
              <p14:cNvContentPartPr/>
              <p14:nvPr/>
            </p14:nvContentPartPr>
            <p14:xfrm>
              <a:off x="3770311" y="429703"/>
              <a:ext cx="33532" cy="360354"/>
            </p14:xfrm>
          </p:contentPart>
        </mc:Choice>
        <mc:Fallback>
          <p:sp>
            <p:nvSpPr>
              <p:cNvPr id="1052585" name=""/>
              <p:cNvSpPr/>
              <p:nvPr/>
            </p:nvSpPr>
            <p:spPr>
              <a:xfrm>
                <a:off x="3770311" y="429703"/>
                <a:ext cx="33532" cy="360354"/>
              </a:xfrm>
            </p:spPr>
          </p:sp>
        </mc:Fallback>
      </mc:AlternateContent>
      <mc:AlternateContent xmlns:mc="http://schemas.openxmlformats.org/markup-compatibility/2006">
        <mc:Choice xmlns:p14="http://schemas.microsoft.com/office/powerpoint/2010/main" Requires="p14">
          <p:contentPart p14:bwMode="auto" r:id="rId25">
            <p14:nvContentPartPr>
              <p14:cNvPr id="1052586" name=""/>
              <p14:cNvContentPartPr/>
              <p14:nvPr/>
            </p14:nvContentPartPr>
            <p14:xfrm>
              <a:off x="3724239" y="481043"/>
              <a:ext cx="51270" cy="198568"/>
            </p14:xfrm>
          </p:contentPart>
        </mc:Choice>
        <mc:Fallback>
          <p:sp>
            <p:nvSpPr>
              <p:cNvPr id="1052586" name=""/>
              <p:cNvSpPr/>
              <p:nvPr/>
            </p:nvSpPr>
            <p:spPr>
              <a:xfrm>
                <a:off x="3724239" y="481043"/>
                <a:ext cx="51270" cy="198568"/>
              </a:xfrm>
            </p:spPr>
          </p:sp>
        </mc:Fallback>
      </mc:AlternateContent>
      <mc:AlternateContent xmlns:mc="http://schemas.openxmlformats.org/markup-compatibility/2006">
        <mc:Choice xmlns:p14="http://schemas.microsoft.com/office/powerpoint/2010/main" Requires="p14">
          <p:contentPart p14:bwMode="auto" r:id="rId26">
            <p14:nvContentPartPr>
              <p14:cNvPr id="1052587" name=""/>
              <p14:cNvContentPartPr/>
              <p14:nvPr/>
            </p14:nvContentPartPr>
            <p14:xfrm>
              <a:off x="3772260" y="475939"/>
              <a:ext cx="112969" cy="343460"/>
            </p14:xfrm>
          </p:contentPart>
        </mc:Choice>
        <mc:Fallback>
          <p:sp>
            <p:nvSpPr>
              <p:cNvPr id="1052587" name=""/>
              <p:cNvSpPr/>
              <p:nvPr/>
            </p:nvSpPr>
            <p:spPr>
              <a:xfrm>
                <a:off x="3772260" y="475939"/>
                <a:ext cx="112969" cy="343460"/>
              </a:xfrm>
            </p:spPr>
          </p:sp>
        </mc:Fallback>
      </mc:AlternateContent>
      <mc:AlternateContent xmlns:mc="http://schemas.openxmlformats.org/markup-compatibility/2006">
        <mc:Choice xmlns:p14="http://schemas.microsoft.com/office/powerpoint/2010/main" Requires="p14">
          <p:contentPart p14:bwMode="auto" r:id="rId27">
            <p14:nvContentPartPr>
              <p14:cNvPr id="1052588" name=""/>
              <p14:cNvContentPartPr/>
              <p14:nvPr/>
            </p14:nvContentPartPr>
            <p14:xfrm>
              <a:off x="3868902" y="429053"/>
              <a:ext cx="170961" cy="316460"/>
            </p14:xfrm>
          </p:contentPart>
        </mc:Choice>
        <mc:Fallback>
          <p:sp>
            <p:nvSpPr>
              <p:cNvPr id="1052588" name=""/>
              <p:cNvSpPr/>
              <p:nvPr/>
            </p:nvSpPr>
            <p:spPr>
              <a:xfrm>
                <a:off x="3868902" y="429053"/>
                <a:ext cx="170961" cy="316460"/>
              </a:xfrm>
            </p:spPr>
          </p:sp>
        </mc:Fallback>
      </mc:AlternateContent>
      <mc:AlternateContent xmlns:mc="http://schemas.openxmlformats.org/markup-compatibility/2006">
        <mc:Choice xmlns:p14="http://schemas.microsoft.com/office/powerpoint/2010/main" Requires="p14">
          <p:contentPart p14:bwMode="auto" r:id="rId28">
            <p14:nvContentPartPr>
              <p14:cNvPr id="1052589" name=""/>
              <p14:cNvContentPartPr/>
              <p14:nvPr/>
            </p14:nvContentPartPr>
            <p14:xfrm>
              <a:off x="3891841" y="682504"/>
              <a:ext cx="203977" cy="84598"/>
            </p14:xfrm>
          </p:contentPart>
        </mc:Choice>
        <mc:Fallback>
          <p:sp>
            <p:nvSpPr>
              <p:cNvPr id="1052589" name=""/>
              <p:cNvSpPr/>
              <p:nvPr/>
            </p:nvSpPr>
            <p:spPr>
              <a:xfrm>
                <a:off x="3891841" y="682504"/>
                <a:ext cx="203977" cy="84598"/>
              </a:xfrm>
            </p:spPr>
          </p:sp>
        </mc:Fallback>
      </mc:AlternateContent>
      <mc:AlternateContent xmlns:mc="http://schemas.openxmlformats.org/markup-compatibility/2006">
        <mc:Choice xmlns:p14="http://schemas.microsoft.com/office/powerpoint/2010/main" Requires="p14">
          <p:contentPart p14:bwMode="auto" r:id="rId29">
            <p14:nvContentPartPr>
              <p14:cNvPr id="1052590" name=""/>
              <p14:cNvContentPartPr/>
              <p14:nvPr/>
            </p14:nvContentPartPr>
            <p14:xfrm>
              <a:off x="4088405" y="431653"/>
              <a:ext cx="139430" cy="358304"/>
            </p14:xfrm>
          </p:contentPart>
        </mc:Choice>
        <mc:Fallback>
          <p:sp>
            <p:nvSpPr>
              <p:cNvPr id="1052590" name=""/>
              <p:cNvSpPr/>
              <p:nvPr/>
            </p:nvSpPr>
            <p:spPr>
              <a:xfrm>
                <a:off x="4088405" y="431653"/>
                <a:ext cx="139430" cy="358304"/>
              </a:xfrm>
            </p:spPr>
          </p:sp>
        </mc:Fallback>
      </mc:AlternateContent>
      <mc:AlternateContent xmlns:mc="http://schemas.openxmlformats.org/markup-compatibility/2006">
        <mc:Choice xmlns:p14="http://schemas.microsoft.com/office/powerpoint/2010/main" Requires="p14">
          <p:contentPart p14:bwMode="auto" r:id="rId30">
            <p14:nvContentPartPr>
              <p14:cNvPr id="1052591" name=""/>
              <p14:cNvContentPartPr/>
              <p14:nvPr/>
            </p14:nvContentPartPr>
            <p14:xfrm>
              <a:off x="4116703" y="526362"/>
              <a:ext cx="125528" cy="235435"/>
            </p14:xfrm>
          </p:contentPart>
        </mc:Choice>
        <mc:Fallback>
          <p:sp>
            <p:nvSpPr>
              <p:cNvPr id="1052591" name=""/>
              <p:cNvSpPr/>
              <p:nvPr/>
            </p:nvSpPr>
            <p:spPr>
              <a:xfrm>
                <a:off x="4116703" y="526362"/>
                <a:ext cx="125528" cy="235435"/>
              </a:xfrm>
            </p:spPr>
          </p:sp>
        </mc:Fallback>
      </mc:AlternateContent>
      <mc:AlternateContent xmlns:mc="http://schemas.openxmlformats.org/markup-compatibility/2006">
        <mc:Choice xmlns:p14="http://schemas.microsoft.com/office/powerpoint/2010/main" Requires="p14">
          <p:contentPart p14:bwMode="auto" r:id="rId31">
            <p14:nvContentPartPr>
              <p14:cNvPr id="1052592" name=""/>
              <p14:cNvContentPartPr/>
              <p14:nvPr/>
            </p14:nvContentPartPr>
            <p14:xfrm>
              <a:off x="4084208" y="676647"/>
              <a:ext cx="111784" cy="49476"/>
            </p14:xfrm>
          </p:contentPart>
        </mc:Choice>
        <mc:Fallback>
          <p:sp>
            <p:nvSpPr>
              <p:cNvPr id="1052592" name=""/>
              <p:cNvSpPr/>
              <p:nvPr/>
            </p:nvSpPr>
            <p:spPr>
              <a:xfrm>
                <a:off x="4084208" y="676647"/>
                <a:ext cx="111784" cy="49476"/>
              </a:xfrm>
            </p:spPr>
          </p:sp>
        </mc:Fallback>
      </mc:AlternateContent>
      <mc:AlternateContent xmlns:mc="http://schemas.openxmlformats.org/markup-compatibility/2006">
        <mc:Choice xmlns:p14="http://schemas.microsoft.com/office/powerpoint/2010/main" Requires="p14">
          <p:contentPart p14:bwMode="auto" r:id="rId32">
            <p14:nvContentPartPr>
              <p14:cNvPr id="1052593" name=""/>
              <p14:cNvContentPartPr/>
              <p14:nvPr/>
            </p14:nvContentPartPr>
            <p14:xfrm>
              <a:off x="4080959" y="581180"/>
              <a:ext cx="221770" cy="162148"/>
            </p14:xfrm>
          </p:contentPart>
        </mc:Choice>
        <mc:Fallback>
          <p:sp>
            <p:nvSpPr>
              <p:cNvPr id="1052593" name=""/>
              <p:cNvSpPr/>
              <p:nvPr/>
            </p:nvSpPr>
            <p:spPr>
              <a:xfrm>
                <a:off x="4080959" y="581180"/>
                <a:ext cx="221770" cy="162148"/>
              </a:xfrm>
            </p:spPr>
          </p:sp>
        </mc:Fallback>
      </mc:AlternateContent>
      <mc:AlternateContent xmlns:mc="http://schemas.openxmlformats.org/markup-compatibility/2006">
        <mc:Choice xmlns:p14="http://schemas.microsoft.com/office/powerpoint/2010/main" Requires="p14">
          <p:contentPart p14:bwMode="auto" r:id="rId33">
            <p14:nvContentPartPr>
              <p14:cNvPr id="1052594" name=""/>
              <p14:cNvContentPartPr/>
              <p14:nvPr/>
            </p14:nvContentPartPr>
            <p14:xfrm>
              <a:off x="4265245" y="458298"/>
              <a:ext cx="86380" cy="283942"/>
            </p14:xfrm>
          </p:contentPart>
        </mc:Choice>
        <mc:Fallback>
          <p:sp>
            <p:nvSpPr>
              <p:cNvPr id="1052594" name=""/>
              <p:cNvSpPr/>
              <p:nvPr/>
            </p:nvSpPr>
            <p:spPr>
              <a:xfrm>
                <a:off x="4265245" y="458298"/>
                <a:ext cx="86380" cy="283942"/>
              </a:xfrm>
            </p:spPr>
          </p:sp>
        </mc:Fallback>
      </mc:AlternateContent>
      <mc:AlternateContent xmlns:mc="http://schemas.openxmlformats.org/markup-compatibility/2006">
        <mc:Choice xmlns:p14="http://schemas.microsoft.com/office/powerpoint/2010/main" Requires="p14">
          <p:contentPart p14:bwMode="auto" r:id="rId34">
            <p14:nvContentPartPr>
              <p14:cNvPr id="1052595" name=""/>
              <p14:cNvContentPartPr/>
              <p14:nvPr/>
            </p14:nvContentPartPr>
            <p14:xfrm>
              <a:off x="4410091" y="489492"/>
              <a:ext cx="39935" cy="224810"/>
            </p14:xfrm>
          </p:contentPart>
        </mc:Choice>
        <mc:Fallback>
          <p:sp>
            <p:nvSpPr>
              <p:cNvPr id="1052595" name=""/>
              <p:cNvSpPr/>
              <p:nvPr/>
            </p:nvSpPr>
            <p:spPr>
              <a:xfrm>
                <a:off x="4410091" y="489492"/>
                <a:ext cx="39935" cy="224810"/>
              </a:xfrm>
            </p:spPr>
          </p:sp>
        </mc:Fallback>
      </mc:AlternateContent>
      <mc:AlternateContent xmlns:mc="http://schemas.openxmlformats.org/markup-compatibility/2006">
        <mc:Choice xmlns:p14="http://schemas.microsoft.com/office/powerpoint/2010/main" Requires="p14">
          <p:contentPart p14:bwMode="auto" r:id="rId35">
            <p14:nvContentPartPr>
              <p14:cNvPr id="1052596" name=""/>
              <p14:cNvContentPartPr/>
              <p14:nvPr/>
            </p14:nvContentPartPr>
            <p14:xfrm>
              <a:off x="4420853" y="471562"/>
              <a:ext cx="160853" cy="211591"/>
            </p14:xfrm>
          </p:contentPart>
        </mc:Choice>
        <mc:Fallback>
          <p:sp>
            <p:nvSpPr>
              <p:cNvPr id="1052596" name=""/>
              <p:cNvSpPr/>
              <p:nvPr/>
            </p:nvSpPr>
            <p:spPr>
              <a:xfrm>
                <a:off x="4420853" y="471562"/>
                <a:ext cx="160853" cy="211591"/>
              </a:xfrm>
            </p:spPr>
          </p:sp>
        </mc:Fallback>
      </mc:AlternateContent>
      <mc:AlternateContent xmlns:mc="http://schemas.openxmlformats.org/markup-compatibility/2006">
        <mc:Choice xmlns:p14="http://schemas.microsoft.com/office/powerpoint/2010/main" Requires="p14">
          <p:contentPart p14:bwMode="auto" r:id="rId36">
            <p14:nvContentPartPr>
              <p14:cNvPr id="1052597" name=""/>
              <p14:cNvContentPartPr/>
              <p14:nvPr/>
            </p14:nvContentPartPr>
            <p14:xfrm>
              <a:off x="4393558" y="584784"/>
              <a:ext cx="146147" cy="128109"/>
            </p14:xfrm>
          </p:contentPart>
        </mc:Choice>
        <mc:Fallback>
          <p:sp>
            <p:nvSpPr>
              <p:cNvPr id="1052597" name=""/>
              <p:cNvSpPr/>
              <p:nvPr/>
            </p:nvSpPr>
            <p:spPr>
              <a:xfrm>
                <a:off x="4393558" y="584784"/>
                <a:ext cx="146147" cy="128109"/>
              </a:xfrm>
            </p:spPr>
          </p:sp>
        </mc:Fallback>
      </mc:AlternateContent>
      <mc:AlternateContent xmlns:mc="http://schemas.openxmlformats.org/markup-compatibility/2006">
        <mc:Choice xmlns:p14="http://schemas.microsoft.com/office/powerpoint/2010/main" Requires="p14">
          <p:contentPart p14:bwMode="auto" r:id="rId37">
            <p14:nvContentPartPr>
              <p14:cNvPr id="1052598" name=""/>
              <p14:cNvContentPartPr/>
              <p14:nvPr/>
            </p14:nvContentPartPr>
            <p14:xfrm>
              <a:off x="4353264" y="663623"/>
              <a:ext cx="215825" cy="82568"/>
            </p14:xfrm>
          </p:contentPart>
        </mc:Choice>
        <mc:Fallback>
          <p:sp>
            <p:nvSpPr>
              <p:cNvPr id="1052598" name=""/>
              <p:cNvSpPr/>
              <p:nvPr/>
            </p:nvSpPr>
            <p:spPr>
              <a:xfrm>
                <a:off x="4353264" y="663623"/>
                <a:ext cx="215825" cy="82568"/>
              </a:xfrm>
            </p:spPr>
          </p:sp>
        </mc:Fallback>
      </mc:AlternateContent>
      <mc:AlternateContent xmlns:mc="http://schemas.openxmlformats.org/markup-compatibility/2006">
        <mc:Choice xmlns:p14="http://schemas.microsoft.com/office/powerpoint/2010/main" Requires="p14">
          <p:contentPart p14:bwMode="auto" r:id="rId38">
            <p14:nvContentPartPr>
              <p14:cNvPr id="1052599" name=""/>
              <p14:cNvContentPartPr/>
              <p14:nvPr/>
            </p14:nvContentPartPr>
            <p14:xfrm>
              <a:off x="4473494" y="443351"/>
              <a:ext cx="184667" cy="421681"/>
            </p14:xfrm>
          </p:contentPart>
        </mc:Choice>
        <mc:Fallback>
          <p:sp>
            <p:nvSpPr>
              <p:cNvPr id="1052599" name=""/>
              <p:cNvSpPr/>
              <p:nvPr/>
            </p:nvSpPr>
            <p:spPr>
              <a:xfrm>
                <a:off x="4473494" y="443351"/>
                <a:ext cx="184667" cy="421681"/>
              </a:xfrm>
            </p:spPr>
          </p:sp>
        </mc:Fallback>
      </mc:AlternateContent>
      <mc:AlternateContent xmlns:mc="http://schemas.openxmlformats.org/markup-compatibility/2006">
        <mc:Choice xmlns:p14="http://schemas.microsoft.com/office/powerpoint/2010/main" Requires="p14">
          <p:contentPart p14:bwMode="auto" r:id="rId39">
            <p14:nvContentPartPr>
              <p14:cNvPr id="1052600" name=""/>
              <p14:cNvContentPartPr/>
              <p14:nvPr/>
            </p14:nvContentPartPr>
            <p14:xfrm>
              <a:off x="4645066" y="409557"/>
              <a:ext cx="67468" cy="89512"/>
            </p14:xfrm>
          </p:contentPart>
        </mc:Choice>
        <mc:Fallback>
          <p:sp>
            <p:nvSpPr>
              <p:cNvPr id="1052600" name=""/>
              <p:cNvSpPr/>
              <p:nvPr/>
            </p:nvSpPr>
            <p:spPr>
              <a:xfrm>
                <a:off x="4645066" y="409557"/>
                <a:ext cx="67468" cy="89512"/>
              </a:xfrm>
            </p:spPr>
          </p:sp>
        </mc:Fallback>
      </mc:AlternateContent>
      <mc:AlternateContent xmlns:mc="http://schemas.openxmlformats.org/markup-compatibility/2006">
        <mc:Choice xmlns:p14="http://schemas.microsoft.com/office/powerpoint/2010/main" Requires="p14">
          <p:contentPart p14:bwMode="auto" r:id="rId40">
            <p14:nvContentPartPr>
              <p14:cNvPr id="1052601" name=""/>
              <p14:cNvContentPartPr/>
              <p14:nvPr/>
            </p14:nvContentPartPr>
            <p14:xfrm>
              <a:off x="4622319" y="611411"/>
              <a:ext cx="135628" cy="23919"/>
            </p14:xfrm>
          </p:contentPart>
        </mc:Choice>
        <mc:Fallback>
          <p:sp>
            <p:nvSpPr>
              <p:cNvPr id="1052601" name=""/>
              <p:cNvSpPr/>
              <p:nvPr/>
            </p:nvSpPr>
            <p:spPr>
              <a:xfrm>
                <a:off x="4622319" y="611411"/>
                <a:ext cx="135628" cy="23919"/>
              </a:xfrm>
            </p:spPr>
          </p:sp>
        </mc:Fallback>
      </mc:AlternateContent>
      <mc:AlternateContent xmlns:mc="http://schemas.openxmlformats.org/markup-compatibility/2006">
        <mc:Choice xmlns:p14="http://schemas.microsoft.com/office/powerpoint/2010/main" Requires="p14">
          <p:contentPart p14:bwMode="auto" r:id="rId41">
            <p14:nvContentPartPr>
              <p14:cNvPr id="1052602" name=""/>
              <p14:cNvContentPartPr/>
              <p14:nvPr/>
            </p14:nvContentPartPr>
            <p14:xfrm>
              <a:off x="4630807" y="494794"/>
              <a:ext cx="214107" cy="287643"/>
            </p14:xfrm>
          </p:contentPart>
        </mc:Choice>
        <mc:Fallback>
          <p:sp>
            <p:nvSpPr>
              <p:cNvPr id="1052602" name=""/>
              <p:cNvSpPr/>
              <p:nvPr/>
            </p:nvSpPr>
            <p:spPr>
              <a:xfrm>
                <a:off x="4630807" y="494794"/>
                <a:ext cx="214107" cy="287643"/>
              </a:xfrm>
            </p:spPr>
          </p:sp>
        </mc:Fallback>
      </mc:AlternateContent>
      <mc:AlternateContent xmlns:mc="http://schemas.openxmlformats.org/markup-compatibility/2006">
        <mc:Choice xmlns:p14="http://schemas.microsoft.com/office/powerpoint/2010/main" Requires="p14">
          <p:contentPart p14:bwMode="auto" r:id="rId42">
            <p14:nvContentPartPr>
              <p14:cNvPr id="1052603" name=""/>
              <p14:cNvContentPartPr/>
              <p14:nvPr/>
            </p14:nvContentPartPr>
            <p14:xfrm>
              <a:off x="4790305" y="336121"/>
              <a:ext cx="172488" cy="298935"/>
            </p14:xfrm>
          </p:contentPart>
        </mc:Choice>
        <mc:Fallback>
          <p:sp>
            <p:nvSpPr>
              <p:cNvPr id="1052603" name=""/>
              <p:cNvSpPr/>
              <p:nvPr/>
            </p:nvSpPr>
            <p:spPr>
              <a:xfrm>
                <a:off x="4790305" y="336121"/>
                <a:ext cx="172488" cy="298935"/>
              </a:xfrm>
            </p:spPr>
          </p:sp>
        </mc:Fallback>
      </mc:AlternateContent>
      <mc:AlternateContent xmlns:mc="http://schemas.openxmlformats.org/markup-compatibility/2006">
        <mc:Choice xmlns:p14="http://schemas.microsoft.com/office/powerpoint/2010/main" Requires="p14">
          <p:contentPart p14:bwMode="auto" r:id="rId43">
            <p14:nvContentPartPr>
              <p14:cNvPr id="1052604" name=""/>
              <p14:cNvContentPartPr/>
              <p14:nvPr/>
            </p14:nvContentPartPr>
            <p14:xfrm>
              <a:off x="4831394" y="571376"/>
              <a:ext cx="35446" cy="165460"/>
            </p14:xfrm>
          </p:contentPart>
        </mc:Choice>
        <mc:Fallback>
          <p:sp>
            <p:nvSpPr>
              <p:cNvPr id="1052604" name=""/>
              <p:cNvSpPr/>
              <p:nvPr/>
            </p:nvSpPr>
            <p:spPr>
              <a:xfrm>
                <a:off x="4831394" y="571376"/>
                <a:ext cx="35446" cy="165460"/>
              </a:xfrm>
            </p:spPr>
          </p:sp>
        </mc:Fallback>
      </mc:AlternateContent>
      <mc:AlternateContent xmlns:mc="http://schemas.openxmlformats.org/markup-compatibility/2006">
        <mc:Choice xmlns:p14="http://schemas.microsoft.com/office/powerpoint/2010/main" Requires="p14">
          <p:contentPart p14:bwMode="auto" r:id="rId44">
            <p14:nvContentPartPr>
              <p14:cNvPr id="1052605" name=""/>
              <p14:cNvContentPartPr/>
              <p14:nvPr/>
            </p14:nvContentPartPr>
            <p14:xfrm>
              <a:off x="4885526" y="642212"/>
              <a:ext cx="208657" cy="112464"/>
            </p14:xfrm>
          </p:contentPart>
        </mc:Choice>
        <mc:Fallback>
          <p:sp>
            <p:nvSpPr>
              <p:cNvPr id="1052605" name=""/>
              <p:cNvSpPr/>
              <p:nvPr/>
            </p:nvSpPr>
            <p:spPr>
              <a:xfrm>
                <a:off x="4885526" y="642212"/>
                <a:ext cx="208657" cy="112464"/>
              </a:xfrm>
            </p:spPr>
          </p:sp>
        </mc:Fallback>
      </mc:AlternateContent>
      <mc:AlternateContent xmlns:mc="http://schemas.openxmlformats.org/markup-compatibility/2006">
        <mc:Choice xmlns:p14="http://schemas.microsoft.com/office/powerpoint/2010/main" Requires="p14">
          <p:contentPart p14:bwMode="auto" r:id="rId45">
            <p14:nvContentPartPr>
              <p14:cNvPr id="1052606" name=""/>
              <p14:cNvContentPartPr/>
              <p14:nvPr/>
            </p14:nvContentPartPr>
            <p14:xfrm>
              <a:off x="5221413" y="336771"/>
              <a:ext cx="49092" cy="110095"/>
            </p14:xfrm>
          </p:contentPart>
        </mc:Choice>
        <mc:Fallback>
          <p:sp>
            <p:nvSpPr>
              <p:cNvPr id="1052606" name=""/>
              <p:cNvSpPr/>
              <p:nvPr/>
            </p:nvSpPr>
            <p:spPr>
              <a:xfrm>
                <a:off x="5221413" y="336771"/>
                <a:ext cx="49092" cy="110095"/>
              </a:xfrm>
            </p:spPr>
          </p:sp>
        </mc:Fallback>
      </mc:AlternateContent>
      <mc:AlternateContent xmlns:mc="http://schemas.openxmlformats.org/markup-compatibility/2006">
        <mc:Choice xmlns:p14="http://schemas.microsoft.com/office/powerpoint/2010/main" Requires="p14">
          <p:contentPart p14:bwMode="auto" r:id="rId46">
            <p14:nvContentPartPr>
              <p14:cNvPr id="1052607" name=""/>
              <p14:cNvContentPartPr/>
              <p14:nvPr/>
            </p14:nvContentPartPr>
            <p14:xfrm>
              <a:off x="5124037" y="435877"/>
              <a:ext cx="185798" cy="25670"/>
            </p14:xfrm>
          </p:contentPart>
        </mc:Choice>
        <mc:Fallback>
          <p:sp>
            <p:nvSpPr>
              <p:cNvPr id="1052607" name=""/>
              <p:cNvSpPr/>
              <p:nvPr/>
            </p:nvSpPr>
            <p:spPr>
              <a:xfrm>
                <a:off x="5124037" y="435877"/>
                <a:ext cx="185798" cy="25670"/>
              </a:xfrm>
            </p:spPr>
          </p:sp>
        </mc:Fallback>
      </mc:AlternateContent>
      <mc:AlternateContent xmlns:mc="http://schemas.openxmlformats.org/markup-compatibility/2006">
        <mc:Choice xmlns:p14="http://schemas.microsoft.com/office/powerpoint/2010/main" Requires="p14">
          <p:contentPart p14:bwMode="auto" r:id="rId47">
            <p14:nvContentPartPr>
              <p14:cNvPr id="1052608" name=""/>
              <p14:cNvContentPartPr/>
              <p14:nvPr/>
            </p14:nvContentPartPr>
            <p14:xfrm>
              <a:off x="5141248" y="475194"/>
              <a:ext cx="16552" cy="198700"/>
            </p14:xfrm>
          </p:contentPart>
        </mc:Choice>
        <mc:Fallback>
          <p:sp>
            <p:nvSpPr>
              <p:cNvPr id="1052608" name=""/>
              <p:cNvSpPr/>
              <p:nvPr/>
            </p:nvSpPr>
            <p:spPr>
              <a:xfrm>
                <a:off x="5141248" y="475194"/>
                <a:ext cx="16552" cy="198700"/>
              </a:xfrm>
            </p:spPr>
          </p:sp>
        </mc:Fallback>
      </mc:AlternateContent>
      <mc:AlternateContent xmlns:mc="http://schemas.openxmlformats.org/markup-compatibility/2006">
        <mc:Choice xmlns:p14="http://schemas.microsoft.com/office/powerpoint/2010/main" Requires="p14">
          <p:contentPart p14:bwMode="auto" r:id="rId48">
            <p14:nvContentPartPr>
              <p14:cNvPr id="1052609" name=""/>
              <p14:cNvContentPartPr/>
              <p14:nvPr/>
            </p14:nvContentPartPr>
            <p14:xfrm>
              <a:off x="5168229" y="514580"/>
              <a:ext cx="207026" cy="215124"/>
            </p14:xfrm>
          </p:contentPart>
        </mc:Choice>
        <mc:Fallback>
          <p:sp>
            <p:nvSpPr>
              <p:cNvPr id="1052609" name=""/>
              <p:cNvSpPr/>
              <p:nvPr/>
            </p:nvSpPr>
            <p:spPr>
              <a:xfrm>
                <a:off x="5168229" y="514580"/>
                <a:ext cx="207026" cy="215124"/>
              </a:xfrm>
            </p:spPr>
          </p:sp>
        </mc:Fallback>
      </mc:AlternateContent>
      <mc:AlternateContent xmlns:mc="http://schemas.openxmlformats.org/markup-compatibility/2006">
        <mc:Choice xmlns:p14="http://schemas.microsoft.com/office/powerpoint/2010/main" Requires="p14">
          <p:contentPart p14:bwMode="auto" r:id="rId49">
            <p14:nvContentPartPr>
              <p14:cNvPr id="1052610" name=""/>
              <p14:cNvContentPartPr/>
              <p14:nvPr/>
            </p14:nvContentPartPr>
            <p14:xfrm>
              <a:off x="5062947" y="449808"/>
              <a:ext cx="285350" cy="33834"/>
            </p14:xfrm>
          </p:contentPart>
        </mc:Choice>
        <mc:Fallback>
          <p:sp>
            <p:nvSpPr>
              <p:cNvPr id="1052610" name=""/>
              <p:cNvSpPr/>
              <p:nvPr/>
            </p:nvSpPr>
            <p:spPr>
              <a:xfrm>
                <a:off x="5062947" y="449808"/>
                <a:ext cx="285350" cy="33834"/>
              </a:xfrm>
            </p:spPr>
          </p:sp>
        </mc:Fallback>
      </mc:AlternateContent>
      <mc:AlternateContent xmlns:mc="http://schemas.openxmlformats.org/markup-compatibility/2006">
        <mc:Choice xmlns:p14="http://schemas.microsoft.com/office/powerpoint/2010/main" Requires="p14">
          <p:contentPart p14:bwMode="auto" r:id="rId50">
            <p14:nvContentPartPr>
              <p14:cNvPr id="1052611" name=""/>
              <p14:cNvContentPartPr/>
              <p14:nvPr/>
            </p14:nvContentPartPr>
            <p14:xfrm>
              <a:off x="5431995" y="336771"/>
              <a:ext cx="141767" cy="128887"/>
            </p14:xfrm>
          </p:contentPart>
        </mc:Choice>
        <mc:Fallback>
          <p:sp>
            <p:nvSpPr>
              <p:cNvPr id="1052611" name=""/>
              <p:cNvSpPr/>
              <p:nvPr/>
            </p:nvSpPr>
            <p:spPr>
              <a:xfrm>
                <a:off x="5431995" y="336771"/>
                <a:ext cx="141767" cy="128887"/>
              </a:xfrm>
            </p:spPr>
          </p:sp>
        </mc:Fallback>
      </mc:AlternateContent>
      <mc:AlternateContent xmlns:mc="http://schemas.openxmlformats.org/markup-compatibility/2006">
        <mc:Choice xmlns:p14="http://schemas.microsoft.com/office/powerpoint/2010/main" Requires="p14">
          <p:contentPart p14:bwMode="auto" r:id="rId51">
            <p14:nvContentPartPr>
              <p14:cNvPr id="1052612" name=""/>
              <p14:cNvContentPartPr/>
              <p14:nvPr/>
            </p14:nvContentPartPr>
            <p14:xfrm>
              <a:off x="5406090" y="473245"/>
              <a:ext cx="25226" cy="236058"/>
            </p14:xfrm>
          </p:contentPart>
        </mc:Choice>
        <mc:Fallback>
          <p:sp>
            <p:nvSpPr>
              <p:cNvPr id="1052612" name=""/>
              <p:cNvSpPr/>
              <p:nvPr/>
            </p:nvSpPr>
            <p:spPr>
              <a:xfrm>
                <a:off x="5406090" y="473245"/>
                <a:ext cx="25226" cy="236058"/>
              </a:xfrm>
            </p:spPr>
          </p:sp>
        </mc:Fallback>
      </mc:AlternateContent>
      <mc:AlternateContent xmlns:mc="http://schemas.openxmlformats.org/markup-compatibility/2006">
        <mc:Choice xmlns:p14="http://schemas.microsoft.com/office/powerpoint/2010/main" Requires="p14">
          <p:contentPart p14:bwMode="auto" r:id="rId52">
            <p14:nvContentPartPr>
              <p14:cNvPr id="1052613" name=""/>
              <p14:cNvContentPartPr/>
              <p14:nvPr/>
            </p14:nvContentPartPr>
            <p14:xfrm>
              <a:off x="5461981" y="416343"/>
              <a:ext cx="255356" cy="318020"/>
            </p14:xfrm>
          </p:contentPart>
        </mc:Choice>
        <mc:Fallback>
          <p:sp>
            <p:nvSpPr>
              <p:cNvPr id="1052613" name=""/>
              <p:cNvSpPr/>
              <p:nvPr/>
            </p:nvSpPr>
            <p:spPr>
              <a:xfrm>
                <a:off x="5461981" y="416343"/>
                <a:ext cx="255356" cy="318020"/>
              </a:xfrm>
            </p:spPr>
          </p:sp>
        </mc:Fallback>
      </mc:AlternateContent>
      <mc:AlternateContent xmlns:mc="http://schemas.openxmlformats.org/markup-compatibility/2006">
        <mc:Choice xmlns:p14="http://schemas.microsoft.com/office/powerpoint/2010/main" Requires="p14">
          <p:contentPart p14:bwMode="auto" r:id="rId53">
            <p14:nvContentPartPr>
              <p14:cNvPr id="1052624" name=""/>
              <p14:cNvContentPartPr/>
              <p14:nvPr/>
            </p14:nvContentPartPr>
            <p14:xfrm>
              <a:off x="1555477" y="1813934"/>
              <a:ext cx="59140" cy="246720"/>
            </p14:xfrm>
          </p:contentPart>
        </mc:Choice>
        <mc:Fallback>
          <p:sp>
            <p:nvSpPr>
              <p:cNvPr id="1052624" name=""/>
              <p:cNvSpPr/>
              <p:nvPr/>
            </p:nvSpPr>
            <p:spPr>
              <a:xfrm>
                <a:off x="1555477" y="1813934"/>
                <a:ext cx="59140" cy="246720"/>
              </a:xfrm>
            </p:spPr>
          </p:sp>
        </mc:Fallback>
      </mc:AlternateContent>
      <mc:AlternateContent xmlns:mc="http://schemas.openxmlformats.org/markup-compatibility/2006">
        <mc:Choice xmlns:p14="http://schemas.microsoft.com/office/powerpoint/2010/main" Requires="p14">
          <p:contentPart p14:bwMode="auto" r:id="rId54">
            <p14:nvContentPartPr>
              <p14:cNvPr id="1052625" name=""/>
              <p14:cNvContentPartPr/>
              <p14:nvPr/>
            </p14:nvContentPartPr>
            <p14:xfrm>
              <a:off x="1400153" y="1787650"/>
              <a:ext cx="234418" cy="284230"/>
            </p14:xfrm>
          </p:contentPart>
        </mc:Choice>
        <mc:Fallback>
          <p:sp>
            <p:nvSpPr>
              <p:cNvPr id="1052625" name=""/>
              <p:cNvSpPr/>
              <p:nvPr/>
            </p:nvSpPr>
            <p:spPr>
              <a:xfrm>
                <a:off x="1400153" y="1787650"/>
                <a:ext cx="234418" cy="284230"/>
              </a:xfrm>
            </p:spPr>
          </p:sp>
        </mc:Fallback>
      </mc:AlternateContent>
      <mc:AlternateContent xmlns:mc="http://schemas.openxmlformats.org/markup-compatibility/2006">
        <mc:Choice xmlns:p14="http://schemas.microsoft.com/office/powerpoint/2010/main" Requires="p14">
          <p:contentPart p14:bwMode="auto" r:id="rId55">
            <p14:nvContentPartPr>
              <p14:cNvPr id="1052626" name=""/>
              <p14:cNvContentPartPr/>
              <p14:nvPr/>
            </p14:nvContentPartPr>
            <p14:xfrm>
              <a:off x="1706252" y="2256497"/>
              <a:ext cx="159742" cy="14997"/>
            </p14:xfrm>
          </p:contentPart>
        </mc:Choice>
        <mc:Fallback>
          <p:sp>
            <p:nvSpPr>
              <p:cNvPr id="1052626" name=""/>
              <p:cNvSpPr/>
              <p:nvPr/>
            </p:nvSpPr>
            <p:spPr>
              <a:xfrm>
                <a:off x="1706252" y="2256497"/>
                <a:ext cx="159742" cy="14997"/>
              </a:xfrm>
            </p:spPr>
          </p:sp>
        </mc:Fallback>
      </mc:AlternateContent>
      <mc:AlternateContent xmlns:mc="http://schemas.openxmlformats.org/markup-compatibility/2006">
        <mc:Choice xmlns:p14="http://schemas.microsoft.com/office/powerpoint/2010/main" Requires="p14">
          <p:contentPart p14:bwMode="auto" r:id="rId56">
            <p14:nvContentPartPr>
              <p14:cNvPr id="1052631" name=""/>
              <p14:cNvContentPartPr/>
              <p14:nvPr/>
            </p14:nvContentPartPr>
            <p14:xfrm>
              <a:off x="6719523" y="1686425"/>
              <a:ext cx="71346" cy="190035"/>
            </p14:xfrm>
          </p:contentPart>
        </mc:Choice>
        <mc:Fallback>
          <p:sp>
            <p:nvSpPr>
              <p:cNvPr id="1052631" name=""/>
              <p:cNvSpPr/>
              <p:nvPr/>
            </p:nvSpPr>
            <p:spPr>
              <a:xfrm>
                <a:off x="6719523" y="1686425"/>
                <a:ext cx="71346" cy="190035"/>
              </a:xfrm>
            </p:spPr>
          </p:sp>
        </mc:Fallback>
      </mc:AlternateContent>
      <mc:AlternateContent xmlns:mc="http://schemas.openxmlformats.org/markup-compatibility/2006">
        <mc:Choice xmlns:p14="http://schemas.microsoft.com/office/powerpoint/2010/main" Requires="p14">
          <p:contentPart p14:bwMode="auto" r:id="rId57">
            <p14:nvContentPartPr>
              <p14:cNvPr id="1052632" name=""/>
              <p14:cNvContentPartPr/>
              <p14:nvPr/>
            </p14:nvContentPartPr>
            <p14:xfrm>
              <a:off x="6266960" y="1530244"/>
              <a:ext cx="193397" cy="294870"/>
            </p14:xfrm>
          </p:contentPart>
        </mc:Choice>
        <mc:Fallback>
          <p:sp>
            <p:nvSpPr>
              <p:cNvPr id="1052632" name=""/>
              <p:cNvSpPr/>
              <p:nvPr/>
            </p:nvSpPr>
            <p:spPr>
              <a:xfrm>
                <a:off x="6266960" y="1530244"/>
                <a:ext cx="193397" cy="29487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699"/>
                                        </p:tgtEl>
                                        <p:attrNameLst>
                                          <p:attrName>style.visibility</p:attrName>
                                        </p:attrNameLst>
                                      </p:cBhvr>
                                      <p:to>
                                        <p:strVal val="visible"/>
                                      </p:to>
                                    </p:set>
                                    <p:animEffect transition="in" filter="wipe(down)">
                                      <p:cBhvr>
                                        <p:cTn dur="500" id="7"/>
                                        <p:tgtEl>
                                          <p:spTgt spid="1051699"/>
                                        </p:tgtEl>
                                      </p:cBhvr>
                                    </p:animEffect>
                                  </p:childTnLst>
                                </p:cTn>
                              </p:par>
                              <p:par>
                                <p:cTn fill="hold" id="8" nodeType="withEffect" presetClass="entr" presetID="22" presetSubtype="4">
                                  <p:stCondLst>
                                    <p:cond delay="0"/>
                                  </p:stCondLst>
                                  <p:childTnLst>
                                    <p:set>
                                      <p:cBhvr>
                                        <p:cTn dur="1" fill="hold" id="9">
                                          <p:stCondLst>
                                            <p:cond delay="0"/>
                                          </p:stCondLst>
                                        </p:cTn>
                                        <p:tgtEl>
                                          <p:spTgt spid="954"/>
                                        </p:tgtEl>
                                        <p:attrNameLst>
                                          <p:attrName>style.visibility</p:attrName>
                                        </p:attrNameLst>
                                      </p:cBhvr>
                                      <p:to>
                                        <p:strVal val="visible"/>
                                      </p:to>
                                    </p:set>
                                    <p:animEffect transition="in" filter="wipe(down)">
                                      <p:cBhvr>
                                        <p:cTn dur="500" id="10"/>
                                        <p:tgtEl>
                                          <p:spTgt spid="95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700"/>
                                        </p:tgtEl>
                                        <p:attrNameLst>
                                          <p:attrName>style.visibility</p:attrName>
                                        </p:attrNameLst>
                                      </p:cBhvr>
                                      <p:to>
                                        <p:strVal val="visible"/>
                                      </p:to>
                                    </p:set>
                                    <p:animEffect transition="in" filter="wipe(down)">
                                      <p:cBhvr>
                                        <p:cTn dur="500" id="15"/>
                                        <p:tgtEl>
                                          <p:spTgt spid="1051700"/>
                                        </p:tgtEl>
                                      </p:cBhvr>
                                    </p:animEffect>
                                  </p:childTnLst>
                                </p:cTn>
                              </p:par>
                              <p:par>
                                <p:cTn fill="hold" id="16" nodeType="withEffect" presetClass="entr" presetID="22" presetSubtype="4">
                                  <p:stCondLst>
                                    <p:cond delay="0"/>
                                  </p:stCondLst>
                                  <p:childTnLst>
                                    <p:set>
                                      <p:cBhvr>
                                        <p:cTn dur="1" fill="hold" id="17">
                                          <p:stCondLst>
                                            <p:cond delay="0"/>
                                          </p:stCondLst>
                                        </p:cTn>
                                        <p:tgtEl>
                                          <p:spTgt spid="962"/>
                                        </p:tgtEl>
                                        <p:attrNameLst>
                                          <p:attrName>style.visibility</p:attrName>
                                        </p:attrNameLst>
                                      </p:cBhvr>
                                      <p:to>
                                        <p:strVal val="visible"/>
                                      </p:to>
                                    </p:set>
                                    <p:animEffect transition="in" filter="wipe(down)">
                                      <p:cBhvr>
                                        <p:cTn dur="500" id="18"/>
                                        <p:tgtEl>
                                          <p:spTgt spid="962"/>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1737"/>
                                        </p:tgtEl>
                                        <p:attrNameLst>
                                          <p:attrName>style.visibility</p:attrName>
                                        </p:attrNameLst>
                                      </p:cBhvr>
                                      <p:to>
                                        <p:strVal val="visible"/>
                                      </p:to>
                                    </p:set>
                                    <p:animEffect transition="in" filter="wipe(down)">
                                      <p:cBhvr>
                                        <p:cTn dur="500" id="23"/>
                                        <p:tgtEl>
                                          <p:spTgt spid="1051737"/>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1742"/>
                                        </p:tgtEl>
                                        <p:attrNameLst>
                                          <p:attrName>style.visibility</p:attrName>
                                        </p:attrNameLst>
                                      </p:cBhvr>
                                      <p:to>
                                        <p:strVal val="visible"/>
                                      </p:to>
                                    </p:set>
                                    <p:animEffect transition="in" filter="wipe(down)">
                                      <p:cBhvr>
                                        <p:cTn dur="500" id="28"/>
                                        <p:tgtEl>
                                          <p:spTgt spid="1051742"/>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1738"/>
                                        </p:tgtEl>
                                        <p:attrNameLst>
                                          <p:attrName>style.visibility</p:attrName>
                                        </p:attrNameLst>
                                      </p:cBhvr>
                                      <p:to>
                                        <p:strVal val="visible"/>
                                      </p:to>
                                    </p:set>
                                    <p:animEffect transition="in" filter="wipe(down)">
                                      <p:cBhvr>
                                        <p:cTn dur="500" id="33"/>
                                        <p:tgtEl>
                                          <p:spTgt spid="1051738"/>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1739"/>
                                        </p:tgtEl>
                                        <p:attrNameLst>
                                          <p:attrName>style.visibility</p:attrName>
                                        </p:attrNameLst>
                                      </p:cBhvr>
                                      <p:to>
                                        <p:strVal val="visible"/>
                                      </p:to>
                                    </p:set>
                                    <p:animEffect transition="in" filter="wipe(down)">
                                      <p:cBhvr>
                                        <p:cTn dur="500" id="38"/>
                                        <p:tgtEl>
                                          <p:spTgt spid="1051739"/>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51741"/>
                                        </p:tgtEl>
                                        <p:attrNameLst>
                                          <p:attrName>style.visibility</p:attrName>
                                        </p:attrNameLst>
                                      </p:cBhvr>
                                      <p:to>
                                        <p:strVal val="visible"/>
                                      </p:to>
                                    </p:set>
                                    <p:animEffect transition="in" filter="wipe(down)">
                                      <p:cBhvr>
                                        <p:cTn dur="500" id="43"/>
                                        <p:tgtEl>
                                          <p:spTgt spid="1051741"/>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51740"/>
                                        </p:tgtEl>
                                        <p:attrNameLst>
                                          <p:attrName>style.visibility</p:attrName>
                                        </p:attrNameLst>
                                      </p:cBhvr>
                                      <p:to>
                                        <p:strVal val="visible"/>
                                      </p:to>
                                    </p:set>
                                    <p:animEffect transition="in" filter="wipe(down)">
                                      <p:cBhvr>
                                        <p:cTn dur="500" id="48"/>
                                        <p:tgtEl>
                                          <p:spTgt spid="1051740"/>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4">
                                  <p:stCondLst>
                                    <p:cond delay="0"/>
                                  </p:stCondLst>
                                  <p:childTnLst>
                                    <p:set>
                                      <p:cBhvr>
                                        <p:cTn dur="1" fill="hold" id="52">
                                          <p:stCondLst>
                                            <p:cond delay="0"/>
                                          </p:stCondLst>
                                        </p:cTn>
                                        <p:tgtEl>
                                          <p:spTgt spid="1051743"/>
                                        </p:tgtEl>
                                        <p:attrNameLst>
                                          <p:attrName>style.visibility</p:attrName>
                                        </p:attrNameLst>
                                      </p:cBhvr>
                                      <p:to>
                                        <p:strVal val="visible"/>
                                      </p:to>
                                    </p:set>
                                    <p:animEffect transition="in" filter="wipe(down)">
                                      <p:cBhvr>
                                        <p:cTn dur="500" id="53"/>
                                        <p:tgtEl>
                                          <p:spTgt spid="1051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99" grpId="0" animBg="1"/>
      <p:bldP spid="1051700" grpId="0" animBg="1"/>
      <p:bldP spid="1051737" grpId="0"/>
      <p:bldP spid="1051738" grpId="0"/>
      <p:bldP spid="1051739" grpId="0"/>
      <p:bldP spid="1051740" grpId="0"/>
      <p:bldP spid="1051741" grpId="0"/>
      <p:bldP spid="1051742" grpId="0"/>
      <p:bldP spid="105174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965" name=""/>
        <p:cNvGrpSpPr/>
        <p:nvPr/>
      </p:nvGrpSpPr>
      <p:grpSpPr>
        <a:xfrm>
          <a:off x="0" y="0"/>
          <a:ext cx="0" cy="0"/>
          <a:chOff x="0" y="0"/>
          <a:chExt cx="0" cy="0"/>
        </a:xfrm>
      </p:grpSpPr>
      <p:sp>
        <p:nvSpPr>
          <p:cNvPr id="105174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748" name="圆角矩形 347"/>
          <p:cNvSpPr/>
          <p:nvPr/>
        </p:nvSpPr>
        <p:spPr>
          <a:xfrm>
            <a:off x="5123498" y="920990"/>
            <a:ext cx="3342608" cy="254874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966" name="组合 1"/>
          <p:cNvGrpSpPr/>
          <p:nvPr/>
        </p:nvGrpSpPr>
        <p:grpSpPr>
          <a:xfrm>
            <a:off x="5224624" y="823696"/>
            <a:ext cx="3241482" cy="2688816"/>
            <a:chOff x="4986078" y="2551542"/>
            <a:chExt cx="3241482" cy="2688816"/>
          </a:xfrm>
        </p:grpSpPr>
        <p:grpSp>
          <p:nvGrpSpPr>
            <p:cNvPr id="967" name="组合 16"/>
            <p:cNvGrpSpPr/>
            <p:nvPr/>
          </p:nvGrpSpPr>
          <p:grpSpPr>
            <a:xfrm>
              <a:off x="4986078" y="2551542"/>
              <a:ext cx="2417489" cy="2688816"/>
              <a:chOff x="4902941" y="2211403"/>
              <a:chExt cx="2417489" cy="2688816"/>
            </a:xfrm>
          </p:grpSpPr>
          <p:sp>
            <p:nvSpPr>
              <p:cNvPr id="1051749" name="文本框 333"/>
              <p:cNvSpPr txBox="1"/>
              <p:nvPr/>
            </p:nvSpPr>
            <p:spPr>
              <a:xfrm>
                <a:off x="6854279" y="2635633"/>
                <a:ext cx="466151"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C2</a:t>
                </a:r>
                <a:endParaRPr altLang="en-US" b="1" dirty="0" lang="zh-CN">
                  <a:latin typeface="Arial" panose="020B0604020202020204" pitchFamily="34" charset="0"/>
                  <a:cs typeface="Arial" panose="020B0604020202020204" pitchFamily="34" charset="0"/>
                </a:endParaRPr>
              </a:p>
            </p:txBody>
          </p:sp>
          <p:grpSp>
            <p:nvGrpSpPr>
              <p:cNvPr id="968" name="组合 290"/>
              <p:cNvGrpSpPr/>
              <p:nvPr/>
            </p:nvGrpSpPr>
            <p:grpSpPr>
              <a:xfrm flipV="1">
                <a:off x="4902941" y="2211403"/>
                <a:ext cx="2132735" cy="2688816"/>
                <a:chOff x="3546152" y="3823898"/>
                <a:chExt cx="2132735" cy="2688816"/>
              </a:xfrm>
            </p:grpSpPr>
            <p:grpSp>
              <p:nvGrpSpPr>
                <p:cNvPr id="969" name="组合 291"/>
                <p:cNvGrpSpPr/>
                <p:nvPr/>
              </p:nvGrpSpPr>
              <p:grpSpPr>
                <a:xfrm>
                  <a:off x="3850082" y="4138940"/>
                  <a:ext cx="1828805" cy="2006521"/>
                  <a:chOff x="3850082" y="4138940"/>
                  <a:chExt cx="1828805" cy="2006521"/>
                </a:xfrm>
              </p:grpSpPr>
              <p:sp>
                <p:nvSpPr>
                  <p:cNvPr id="1051750" name="文本框 297"/>
                  <p:cNvSpPr txBox="1"/>
                  <p:nvPr/>
                </p:nvSpPr>
                <p:spPr>
                  <a:xfrm flipV="1">
                    <a:off x="5204088" y="5231272"/>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sp>
                <p:nvSpPr>
                  <p:cNvPr id="1051751" name="文本框 296"/>
                  <p:cNvSpPr txBox="1"/>
                  <p:nvPr/>
                </p:nvSpPr>
                <p:spPr>
                  <a:xfrm flipV="1">
                    <a:off x="4343264" y="4654044"/>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1" dirty="0" lang="zh-CN">
                      <a:latin typeface="Arial" panose="020B0604020202020204" pitchFamily="34" charset="0"/>
                      <a:cs typeface="Arial" panose="020B0604020202020204" pitchFamily="34" charset="0"/>
                    </a:endParaRPr>
                  </a:p>
                </p:txBody>
              </p:sp>
              <p:sp>
                <p:nvSpPr>
                  <p:cNvPr id="1051752" name="文本框 301"/>
                  <p:cNvSpPr txBox="1"/>
                  <p:nvPr/>
                </p:nvSpPr>
                <p:spPr>
                  <a:xfrm flipV="1">
                    <a:off x="4356962" y="5553544"/>
                    <a:ext cx="80948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B2</a:t>
                    </a:r>
                    <a:r>
                      <a:rPr altLang="zh-CN" b="1" dirty="0" lang="en-US" smtClean="0">
                        <a:latin typeface="Arial" panose="020B0604020202020204" pitchFamily="34" charset="0"/>
                        <a:cs typeface="Arial" panose="020B0604020202020204" pitchFamily="34" charset="0"/>
                      </a:rPr>
                      <a:t>)</a:t>
                    </a:r>
                    <a:endParaRPr altLang="en-US" b="1" dirty="0" lang="zh-CN">
                      <a:latin typeface="Arial" panose="020B0604020202020204" pitchFamily="34" charset="0"/>
                      <a:cs typeface="Arial" panose="020B0604020202020204" pitchFamily="34" charset="0"/>
                    </a:endParaRPr>
                  </a:p>
                </p:txBody>
              </p:sp>
              <p:grpSp>
                <p:nvGrpSpPr>
                  <p:cNvPr id="970" name="组合 295"/>
                  <p:cNvGrpSpPr/>
                  <p:nvPr/>
                </p:nvGrpSpPr>
                <p:grpSpPr>
                  <a:xfrm>
                    <a:off x="3870294" y="4138940"/>
                    <a:ext cx="1542854" cy="2006521"/>
                    <a:chOff x="4605701" y="3902355"/>
                    <a:chExt cx="1542854" cy="2006521"/>
                  </a:xfrm>
                </p:grpSpPr>
                <p:grpSp>
                  <p:nvGrpSpPr>
                    <p:cNvPr id="971" name="组合 304"/>
                    <p:cNvGrpSpPr/>
                    <p:nvPr/>
                  </p:nvGrpSpPr>
                  <p:grpSpPr>
                    <a:xfrm>
                      <a:off x="4700106" y="4374803"/>
                      <a:ext cx="582544" cy="479796"/>
                      <a:chOff x="4118481" y="4394758"/>
                      <a:chExt cx="816078" cy="768270"/>
                    </a:xfrm>
                  </p:grpSpPr>
                  <p:sp>
                    <p:nvSpPr>
                      <p:cNvPr id="1051753"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4" name="Line 1073"/>
                      <p:cNvSpPr>
                        <a:spLocks noChangeShapeType="1"/>
                      </p:cNvSpPr>
                      <p:nvPr/>
                    </p:nvSpPr>
                    <p:spPr bwMode="auto">
                      <a:xfrm flipH="1">
                        <a:off x="4118481" y="4766148"/>
                        <a:ext cx="491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5" name="Line 1074"/>
                      <p:cNvSpPr>
                        <a:spLocks noChangeShapeType="1"/>
                      </p:cNvSpPr>
                      <p:nvPr/>
                    </p:nvSpPr>
                    <p:spPr bwMode="auto">
                      <a:xfrm flipH="1" flipV="1">
                        <a:off x="4613713" y="4941213"/>
                        <a:ext cx="312817"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6" name="Line 1075"/>
                      <p:cNvSpPr>
                        <a:spLocks noChangeShapeType="1"/>
                      </p:cNvSpPr>
                      <p:nvPr/>
                    </p:nvSpPr>
                    <p:spPr bwMode="auto">
                      <a:xfrm flipH="1">
                        <a:off x="4606103" y="4394758"/>
                        <a:ext cx="328456" cy="244566"/>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57" name="Line 1073"/>
                    <p:cNvSpPr>
                      <a:spLocks noChangeShapeType="1"/>
                    </p:cNvSpPr>
                    <p:nvPr/>
                  </p:nvSpPr>
                  <p:spPr bwMode="auto">
                    <a:xfrm flipH="1">
                      <a:off x="5268082" y="4392395"/>
                      <a:ext cx="8428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72" name="组合 306"/>
                    <p:cNvGrpSpPr/>
                    <p:nvPr/>
                  </p:nvGrpSpPr>
                  <p:grpSpPr>
                    <a:xfrm>
                      <a:off x="5282649" y="4933612"/>
                      <a:ext cx="828261" cy="465368"/>
                      <a:chOff x="3774259" y="4359392"/>
                      <a:chExt cx="1160300" cy="745165"/>
                    </a:xfrm>
                  </p:grpSpPr>
                  <p:sp>
                    <p:nvSpPr>
                      <p:cNvPr id="1051758"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9" name="Line 1073"/>
                      <p:cNvSpPr>
                        <a:spLocks noChangeShapeType="1"/>
                      </p:cNvSpPr>
                      <p:nvPr/>
                    </p:nvSpPr>
                    <p:spPr bwMode="auto">
                      <a:xfrm flipH="1">
                        <a:off x="3774259" y="4766148"/>
                        <a:ext cx="8361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0" name="Line 1074"/>
                      <p:cNvSpPr>
                        <a:spLocks noChangeShapeType="1"/>
                      </p:cNvSpPr>
                      <p:nvPr/>
                    </p:nvSpPr>
                    <p:spPr bwMode="auto">
                      <a:xfrm>
                        <a:off x="4607525" y="4877544"/>
                        <a:ext cx="312817"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1" name="Line 1075"/>
                      <p:cNvSpPr>
                        <a:spLocks noChangeShapeType="1"/>
                      </p:cNvSpPr>
                      <p:nvPr/>
                    </p:nvSpPr>
                    <p:spPr bwMode="auto">
                      <a:xfrm flipH="1">
                        <a:off x="4606103" y="4359392"/>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62" name="Line 1072"/>
                    <p:cNvSpPr>
                      <a:spLocks noChangeShapeType="1"/>
                    </p:cNvSpPr>
                    <p:nvPr/>
                  </p:nvSpPr>
                  <p:spPr bwMode="auto">
                    <a:xfrm>
                      <a:off x="5282650" y="484118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3" name="Line 1072"/>
                    <p:cNvSpPr>
                      <a:spLocks noChangeShapeType="1"/>
                    </p:cNvSpPr>
                    <p:nvPr/>
                  </p:nvSpPr>
                  <p:spPr bwMode="auto">
                    <a:xfrm>
                      <a:off x="6100761" y="3984487"/>
                      <a:ext cx="0" cy="985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4" name="Line 1072"/>
                    <p:cNvSpPr>
                      <a:spLocks noChangeShapeType="1"/>
                    </p:cNvSpPr>
                    <p:nvPr/>
                  </p:nvSpPr>
                  <p:spPr bwMode="auto">
                    <a:xfrm>
                      <a:off x="6100761" y="5398981"/>
                      <a:ext cx="0" cy="4231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5" name="椭圆 310"/>
                    <p:cNvSpPr/>
                    <p:nvPr/>
                  </p:nvSpPr>
                  <p:spPr>
                    <a:xfrm>
                      <a:off x="4605701" y="4561139"/>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66" name="椭圆 311"/>
                    <p:cNvSpPr/>
                    <p:nvPr/>
                  </p:nvSpPr>
                  <p:spPr>
                    <a:xfrm>
                      <a:off x="6048550" y="5813288"/>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67" name="椭圆 312"/>
                    <p:cNvSpPr/>
                    <p:nvPr/>
                  </p:nvSpPr>
                  <p:spPr>
                    <a:xfrm>
                      <a:off x="6052967" y="390235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041" name="直接箭头连接符 298"/>
                  <p:cNvCxnSpPr>
                    <a:cxnSpLocks/>
                  </p:cNvCxnSpPr>
                  <p:nvPr/>
                </p:nvCxnSpPr>
                <p:spPr>
                  <a:xfrm flipV="1">
                    <a:off x="3890500" y="4998702"/>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768" name="文本框 299"/>
                  <p:cNvSpPr txBox="1"/>
                  <p:nvPr/>
                </p:nvSpPr>
                <p:spPr>
                  <a:xfrm flipV="1">
                    <a:off x="3850082" y="5069357"/>
                    <a:ext cx="53853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B1</a:t>
                    </a:r>
                    <a:endParaRPr altLang="en-US" b="1" dirty="0" lang="zh-CN">
                      <a:latin typeface="Arial" panose="020B0604020202020204" pitchFamily="34" charset="0"/>
                      <a:cs typeface="Arial" panose="020B0604020202020204" pitchFamily="34" charset="0"/>
                    </a:endParaRPr>
                  </a:p>
                </p:txBody>
              </p:sp>
              <p:cxnSp>
                <p:nvCxnSpPr>
                  <p:cNvPr id="3146042" name="直接箭头连接符 300"/>
                  <p:cNvCxnSpPr>
                    <a:cxnSpLocks/>
                  </p:cNvCxnSpPr>
                  <p:nvPr/>
                </p:nvCxnSpPr>
                <p:spPr>
                  <a:xfrm flipV="1">
                    <a:off x="4631849" y="5537546"/>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43" name="直接箭头连接符 302"/>
                  <p:cNvCxnSpPr>
                    <a:cxnSpLocks/>
                  </p:cNvCxnSpPr>
                  <p:nvPr/>
                </p:nvCxnSpPr>
                <p:spPr>
                  <a:xfrm flipV="1">
                    <a:off x="5502254" y="422818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44" name="直接箭头连接符 303"/>
                  <p:cNvCxnSpPr>
                    <a:cxnSpLocks/>
                  </p:cNvCxnSpPr>
                  <p:nvPr/>
                </p:nvCxnSpPr>
                <p:spPr>
                  <a:xfrm flipV="1">
                    <a:off x="5509788" y="5696369"/>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769" name="文本框 292"/>
                <p:cNvSpPr txBox="1"/>
                <p:nvPr/>
              </p:nvSpPr>
              <p:spPr>
                <a:xfrm flipV="1">
                  <a:off x="3546152" y="464328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770" name="文本框 293"/>
                <p:cNvSpPr txBox="1"/>
                <p:nvPr/>
              </p:nvSpPr>
              <p:spPr>
                <a:xfrm flipV="1">
                  <a:off x="5190747" y="6112604"/>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771" name="文本框 294"/>
                <p:cNvSpPr txBox="1"/>
                <p:nvPr/>
              </p:nvSpPr>
              <p:spPr>
                <a:xfrm flipV="1">
                  <a:off x="5196322" y="3823898"/>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grpSp>
        </p:grpSp>
        <p:sp>
          <p:nvSpPr>
            <p:cNvPr id="1051772" name="文本框 98"/>
            <p:cNvSpPr txBox="1"/>
            <p:nvPr/>
          </p:nvSpPr>
          <p:spPr>
            <a:xfrm>
              <a:off x="6903389" y="4406516"/>
              <a:ext cx="1324171" cy="421639"/>
            </a:xfrm>
            <a:prstGeom prst="rect"/>
            <a:noFill/>
          </p:spPr>
          <p:txBody>
            <a:bodyPr rtlCol="0" wrap="square">
              <a:spAutoFit/>
            </a:bodyPr>
            <a:p>
              <a:r>
                <a:rPr altLang="zh-CN" b="1" dirty="0" i="1" lang="en-US" err="1" smtClean="0">
                  <a:latin typeface="Arial" panose="020B0604020202020204" pitchFamily="34" charset="0"/>
                  <a:cs typeface="Arial" panose="020B0604020202020204" pitchFamily="34" charset="0"/>
                </a:rPr>
                <a:t>i</a:t>
              </a:r>
              <a:r>
                <a:rPr altLang="zh-CN" baseline="-25000" b="1" dirty="0" lang="en-US" err="1" smtClean="0">
                  <a:latin typeface="Arial" panose="020B0604020202020204" pitchFamily="34" charset="0"/>
                  <a:cs typeface="Arial" panose="020B0604020202020204" pitchFamily="34" charset="0"/>
                </a:rPr>
                <a:t>E</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E1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E2</a:t>
              </a:r>
              <a:endParaRPr altLang="en-US" b="1" dirty="0" lang="zh-CN">
                <a:latin typeface="Arial" panose="020B0604020202020204" pitchFamily="34" charset="0"/>
                <a:cs typeface="Arial" panose="020B0604020202020204" pitchFamily="34" charset="0"/>
              </a:endParaRPr>
            </a:p>
          </p:txBody>
        </p:sp>
      </p:grpSp>
      <p:sp>
        <p:nvSpPr>
          <p:cNvPr id="1051773" name="文本框 111"/>
          <p:cNvSpPr txBox="1">
            <a:spLocks noChangeAspect="1" noMove="1" noResize="1" noRot="1" noAdjustHandles="1" noEditPoints="1" noChangeArrowheads="1" noChangeShapeType="1" noTextEdit="1"/>
          </p:cNvSpPr>
          <p:nvPr/>
        </p:nvSpPr>
        <p:spPr>
          <a:xfrm>
            <a:off x="534006" y="4588755"/>
            <a:ext cx="1143839" cy="369332"/>
          </a:xfrm>
          <a:prstGeom prst="rect"/>
          <a:blipFill>
            <a:blip xmlns:r="http://schemas.openxmlformats.org/officeDocument/2006/relationships" r:embed="rId1"/>
            <a:stretch>
              <a:fillRect l="-5348" r="-1604" b="-20000"/>
            </a:stretch>
          </a:blipFill>
        </p:spPr>
        <p:txBody>
          <a:bodyPr/>
          <a:p>
            <a:r>
              <a:rPr altLang="en-US" lang="zh-CN">
                <a:noFill/>
              </a:rPr>
              <a:t> </a:t>
            </a:r>
          </a:p>
        </p:txBody>
      </p:sp>
      <p:sp>
        <p:nvSpPr>
          <p:cNvPr id="1051774" name="文本框 112"/>
          <p:cNvSpPr txBox="1">
            <a:spLocks noChangeAspect="1" noMove="1" noResize="1" noRot="1" noAdjustHandles="1" noEditPoints="1" noChangeArrowheads="1" noChangeShapeType="1" noTextEdit="1"/>
          </p:cNvSpPr>
          <p:nvPr/>
        </p:nvSpPr>
        <p:spPr>
          <a:xfrm>
            <a:off x="1753238" y="4593904"/>
            <a:ext cx="2697736" cy="369332"/>
          </a:xfrm>
          <a:prstGeom prst="rect"/>
          <a:blipFill>
            <a:blip xmlns:r="http://schemas.openxmlformats.org/officeDocument/2006/relationships" r:embed="rId2"/>
            <a:stretch>
              <a:fillRect b="-38333"/>
            </a:stretch>
          </a:blipFill>
        </p:spPr>
        <p:txBody>
          <a:bodyPr/>
          <a:p>
            <a:r>
              <a:rPr altLang="en-US" lang="zh-CN">
                <a:noFill/>
              </a:rPr>
              <a:t> </a:t>
            </a:r>
          </a:p>
        </p:txBody>
      </p:sp>
      <p:sp>
        <p:nvSpPr>
          <p:cNvPr id="1051775" name="文本框 113"/>
          <p:cNvSpPr txBox="1">
            <a:spLocks noChangeAspect="1" noMove="1" noResize="1" noRot="1" noAdjustHandles="1" noEditPoints="1" noChangeArrowheads="1" noChangeShapeType="1" noTextEdit="1"/>
          </p:cNvSpPr>
          <p:nvPr/>
        </p:nvSpPr>
        <p:spPr>
          <a:xfrm>
            <a:off x="6727309" y="4593904"/>
            <a:ext cx="1916648" cy="369332"/>
          </a:xfrm>
          <a:prstGeom prst="rect"/>
          <a:blipFill>
            <a:blip xmlns:r="http://schemas.openxmlformats.org/officeDocument/2006/relationships" r:embed="rId3"/>
            <a:stretch>
              <a:fillRect b="-38333"/>
            </a:stretch>
          </a:blipFill>
        </p:spPr>
        <p:txBody>
          <a:bodyPr/>
          <a:p>
            <a:r>
              <a:rPr altLang="en-US" lang="zh-CN">
                <a:noFill/>
              </a:rPr>
              <a:t> </a:t>
            </a:r>
          </a:p>
        </p:txBody>
      </p:sp>
      <p:sp>
        <p:nvSpPr>
          <p:cNvPr id="1051776" name="文本框 114"/>
          <p:cNvSpPr txBox="1">
            <a:spLocks noChangeAspect="1" noMove="1" noResize="1" noRot="1" noAdjustHandles="1" noEditPoints="1" noChangeArrowheads="1" noChangeShapeType="1" noTextEdit="1"/>
          </p:cNvSpPr>
          <p:nvPr/>
        </p:nvSpPr>
        <p:spPr>
          <a:xfrm>
            <a:off x="4266354" y="4593904"/>
            <a:ext cx="2530022" cy="369332"/>
          </a:xfrm>
          <a:prstGeom prst="rect"/>
          <a:blipFill>
            <a:blip xmlns:r="http://schemas.openxmlformats.org/officeDocument/2006/relationships" r:embed="rId4"/>
            <a:stretch>
              <a:fillRect b="-38333"/>
            </a:stretch>
          </a:blipFill>
        </p:spPr>
        <p:txBody>
          <a:bodyPr/>
          <a:p>
            <a:r>
              <a:rPr altLang="en-US" lang="zh-CN">
                <a:noFill/>
              </a:rPr>
              <a:t> </a:t>
            </a:r>
          </a:p>
        </p:txBody>
      </p:sp>
      <p:sp>
        <p:nvSpPr>
          <p:cNvPr id="1051777" name="Rectangle 3"/>
          <p:cNvSpPr>
            <a:spLocks noChangeArrowheads="1"/>
          </p:cNvSpPr>
          <p:nvPr/>
        </p:nvSpPr>
        <p:spPr bwMode="auto">
          <a:xfrm>
            <a:off x="221119" y="3819311"/>
            <a:ext cx="881537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Q1: Can the configuration of right figure amplify the signal? </a:t>
            </a:r>
            <a:endParaRPr altLang="en-US" baseline="-25000" dirty="0" sz="3200" kumimoji="1" lang="zh-CN" smtClean="0">
              <a:latin typeface="Arial" panose="020B0604020202020204" pitchFamily="34" charset="0"/>
              <a:cs typeface="Arial" panose="020B0604020202020204" pitchFamily="34" charset="0"/>
            </a:endParaRPr>
          </a:p>
        </p:txBody>
      </p:sp>
      <p:grpSp>
        <p:nvGrpSpPr>
          <p:cNvPr id="973" name="组合 5"/>
          <p:cNvGrpSpPr/>
          <p:nvPr/>
        </p:nvGrpSpPr>
        <p:grpSpPr>
          <a:xfrm>
            <a:off x="652006" y="883614"/>
            <a:ext cx="3936244" cy="2665566"/>
            <a:chOff x="492903" y="728889"/>
            <a:chExt cx="3936244" cy="2665566"/>
          </a:xfrm>
        </p:grpSpPr>
        <p:grpSp>
          <p:nvGrpSpPr>
            <p:cNvPr id="974" name="组合 115"/>
            <p:cNvGrpSpPr/>
            <p:nvPr/>
          </p:nvGrpSpPr>
          <p:grpSpPr>
            <a:xfrm>
              <a:off x="586261" y="728889"/>
              <a:ext cx="3286318" cy="2665566"/>
              <a:chOff x="635827" y="2027191"/>
              <a:chExt cx="3286318" cy="2665566"/>
            </a:xfrm>
          </p:grpSpPr>
          <p:sp>
            <p:nvSpPr>
              <p:cNvPr id="1051778" name="文本框 120"/>
              <p:cNvSpPr txBox="1"/>
              <p:nvPr/>
            </p:nvSpPr>
            <p:spPr>
              <a:xfrm>
                <a:off x="2597974" y="2378901"/>
                <a:ext cx="1324171" cy="421640"/>
              </a:xfrm>
              <a:prstGeom prst="rect"/>
              <a:noFill/>
            </p:spPr>
            <p:txBody>
              <a:bodyPr rtlCol="0" wrap="square">
                <a:spAutoFit/>
              </a:bodyPr>
              <a:p>
                <a:r>
                  <a:rPr altLang="zh-CN" b="1" dirty="0" i="1" lang="en-US" err="1" smtClean="0">
                    <a:latin typeface="Arial" panose="020B0604020202020204" pitchFamily="34" charset="0"/>
                    <a:cs typeface="Arial" panose="020B0604020202020204" pitchFamily="34" charset="0"/>
                  </a:rPr>
                  <a:t>i</a:t>
                </a:r>
                <a:r>
                  <a:rPr altLang="zh-CN" baseline="-25000" b="1" dirty="0" lang="en-US" err="1" smtClean="0">
                    <a:latin typeface="Arial" panose="020B0604020202020204" pitchFamily="34" charset="0"/>
                    <a:cs typeface="Arial" panose="020B0604020202020204" pitchFamily="34" charset="0"/>
                  </a:rPr>
                  <a:t>C</a:t>
                </a:r>
                <a:r>
                  <a:rPr altLang="zh-CN" b="1" dirty="0" lang="en-US" smtClean="0">
                    <a:latin typeface="Arial" panose="020B0604020202020204" pitchFamily="34" charset="0"/>
                    <a:cs typeface="Arial" panose="020B0604020202020204" pitchFamily="34" charset="0"/>
                  </a:rPr>
                  <a:t>=</a:t>
                </a:r>
                <a:r>
                  <a:rPr altLang="zh-CN" b="1" dirty="0" i="1" lang="en-US">
                    <a:latin typeface="Arial" panose="020B0604020202020204" pitchFamily="34" charset="0"/>
                    <a:cs typeface="Arial" panose="020B0604020202020204" pitchFamily="34" charset="0"/>
                  </a:rPr>
                  <a:t> </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C1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i</a:t>
                </a:r>
                <a:r>
                  <a:rPr altLang="zh-CN" baseline="-25000" b="1" dirty="0" lang="en-US" smtClean="0">
                    <a:latin typeface="Arial" panose="020B0604020202020204" pitchFamily="34" charset="0"/>
                    <a:cs typeface="Arial" panose="020B0604020202020204" pitchFamily="34" charset="0"/>
                  </a:rPr>
                  <a:t>C2</a:t>
                </a:r>
                <a:endParaRPr altLang="en-US" b="1" dirty="0" lang="zh-CN">
                  <a:latin typeface="Arial" panose="020B0604020202020204" pitchFamily="34" charset="0"/>
                  <a:cs typeface="Arial" panose="020B0604020202020204" pitchFamily="34" charset="0"/>
                </a:endParaRPr>
              </a:p>
            </p:txBody>
          </p:sp>
          <p:grpSp>
            <p:nvGrpSpPr>
              <p:cNvPr id="975" name="组合 117"/>
              <p:cNvGrpSpPr/>
              <p:nvPr/>
            </p:nvGrpSpPr>
            <p:grpSpPr>
              <a:xfrm>
                <a:off x="657178" y="2027191"/>
                <a:ext cx="2132735" cy="2665566"/>
                <a:chOff x="3546152" y="3787230"/>
                <a:chExt cx="2132735" cy="2665566"/>
              </a:xfrm>
            </p:grpSpPr>
            <p:sp>
              <p:nvSpPr>
                <p:cNvPr id="1051779" name="文本框 121"/>
                <p:cNvSpPr txBox="1"/>
                <p:nvPr/>
              </p:nvSpPr>
              <p:spPr>
                <a:xfrm>
                  <a:off x="3546152" y="4643282"/>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grpSp>
              <p:nvGrpSpPr>
                <p:cNvPr id="976" name="组合 122"/>
                <p:cNvGrpSpPr/>
                <p:nvPr/>
              </p:nvGrpSpPr>
              <p:grpSpPr>
                <a:xfrm>
                  <a:off x="3850082" y="4138940"/>
                  <a:ext cx="1828805" cy="2006521"/>
                  <a:chOff x="3850082" y="4138940"/>
                  <a:chExt cx="1828805" cy="2006521"/>
                </a:xfrm>
              </p:grpSpPr>
              <p:grpSp>
                <p:nvGrpSpPr>
                  <p:cNvPr id="977" name="组合 125"/>
                  <p:cNvGrpSpPr/>
                  <p:nvPr/>
                </p:nvGrpSpPr>
                <p:grpSpPr>
                  <a:xfrm>
                    <a:off x="3870294" y="4138940"/>
                    <a:ext cx="1542854" cy="2006521"/>
                    <a:chOff x="4605701" y="3902355"/>
                    <a:chExt cx="1542854" cy="2006521"/>
                  </a:xfrm>
                </p:grpSpPr>
                <p:grpSp>
                  <p:nvGrpSpPr>
                    <p:cNvPr id="978" name="组合 134"/>
                    <p:cNvGrpSpPr/>
                    <p:nvPr/>
                  </p:nvGrpSpPr>
                  <p:grpSpPr>
                    <a:xfrm>
                      <a:off x="4700106" y="4389193"/>
                      <a:ext cx="582544" cy="451989"/>
                      <a:chOff x="4118481" y="4417784"/>
                      <a:chExt cx="816078" cy="723742"/>
                    </a:xfrm>
                  </p:grpSpPr>
                  <p:sp>
                    <p:nvSpPr>
                      <p:cNvPr id="1051780"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1" name="Line 1073"/>
                      <p:cNvSpPr>
                        <a:spLocks noChangeShapeType="1"/>
                      </p:cNvSpPr>
                      <p:nvPr/>
                    </p:nvSpPr>
                    <p:spPr bwMode="auto">
                      <a:xfrm flipH="1">
                        <a:off x="4118481" y="4766148"/>
                        <a:ext cx="49188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2"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3" name="Line 1075"/>
                      <p:cNvSpPr>
                        <a:spLocks noChangeShapeType="1"/>
                      </p:cNvSpPr>
                      <p:nvPr/>
                    </p:nvSpPr>
                    <p:spPr bwMode="auto">
                      <a:xfrm flipH="1" flipV="1">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84" name="Line 1073"/>
                    <p:cNvSpPr>
                      <a:spLocks noChangeShapeType="1"/>
                    </p:cNvSpPr>
                    <p:nvPr/>
                  </p:nvSpPr>
                  <p:spPr bwMode="auto">
                    <a:xfrm flipH="1">
                      <a:off x="5268082" y="4392395"/>
                      <a:ext cx="84282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79" name="组合 136"/>
                    <p:cNvGrpSpPr/>
                    <p:nvPr/>
                  </p:nvGrpSpPr>
                  <p:grpSpPr>
                    <a:xfrm>
                      <a:off x="5282649" y="4970080"/>
                      <a:ext cx="828261" cy="451989"/>
                      <a:chOff x="3774259" y="4417784"/>
                      <a:chExt cx="1160300" cy="723742"/>
                    </a:xfrm>
                  </p:grpSpPr>
                  <p:sp>
                    <p:nvSpPr>
                      <p:cNvPr id="1051785" name="Line 1072"/>
                      <p:cNvSpPr>
                        <a:spLocks noChangeShapeType="1"/>
                      </p:cNvSpPr>
                      <p:nvPr/>
                    </p:nvSpPr>
                    <p:spPr bwMode="auto">
                      <a:xfrm>
                        <a:off x="4610368" y="4427737"/>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6" name="Line 1073"/>
                      <p:cNvSpPr>
                        <a:spLocks noChangeShapeType="1"/>
                      </p:cNvSpPr>
                      <p:nvPr/>
                    </p:nvSpPr>
                    <p:spPr bwMode="auto">
                      <a:xfrm flipH="1">
                        <a:off x="3774259" y="4766148"/>
                        <a:ext cx="83610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7" name="Line 1074"/>
                      <p:cNvSpPr>
                        <a:spLocks noChangeShapeType="1"/>
                      </p:cNvSpPr>
                      <p:nvPr/>
                    </p:nvSpPr>
                    <p:spPr bwMode="auto">
                      <a:xfrm flipV="1">
                        <a:off x="4607525" y="4417784"/>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8" name="Line 1075"/>
                      <p:cNvSpPr>
                        <a:spLocks noChangeShapeType="1"/>
                      </p:cNvSpPr>
                      <p:nvPr/>
                    </p:nvSpPr>
                    <p:spPr bwMode="auto">
                      <a:xfrm flipH="1" flipV="1">
                        <a:off x="4606103" y="4896961"/>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89" name="Line 1072"/>
                    <p:cNvSpPr>
                      <a:spLocks noChangeShapeType="1"/>
                    </p:cNvSpPr>
                    <p:nvPr/>
                  </p:nvSpPr>
                  <p:spPr bwMode="auto">
                    <a:xfrm>
                      <a:off x="5282650" y="484118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90" name="Line 1072"/>
                    <p:cNvSpPr>
                      <a:spLocks noChangeShapeType="1"/>
                    </p:cNvSpPr>
                    <p:nvPr/>
                  </p:nvSpPr>
                  <p:spPr bwMode="auto">
                    <a:xfrm>
                      <a:off x="6100761" y="3984487"/>
                      <a:ext cx="0" cy="98559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91" name="Line 1072"/>
                    <p:cNvSpPr>
                      <a:spLocks noChangeShapeType="1"/>
                    </p:cNvSpPr>
                    <p:nvPr/>
                  </p:nvSpPr>
                  <p:spPr bwMode="auto">
                    <a:xfrm>
                      <a:off x="6100761" y="5398981"/>
                      <a:ext cx="0" cy="4231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92" name="椭圆 140"/>
                    <p:cNvSpPr/>
                    <p:nvPr/>
                  </p:nvSpPr>
                  <p:spPr>
                    <a:xfrm>
                      <a:off x="4605701" y="4561139"/>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93" name="椭圆 141"/>
                    <p:cNvSpPr/>
                    <p:nvPr/>
                  </p:nvSpPr>
                  <p:spPr>
                    <a:xfrm>
                      <a:off x="6048550" y="5813288"/>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94" name="椭圆 142"/>
                    <p:cNvSpPr/>
                    <p:nvPr/>
                  </p:nvSpPr>
                  <p:spPr>
                    <a:xfrm>
                      <a:off x="6052967" y="390235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95" name="文本框 126"/>
                  <p:cNvSpPr txBox="1"/>
                  <p:nvPr/>
                </p:nvSpPr>
                <p:spPr>
                  <a:xfrm>
                    <a:off x="4343264" y="4654044"/>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1" dirty="0" lang="zh-CN">
                      <a:latin typeface="Arial" panose="020B0604020202020204" pitchFamily="34" charset="0"/>
                      <a:cs typeface="Arial" panose="020B0604020202020204" pitchFamily="34" charset="0"/>
                    </a:endParaRPr>
                  </a:p>
                </p:txBody>
              </p:sp>
              <p:sp>
                <p:nvSpPr>
                  <p:cNvPr id="1051796" name="文本框 127"/>
                  <p:cNvSpPr txBox="1"/>
                  <p:nvPr/>
                </p:nvSpPr>
                <p:spPr>
                  <a:xfrm>
                    <a:off x="5204088" y="5231272"/>
                    <a:ext cx="474799"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cxnSp>
                <p:nvCxnSpPr>
                  <p:cNvPr id="3146045" name="直接箭头连接符 128"/>
                  <p:cNvCxnSpPr>
                    <a:cxnSpLocks/>
                  </p:cNvCxnSpPr>
                  <p:nvPr/>
                </p:nvCxnSpPr>
                <p:spPr>
                  <a:xfrm flipV="1">
                    <a:off x="3890500" y="4998702"/>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797" name="文本框 129"/>
                  <p:cNvSpPr txBox="1"/>
                  <p:nvPr/>
                </p:nvSpPr>
                <p:spPr>
                  <a:xfrm>
                    <a:off x="3850082" y="4956263"/>
                    <a:ext cx="53853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B1</a:t>
                    </a:r>
                    <a:endParaRPr altLang="en-US" b="1" dirty="0" lang="zh-CN">
                      <a:latin typeface="Arial" panose="020B0604020202020204" pitchFamily="34" charset="0"/>
                      <a:cs typeface="Arial" panose="020B0604020202020204" pitchFamily="34" charset="0"/>
                    </a:endParaRPr>
                  </a:p>
                </p:txBody>
              </p:sp>
              <p:cxnSp>
                <p:nvCxnSpPr>
                  <p:cNvPr id="3146046" name="直接箭头连接符 130"/>
                  <p:cNvCxnSpPr>
                    <a:cxnSpLocks/>
                  </p:cNvCxnSpPr>
                  <p:nvPr/>
                </p:nvCxnSpPr>
                <p:spPr>
                  <a:xfrm flipV="1">
                    <a:off x="4706944" y="5564048"/>
                    <a:ext cx="358807" cy="18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798" name="文本框 131"/>
                  <p:cNvSpPr txBox="1"/>
                  <p:nvPr/>
                </p:nvSpPr>
                <p:spPr>
                  <a:xfrm>
                    <a:off x="4356962" y="5553544"/>
                    <a:ext cx="80948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E1</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B2</a:t>
                    </a:r>
                    <a:r>
                      <a:rPr altLang="zh-CN" b="1" dirty="0" lang="en-US" smtClean="0">
                        <a:latin typeface="Arial" panose="020B0604020202020204" pitchFamily="34" charset="0"/>
                        <a:cs typeface="Arial" panose="020B0604020202020204" pitchFamily="34" charset="0"/>
                      </a:rPr>
                      <a:t>)</a:t>
                    </a:r>
                    <a:endParaRPr altLang="en-US" b="1" dirty="0" lang="zh-CN">
                      <a:latin typeface="Arial" panose="020B0604020202020204" pitchFamily="34" charset="0"/>
                      <a:cs typeface="Arial" panose="020B0604020202020204" pitchFamily="34" charset="0"/>
                    </a:endParaRPr>
                  </a:p>
                </p:txBody>
              </p:sp>
              <p:cxnSp>
                <p:nvCxnSpPr>
                  <p:cNvPr id="3146047" name="直接箭头连接符 132"/>
                  <p:cNvCxnSpPr>
                    <a:cxnSpLocks/>
                  </p:cNvCxnSpPr>
                  <p:nvPr/>
                </p:nvCxnSpPr>
                <p:spPr>
                  <a:xfrm>
                    <a:off x="5502254" y="422818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48" name="直接箭头连接符 133"/>
                  <p:cNvCxnSpPr>
                    <a:cxnSpLocks/>
                  </p:cNvCxnSpPr>
                  <p:nvPr/>
                </p:nvCxnSpPr>
                <p:spPr>
                  <a:xfrm>
                    <a:off x="5509788" y="5696369"/>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1799" name="文本框 123"/>
                <p:cNvSpPr txBox="1"/>
                <p:nvPr/>
              </p:nvSpPr>
              <p:spPr>
                <a:xfrm>
                  <a:off x="5195967" y="6052686"/>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800" name="文本框 124"/>
                <p:cNvSpPr txBox="1"/>
                <p:nvPr/>
              </p:nvSpPr>
              <p:spPr>
                <a:xfrm>
                  <a:off x="5195967" y="3787230"/>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801" name="Rectangle 3"/>
              <p:cNvSpPr>
                <a:spLocks noChangeArrowheads="1"/>
              </p:cNvSpPr>
              <p:nvPr/>
            </p:nvSpPr>
            <p:spPr bwMode="auto">
              <a:xfrm>
                <a:off x="635827" y="2151600"/>
                <a:ext cx="1443429" cy="40011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NPN-NPN</a:t>
                </a:r>
                <a:endParaRPr altLang="en-US" dirty="0" sz="2800" kumimoji="1" lang="zh-CN" smtClean="0">
                  <a:latin typeface="Arial" panose="020B0604020202020204" pitchFamily="34" charset="0"/>
                  <a:cs typeface="Arial" panose="020B0604020202020204" pitchFamily="34" charset="0"/>
                </a:endParaRPr>
              </a:p>
            </p:txBody>
          </p:sp>
          <p:sp>
            <p:nvSpPr>
              <p:cNvPr id="1051802" name="文本框 119"/>
              <p:cNvSpPr txBox="1"/>
              <p:nvPr/>
            </p:nvSpPr>
            <p:spPr>
              <a:xfrm>
                <a:off x="2607071" y="3861188"/>
                <a:ext cx="466151"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i</a:t>
                </a:r>
                <a:r>
                  <a:rPr altLang="zh-CN" baseline="-25000" b="1" dirty="0" lang="en-US" smtClean="0">
                    <a:latin typeface="Arial" panose="020B0604020202020204" pitchFamily="34" charset="0"/>
                    <a:cs typeface="Arial" panose="020B0604020202020204" pitchFamily="34" charset="0"/>
                  </a:rPr>
                  <a:t>E2</a:t>
                </a:r>
                <a:endParaRPr altLang="en-US" b="1" dirty="0" lang="zh-CN">
                  <a:latin typeface="Arial" panose="020B0604020202020204" pitchFamily="34" charset="0"/>
                  <a:cs typeface="Arial" panose="020B0604020202020204" pitchFamily="34" charset="0"/>
                </a:endParaRPr>
              </a:p>
            </p:txBody>
          </p:sp>
        </p:grpSp>
        <p:grpSp>
          <p:nvGrpSpPr>
            <p:cNvPr id="980" name="组合 151"/>
            <p:cNvGrpSpPr/>
            <p:nvPr/>
          </p:nvGrpSpPr>
          <p:grpSpPr>
            <a:xfrm>
              <a:off x="3592798" y="1363674"/>
              <a:ext cx="676249" cy="1242754"/>
              <a:chOff x="3554326" y="2680214"/>
              <a:chExt cx="676249" cy="1242754"/>
            </a:xfrm>
          </p:grpSpPr>
          <p:sp>
            <p:nvSpPr>
              <p:cNvPr id="1051803" name="Line 1072"/>
              <p:cNvSpPr>
                <a:spLocks noChangeShapeType="1"/>
              </p:cNvSpPr>
              <p:nvPr/>
            </p:nvSpPr>
            <p:spPr bwMode="auto">
              <a:xfrm>
                <a:off x="3954768" y="3064139"/>
                <a:ext cx="0" cy="4226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4" name="Line 1073"/>
              <p:cNvSpPr>
                <a:spLocks noChangeShapeType="1"/>
              </p:cNvSpPr>
              <p:nvPr/>
            </p:nvSpPr>
            <p:spPr bwMode="auto">
              <a:xfrm flipH="1">
                <a:off x="3603642" y="3275482"/>
                <a:ext cx="3511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5" name="Line 1074"/>
              <p:cNvSpPr>
                <a:spLocks noChangeShapeType="1"/>
              </p:cNvSpPr>
              <p:nvPr/>
            </p:nvSpPr>
            <p:spPr bwMode="auto">
              <a:xfrm flipV="1">
                <a:off x="3952738" y="3057923"/>
                <a:ext cx="223299" cy="1385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6" name="Line 1075"/>
              <p:cNvSpPr>
                <a:spLocks noChangeShapeType="1"/>
              </p:cNvSpPr>
              <p:nvPr/>
            </p:nvSpPr>
            <p:spPr bwMode="auto">
              <a:xfrm flipH="1" flipV="1">
                <a:off x="3951723" y="3357177"/>
                <a:ext cx="234463" cy="15273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7" name="Line 1072"/>
              <p:cNvSpPr>
                <a:spLocks noChangeShapeType="1"/>
              </p:cNvSpPr>
              <p:nvPr/>
            </p:nvSpPr>
            <p:spPr bwMode="auto">
              <a:xfrm>
                <a:off x="4181769" y="3509913"/>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8" name="Line 1072"/>
              <p:cNvSpPr>
                <a:spLocks noChangeShapeType="1"/>
              </p:cNvSpPr>
              <p:nvPr/>
            </p:nvSpPr>
            <p:spPr bwMode="auto">
              <a:xfrm>
                <a:off x="4176037" y="2728008"/>
                <a:ext cx="0" cy="3464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9" name="椭圆 158"/>
              <p:cNvSpPr/>
              <p:nvPr/>
            </p:nvSpPr>
            <p:spPr>
              <a:xfrm>
                <a:off x="4134987" y="3827380"/>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10" name="椭圆 159"/>
              <p:cNvSpPr/>
              <p:nvPr/>
            </p:nvSpPr>
            <p:spPr>
              <a:xfrm>
                <a:off x="4134987" y="2680214"/>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11" name="椭圆 160"/>
              <p:cNvSpPr/>
              <p:nvPr/>
            </p:nvSpPr>
            <p:spPr>
              <a:xfrm>
                <a:off x="3554326" y="3219215"/>
                <a:ext cx="95588" cy="95588"/>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12" name="右箭头 161"/>
            <p:cNvSpPr/>
            <p:nvPr/>
          </p:nvSpPr>
          <p:spPr>
            <a:xfrm>
              <a:off x="2901251" y="1824445"/>
              <a:ext cx="424070" cy="36821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13" name="圆角矩形 162"/>
            <p:cNvSpPr/>
            <p:nvPr/>
          </p:nvSpPr>
          <p:spPr>
            <a:xfrm>
              <a:off x="492903" y="781207"/>
              <a:ext cx="3936244" cy="2548744"/>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mc:AlternateContent xmlns:mc="http://schemas.openxmlformats.org/markup-compatibility/2006">
        <mc:Choice xmlns:p14="http://schemas.microsoft.com/office/powerpoint/2010/main" Requires="p14">
          <p:contentPart p14:bwMode="auto" r:id="rId5">
            <p14:nvContentPartPr>
              <p14:cNvPr id="1052633" name=""/>
              <p14:cNvContentPartPr/>
              <p14:nvPr/>
            </p14:nvContentPartPr>
            <p14:xfrm>
              <a:off x="7541637" y="1902569"/>
              <a:ext cx="205596" cy="85815"/>
            </p14:xfrm>
          </p:contentPart>
        </mc:Choice>
        <mc:Fallback>
          <p:sp>
            <p:nvSpPr>
              <p:cNvPr id="1052633" name=""/>
              <p:cNvSpPr/>
              <p:nvPr/>
            </p:nvSpPr>
            <p:spPr>
              <a:xfrm>
                <a:off x="7541637" y="1902569"/>
                <a:ext cx="205596" cy="85815"/>
              </a:xfrm>
            </p:spPr>
          </p:sp>
        </mc:Fallback>
      </mc:AlternateContent>
      <mc:AlternateContent xmlns:mc="http://schemas.openxmlformats.org/markup-compatibility/2006">
        <mc:Choice xmlns:p14="http://schemas.microsoft.com/office/powerpoint/2010/main" Requires="p14">
          <p:contentPart p14:bwMode="auto" r:id="rId6">
            <p14:nvContentPartPr>
              <p14:cNvPr id="1052634" name=""/>
              <p14:cNvContentPartPr/>
              <p14:nvPr/>
            </p14:nvContentPartPr>
            <p14:xfrm>
              <a:off x="7587730" y="1851911"/>
              <a:ext cx="122906" cy="216483"/>
            </p14:xfrm>
          </p:contentPart>
        </mc:Choice>
        <mc:Fallback>
          <p:sp>
            <p:nvSpPr>
              <p:cNvPr id="1052634" name=""/>
              <p:cNvSpPr/>
              <p:nvPr/>
            </p:nvSpPr>
            <p:spPr>
              <a:xfrm>
                <a:off x="7587730" y="1851911"/>
                <a:ext cx="122906" cy="216483"/>
              </a:xfrm>
            </p:spPr>
          </p:sp>
        </mc:Fallback>
      </mc:AlternateContent>
      <mc:AlternateContent xmlns:mc="http://schemas.openxmlformats.org/markup-compatibility/2006">
        <mc:Choice xmlns:p14="http://schemas.microsoft.com/office/powerpoint/2010/main" Requires="p14">
          <p:contentPart p14:bwMode="auto" r:id="rId7">
            <p14:nvContentPartPr>
              <p14:cNvPr id="1052635" name=""/>
              <p14:cNvContentPartPr/>
              <p14:nvPr/>
            </p14:nvContentPartPr>
            <p14:xfrm>
              <a:off x="7548785" y="2091405"/>
              <a:ext cx="206959" cy="101039"/>
            </p14:xfrm>
          </p:contentPart>
        </mc:Choice>
        <mc:Fallback>
          <p:sp>
            <p:nvSpPr>
              <p:cNvPr id="1052635" name=""/>
              <p:cNvSpPr/>
              <p:nvPr/>
            </p:nvSpPr>
            <p:spPr>
              <a:xfrm>
                <a:off x="7548785" y="2091405"/>
                <a:ext cx="206959" cy="101039"/>
              </a:xfrm>
            </p:spPr>
          </p:sp>
        </mc:Fallback>
      </mc:AlternateContent>
      <mc:AlternateContent xmlns:mc="http://schemas.openxmlformats.org/markup-compatibility/2006">
        <mc:Choice xmlns:p14="http://schemas.microsoft.com/office/powerpoint/2010/main" Requires="p14">
          <p:contentPart p14:bwMode="auto" r:id="rId8">
            <p14:nvContentPartPr>
              <p14:cNvPr id="1052636" name=""/>
              <p14:cNvContentPartPr/>
              <p14:nvPr/>
            </p14:nvContentPartPr>
            <p14:xfrm>
              <a:off x="7622873" y="2015679"/>
              <a:ext cx="52891" cy="243684"/>
            </p14:xfrm>
          </p:contentPart>
        </mc:Choice>
        <mc:Fallback>
          <p:sp>
            <p:nvSpPr>
              <p:cNvPr id="1052636" name=""/>
              <p:cNvSpPr/>
              <p:nvPr/>
            </p:nvSpPr>
            <p:spPr>
              <a:xfrm>
                <a:off x="7622873" y="2015679"/>
                <a:ext cx="52891" cy="243684"/>
              </a:xfrm>
            </p:spPr>
          </p:sp>
        </mc:Fallback>
      </mc:AlternateContent>
      <mc:AlternateContent xmlns:mc="http://schemas.openxmlformats.org/markup-compatibility/2006">
        <mc:Choice xmlns:p14="http://schemas.microsoft.com/office/powerpoint/2010/main" Requires="p14">
          <p:contentPart p14:bwMode="auto" r:id="rId9">
            <p14:nvContentPartPr>
              <p14:cNvPr id="1052637" name=""/>
              <p14:cNvContentPartPr/>
              <p14:nvPr/>
            </p14:nvContentPartPr>
            <p14:xfrm>
              <a:off x="7521490" y="2003331"/>
              <a:ext cx="37865" cy="52175"/>
            </p14:xfrm>
          </p:contentPart>
        </mc:Choice>
        <mc:Fallback>
          <p:sp>
            <p:nvSpPr>
              <p:cNvPr id="1052637" name=""/>
              <p:cNvSpPr/>
              <p:nvPr/>
            </p:nvSpPr>
            <p:spPr>
              <a:xfrm>
                <a:off x="7521490" y="2003331"/>
                <a:ext cx="37865" cy="52175"/>
              </a:xfrm>
            </p:spPr>
          </p:sp>
        </mc:Fallback>
      </mc:AlternateContent>
      <mc:AlternateContent xmlns:mc="http://schemas.openxmlformats.org/markup-compatibility/2006">
        <mc:Choice xmlns:p14="http://schemas.microsoft.com/office/powerpoint/2010/main" Requires="p14">
          <p:contentPart p14:bwMode="auto" r:id="rId10">
            <p14:nvContentPartPr>
              <p14:cNvPr id="1052638" name=""/>
              <p14:cNvContentPartPr/>
              <p14:nvPr/>
            </p14:nvContentPartPr>
            <p14:xfrm>
              <a:off x="7515966" y="2115110"/>
              <a:ext cx="267063" cy="141812"/>
            </p14:xfrm>
          </p:contentPart>
        </mc:Choice>
        <mc:Fallback>
          <p:sp>
            <p:nvSpPr>
              <p:cNvPr id="1052638" name=""/>
              <p:cNvSpPr/>
              <p:nvPr/>
            </p:nvSpPr>
            <p:spPr>
              <a:xfrm>
                <a:off x="7515966" y="2115110"/>
                <a:ext cx="267063" cy="141812"/>
              </a:xfrm>
            </p:spPr>
          </p:sp>
        </mc:Fallback>
      </mc:AlternateContent>
      <mc:AlternateContent xmlns:mc="http://schemas.openxmlformats.org/markup-compatibility/2006">
        <mc:Choice xmlns:p14="http://schemas.microsoft.com/office/powerpoint/2010/main" Requires="p14">
          <p:contentPart p14:bwMode="auto" r:id="rId11">
            <p14:nvContentPartPr>
              <p14:cNvPr id="1052639" name=""/>
              <p14:cNvContentPartPr/>
              <p14:nvPr/>
            </p14:nvContentPartPr>
            <p14:xfrm>
              <a:off x="7767798" y="1962917"/>
              <a:ext cx="184879" cy="50162"/>
            </p14:xfrm>
          </p:contentPart>
        </mc:Choice>
        <mc:Fallback>
          <p:sp>
            <p:nvSpPr>
              <p:cNvPr id="1052639" name=""/>
              <p:cNvSpPr/>
              <p:nvPr/>
            </p:nvSpPr>
            <p:spPr>
              <a:xfrm>
                <a:off x="7767798" y="1962917"/>
                <a:ext cx="184879" cy="50162"/>
              </a:xfrm>
            </p:spPr>
          </p:sp>
        </mc:Fallback>
      </mc:AlternateContent>
      <mc:AlternateContent xmlns:mc="http://schemas.openxmlformats.org/markup-compatibility/2006">
        <mc:Choice xmlns:p14="http://schemas.microsoft.com/office/powerpoint/2010/main" Requires="p14">
          <p:contentPart p14:bwMode="auto" r:id="rId12">
            <p14:nvContentPartPr>
              <p14:cNvPr id="1052640" name=""/>
              <p14:cNvContentPartPr/>
              <p14:nvPr/>
            </p14:nvContentPartPr>
            <p14:xfrm>
              <a:off x="7819328" y="1912349"/>
              <a:ext cx="110686" cy="390765"/>
            </p14:xfrm>
          </p:contentPart>
        </mc:Choice>
        <mc:Fallback>
          <p:sp>
            <p:nvSpPr>
              <p:cNvPr id="1052640" name=""/>
              <p:cNvSpPr/>
              <p:nvPr/>
            </p:nvSpPr>
            <p:spPr>
              <a:xfrm>
                <a:off x="7819328" y="1912349"/>
                <a:ext cx="110686" cy="390765"/>
              </a:xfrm>
            </p:spPr>
          </p:sp>
        </mc:Fallback>
      </mc:AlternateContent>
      <mc:AlternateContent xmlns:mc="http://schemas.openxmlformats.org/markup-compatibility/2006">
        <mc:Choice xmlns:p14="http://schemas.microsoft.com/office/powerpoint/2010/main" Requires="p14">
          <p:contentPart p14:bwMode="auto" r:id="rId13">
            <p14:nvContentPartPr>
              <p14:cNvPr id="1052641" name=""/>
              <p14:cNvContentPartPr/>
              <p14:nvPr/>
            </p14:nvContentPartPr>
            <p14:xfrm>
              <a:off x="7958218" y="1778619"/>
              <a:ext cx="68162" cy="38681"/>
            </p14:xfrm>
          </p:contentPart>
        </mc:Choice>
        <mc:Fallback>
          <p:sp>
            <p:nvSpPr>
              <p:cNvPr id="1052641" name=""/>
              <p:cNvSpPr/>
              <p:nvPr/>
            </p:nvSpPr>
            <p:spPr>
              <a:xfrm>
                <a:off x="7958218" y="1778619"/>
                <a:ext cx="68162" cy="38681"/>
              </a:xfrm>
            </p:spPr>
          </p:sp>
        </mc:Fallback>
      </mc:AlternateContent>
      <mc:AlternateContent xmlns:mc="http://schemas.openxmlformats.org/markup-compatibility/2006">
        <mc:Choice xmlns:p14="http://schemas.microsoft.com/office/powerpoint/2010/main" Requires="p14">
          <p:contentPart p14:bwMode="auto" r:id="rId14">
            <p14:nvContentPartPr>
              <p14:cNvPr id="1052642" name=""/>
              <p14:cNvContentPartPr/>
              <p14:nvPr/>
            </p14:nvContentPartPr>
            <p14:xfrm>
              <a:off x="7888679" y="1868131"/>
              <a:ext cx="232923" cy="415019"/>
            </p14:xfrm>
          </p:contentPart>
        </mc:Choice>
        <mc:Fallback>
          <p:sp>
            <p:nvSpPr>
              <p:cNvPr id="1052642" name=""/>
              <p:cNvSpPr/>
              <p:nvPr/>
            </p:nvSpPr>
            <p:spPr>
              <a:xfrm>
                <a:off x="7888679" y="1868131"/>
                <a:ext cx="232923" cy="415019"/>
              </a:xfrm>
            </p:spPr>
          </p:sp>
        </mc:Fallback>
      </mc:AlternateContent>
      <mc:AlternateContent xmlns:mc="http://schemas.openxmlformats.org/markup-compatibility/2006">
        <mc:Choice xmlns:p14="http://schemas.microsoft.com/office/powerpoint/2010/main" Requires="p14">
          <p:contentPart p14:bwMode="auto" r:id="rId15">
            <p14:nvContentPartPr>
              <p14:cNvPr id="1052643" name=""/>
              <p14:cNvContentPartPr/>
              <p14:nvPr/>
            </p14:nvContentPartPr>
            <p14:xfrm>
              <a:off x="7671524" y="2457593"/>
              <a:ext cx="215432" cy="368471"/>
            </p14:xfrm>
          </p:contentPart>
        </mc:Choice>
        <mc:Fallback>
          <p:sp>
            <p:nvSpPr>
              <p:cNvPr id="1052643" name=""/>
              <p:cNvSpPr/>
              <p:nvPr/>
            </p:nvSpPr>
            <p:spPr>
              <a:xfrm>
                <a:off x="7671524" y="2457593"/>
                <a:ext cx="215432" cy="368471"/>
              </a:xfrm>
            </p:spPr>
          </p:sp>
        </mc:Fallback>
      </mc:AlternateContent>
      <mc:AlternateContent xmlns:mc="http://schemas.openxmlformats.org/markup-compatibility/2006">
        <mc:Choice xmlns:p14="http://schemas.microsoft.com/office/powerpoint/2010/main" Requires="p14">
          <p:contentPart p14:bwMode="auto" r:id="rId16">
            <p14:nvContentPartPr>
              <p14:cNvPr id="1052644" name=""/>
              <p14:cNvContentPartPr/>
              <p14:nvPr/>
            </p14:nvContentPartPr>
            <p14:xfrm>
              <a:off x="7843186" y="2404052"/>
              <a:ext cx="243024" cy="417419"/>
            </p14:xfrm>
          </p:contentPart>
        </mc:Choice>
        <mc:Fallback>
          <p:sp>
            <p:nvSpPr>
              <p:cNvPr id="1052644" name=""/>
              <p:cNvSpPr/>
              <p:nvPr/>
            </p:nvSpPr>
            <p:spPr>
              <a:xfrm>
                <a:off x="7843186" y="2404052"/>
                <a:ext cx="243024" cy="417419"/>
              </a:xfrm>
            </p:spPr>
          </p:sp>
        </mc:Fallback>
      </mc:AlternateContent>
      <mc:AlternateContent xmlns:mc="http://schemas.openxmlformats.org/markup-compatibility/2006">
        <mc:Choice xmlns:p14="http://schemas.microsoft.com/office/powerpoint/2010/main" Requires="p14">
          <p:contentPart p14:bwMode="auto" r:id="rId17">
            <p14:nvContentPartPr>
              <p14:cNvPr id="1052645" name=""/>
              <p14:cNvContentPartPr/>
              <p14:nvPr/>
            </p14:nvContentPartPr>
            <p14:xfrm>
              <a:off x="7771677" y="2942991"/>
              <a:ext cx="339509" cy="453402"/>
            </p14:xfrm>
          </p:contentPart>
        </mc:Choice>
        <mc:Fallback>
          <p:sp>
            <p:nvSpPr>
              <p:cNvPr id="1052645" name=""/>
              <p:cNvSpPr/>
              <p:nvPr/>
            </p:nvSpPr>
            <p:spPr>
              <a:xfrm>
                <a:off x="7771677" y="2942991"/>
                <a:ext cx="339509" cy="453402"/>
              </a:xfrm>
            </p:spPr>
          </p:sp>
        </mc:Fallback>
      </mc:AlternateContent>
      <mc:AlternateContent xmlns:mc="http://schemas.openxmlformats.org/markup-compatibility/2006">
        <mc:Choice xmlns:p14="http://schemas.microsoft.com/office/powerpoint/2010/main" Requires="p14">
          <p:contentPart p14:bwMode="auto" r:id="rId18">
            <p14:nvContentPartPr>
              <p14:cNvPr id="1052646" name=""/>
              <p14:cNvContentPartPr/>
              <p14:nvPr/>
            </p14:nvContentPartPr>
            <p14:xfrm>
              <a:off x="8075198" y="3295280"/>
              <a:ext cx="276211" cy="72955"/>
            </p14:xfrm>
          </p:contentPart>
        </mc:Choice>
        <mc:Fallback>
          <p:sp>
            <p:nvSpPr>
              <p:cNvPr id="1052646" name=""/>
              <p:cNvSpPr/>
              <p:nvPr/>
            </p:nvSpPr>
            <p:spPr>
              <a:xfrm>
                <a:off x="8075198" y="3295280"/>
                <a:ext cx="276211" cy="72955"/>
              </a:xfrm>
            </p:spPr>
          </p:sp>
        </mc:Fallback>
      </mc:AlternateContent>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983" name=""/>
        <p:cNvGrpSpPr/>
        <p:nvPr/>
      </p:nvGrpSpPr>
      <p:grpSpPr>
        <a:xfrm>
          <a:off x="0" y="0"/>
          <a:ext cx="0" cy="0"/>
          <a:chOff x="0" y="0"/>
          <a:chExt cx="0" cy="0"/>
        </a:xfrm>
      </p:grpSpPr>
      <p:sp>
        <p:nvSpPr>
          <p:cNvPr id="10518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818" name="Rectangle 3"/>
          <p:cNvSpPr>
            <a:spLocks noChangeArrowheads="1"/>
          </p:cNvSpPr>
          <p:nvPr/>
        </p:nvSpPr>
        <p:spPr bwMode="auto">
          <a:xfrm>
            <a:off x="341026" y="2284296"/>
            <a:ext cx="8342678"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 Connect the emitter/collector of T1 to the base of T2, connect the </a:t>
            </a:r>
            <a:r>
              <a:rPr altLang="zh-CN" b="1" dirty="0" sz="2400" kumimoji="1" lang="en-US">
                <a:latin typeface="Arial" panose="020B0604020202020204" pitchFamily="34" charset="0"/>
                <a:cs typeface="Arial" panose="020B0604020202020204" pitchFamily="34" charset="0"/>
              </a:rPr>
              <a:t>emitter/collector of </a:t>
            </a:r>
            <a:r>
              <a:rPr altLang="zh-CN" b="1" dirty="0" sz="2400" kumimoji="1" lang="en-US" smtClean="0">
                <a:latin typeface="Arial" panose="020B0604020202020204" pitchFamily="34" charset="0"/>
                <a:cs typeface="Arial" panose="020B0604020202020204" pitchFamily="34" charset="0"/>
              </a:rPr>
              <a:t>T2 to the base of T3 … </a:t>
            </a:r>
            <a:endParaRPr altLang="en-US" baseline="-25000" dirty="0" sz="3200" kumimoji="1" lang="zh-CN" smtClean="0">
              <a:latin typeface="Arial" panose="020B0604020202020204" pitchFamily="34" charset="0"/>
              <a:cs typeface="Arial" panose="020B0604020202020204" pitchFamily="34" charset="0"/>
            </a:endParaRPr>
          </a:p>
        </p:txBody>
      </p:sp>
      <p:sp>
        <p:nvSpPr>
          <p:cNvPr id="1051819" name="Rectangle 3"/>
          <p:cNvSpPr>
            <a:spLocks noChangeArrowheads="1"/>
          </p:cNvSpPr>
          <p:nvPr/>
        </p:nvSpPr>
        <p:spPr bwMode="auto">
          <a:xfrm>
            <a:off x="341026" y="477783"/>
            <a:ext cx="8342678"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Base principle to build a composite transistor</a:t>
            </a:r>
            <a:endParaRPr altLang="en-US" baseline="-25000" dirty="0" sz="3600" kumimoji="1" lang="zh-CN" smtClean="0">
              <a:latin typeface="Arial" panose="020B0604020202020204" pitchFamily="34" charset="0"/>
              <a:cs typeface="Arial" panose="020B0604020202020204" pitchFamily="34" charset="0"/>
            </a:endParaRPr>
          </a:p>
        </p:txBody>
      </p:sp>
      <p:sp>
        <p:nvSpPr>
          <p:cNvPr id="1051820" name="Rectangle 3"/>
          <p:cNvSpPr>
            <a:spLocks noChangeArrowheads="1"/>
          </p:cNvSpPr>
          <p:nvPr/>
        </p:nvSpPr>
        <p:spPr bwMode="auto">
          <a:xfrm>
            <a:off x="341026" y="1366271"/>
            <a:ext cx="8342678" cy="4470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 Each transistor need to work in the amplification region</a:t>
            </a:r>
            <a:endParaRPr altLang="en-US" baseline="-25000" dirty="0" sz="3200" kumimoji="1" lang="zh-CN" smtClean="0">
              <a:latin typeface="Arial" panose="020B0604020202020204" pitchFamily="34" charset="0"/>
              <a:cs typeface="Arial" panose="020B0604020202020204" pitchFamily="34" charset="0"/>
            </a:endParaRPr>
          </a:p>
        </p:txBody>
      </p:sp>
      <p:graphicFrame>
        <p:nvGraphicFramePr>
          <p:cNvPr id="4194306" name="Object 4"/>
          <p:cNvGraphicFramePr>
            <a:graphicFrameLocks noChangeAspect="1"/>
          </p:cNvGraphicFramePr>
          <p:nvPr/>
        </p:nvGraphicFramePr>
        <p:xfrm>
          <a:off x="2684107" y="3156992"/>
          <a:ext cx="2958188" cy="3248992"/>
        </p:xfrm>
        <a:graphic>
          <a:graphicData uri="http://schemas.openxmlformats.org/presentationml/2006/ole">
            <mc:AlternateContent xmlns:mc="http://schemas.openxmlformats.org/markup-compatibility/2006">
              <mc:Choice xmlns:v="urn:schemas-microsoft-com:vml" Requires="v">
                <p:oleObj name="Photo Editor 照片" r:id="rId1" spid="_x0000_s1072" imgH="8523810" imgW="7763959" progId="MSPhotoEd.3">
                  <p:embed/>
                </p:oleObj>
              </mc:Choice>
              <mc:Fallback>
                <p:oleObj name="Photo Editor 照片" r:id="rId1" spid="" imgH="8523810" imgW="7763959" progId="MSPhotoEd.3">
                  <p:embed/>
                  <p:pic>
                    <p:nvPicPr>
                      <p:cNvPr id="2097152" name="Object 4"/>
                      <p:cNvPicPr>
                        <a:picLocks noChangeAspect="1" noChangeArrowheads="1"/>
                      </p:cNvPicPr>
                      <p:nvPr/>
                    </p:nvPicPr>
                    <p:blipFill>
                      <a:blip xmlns:r="http://schemas.openxmlformats.org/officeDocument/2006/relationships" r:embed="rId2"/>
                      <a:srcRect/>
                      <a:stretch>
                        <a:fillRect/>
                      </a:stretch>
                    </p:blipFill>
                    <p:spPr bwMode="auto">
                      <a:xfrm>
                        <a:off x="2684107" y="3156992"/>
                        <a:ext cx="2958188" cy="3248992"/>
                      </a:xfrm>
                      <a:prstGeom prst="rect"/>
                      <a:noFill/>
                      <a:ln>
                        <a:noFill/>
                      </a:ln>
                      <a:effectLst/>
                    </p:spPr>
                  </p:pic>
                </p:oleObj>
              </mc:Fallback>
            </mc:AlternateContent>
          </a:graphicData>
        </a:graphic>
      </p:graphicFrame>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986" name=""/>
        <p:cNvGrpSpPr/>
        <p:nvPr/>
      </p:nvGrpSpPr>
      <p:grpSpPr>
        <a:xfrm>
          <a:off x="0" y="0"/>
          <a:ext cx="0" cy="0"/>
          <a:chOff x="0" y="0"/>
          <a:chExt cx="0" cy="0"/>
        </a:xfrm>
      </p:grpSpPr>
      <p:sp>
        <p:nvSpPr>
          <p:cNvPr id="10518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825" name="Rectangle 3"/>
          <p:cNvSpPr>
            <a:spLocks noChangeArrowheads="1"/>
          </p:cNvSpPr>
          <p:nvPr/>
        </p:nvSpPr>
        <p:spPr bwMode="auto">
          <a:xfrm>
            <a:off x="323528" y="372843"/>
            <a:ext cx="849694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2.6.2 Composite amplifier circuit</a:t>
            </a:r>
          </a:p>
        </p:txBody>
      </p:sp>
      <p:sp>
        <p:nvSpPr>
          <p:cNvPr id="1051826" name="Rectangle 68"/>
          <p:cNvSpPr/>
          <p:nvPr/>
        </p:nvSpPr>
        <p:spPr>
          <a:xfrm>
            <a:off x="345332" y="890222"/>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87" name="组合 1"/>
          <p:cNvGrpSpPr/>
          <p:nvPr/>
        </p:nvGrpSpPr>
        <p:grpSpPr>
          <a:xfrm>
            <a:off x="153395" y="2032504"/>
            <a:ext cx="5195359" cy="3273533"/>
            <a:chOff x="238389" y="1715304"/>
            <a:chExt cx="5195359" cy="3273533"/>
          </a:xfrm>
        </p:grpSpPr>
        <p:sp>
          <p:nvSpPr>
            <p:cNvPr id="1051827" name="Line 1072"/>
            <p:cNvSpPr>
              <a:spLocks noChangeShapeType="1"/>
            </p:cNvSpPr>
            <p:nvPr/>
          </p:nvSpPr>
          <p:spPr bwMode="auto">
            <a:xfrm>
              <a:off x="3263750" y="3200211"/>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88" name="组合 8"/>
            <p:cNvGrpSpPr/>
            <p:nvPr/>
          </p:nvGrpSpPr>
          <p:grpSpPr>
            <a:xfrm>
              <a:off x="238389" y="1715304"/>
              <a:ext cx="5195359" cy="3273533"/>
              <a:chOff x="4274796" y="2366154"/>
              <a:chExt cx="5195359" cy="3273533"/>
            </a:xfrm>
          </p:grpSpPr>
          <p:grpSp>
            <p:nvGrpSpPr>
              <p:cNvPr id="989" name="组合 9"/>
              <p:cNvGrpSpPr/>
              <p:nvPr/>
            </p:nvGrpSpPr>
            <p:grpSpPr>
              <a:xfrm>
                <a:off x="4274796" y="2366154"/>
                <a:ext cx="5195359" cy="3273533"/>
                <a:chOff x="4353253" y="2529276"/>
                <a:chExt cx="5195359" cy="3273533"/>
              </a:xfrm>
            </p:grpSpPr>
            <p:sp>
              <p:nvSpPr>
                <p:cNvPr id="1051828" name="矩形 16"/>
                <p:cNvSpPr>
                  <a:spLocks noChangeAspect="1" noMove="1" noResize="1" noRot="1" noAdjustHandles="1" noEditPoints="1" noChangeArrowheads="1" noChangeShapeType="1" noTextEdit="1"/>
                </p:cNvSpPr>
                <p:nvPr/>
              </p:nvSpPr>
              <p:spPr>
                <a:xfrm>
                  <a:off x="8843815" y="4932554"/>
                  <a:ext cx="599780" cy="461665"/>
                </a:xfrm>
                <a:prstGeom prst="rect"/>
                <a:blipFill>
                  <a:blip xmlns:r="http://schemas.openxmlformats.org/officeDocument/2006/relationships" r:embed="rId1"/>
                  <a:stretch>
                    <a:fillRect/>
                  </a:stretch>
                </a:blipFill>
              </p:spPr>
              <p:txBody>
                <a:bodyPr/>
                <a:p>
                  <a:r>
                    <a:rPr altLang="en-US" lang="zh-CN">
                      <a:noFill/>
                    </a:rPr>
                    <a:t> </a:t>
                  </a:r>
                </a:p>
              </p:txBody>
            </p:sp>
            <p:grpSp>
              <p:nvGrpSpPr>
                <p:cNvPr id="990" name="组合 15"/>
                <p:cNvGrpSpPr/>
                <p:nvPr/>
              </p:nvGrpSpPr>
              <p:grpSpPr>
                <a:xfrm>
                  <a:off x="4353253" y="2529276"/>
                  <a:ext cx="5195359" cy="3273533"/>
                  <a:chOff x="3823835" y="612332"/>
                  <a:chExt cx="5195359" cy="3273533"/>
                </a:xfrm>
              </p:grpSpPr>
              <p:grpSp>
                <p:nvGrpSpPr>
                  <p:cNvPr id="991" name="组合 21"/>
                  <p:cNvGrpSpPr/>
                  <p:nvPr/>
                </p:nvGrpSpPr>
                <p:grpSpPr>
                  <a:xfrm>
                    <a:off x="4224308" y="612332"/>
                    <a:ext cx="4794886" cy="3273533"/>
                    <a:chOff x="197881" y="1833586"/>
                    <a:chExt cx="4794886" cy="3273533"/>
                  </a:xfrm>
                </p:grpSpPr>
                <p:grpSp>
                  <p:nvGrpSpPr>
                    <p:cNvPr id="992" name="组合 25"/>
                    <p:cNvGrpSpPr/>
                    <p:nvPr/>
                  </p:nvGrpSpPr>
                  <p:grpSpPr>
                    <a:xfrm>
                      <a:off x="197881" y="1833586"/>
                      <a:ext cx="4794886" cy="3273533"/>
                      <a:chOff x="2428254" y="361250"/>
                      <a:chExt cx="4794886" cy="3273533"/>
                    </a:xfrm>
                  </p:grpSpPr>
                  <p:grpSp>
                    <p:nvGrpSpPr>
                      <p:cNvPr id="993" name="组合 27"/>
                      <p:cNvGrpSpPr/>
                      <p:nvPr/>
                    </p:nvGrpSpPr>
                    <p:grpSpPr>
                      <a:xfrm>
                        <a:off x="2428254" y="361250"/>
                        <a:ext cx="4794886" cy="3273533"/>
                        <a:chOff x="4869126" y="798524"/>
                        <a:chExt cx="4794886" cy="3273533"/>
                      </a:xfrm>
                    </p:grpSpPr>
                    <p:grpSp>
                      <p:nvGrpSpPr>
                        <p:cNvPr id="994" name="组合 38"/>
                        <p:cNvGrpSpPr/>
                        <p:nvPr/>
                      </p:nvGrpSpPr>
                      <p:grpSpPr>
                        <a:xfrm>
                          <a:off x="4869126" y="798524"/>
                          <a:ext cx="4794886" cy="3273533"/>
                          <a:chOff x="748121" y="1693123"/>
                          <a:chExt cx="4794886" cy="3273533"/>
                        </a:xfrm>
                      </p:grpSpPr>
                      <p:sp>
                        <p:nvSpPr>
                          <p:cNvPr id="1051829" name="文本框 43"/>
                          <p:cNvSpPr txBox="1"/>
                          <p:nvPr/>
                        </p:nvSpPr>
                        <p:spPr>
                          <a:xfrm>
                            <a:off x="4955944" y="375673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830" name="文本框 44"/>
                          <p:cNvSpPr txBox="1"/>
                          <p:nvPr/>
                        </p:nvSpPr>
                        <p:spPr>
                          <a:xfrm>
                            <a:off x="4982538" y="448120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995" name="组合 42"/>
                          <p:cNvGrpSpPr/>
                          <p:nvPr/>
                        </p:nvGrpSpPr>
                        <p:grpSpPr>
                          <a:xfrm>
                            <a:off x="748121" y="1693123"/>
                            <a:ext cx="3985864" cy="3273533"/>
                            <a:chOff x="481800" y="1597997"/>
                            <a:chExt cx="3985864" cy="3273533"/>
                          </a:xfrm>
                        </p:grpSpPr>
                        <p:grpSp>
                          <p:nvGrpSpPr>
                            <p:cNvPr id="996" name="组合 45"/>
                            <p:cNvGrpSpPr/>
                            <p:nvPr/>
                          </p:nvGrpSpPr>
                          <p:grpSpPr>
                            <a:xfrm>
                              <a:off x="687983" y="1597997"/>
                              <a:ext cx="3779681" cy="3273533"/>
                              <a:chOff x="687983" y="1597997"/>
                              <a:chExt cx="3779681" cy="3273533"/>
                            </a:xfrm>
                          </p:grpSpPr>
                          <p:grpSp>
                            <p:nvGrpSpPr>
                              <p:cNvPr id="997" name="Group 1096"/>
                              <p:cNvGrpSpPr/>
                              <p:nvPr/>
                            </p:nvGrpSpPr>
                            <p:grpSpPr bwMode="auto">
                              <a:xfrm>
                                <a:off x="1275235" y="1865019"/>
                                <a:ext cx="2135679" cy="3005874"/>
                                <a:chOff x="4072" y="2243"/>
                                <a:chExt cx="1502" cy="2114"/>
                              </a:xfrm>
                            </p:grpSpPr>
                            <p:sp>
                              <p:nvSpPr>
                                <p:cNvPr id="105183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2"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3" name="Line 1074"/>
                                <p:cNvSpPr>
                                  <a:spLocks noChangeShapeType="1"/>
                                </p:cNvSpPr>
                                <p:nvPr/>
                              </p:nvSpPr>
                              <p:spPr bwMode="auto">
                                <a:xfrm flipV="1">
                                  <a:off x="4677" y="2841"/>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5" name="Line 1076"/>
                                <p:cNvSpPr>
                                  <a:spLocks noChangeShapeType="1"/>
                                </p:cNvSpPr>
                                <p:nvPr/>
                              </p:nvSpPr>
                              <p:spPr bwMode="auto">
                                <a:xfrm flipV="1">
                                  <a:off x="5574" y="2243"/>
                                  <a:ext cx="0" cy="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6" name="Line 1077"/>
                                <p:cNvSpPr>
                                  <a:spLocks noChangeShapeType="1"/>
                                </p:cNvSpPr>
                                <p:nvPr/>
                              </p:nvSpPr>
                              <p:spPr bwMode="auto">
                                <a:xfrm>
                                  <a:off x="5574" y="3576"/>
                                  <a:ext cx="0" cy="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7" name="Line 1072"/>
                                <p:cNvSpPr>
                                  <a:spLocks noChangeShapeType="1"/>
                                </p:cNvSpPr>
                                <p:nvPr/>
                              </p:nvSpPr>
                              <p:spPr bwMode="auto">
                                <a:xfrm>
                                  <a:off x="4681" y="2851"/>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838" name="文本框 52"/>
                              <p:cNvSpPr txBox="1"/>
                              <p:nvPr/>
                            </p:nvSpPr>
                            <p:spPr>
                              <a:xfrm>
                                <a:off x="3723316" y="1597997"/>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839" name="Line 1077"/>
                              <p:cNvSpPr>
                                <a:spLocks noChangeShapeType="1"/>
                              </p:cNvSpPr>
                              <p:nvPr/>
                            </p:nvSpPr>
                            <p:spPr bwMode="auto">
                              <a:xfrm flipV="1">
                                <a:off x="1706017" y="1866440"/>
                                <a:ext cx="0" cy="12267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0" name="Line 1073"/>
                              <p:cNvSpPr>
                                <a:spLocks noChangeShapeType="1"/>
                              </p:cNvSpPr>
                              <p:nvPr/>
                            </p:nvSpPr>
                            <p:spPr bwMode="auto">
                              <a:xfrm flipH="1">
                                <a:off x="687983" y="4662995"/>
                                <a:ext cx="37796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1" name="Line 1073"/>
                              <p:cNvSpPr>
                                <a:spLocks noChangeShapeType="1"/>
                              </p:cNvSpPr>
                              <p:nvPr/>
                            </p:nvSpPr>
                            <p:spPr bwMode="auto">
                              <a:xfrm flipH="1">
                                <a:off x="2448338" y="3427896"/>
                                <a:ext cx="6583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2" name="矩形 56"/>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43" name="Line 1077"/>
                              <p:cNvSpPr>
                                <a:spLocks noChangeShapeType="1"/>
                              </p:cNvSpPr>
                              <p:nvPr/>
                            </p:nvSpPr>
                            <p:spPr bwMode="auto">
                              <a:xfrm flipH="1" flipV="1">
                                <a:off x="1697381" y="1869205"/>
                                <a:ext cx="18949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4" name="文本框 58"/>
                              <p:cNvSpPr txBox="1"/>
                              <p:nvPr/>
                            </p:nvSpPr>
                            <p:spPr>
                              <a:xfrm>
                                <a:off x="1755905" y="2221872"/>
                                <a:ext cx="63051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1845" name="文本框 59"/>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6049" name="直接连接符 60"/>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846" name="椭圆 46"/>
                            <p:cNvSpPr/>
                            <p:nvPr/>
                          </p:nvSpPr>
                          <p:spPr>
                            <a:xfrm>
                              <a:off x="481800"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47" name="文本框 47"/>
                            <p:cNvSpPr txBox="1"/>
                            <p:nvPr/>
                          </p:nvSpPr>
                          <p:spPr>
                            <a:xfrm>
                              <a:off x="687989"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848" name="文本框 48"/>
                            <p:cNvSpPr txBox="1"/>
                            <p:nvPr/>
                          </p:nvSpPr>
                          <p:spPr>
                            <a:xfrm>
                              <a:off x="719946"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1849" name="文本框 41"/>
                        <p:cNvSpPr txBox="1"/>
                        <p:nvPr/>
                      </p:nvSpPr>
                      <p:spPr>
                        <a:xfrm>
                          <a:off x="8337410" y="3215967"/>
                          <a:ext cx="5301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850" name="Line 1077"/>
                      <p:cNvSpPr>
                        <a:spLocks noChangeShapeType="1"/>
                      </p:cNvSpPr>
                      <p:nvPr/>
                    </p:nvSpPr>
                    <p:spPr bwMode="auto">
                      <a:xfrm>
                        <a:off x="2636697"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51"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52"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53" name="Line 1073"/>
                      <p:cNvSpPr>
                        <a:spLocks noChangeShapeType="1"/>
                      </p:cNvSpPr>
                      <p:nvPr/>
                    </p:nvSpPr>
                    <p:spPr bwMode="auto">
                      <a:xfrm flipH="1">
                        <a:off x="2634442" y="1811395"/>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54" name="文本框 32"/>
                      <p:cNvSpPr txBox="1"/>
                      <p:nvPr/>
                    </p:nvSpPr>
                    <p:spPr>
                      <a:xfrm>
                        <a:off x="2926918" y="1189771"/>
                        <a:ext cx="57495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855" name="文本框 35"/>
                      <p:cNvSpPr txBox="1"/>
                      <p:nvPr/>
                    </p:nvSpPr>
                    <p:spPr>
                      <a:xfrm>
                        <a:off x="5651519" y="2030770"/>
                        <a:ext cx="5288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sp>
                    <p:nvSpPr>
                      <p:cNvPr id="1051856" name="文本框 37"/>
                      <p:cNvSpPr txBox="1"/>
                      <p:nvPr/>
                    </p:nvSpPr>
                    <p:spPr>
                      <a:xfrm>
                        <a:off x="4143640" y="1620605"/>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857" name="文本框 69"/>
                      <p:cNvSpPr txBox="1"/>
                      <p:nvPr/>
                    </p:nvSpPr>
                    <p:spPr>
                      <a:xfrm>
                        <a:off x="5143914" y="1976837"/>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1858" name="椭圆 26"/>
                    <p:cNvSpPr/>
                    <p:nvPr/>
                  </p:nvSpPr>
                  <p:spPr>
                    <a:xfrm>
                      <a:off x="3308400" y="202314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59" name="矩形 20"/>
                  <p:cNvSpPr>
                    <a:spLocks noChangeAspect="1" noMove="1" noResize="1" noRot="1" noAdjustHandles="1" noEditPoints="1" noChangeArrowheads="1" noChangeShapeType="1" noTextEdit="1"/>
                  </p:cNvSpPr>
                  <p:nvPr/>
                </p:nvSpPr>
                <p:spPr>
                  <a:xfrm>
                    <a:off x="3823835" y="2603680"/>
                    <a:ext cx="546880" cy="461665"/>
                  </a:xfrm>
                  <a:prstGeom prst="rect"/>
                  <a:blipFill>
                    <a:blip xmlns:r="http://schemas.openxmlformats.org/officeDocument/2006/relationships" r:embed="rId2"/>
                    <a:stretch>
                      <a:fillRect b="-2632"/>
                    </a:stretch>
                  </a:blipFill>
                </p:spPr>
                <p:txBody>
                  <a:bodyPr/>
                  <a:p>
                    <a:r>
                      <a:rPr altLang="en-US" lang="zh-CN">
                        <a:noFill/>
                      </a:rPr>
                      <a:t> </a:t>
                    </a:r>
                  </a:p>
                </p:txBody>
              </p:sp>
            </p:grpSp>
            <p:sp>
              <p:nvSpPr>
                <p:cNvPr id="1051860" name="矩形 17"/>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61" name="文本框 18"/>
                <p:cNvSpPr txBox="1"/>
                <p:nvPr/>
              </p:nvSpPr>
              <p:spPr>
                <a:xfrm>
                  <a:off x="7134802" y="4946719"/>
                  <a:ext cx="52304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862" name="椭圆 12"/>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63" name="椭圆 13"/>
              <p:cNvSpPr/>
              <p:nvPr/>
            </p:nvSpPr>
            <p:spPr>
              <a:xfrm>
                <a:off x="7564484"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64" name="椭圆 14"/>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65" name="Line 1075"/>
            <p:cNvSpPr>
              <a:spLocks noChangeShapeType="1"/>
            </p:cNvSpPr>
            <p:nvPr/>
          </p:nvSpPr>
          <p:spPr bwMode="auto">
            <a:xfrm flipH="1" flipV="1">
              <a:off x="3256641" y="3656638"/>
              <a:ext cx="328457"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66" name="Line 1074"/>
            <p:cNvSpPr>
              <a:spLocks noChangeShapeType="1"/>
            </p:cNvSpPr>
            <p:nvPr/>
          </p:nvSpPr>
          <p:spPr bwMode="auto">
            <a:xfrm flipV="1">
              <a:off x="3260906" y="3190258"/>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67" name="Line 1077"/>
            <p:cNvSpPr>
              <a:spLocks noChangeShapeType="1"/>
            </p:cNvSpPr>
            <p:nvPr/>
          </p:nvSpPr>
          <p:spPr bwMode="auto">
            <a:xfrm flipH="1" flipV="1">
              <a:off x="2577593" y="2836657"/>
              <a:ext cx="100750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68" name="Line 1073"/>
            <p:cNvSpPr>
              <a:spLocks noChangeShapeType="1"/>
            </p:cNvSpPr>
            <p:nvPr/>
          </p:nvSpPr>
          <p:spPr bwMode="auto">
            <a:xfrm flipH="1">
              <a:off x="3567976" y="3983214"/>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69" name="Line 1077"/>
            <p:cNvSpPr>
              <a:spLocks noChangeShapeType="1"/>
            </p:cNvSpPr>
            <p:nvPr/>
          </p:nvSpPr>
          <p:spPr bwMode="auto">
            <a:xfrm>
              <a:off x="4161086" y="37822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70" name="Line 1077"/>
            <p:cNvSpPr>
              <a:spLocks noChangeShapeType="1"/>
            </p:cNvSpPr>
            <p:nvPr/>
          </p:nvSpPr>
          <p:spPr bwMode="auto">
            <a:xfrm>
              <a:off x="4032011" y="37823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71" name="Line 1073"/>
            <p:cNvSpPr>
              <a:spLocks noChangeShapeType="1"/>
            </p:cNvSpPr>
            <p:nvPr/>
          </p:nvSpPr>
          <p:spPr bwMode="auto">
            <a:xfrm flipH="1">
              <a:off x="4161086" y="3987630"/>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72" name="Line 1077"/>
            <p:cNvSpPr>
              <a:spLocks noChangeShapeType="1"/>
            </p:cNvSpPr>
            <p:nvPr/>
          </p:nvSpPr>
          <p:spPr bwMode="auto">
            <a:xfrm>
              <a:off x="4625806"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73" name="矩形 79"/>
            <p:cNvSpPr/>
            <p:nvPr/>
          </p:nvSpPr>
          <p:spPr>
            <a:xfrm rot="16200000">
              <a:off x="4398535"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74" name="椭圆 80"/>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75" name="Rectangle 3"/>
          <p:cNvSpPr>
            <a:spLocks noChangeArrowheads="1"/>
          </p:cNvSpPr>
          <p:nvPr/>
        </p:nvSpPr>
        <p:spPr bwMode="auto">
          <a:xfrm>
            <a:off x="402759" y="1054994"/>
            <a:ext cx="813976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Common-collector composite amplifier circuit</a:t>
            </a:r>
          </a:p>
        </p:txBody>
      </p:sp>
      <p:grpSp>
        <p:nvGrpSpPr>
          <p:cNvPr id="998" name="组合 2"/>
          <p:cNvGrpSpPr/>
          <p:nvPr/>
        </p:nvGrpSpPr>
        <p:grpSpPr>
          <a:xfrm>
            <a:off x="5148581" y="1981598"/>
            <a:ext cx="3504288" cy="3273533"/>
            <a:chOff x="5167747" y="1824146"/>
            <a:chExt cx="3504288" cy="3273533"/>
          </a:xfrm>
        </p:grpSpPr>
        <p:sp>
          <p:nvSpPr>
            <p:cNvPr id="1051876" name="文本框 146"/>
            <p:cNvSpPr txBox="1"/>
            <p:nvPr/>
          </p:nvSpPr>
          <p:spPr>
            <a:xfrm>
              <a:off x="5167747" y="2413829"/>
              <a:ext cx="52728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grpSp>
          <p:nvGrpSpPr>
            <p:cNvPr id="999" name="组合 83"/>
            <p:cNvGrpSpPr/>
            <p:nvPr/>
          </p:nvGrpSpPr>
          <p:grpSpPr>
            <a:xfrm>
              <a:off x="5840642" y="1824146"/>
              <a:ext cx="2831393" cy="3273533"/>
              <a:chOff x="1772134" y="1715304"/>
              <a:chExt cx="2831393" cy="3273533"/>
            </a:xfrm>
          </p:grpSpPr>
          <p:sp>
            <p:nvSpPr>
              <p:cNvPr id="1051877" name="Line 1072"/>
              <p:cNvSpPr>
                <a:spLocks noChangeShapeType="1"/>
              </p:cNvSpPr>
              <p:nvPr/>
            </p:nvSpPr>
            <p:spPr bwMode="auto">
              <a:xfrm>
                <a:off x="3263750" y="3200211"/>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00" name="组合 85"/>
              <p:cNvGrpSpPr/>
              <p:nvPr/>
            </p:nvGrpSpPr>
            <p:grpSpPr>
              <a:xfrm>
                <a:off x="1772134" y="1715304"/>
                <a:ext cx="2831393" cy="3273533"/>
                <a:chOff x="5808541" y="2366154"/>
                <a:chExt cx="2831393" cy="3273533"/>
              </a:xfrm>
            </p:grpSpPr>
            <p:grpSp>
              <p:nvGrpSpPr>
                <p:cNvPr id="1001" name="组合 96"/>
                <p:cNvGrpSpPr/>
                <p:nvPr/>
              </p:nvGrpSpPr>
              <p:grpSpPr>
                <a:xfrm>
                  <a:off x="5808541" y="2366154"/>
                  <a:ext cx="2831393" cy="3273533"/>
                  <a:chOff x="5886998" y="2529276"/>
                  <a:chExt cx="2831393" cy="3273533"/>
                </a:xfrm>
              </p:grpSpPr>
              <p:grpSp>
                <p:nvGrpSpPr>
                  <p:cNvPr id="1002" name="组合 104"/>
                  <p:cNvGrpSpPr/>
                  <p:nvPr/>
                </p:nvGrpSpPr>
                <p:grpSpPr>
                  <a:xfrm>
                    <a:off x="5886998" y="2529276"/>
                    <a:ext cx="2831393" cy="3273533"/>
                    <a:chOff x="1331153" y="1833586"/>
                    <a:chExt cx="2831393" cy="3273533"/>
                  </a:xfrm>
                </p:grpSpPr>
                <p:grpSp>
                  <p:nvGrpSpPr>
                    <p:cNvPr id="1003" name="组合 106"/>
                    <p:cNvGrpSpPr/>
                    <p:nvPr/>
                  </p:nvGrpSpPr>
                  <p:grpSpPr>
                    <a:xfrm>
                      <a:off x="1331153" y="1833586"/>
                      <a:ext cx="2831393" cy="3273533"/>
                      <a:chOff x="3561526" y="361250"/>
                      <a:chExt cx="2831393" cy="3273533"/>
                    </a:xfrm>
                  </p:grpSpPr>
                  <p:grpSp>
                    <p:nvGrpSpPr>
                      <p:cNvPr id="1004" name="组合 122"/>
                      <p:cNvGrpSpPr/>
                      <p:nvPr/>
                    </p:nvGrpSpPr>
                    <p:grpSpPr>
                      <a:xfrm>
                        <a:off x="3561526" y="361250"/>
                        <a:ext cx="2831393" cy="3273533"/>
                        <a:chOff x="1615072" y="1597997"/>
                        <a:chExt cx="2831393" cy="3273533"/>
                      </a:xfrm>
                    </p:grpSpPr>
                    <p:grpSp>
                      <p:nvGrpSpPr>
                        <p:cNvPr id="1005" name="Group 1096"/>
                        <p:cNvGrpSpPr/>
                        <p:nvPr/>
                      </p:nvGrpSpPr>
                      <p:grpSpPr bwMode="auto">
                        <a:xfrm>
                          <a:off x="1713178" y="1865019"/>
                          <a:ext cx="1697737" cy="3005874"/>
                          <a:chOff x="4380" y="2243"/>
                          <a:chExt cx="1194" cy="2114"/>
                        </a:xfrm>
                      </p:grpSpPr>
                      <p:sp>
                        <p:nvSpPr>
                          <p:cNvPr id="105187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79" name="Line 1073"/>
                          <p:cNvSpPr>
                            <a:spLocks noChangeShapeType="1"/>
                          </p:cNvSpPr>
                          <p:nvPr/>
                        </p:nvSpPr>
                        <p:spPr bwMode="auto">
                          <a:xfrm flipH="1">
                            <a:off x="4380" y="3080"/>
                            <a:ext cx="29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0" name="Line 1074"/>
                          <p:cNvSpPr>
                            <a:spLocks noChangeShapeType="1"/>
                          </p:cNvSpPr>
                          <p:nvPr/>
                        </p:nvSpPr>
                        <p:spPr bwMode="auto">
                          <a:xfrm flipV="1">
                            <a:off x="4677" y="2841"/>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2" name="Line 1076"/>
                          <p:cNvSpPr>
                            <a:spLocks noChangeShapeType="1"/>
                          </p:cNvSpPr>
                          <p:nvPr/>
                        </p:nvSpPr>
                        <p:spPr bwMode="auto">
                          <a:xfrm flipV="1">
                            <a:off x="5574" y="2243"/>
                            <a:ext cx="0" cy="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3" name="Line 1077"/>
                          <p:cNvSpPr>
                            <a:spLocks noChangeShapeType="1"/>
                          </p:cNvSpPr>
                          <p:nvPr/>
                        </p:nvSpPr>
                        <p:spPr bwMode="auto">
                          <a:xfrm>
                            <a:off x="5574" y="3576"/>
                            <a:ext cx="0" cy="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4" name="Line 1072"/>
                          <p:cNvSpPr>
                            <a:spLocks noChangeShapeType="1"/>
                          </p:cNvSpPr>
                          <p:nvPr/>
                        </p:nvSpPr>
                        <p:spPr bwMode="auto">
                          <a:xfrm>
                            <a:off x="4681" y="2851"/>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885" name="文本框 127"/>
                        <p:cNvSpPr txBox="1"/>
                        <p:nvPr/>
                      </p:nvSpPr>
                      <p:spPr>
                        <a:xfrm>
                          <a:off x="3723316" y="1597997"/>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886" name="Line 1077"/>
                        <p:cNvSpPr>
                          <a:spLocks noChangeShapeType="1"/>
                        </p:cNvSpPr>
                        <p:nvPr/>
                      </p:nvSpPr>
                      <p:spPr bwMode="auto">
                        <a:xfrm flipV="1">
                          <a:off x="1706017" y="1866440"/>
                          <a:ext cx="0" cy="11887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7" name="Line 1073"/>
                        <p:cNvSpPr>
                          <a:spLocks noChangeShapeType="1"/>
                        </p:cNvSpPr>
                        <p:nvPr/>
                      </p:nvSpPr>
                      <p:spPr bwMode="auto">
                        <a:xfrm flipH="1">
                          <a:off x="2448338" y="3427896"/>
                          <a:ext cx="6583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88" name="矩形 131"/>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89" name="Line 1077"/>
                        <p:cNvSpPr>
                          <a:spLocks noChangeShapeType="1"/>
                        </p:cNvSpPr>
                        <p:nvPr/>
                      </p:nvSpPr>
                      <p:spPr bwMode="auto">
                        <a:xfrm flipH="1" flipV="1">
                          <a:off x="1697381" y="1869205"/>
                          <a:ext cx="18949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90" name="文本框 133"/>
                        <p:cNvSpPr txBox="1"/>
                        <p:nvPr/>
                      </p:nvSpPr>
                      <p:spPr>
                        <a:xfrm>
                          <a:off x="1755905" y="2221872"/>
                          <a:ext cx="63051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50" name="直接连接符 135"/>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891" name="文本框 115"/>
                      <p:cNvSpPr txBox="1"/>
                      <p:nvPr/>
                    </p:nvSpPr>
                    <p:spPr>
                      <a:xfrm>
                        <a:off x="4143640" y="1620605"/>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892" name="文本框 116"/>
                      <p:cNvSpPr txBox="1"/>
                      <p:nvPr/>
                    </p:nvSpPr>
                    <p:spPr>
                      <a:xfrm>
                        <a:off x="5143914" y="1976837"/>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1893" name="椭圆 107"/>
                    <p:cNvSpPr/>
                    <p:nvPr/>
                  </p:nvSpPr>
                  <p:spPr>
                    <a:xfrm>
                      <a:off x="3308400" y="202314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94" name="矩形 102"/>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95" name="文本框 103"/>
                  <p:cNvSpPr txBox="1"/>
                  <p:nvPr/>
                </p:nvSpPr>
                <p:spPr>
                  <a:xfrm>
                    <a:off x="7134802" y="4946719"/>
                    <a:ext cx="52304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896" name="椭圆 97"/>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97" name="椭圆 98"/>
                <p:cNvSpPr/>
                <p:nvPr/>
              </p:nvSpPr>
              <p:spPr>
                <a:xfrm>
                  <a:off x="5869834" y="37826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98" name="Line 1075"/>
              <p:cNvSpPr>
                <a:spLocks noChangeShapeType="1"/>
              </p:cNvSpPr>
              <p:nvPr/>
            </p:nvSpPr>
            <p:spPr bwMode="auto">
              <a:xfrm flipH="1" flipV="1">
                <a:off x="3256641" y="3656638"/>
                <a:ext cx="328457"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99" name="Line 1074"/>
              <p:cNvSpPr>
                <a:spLocks noChangeShapeType="1"/>
              </p:cNvSpPr>
              <p:nvPr/>
            </p:nvSpPr>
            <p:spPr bwMode="auto">
              <a:xfrm flipV="1">
                <a:off x="3260906" y="3190258"/>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00" name="Line 1077"/>
              <p:cNvSpPr>
                <a:spLocks noChangeShapeType="1"/>
              </p:cNvSpPr>
              <p:nvPr/>
            </p:nvSpPr>
            <p:spPr bwMode="auto">
              <a:xfrm flipH="1" flipV="1">
                <a:off x="2577593" y="2836657"/>
                <a:ext cx="100750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01" name="椭圆 95"/>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902" name="文本框 144"/>
            <p:cNvSpPr txBox="1"/>
            <p:nvPr/>
          </p:nvSpPr>
          <p:spPr>
            <a:xfrm>
              <a:off x="5831442" y="3284054"/>
              <a:ext cx="394455" cy="40011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cxnSp>
          <p:nvCxnSpPr>
            <p:cNvPr id="3146051" name="直接箭头连接符 145"/>
            <p:cNvCxnSpPr>
              <a:cxnSpLocks/>
            </p:cNvCxnSpPr>
            <p:nvPr/>
          </p:nvCxnSpPr>
          <p:spPr>
            <a:xfrm>
              <a:off x="5682470" y="2458448"/>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903" name="文本框 147"/>
            <p:cNvSpPr txBox="1"/>
            <p:nvPr/>
          </p:nvSpPr>
          <p:spPr>
            <a:xfrm>
              <a:off x="7790893" y="2335437"/>
              <a:ext cx="61267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6052" name="直接箭头连接符 148"/>
            <p:cNvCxnSpPr>
              <a:cxnSpLocks/>
            </p:cNvCxnSpPr>
            <p:nvPr/>
          </p:nvCxnSpPr>
          <p:spPr>
            <a:xfrm>
              <a:off x="7743792" y="2375682"/>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904" name="文本框 149"/>
            <p:cNvSpPr txBox="1"/>
            <p:nvPr/>
          </p:nvSpPr>
          <p:spPr>
            <a:xfrm>
              <a:off x="7672133" y="3850270"/>
              <a:ext cx="394455" cy="40011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905" name="文本框 150"/>
            <p:cNvSpPr txBox="1"/>
            <p:nvPr/>
          </p:nvSpPr>
          <p:spPr>
            <a:xfrm>
              <a:off x="7628732" y="2701049"/>
              <a:ext cx="394455" cy="40011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1906" name="Rectangle 3"/>
          <p:cNvSpPr>
            <a:spLocks noChangeArrowheads="1"/>
          </p:cNvSpPr>
          <p:nvPr/>
        </p:nvSpPr>
        <p:spPr bwMode="auto">
          <a:xfrm>
            <a:off x="4976701" y="1641936"/>
            <a:ext cx="381143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Static/DC circuit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998"/>
                                        </p:tgtEl>
                                        <p:attrNameLst>
                                          <p:attrName>style.visibility</p:attrName>
                                        </p:attrNameLst>
                                      </p:cBhvr>
                                      <p:to>
                                        <p:strVal val="visible"/>
                                      </p:to>
                                    </p:set>
                                    <p:animEffect transition="in" filter="wipe(down)">
                                      <p:cBhvr>
                                        <p:cTn dur="500" id="7"/>
                                        <p:tgtEl>
                                          <p:spTgt spid="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84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48" name="Rectangle 3"/>
          <p:cNvSpPr>
            <a:spLocks noChangeArrowheads="1"/>
          </p:cNvSpPr>
          <p:nvPr/>
        </p:nvSpPr>
        <p:spPr bwMode="auto">
          <a:xfrm>
            <a:off x="409774" y="367436"/>
            <a:ext cx="288458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Working principle</a:t>
            </a:r>
            <a:endParaRPr altLang="en-US" dirty="0" sz="3200" kumimoji="1" lang="zh-CN" smtClean="0">
              <a:latin typeface="Arial" panose="020B0604020202020204" pitchFamily="34" charset="0"/>
              <a:cs typeface="Arial" panose="020B0604020202020204" pitchFamily="34" charset="0"/>
            </a:endParaRPr>
          </a:p>
        </p:txBody>
      </p:sp>
      <p:grpSp>
        <p:nvGrpSpPr>
          <p:cNvPr id="138" name="组合 12"/>
          <p:cNvGrpSpPr/>
          <p:nvPr/>
        </p:nvGrpSpPr>
        <p:grpSpPr>
          <a:xfrm>
            <a:off x="5581433" y="367436"/>
            <a:ext cx="3029543" cy="3500539"/>
            <a:chOff x="5581433" y="367436"/>
            <a:chExt cx="3029543" cy="3500539"/>
          </a:xfrm>
        </p:grpSpPr>
        <p:grpSp>
          <p:nvGrpSpPr>
            <p:cNvPr id="139" name="组合 7"/>
            <p:cNvGrpSpPr/>
            <p:nvPr/>
          </p:nvGrpSpPr>
          <p:grpSpPr>
            <a:xfrm>
              <a:off x="5581433" y="367436"/>
              <a:ext cx="3029543" cy="3500539"/>
              <a:chOff x="4987177" y="3451220"/>
              <a:chExt cx="3029543" cy="3500539"/>
            </a:xfrm>
          </p:grpSpPr>
          <p:grpSp>
            <p:nvGrpSpPr>
              <p:cNvPr id="140" name="组合 173"/>
              <p:cNvGrpSpPr/>
              <p:nvPr/>
            </p:nvGrpSpPr>
            <p:grpSpPr>
              <a:xfrm>
                <a:off x="4987177" y="3451220"/>
                <a:ext cx="3029543" cy="3500539"/>
                <a:chOff x="582787" y="2246386"/>
                <a:chExt cx="3029543" cy="3500539"/>
              </a:xfrm>
            </p:grpSpPr>
            <p:grpSp>
              <p:nvGrpSpPr>
                <p:cNvPr id="141" name="组合 178"/>
                <p:cNvGrpSpPr/>
                <p:nvPr/>
              </p:nvGrpSpPr>
              <p:grpSpPr>
                <a:xfrm>
                  <a:off x="582787" y="2246386"/>
                  <a:ext cx="3029543" cy="3500539"/>
                  <a:chOff x="582787" y="2246386"/>
                  <a:chExt cx="3029543" cy="3500539"/>
                </a:xfrm>
              </p:grpSpPr>
              <p:grpSp>
                <p:nvGrpSpPr>
                  <p:cNvPr id="142" name="组合 203"/>
                  <p:cNvGrpSpPr/>
                  <p:nvPr/>
                </p:nvGrpSpPr>
                <p:grpSpPr>
                  <a:xfrm>
                    <a:off x="582787" y="2246386"/>
                    <a:ext cx="3029543" cy="3500539"/>
                    <a:chOff x="472582" y="1060105"/>
                    <a:chExt cx="3029543" cy="3500539"/>
                  </a:xfrm>
                </p:grpSpPr>
                <p:grpSp>
                  <p:nvGrpSpPr>
                    <p:cNvPr id="143" name="组合 205"/>
                    <p:cNvGrpSpPr/>
                    <p:nvPr/>
                  </p:nvGrpSpPr>
                  <p:grpSpPr>
                    <a:xfrm>
                      <a:off x="472582" y="1060105"/>
                      <a:ext cx="3029543" cy="3500539"/>
                      <a:chOff x="430637" y="1550492"/>
                      <a:chExt cx="3029543" cy="3500539"/>
                    </a:xfrm>
                  </p:grpSpPr>
                  <p:grpSp>
                    <p:nvGrpSpPr>
                      <p:cNvPr id="144" name="组合 209"/>
                      <p:cNvGrpSpPr/>
                      <p:nvPr/>
                    </p:nvGrpSpPr>
                    <p:grpSpPr>
                      <a:xfrm>
                        <a:off x="430637" y="1550492"/>
                        <a:ext cx="3029543" cy="3500539"/>
                        <a:chOff x="2661010" y="78156"/>
                        <a:chExt cx="3029543" cy="3500539"/>
                      </a:xfrm>
                    </p:grpSpPr>
                    <p:grpSp>
                      <p:nvGrpSpPr>
                        <p:cNvPr id="145" name="组合 217"/>
                        <p:cNvGrpSpPr/>
                        <p:nvPr/>
                      </p:nvGrpSpPr>
                      <p:grpSpPr>
                        <a:xfrm>
                          <a:off x="2661010" y="78156"/>
                          <a:ext cx="3029543" cy="3500539"/>
                          <a:chOff x="714556" y="1314903"/>
                          <a:chExt cx="3029543" cy="3500539"/>
                        </a:xfrm>
                      </p:grpSpPr>
                      <p:grpSp>
                        <p:nvGrpSpPr>
                          <p:cNvPr id="146" name="Group 1096"/>
                          <p:cNvGrpSpPr/>
                          <p:nvPr/>
                        </p:nvGrpSpPr>
                        <p:grpSpPr bwMode="auto">
                          <a:xfrm>
                            <a:off x="1414574" y="1569267"/>
                            <a:ext cx="1047932" cy="3246175"/>
                            <a:chOff x="4170" y="2035"/>
                            <a:chExt cx="737" cy="2283"/>
                          </a:xfrm>
                        </p:grpSpPr>
                        <p:sp>
                          <p:nvSpPr>
                            <p:cNvPr id="104884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0"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3"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4"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55" name="文本框 224"/>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856" name="文本框 225"/>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857"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8"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9" name="矩形 22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0"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61" name="矩形 23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2" name="文本框 234"/>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863" name="文本框 235"/>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54" name="直接连接符 236"/>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864" name="椭圆 238"/>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5" name="文本框 21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866" name="椭圆 210"/>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7" name="文本框 20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868" name="文本框 207"/>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869" name="文本框 208"/>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870" name="矩形 196"/>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1" name="文本框 198"/>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8872" name="文本框 202"/>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8873" name="椭圆 179"/>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74" name="矩形 245"/>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55" name="直接箭头连接符 180"/>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875" name="文本框 195"/>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56" name="直接箭头连接符 197"/>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876" name="文本框 199"/>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57" name="直接箭头连接符 20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877" name="文本框 20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58" name="直接箭头连接符 204"/>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878" name="文本框 211"/>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8879" name="文本框 212"/>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8880" name="文本框 214"/>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8881" name="椭圆 215"/>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59" name="直接箭头连接符 216"/>
          <p:cNvCxnSpPr>
            <a:cxnSpLocks/>
          </p:cNvCxnSpPr>
          <p:nvPr/>
        </p:nvCxnSpPr>
        <p:spPr>
          <a:xfrm>
            <a:off x="6426907" y="1995029"/>
            <a:ext cx="456299" cy="48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882" name="文本框 218"/>
          <p:cNvSpPr txBox="1"/>
          <p:nvPr/>
        </p:nvSpPr>
        <p:spPr>
          <a:xfrm>
            <a:off x="6398889" y="1534894"/>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8883" name="文本框 21"/>
          <p:cNvSpPr txBox="1">
            <a:spLocks noChangeAspect="1" noMove="1" noResize="1" noRot="1" noAdjustHandles="1" noEditPoints="1" noChangeArrowheads="1" noChangeShapeType="1" noTextEdit="1"/>
          </p:cNvSpPr>
          <p:nvPr/>
        </p:nvSpPr>
        <p:spPr>
          <a:xfrm>
            <a:off x="1376227" y="1033853"/>
            <a:ext cx="1740413" cy="396840"/>
          </a:xfrm>
          <a:prstGeom prst="rect"/>
          <a:blipFill>
            <a:blip xmlns:r="http://schemas.openxmlformats.org/officeDocument/2006/relationships" r:embed="rId1"/>
            <a:stretch>
              <a:fillRect l="-3860" r="-2807" b="-24615"/>
            </a:stretch>
          </a:blipFill>
        </p:spPr>
        <p:txBody>
          <a:bodyPr/>
          <a:p>
            <a:r>
              <a:rPr altLang="en-US" lang="zh-CN">
                <a:noFill/>
              </a:rPr>
              <a:t> </a:t>
            </a:r>
          </a:p>
        </p:txBody>
      </p:sp>
      <p:sp>
        <p:nvSpPr>
          <p:cNvPr id="1048884" name="Rectangle 3"/>
          <p:cNvSpPr>
            <a:spLocks noChangeAspect="1" noMove="1" noResize="1" noRot="1" noAdjustHandles="1" noEditPoints="1" noChangeArrowheads="1" noChangeShapeType="1" noTextEdit="1"/>
          </p:cNvSpPr>
          <p:nvPr/>
        </p:nvSpPr>
        <p:spPr bwMode="auto">
          <a:xfrm>
            <a:off x="1261951" y="2093395"/>
            <a:ext cx="2294049" cy="487762"/>
          </a:xfrm>
          <a:prstGeom prst="rect"/>
          <a:blipFill>
            <a:blip xmlns:r="http://schemas.openxmlformats.org/officeDocument/2006/relationships" r:embed="rId2"/>
            <a:stretch>
              <a:fillRect l="-532" t="-7500" b="-25000"/>
            </a:stretch>
          </a:blipFill>
          <a:ln>
            <a:noFill/>
          </a:ln>
          <a:effectLst/>
        </p:spPr>
        <p:txBody>
          <a:bodyPr/>
          <a:p>
            <a:r>
              <a:rPr altLang="en-US" lang="zh-CN">
                <a:noFill/>
              </a:rPr>
              <a:t> </a:t>
            </a:r>
          </a:p>
        </p:txBody>
      </p:sp>
      <p:sp>
        <p:nvSpPr>
          <p:cNvPr id="1048885" name="文本框 220"/>
          <p:cNvSpPr txBox="1">
            <a:spLocks noChangeAspect="1" noMove="1" noResize="1" noRot="1" noAdjustHandles="1" noEditPoints="1" noChangeArrowheads="1" noChangeShapeType="1" noTextEdit="1"/>
          </p:cNvSpPr>
          <p:nvPr/>
        </p:nvSpPr>
        <p:spPr>
          <a:xfrm>
            <a:off x="1301239" y="2762314"/>
            <a:ext cx="945194" cy="369332"/>
          </a:xfrm>
          <a:prstGeom prst="rect"/>
          <a:blipFill>
            <a:blip xmlns:r="http://schemas.openxmlformats.org/officeDocument/2006/relationships" r:embed="rId3"/>
            <a:stretch>
              <a:fillRect l="-6410" r="-1282" b="-13115"/>
            </a:stretch>
          </a:blipFill>
        </p:spPr>
        <p:txBody>
          <a:bodyPr/>
          <a:p>
            <a:r>
              <a:rPr altLang="en-US" lang="zh-CN">
                <a:noFill/>
              </a:rPr>
              <a:t> </a:t>
            </a:r>
          </a:p>
        </p:txBody>
      </p:sp>
      <p:sp>
        <p:nvSpPr>
          <p:cNvPr id="1048886" name="Rectangle 3"/>
          <p:cNvSpPr>
            <a:spLocks noChangeArrowheads="1"/>
          </p:cNvSpPr>
          <p:nvPr/>
        </p:nvSpPr>
        <p:spPr bwMode="auto">
          <a:xfrm>
            <a:off x="437934" y="1597042"/>
            <a:ext cx="482615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To make Q point stable, we let</a:t>
            </a:r>
            <a:endParaRPr altLang="en-US" dirty="0" sz="3200" kumimoji="1" lang="zh-CN" smtClean="0">
              <a:latin typeface="Arial" panose="020B0604020202020204" pitchFamily="34" charset="0"/>
              <a:cs typeface="Arial" panose="020B0604020202020204" pitchFamily="34" charset="0"/>
            </a:endParaRPr>
          </a:p>
        </p:txBody>
      </p:sp>
      <p:sp>
        <p:nvSpPr>
          <p:cNvPr id="1048887" name="文本框 222"/>
          <p:cNvSpPr txBox="1">
            <a:spLocks noChangeAspect="1" noMove="1" noResize="1" noRot="1" noAdjustHandles="1" noEditPoints="1" noChangeArrowheads="1" noChangeShapeType="1" noTextEdit="1"/>
          </p:cNvSpPr>
          <p:nvPr/>
        </p:nvSpPr>
        <p:spPr>
          <a:xfrm>
            <a:off x="1301239" y="3195261"/>
            <a:ext cx="2998320" cy="751872"/>
          </a:xfrm>
          <a:prstGeom prst="rect"/>
          <a:blipFill>
            <a:blip xmlns:r="http://schemas.openxmlformats.org/officeDocument/2006/relationships" r:embed="rId4"/>
            <a:stretch>
              <a:fillRect/>
            </a:stretch>
          </a:blipFill>
        </p:spPr>
        <p:txBody>
          <a:bodyPr/>
          <a:p>
            <a:r>
              <a:rPr altLang="en-US" lang="zh-CN">
                <a:noFill/>
              </a:rPr>
              <a:t> </a:t>
            </a:r>
          </a:p>
        </p:txBody>
      </p:sp>
      <p:sp>
        <p:nvSpPr>
          <p:cNvPr id="1048888" name="Rectangle 3"/>
          <p:cNvSpPr>
            <a:spLocks noChangeArrowheads="1"/>
          </p:cNvSpPr>
          <p:nvPr/>
        </p:nvSpPr>
        <p:spPr bwMode="auto">
          <a:xfrm>
            <a:off x="552759" y="4098345"/>
            <a:ext cx="7620627" cy="5359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Then</a:t>
            </a:r>
            <a:r>
              <a:rPr altLang="zh-CN" b="1" dirty="0" sz="2400" i="1" kumimoji="1" lang="en-US" smtClean="0">
                <a:latin typeface="Arial" panose="020B0604020202020204" pitchFamily="34" charset="0"/>
                <a:cs typeface="Arial" panose="020B0604020202020204" pitchFamily="34" charset="0"/>
              </a:rPr>
              <a:t> U</a:t>
            </a:r>
            <a:r>
              <a:rPr altLang="zh-CN" baseline="-25000" b="1" dirty="0" sz="2400" kumimoji="1" lang="en-US" smtClean="0">
                <a:latin typeface="Arial" panose="020B0604020202020204" pitchFamily="34" charset="0"/>
                <a:cs typeface="Arial" panose="020B0604020202020204" pitchFamily="34" charset="0"/>
              </a:rPr>
              <a:t>BQ</a:t>
            </a:r>
            <a:r>
              <a:rPr altLang="zh-CN" baseline="-25000" b="1" dirty="0" sz="2400" kumimoji="1" lang="en-US">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is unrelated to temperature</a:t>
            </a:r>
            <a:endParaRPr altLang="en-US" dirty="0" sz="3200" kumimoji="1" lang="zh-CN" smtClean="0">
              <a:latin typeface="Arial" panose="020B0604020202020204" pitchFamily="34" charset="0"/>
              <a:cs typeface="Arial" panose="020B0604020202020204" pitchFamily="34" charset="0"/>
            </a:endParaRPr>
          </a:p>
        </p:txBody>
      </p:sp>
      <p:sp>
        <p:nvSpPr>
          <p:cNvPr id="1048889" name="文本框 231"/>
          <p:cNvSpPr txBox="1"/>
          <p:nvPr/>
        </p:nvSpPr>
        <p:spPr>
          <a:xfrm>
            <a:off x="1376227" y="4756409"/>
            <a:ext cx="702718" cy="8026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 ↑</a:t>
            </a:r>
            <a:endParaRPr altLang="en-US" b="1" dirty="0" sz="2400" lang="zh-CN">
              <a:latin typeface="Arial" panose="020B0604020202020204" pitchFamily="34" charset="0"/>
              <a:cs typeface="Arial" panose="020B0604020202020204" pitchFamily="34" charset="0"/>
            </a:endParaRPr>
          </a:p>
        </p:txBody>
      </p:sp>
      <p:sp>
        <p:nvSpPr>
          <p:cNvPr id="1048890" name="圆角矩形 22"/>
          <p:cNvSpPr/>
          <p:nvPr/>
        </p:nvSpPr>
        <p:spPr>
          <a:xfrm>
            <a:off x="711200" y="4620795"/>
            <a:ext cx="7899776" cy="2036214"/>
          </a:xfrm>
          <a:prstGeom prst="roundRect">
            <a:avLst>
              <a:gd name="adj" fmla="val 9508"/>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47" name="组合 24"/>
          <p:cNvGrpSpPr/>
          <p:nvPr/>
        </p:nvGrpSpPr>
        <p:grpSpPr>
          <a:xfrm>
            <a:off x="2189405" y="4741422"/>
            <a:ext cx="1512065" cy="891540"/>
            <a:chOff x="2189405" y="4741422"/>
            <a:chExt cx="1512065" cy="891540"/>
          </a:xfrm>
        </p:grpSpPr>
        <p:sp>
          <p:nvSpPr>
            <p:cNvPr id="1048891" name="文本框 230"/>
            <p:cNvSpPr txBox="1"/>
            <p:nvPr/>
          </p:nvSpPr>
          <p:spPr>
            <a:xfrm>
              <a:off x="2834861" y="4741422"/>
              <a:ext cx="866609"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892" name="右箭头 23"/>
            <p:cNvSpPr/>
            <p:nvPr/>
          </p:nvSpPr>
          <p:spPr>
            <a:xfrm>
              <a:off x="2189405" y="4879861"/>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48" name="组合 247"/>
          <p:cNvGrpSpPr/>
          <p:nvPr/>
        </p:nvGrpSpPr>
        <p:grpSpPr>
          <a:xfrm>
            <a:off x="3832895" y="4756409"/>
            <a:ext cx="1512065" cy="891540"/>
            <a:chOff x="2189405" y="4741422"/>
            <a:chExt cx="1512065" cy="891540"/>
          </a:xfrm>
        </p:grpSpPr>
        <p:sp>
          <p:nvSpPr>
            <p:cNvPr id="1048893" name="文本框 248"/>
            <p:cNvSpPr txBox="1"/>
            <p:nvPr/>
          </p:nvSpPr>
          <p:spPr>
            <a:xfrm>
              <a:off x="2834861" y="4741422"/>
              <a:ext cx="866609"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894" name="右箭头 249"/>
            <p:cNvSpPr/>
            <p:nvPr/>
          </p:nvSpPr>
          <p:spPr>
            <a:xfrm>
              <a:off x="2189405" y="4879861"/>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49" name="组合 250"/>
          <p:cNvGrpSpPr/>
          <p:nvPr/>
        </p:nvGrpSpPr>
        <p:grpSpPr>
          <a:xfrm>
            <a:off x="5650762" y="4757975"/>
            <a:ext cx="1700799" cy="891540"/>
            <a:chOff x="2189405" y="4741422"/>
            <a:chExt cx="1700799" cy="891540"/>
          </a:xfrm>
        </p:grpSpPr>
        <p:sp>
          <p:nvSpPr>
            <p:cNvPr id="1048895" name="文本框 251"/>
            <p:cNvSpPr txBox="1"/>
            <p:nvPr/>
          </p:nvSpPr>
          <p:spPr>
            <a:xfrm>
              <a:off x="2834861" y="4741422"/>
              <a:ext cx="1055343"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EQ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896" name="右箭头 252"/>
            <p:cNvSpPr/>
            <p:nvPr/>
          </p:nvSpPr>
          <p:spPr>
            <a:xfrm>
              <a:off x="2189405" y="4879861"/>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50" name="组合 26"/>
          <p:cNvGrpSpPr/>
          <p:nvPr/>
        </p:nvGrpSpPr>
        <p:grpSpPr>
          <a:xfrm>
            <a:off x="6259303" y="5416609"/>
            <a:ext cx="2639766" cy="1405027"/>
            <a:chOff x="6259303" y="5416609"/>
            <a:chExt cx="2639766" cy="1405027"/>
          </a:xfrm>
        </p:grpSpPr>
        <p:grpSp>
          <p:nvGrpSpPr>
            <p:cNvPr id="151" name="组合 253"/>
            <p:cNvGrpSpPr/>
            <p:nvPr/>
          </p:nvGrpSpPr>
          <p:grpSpPr>
            <a:xfrm>
              <a:off x="6259303" y="5417107"/>
              <a:ext cx="1172344" cy="1404529"/>
              <a:chOff x="1787308" y="4694616"/>
              <a:chExt cx="1172344" cy="1404529"/>
            </a:xfrm>
          </p:grpSpPr>
          <p:sp>
            <p:nvSpPr>
              <p:cNvPr id="1048897" name="文本框 254"/>
              <p:cNvSpPr txBox="1"/>
              <p:nvPr/>
            </p:nvSpPr>
            <p:spPr>
              <a:xfrm>
                <a:off x="1787308" y="5207605"/>
                <a:ext cx="1172344"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BEQ</a:t>
                </a:r>
                <a:r>
                  <a:rPr altLang="zh-CN" b="1" dirty="0" sz="2400" lang="en-US" smtClean="0">
                    <a:latin typeface="Arial" panose="020B0604020202020204" pitchFamily="34" charset="0"/>
                    <a:cs typeface="Arial" panose="020B0604020202020204" pitchFamily="34" charset="0"/>
                  </a:rPr>
                  <a:t> </a:t>
                </a:r>
                <a:r>
                  <a:rPr altLang="zh-CN" b="1" dirty="0" sz="2400" lang="en-US">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898" name="右箭头 255"/>
              <p:cNvSpPr/>
              <p:nvPr/>
            </p:nvSpPr>
            <p:spPr>
              <a:xfrm rot="5400000">
                <a:off x="2088748" y="4806806"/>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99" name="矩形 25"/>
            <p:cNvSpPr/>
            <p:nvPr/>
          </p:nvSpPr>
          <p:spPr>
            <a:xfrm>
              <a:off x="6823889" y="5416609"/>
              <a:ext cx="2075180" cy="358140"/>
            </a:xfrm>
            <a:prstGeom prst="rect"/>
          </p:spPr>
          <p:txBody>
            <a:bodyPr wrap="none">
              <a:spAutoFit/>
            </a:bodyPr>
            <a:p>
              <a:r>
                <a:rPr altLang="zh-CN" b="1" dirty="0" i="1" lang="en-US" smtClean="0">
                  <a:latin typeface="Arial" panose="020B0604020202020204" pitchFamily="34" charset="0"/>
                  <a:cs typeface="Arial" panose="020B0604020202020204" pitchFamily="34" charset="0"/>
                </a:rPr>
                <a:t>U</a:t>
              </a:r>
              <a:r>
                <a:rPr altLang="zh-CN" baseline="-25000" b="1" dirty="0" lang="en-US" smtClean="0">
                  <a:latin typeface="Arial" panose="020B0604020202020204" pitchFamily="34" charset="0"/>
                  <a:cs typeface="Arial" panose="020B0604020202020204" pitchFamily="34" charset="0"/>
                </a:rPr>
                <a:t>BEQ</a:t>
              </a:r>
              <a:r>
                <a:rPr altLang="zh-CN" b="1" dirty="0" lang="en-US" smtClean="0">
                  <a:latin typeface="Arial" panose="020B0604020202020204" pitchFamily="34" charset="0"/>
                  <a:cs typeface="Arial" panose="020B0604020202020204" pitchFamily="34" charset="0"/>
                </a:rPr>
                <a:t>=</a:t>
              </a:r>
              <a:r>
                <a:rPr altLang="zh-CN" b="1" dirty="0" i="1" lang="en-US">
                  <a:latin typeface="Arial" panose="020B0604020202020204" pitchFamily="34" charset="0"/>
                  <a:cs typeface="Arial" panose="020B0604020202020204" pitchFamily="34" charset="0"/>
                </a:rPr>
                <a:t> </a:t>
              </a:r>
              <a:r>
                <a:rPr altLang="zh-CN" b="1" dirty="0" i="1" lang="en-US" smtClean="0">
                  <a:latin typeface="Arial" panose="020B0604020202020204" pitchFamily="34" charset="0"/>
                  <a:cs typeface="Arial" panose="020B0604020202020204" pitchFamily="34" charset="0"/>
                </a:rPr>
                <a:t>U</a:t>
              </a:r>
              <a:r>
                <a:rPr altLang="zh-CN" baseline="-25000" b="1" dirty="0" lang="en-US" smtClean="0">
                  <a:latin typeface="Arial" panose="020B0604020202020204" pitchFamily="34" charset="0"/>
                  <a:cs typeface="Arial" panose="020B0604020202020204" pitchFamily="34" charset="0"/>
                </a:rPr>
                <a:t>BQ</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U</a:t>
              </a:r>
              <a:r>
                <a:rPr altLang="zh-CN" baseline="-25000" b="1" dirty="0" lang="en-US" smtClean="0">
                  <a:latin typeface="Arial" panose="020B0604020202020204" pitchFamily="34" charset="0"/>
                  <a:cs typeface="Arial" panose="020B0604020202020204" pitchFamily="34" charset="0"/>
                </a:rPr>
                <a:t>EQ</a:t>
              </a:r>
              <a:endParaRPr altLang="en-US" dirty="0" lang="zh-CN"/>
            </a:p>
          </p:txBody>
        </p:sp>
      </p:grpSp>
      <p:grpSp>
        <p:nvGrpSpPr>
          <p:cNvPr id="152" name="组合 256"/>
          <p:cNvGrpSpPr/>
          <p:nvPr/>
        </p:nvGrpSpPr>
        <p:grpSpPr>
          <a:xfrm>
            <a:off x="4552302" y="5976135"/>
            <a:ext cx="1488011" cy="535940"/>
            <a:chOff x="2547919" y="4807102"/>
            <a:chExt cx="1488011" cy="535940"/>
          </a:xfrm>
        </p:grpSpPr>
        <p:sp>
          <p:nvSpPr>
            <p:cNvPr id="1048900" name="文本框 257"/>
            <p:cNvSpPr txBox="1"/>
            <p:nvPr/>
          </p:nvSpPr>
          <p:spPr>
            <a:xfrm>
              <a:off x="2547919" y="4807102"/>
              <a:ext cx="1055343"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r>
                <a:rPr altLang="zh-CN" b="1" dirty="0" sz="2400" lang="en-US">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901" name="右箭头 258"/>
            <p:cNvSpPr/>
            <p:nvPr/>
          </p:nvSpPr>
          <p:spPr>
            <a:xfrm flipH="1">
              <a:off x="3596791" y="4930556"/>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53" name="组合 259"/>
          <p:cNvGrpSpPr/>
          <p:nvPr/>
        </p:nvGrpSpPr>
        <p:grpSpPr>
          <a:xfrm>
            <a:off x="2741246" y="5964779"/>
            <a:ext cx="1488011" cy="535940"/>
            <a:chOff x="2547919" y="4807102"/>
            <a:chExt cx="1488011" cy="535940"/>
          </a:xfrm>
        </p:grpSpPr>
        <p:sp>
          <p:nvSpPr>
            <p:cNvPr id="1048902" name="文本框 260"/>
            <p:cNvSpPr txBox="1"/>
            <p:nvPr/>
          </p:nvSpPr>
          <p:spPr>
            <a:xfrm>
              <a:off x="2547919" y="4807102"/>
              <a:ext cx="1055343"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r>
                <a:rPr altLang="zh-CN" b="1" dirty="0" sz="2400" lang="en-US" smtClean="0">
                  <a:latin typeface="Arial" panose="020B0604020202020204" pitchFamily="34" charset="0"/>
                  <a:cs typeface="Arial" panose="020B0604020202020204" pitchFamily="34" charset="0"/>
                </a:rPr>
                <a:t> </a:t>
              </a:r>
              <a:r>
                <a:rPr altLang="zh-CN" b="1" dirty="0" sz="2400" lang="en-US">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903" name="右箭头 261"/>
            <p:cNvSpPr/>
            <p:nvPr/>
          </p:nvSpPr>
          <p:spPr>
            <a:xfrm flipH="1">
              <a:off x="3596791" y="4930556"/>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86"/>
                                        </p:tgtEl>
                                        <p:attrNameLst>
                                          <p:attrName>style.visibility</p:attrName>
                                        </p:attrNameLst>
                                      </p:cBhvr>
                                      <p:to>
                                        <p:strVal val="visible"/>
                                      </p:to>
                                    </p:set>
                                    <p:animEffect transition="in" filter="wipe(down)">
                                      <p:cBhvr>
                                        <p:cTn dur="500" id="7"/>
                                        <p:tgtEl>
                                          <p:spTgt spid="104888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84"/>
                                        </p:tgtEl>
                                        <p:attrNameLst>
                                          <p:attrName>style.visibility</p:attrName>
                                        </p:attrNameLst>
                                      </p:cBhvr>
                                      <p:to>
                                        <p:strVal val="visible"/>
                                      </p:to>
                                    </p:set>
                                    <p:animEffect transition="in" filter="wipe(down)">
                                      <p:cBhvr>
                                        <p:cTn dur="500" id="10"/>
                                        <p:tgtEl>
                                          <p:spTgt spid="104888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885"/>
                                        </p:tgtEl>
                                        <p:attrNameLst>
                                          <p:attrName>style.visibility</p:attrName>
                                        </p:attrNameLst>
                                      </p:cBhvr>
                                      <p:to>
                                        <p:strVal val="visible"/>
                                      </p:to>
                                    </p:set>
                                    <p:animEffect transition="in" filter="wipe(down)">
                                      <p:cBhvr>
                                        <p:cTn dur="500" id="15"/>
                                        <p:tgtEl>
                                          <p:spTgt spid="1048885"/>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887"/>
                                        </p:tgtEl>
                                        <p:attrNameLst>
                                          <p:attrName>style.visibility</p:attrName>
                                        </p:attrNameLst>
                                      </p:cBhvr>
                                      <p:to>
                                        <p:strVal val="visible"/>
                                      </p:to>
                                    </p:set>
                                    <p:animEffect transition="in" filter="wipe(down)">
                                      <p:cBhvr>
                                        <p:cTn dur="500" id="20"/>
                                        <p:tgtEl>
                                          <p:spTgt spid="1048887"/>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888"/>
                                        </p:tgtEl>
                                        <p:attrNameLst>
                                          <p:attrName>style.visibility</p:attrName>
                                        </p:attrNameLst>
                                      </p:cBhvr>
                                      <p:to>
                                        <p:strVal val="visible"/>
                                      </p:to>
                                    </p:set>
                                    <p:animEffect transition="in" filter="wipe(down)">
                                      <p:cBhvr>
                                        <p:cTn dur="500" id="25"/>
                                        <p:tgtEl>
                                          <p:spTgt spid="1048888"/>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8890"/>
                                        </p:tgtEl>
                                        <p:attrNameLst>
                                          <p:attrName>style.visibility</p:attrName>
                                        </p:attrNameLst>
                                      </p:cBhvr>
                                      <p:to>
                                        <p:strVal val="visible"/>
                                      </p:to>
                                    </p:set>
                                    <p:animEffect transition="in" filter="wipe(down)">
                                      <p:cBhvr>
                                        <p:cTn dur="500" id="30"/>
                                        <p:tgtEl>
                                          <p:spTgt spid="1048890"/>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48889"/>
                                        </p:tgtEl>
                                        <p:attrNameLst>
                                          <p:attrName>style.visibility</p:attrName>
                                        </p:attrNameLst>
                                      </p:cBhvr>
                                      <p:to>
                                        <p:strVal val="visible"/>
                                      </p:to>
                                    </p:set>
                                    <p:animEffect transition="in" filter="wipe(down)">
                                      <p:cBhvr>
                                        <p:cTn dur="500" id="33"/>
                                        <p:tgtEl>
                                          <p:spTgt spid="1048889"/>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4">
                                  <p:stCondLst>
                                    <p:cond delay="0"/>
                                  </p:stCondLst>
                                  <p:childTnLst>
                                    <p:set>
                                      <p:cBhvr>
                                        <p:cTn dur="1" fill="hold" id="37">
                                          <p:stCondLst>
                                            <p:cond delay="0"/>
                                          </p:stCondLst>
                                        </p:cTn>
                                        <p:tgtEl>
                                          <p:spTgt spid="147"/>
                                        </p:tgtEl>
                                        <p:attrNameLst>
                                          <p:attrName>style.visibility</p:attrName>
                                        </p:attrNameLst>
                                      </p:cBhvr>
                                      <p:to>
                                        <p:strVal val="visible"/>
                                      </p:to>
                                    </p:set>
                                    <p:animEffect transition="in" filter="wipe(down)">
                                      <p:cBhvr>
                                        <p:cTn dur="500" id="38"/>
                                        <p:tgtEl>
                                          <p:spTgt spid="147"/>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4">
                                  <p:stCondLst>
                                    <p:cond delay="0"/>
                                  </p:stCondLst>
                                  <p:childTnLst>
                                    <p:set>
                                      <p:cBhvr>
                                        <p:cTn dur="1" fill="hold" id="42">
                                          <p:stCondLst>
                                            <p:cond delay="0"/>
                                          </p:stCondLst>
                                        </p:cTn>
                                        <p:tgtEl>
                                          <p:spTgt spid="148"/>
                                        </p:tgtEl>
                                        <p:attrNameLst>
                                          <p:attrName>style.visibility</p:attrName>
                                        </p:attrNameLst>
                                      </p:cBhvr>
                                      <p:to>
                                        <p:strVal val="visible"/>
                                      </p:to>
                                    </p:set>
                                    <p:animEffect transition="in" filter="wipe(down)">
                                      <p:cBhvr>
                                        <p:cTn dur="500" id="43"/>
                                        <p:tgtEl>
                                          <p:spTgt spid="148"/>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22" presetSubtype="4">
                                  <p:stCondLst>
                                    <p:cond delay="0"/>
                                  </p:stCondLst>
                                  <p:childTnLst>
                                    <p:set>
                                      <p:cBhvr>
                                        <p:cTn dur="1" fill="hold" id="47">
                                          <p:stCondLst>
                                            <p:cond delay="0"/>
                                          </p:stCondLst>
                                        </p:cTn>
                                        <p:tgtEl>
                                          <p:spTgt spid="149"/>
                                        </p:tgtEl>
                                        <p:attrNameLst>
                                          <p:attrName>style.visibility</p:attrName>
                                        </p:attrNameLst>
                                      </p:cBhvr>
                                      <p:to>
                                        <p:strVal val="visible"/>
                                      </p:to>
                                    </p:set>
                                    <p:animEffect transition="in" filter="wipe(down)">
                                      <p:cBhvr>
                                        <p:cTn dur="500" id="48"/>
                                        <p:tgtEl>
                                          <p:spTgt spid="149"/>
                                        </p:tgtEl>
                                      </p:cBhvr>
                                    </p:animEffec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22" presetSubtype="4">
                                  <p:stCondLst>
                                    <p:cond delay="0"/>
                                  </p:stCondLst>
                                  <p:childTnLst>
                                    <p:set>
                                      <p:cBhvr>
                                        <p:cTn dur="1" fill="hold" id="52">
                                          <p:stCondLst>
                                            <p:cond delay="0"/>
                                          </p:stCondLst>
                                        </p:cTn>
                                        <p:tgtEl>
                                          <p:spTgt spid="150"/>
                                        </p:tgtEl>
                                        <p:attrNameLst>
                                          <p:attrName>style.visibility</p:attrName>
                                        </p:attrNameLst>
                                      </p:cBhvr>
                                      <p:to>
                                        <p:strVal val="visible"/>
                                      </p:to>
                                    </p:set>
                                    <p:animEffect transition="in" filter="wipe(down)">
                                      <p:cBhvr>
                                        <p:cTn dur="500" id="53"/>
                                        <p:tgtEl>
                                          <p:spTgt spid="150"/>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22" presetSubtype="4">
                                  <p:stCondLst>
                                    <p:cond delay="0"/>
                                  </p:stCondLst>
                                  <p:childTnLst>
                                    <p:set>
                                      <p:cBhvr>
                                        <p:cTn dur="1" fill="hold" id="57">
                                          <p:stCondLst>
                                            <p:cond delay="0"/>
                                          </p:stCondLst>
                                        </p:cTn>
                                        <p:tgtEl>
                                          <p:spTgt spid="152"/>
                                        </p:tgtEl>
                                        <p:attrNameLst>
                                          <p:attrName>style.visibility</p:attrName>
                                        </p:attrNameLst>
                                      </p:cBhvr>
                                      <p:to>
                                        <p:strVal val="visible"/>
                                      </p:to>
                                    </p:set>
                                    <p:animEffect transition="in" filter="wipe(down)">
                                      <p:cBhvr>
                                        <p:cTn dur="500" id="58"/>
                                        <p:tgtEl>
                                          <p:spTgt spid="152"/>
                                        </p:tgtEl>
                                      </p:cBhvr>
                                    </p:animEffec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22" presetSubtype="4">
                                  <p:stCondLst>
                                    <p:cond delay="0"/>
                                  </p:stCondLst>
                                  <p:childTnLst>
                                    <p:set>
                                      <p:cBhvr>
                                        <p:cTn dur="1" fill="hold" id="62">
                                          <p:stCondLst>
                                            <p:cond delay="0"/>
                                          </p:stCondLst>
                                        </p:cTn>
                                        <p:tgtEl>
                                          <p:spTgt spid="153"/>
                                        </p:tgtEl>
                                        <p:attrNameLst>
                                          <p:attrName>style.visibility</p:attrName>
                                        </p:attrNameLst>
                                      </p:cBhvr>
                                      <p:to>
                                        <p:strVal val="visible"/>
                                      </p:to>
                                    </p:set>
                                    <p:animEffect transition="in" filter="wipe(down)">
                                      <p:cBhvr>
                                        <p:cTn dur="500" id="63"/>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4" grpId="0"/>
      <p:bldP spid="1048885" grpId="0"/>
      <p:bldP spid="1048886" grpId="0"/>
      <p:bldP spid="1048887" grpId="0"/>
      <p:bldP spid="1048888" grpId="0"/>
      <p:bldP spid="1048889" grpId="0"/>
      <p:bldP spid="104889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008" name=""/>
        <p:cNvGrpSpPr/>
        <p:nvPr/>
      </p:nvGrpSpPr>
      <p:grpSpPr>
        <a:xfrm>
          <a:off x="0" y="0"/>
          <a:ext cx="0" cy="0"/>
          <a:chOff x="0" y="0"/>
          <a:chExt cx="0" cy="0"/>
        </a:xfrm>
      </p:grpSpPr>
      <p:sp>
        <p:nvSpPr>
          <p:cNvPr id="10519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11" name="文本框 152"/>
          <p:cNvSpPr txBox="1"/>
          <p:nvPr/>
        </p:nvSpPr>
        <p:spPr>
          <a:xfrm>
            <a:off x="5084608" y="1976448"/>
            <a:ext cx="281502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BEQ</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BEQ1</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BEQ2</a:t>
            </a:r>
            <a:endParaRPr altLang="en-US" b="1" dirty="0" sz="2000" lang="zh-CN">
              <a:latin typeface="Arial" panose="020B0604020202020204" pitchFamily="34" charset="0"/>
              <a:cs typeface="Arial" panose="020B0604020202020204" pitchFamily="34" charset="0"/>
            </a:endParaRPr>
          </a:p>
        </p:txBody>
      </p:sp>
      <p:sp>
        <p:nvSpPr>
          <p:cNvPr id="1051912" name="文本框 153"/>
          <p:cNvSpPr txBox="1"/>
          <p:nvPr/>
        </p:nvSpPr>
        <p:spPr>
          <a:xfrm>
            <a:off x="4283555" y="2604145"/>
            <a:ext cx="4251251" cy="472439"/>
          </a:xfrm>
          <a:prstGeom prst="rect"/>
          <a:solidFill>
            <a:schemeClr val="accent4">
              <a:lumMod val="20000"/>
              <a:lumOff val="80000"/>
            </a:schemeClr>
          </a:solidFill>
        </p:spPr>
        <p:txBody>
          <a:bodyPr rtlCol="0" wrap="square">
            <a:spAutoFit/>
          </a:bodyPr>
          <a:p>
            <a:pPr algn="ct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BQ</a:t>
            </a:r>
            <a:r>
              <a:rPr altLang="zh-CN" b="1" dirty="0" sz="2000" i="1" lang="en-US" smtClean="0">
                <a:latin typeface="Arial" panose="020B0604020202020204" pitchFamily="34" charset="0"/>
                <a:cs typeface="Arial" panose="020B0604020202020204" pitchFamily="34" charset="0"/>
              </a:rPr>
              <a:t> R</a:t>
            </a:r>
            <a:r>
              <a:rPr altLang="zh-CN" baseline="-25000" b="1" dirty="0" sz="2000" lang="en-US" smtClean="0">
                <a:latin typeface="Arial" panose="020B0604020202020204" pitchFamily="34" charset="0"/>
                <a:cs typeface="Arial" panose="020B0604020202020204" pitchFamily="34" charset="0"/>
              </a:rPr>
              <a:t>B </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U</a:t>
            </a:r>
            <a:r>
              <a:rPr altLang="zh-CN" baseline="-25000" b="1" dirty="0" sz="2000" lang="en-US" smtClean="0">
                <a:latin typeface="Arial" panose="020B0604020202020204" pitchFamily="34" charset="0"/>
                <a:cs typeface="Arial" panose="020B0604020202020204" pitchFamily="34" charset="0"/>
              </a:rPr>
              <a:t>BEQ</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CQ</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51913" name="文本框 154"/>
          <p:cNvSpPr txBox="1"/>
          <p:nvPr/>
        </p:nvSpPr>
        <p:spPr>
          <a:xfrm>
            <a:off x="4465871" y="3251763"/>
            <a:ext cx="4052499" cy="485140"/>
          </a:xfrm>
          <a:prstGeom prst="rect"/>
          <a:noFill/>
        </p:spPr>
        <p:txBody>
          <a:bodyPr rtlCol="0" wrap="square">
            <a:spAutoFit/>
          </a:bodyPr>
          <a:p>
            <a:pPr algn="ct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 </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CQ1</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CQ2</a:t>
            </a:r>
            <a:r>
              <a:rPr altLang="zh-CN" b="1" dirty="0" sz="2000" lang="en-US" smtClean="0">
                <a:latin typeface="Arial" panose="020B0604020202020204" pitchFamily="34" charset="0"/>
                <a:cs typeface="Arial" panose="020B0604020202020204" pitchFamily="34" charset="0"/>
              </a:rPr>
              <a:t>=</a:t>
            </a:r>
            <a:r>
              <a:rPr altLang="zh-CN" b="1" dirty="0" sz="2000"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1</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a:t>
            </a:r>
            <a:r>
              <a:rPr altLang="zh-CN" b="1" dirty="0" sz="2000"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BQ2</a:t>
            </a:r>
            <a:endParaRPr altLang="zh-CN" b="1" dirty="0" sz="2000" lang="en-US" smtClean="0">
              <a:latin typeface="Arial" panose="020B0604020202020204" pitchFamily="34" charset="0"/>
              <a:cs typeface="Arial" panose="020B0604020202020204" pitchFamily="34" charset="0"/>
            </a:endParaRPr>
          </a:p>
        </p:txBody>
      </p:sp>
      <p:sp>
        <p:nvSpPr>
          <p:cNvPr id="1051914" name="Rectangle 3"/>
          <p:cNvSpPr>
            <a:spLocks noChangeArrowheads="1"/>
          </p:cNvSpPr>
          <p:nvPr/>
        </p:nvSpPr>
        <p:spPr bwMode="auto">
          <a:xfrm>
            <a:off x="3051360" y="485721"/>
            <a:ext cx="2725340"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Static analysis</a:t>
            </a:r>
          </a:p>
        </p:txBody>
      </p:sp>
      <p:sp>
        <p:nvSpPr>
          <p:cNvPr id="1051915" name="文本框 157"/>
          <p:cNvSpPr txBox="1"/>
          <p:nvPr/>
        </p:nvSpPr>
        <p:spPr>
          <a:xfrm>
            <a:off x="5233190" y="3974477"/>
            <a:ext cx="2517859" cy="4851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BQ2 </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E1</a:t>
            </a:r>
            <a:r>
              <a:rPr altLang="zh-CN" b="1" dirty="0" sz="2000" lang="en-US" smtClean="0">
                <a:latin typeface="Arial" panose="020B0604020202020204" pitchFamily="34" charset="0"/>
                <a:cs typeface="Arial" panose="020B0604020202020204" pitchFamily="34" charset="0"/>
              </a:rPr>
              <a:t>=(1+</a:t>
            </a:r>
            <a:r>
              <a:rPr altLang="zh-CN" b="1" dirty="0" sz="2000"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1</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zh-CN" b="1" dirty="0" sz="2000" lang="en-US" smtClean="0">
              <a:latin typeface="Arial" panose="020B0604020202020204" pitchFamily="34" charset="0"/>
              <a:cs typeface="Arial" panose="020B0604020202020204" pitchFamily="34" charset="0"/>
            </a:endParaRPr>
          </a:p>
        </p:txBody>
      </p:sp>
      <p:sp>
        <p:nvSpPr>
          <p:cNvPr id="1051916" name="文本框 158"/>
          <p:cNvSpPr txBox="1"/>
          <p:nvPr/>
        </p:nvSpPr>
        <p:spPr>
          <a:xfrm>
            <a:off x="4250928" y="4622095"/>
            <a:ext cx="4311887" cy="485139"/>
          </a:xfrm>
          <a:prstGeom prst="rect"/>
          <a:noFill/>
        </p:spPr>
        <p:txBody>
          <a:bodyPr rtlCol="0" wrap="square">
            <a:spAutoFit/>
          </a:bodyPr>
          <a:p>
            <a:pPr algn="ct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 </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CQ1</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CQ2</a:t>
            </a:r>
            <a:r>
              <a:rPr altLang="zh-CN" b="1" dirty="0" sz="2000" lang="en-US" smtClean="0">
                <a:latin typeface="Arial" panose="020B0604020202020204" pitchFamily="34" charset="0"/>
                <a:cs typeface="Arial" panose="020B0604020202020204" pitchFamily="34" charset="0"/>
              </a:rPr>
              <a:t>=</a:t>
            </a:r>
            <a:r>
              <a:rPr altLang="zh-CN" b="1" dirty="0" sz="2000"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1</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a:t>
            </a:r>
            <a:r>
              <a:rPr altLang="zh-CN" b="1" dirty="0" sz="2000"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2</a:t>
            </a:r>
            <a:r>
              <a:rPr altLang="zh-CN" b="1" dirty="0" sz="2000" lang="en-US" smtClean="0">
                <a:latin typeface="Arial" panose="020B0604020202020204" pitchFamily="34" charset="0"/>
                <a:cs typeface="Arial" panose="020B0604020202020204" pitchFamily="34" charset="0"/>
              </a:rPr>
              <a:t>(1+</a:t>
            </a:r>
            <a:r>
              <a:rPr altLang="zh-CN" b="1" dirty="0" sz="2000"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1</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zh-CN" b="1" dirty="0" sz="2000" lang="en-US" smtClean="0">
              <a:latin typeface="Arial" panose="020B0604020202020204" pitchFamily="34" charset="0"/>
              <a:cs typeface="Arial" panose="020B0604020202020204" pitchFamily="34" charset="0"/>
            </a:endParaRPr>
          </a:p>
        </p:txBody>
      </p:sp>
      <p:grpSp>
        <p:nvGrpSpPr>
          <p:cNvPr id="1009" name="组合 1"/>
          <p:cNvGrpSpPr/>
          <p:nvPr/>
        </p:nvGrpSpPr>
        <p:grpSpPr>
          <a:xfrm>
            <a:off x="393148" y="1709426"/>
            <a:ext cx="3504288" cy="3273533"/>
            <a:chOff x="393148" y="1709426"/>
            <a:chExt cx="3504288" cy="3273533"/>
          </a:xfrm>
        </p:grpSpPr>
        <p:grpSp>
          <p:nvGrpSpPr>
            <p:cNvPr id="1010" name="组合 2"/>
            <p:cNvGrpSpPr/>
            <p:nvPr/>
          </p:nvGrpSpPr>
          <p:grpSpPr>
            <a:xfrm>
              <a:off x="393148" y="1709426"/>
              <a:ext cx="3504288" cy="3273533"/>
              <a:chOff x="5167747" y="1824146"/>
              <a:chExt cx="3504288" cy="3273533"/>
            </a:xfrm>
          </p:grpSpPr>
          <p:sp>
            <p:nvSpPr>
              <p:cNvPr id="1051917" name="文本框 146"/>
              <p:cNvSpPr txBox="1"/>
              <p:nvPr/>
            </p:nvSpPr>
            <p:spPr>
              <a:xfrm>
                <a:off x="5167747" y="2413829"/>
                <a:ext cx="52728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grpSp>
            <p:nvGrpSpPr>
              <p:cNvPr id="1011" name="组合 83"/>
              <p:cNvGrpSpPr/>
              <p:nvPr/>
            </p:nvGrpSpPr>
            <p:grpSpPr>
              <a:xfrm>
                <a:off x="5840642" y="1824146"/>
                <a:ext cx="2831393" cy="3273533"/>
                <a:chOff x="1772134" y="1715304"/>
                <a:chExt cx="2831393" cy="3273533"/>
              </a:xfrm>
            </p:grpSpPr>
            <p:sp>
              <p:nvSpPr>
                <p:cNvPr id="1051918" name="Line 1072"/>
                <p:cNvSpPr>
                  <a:spLocks noChangeShapeType="1"/>
                </p:cNvSpPr>
                <p:nvPr/>
              </p:nvSpPr>
              <p:spPr bwMode="auto">
                <a:xfrm>
                  <a:off x="3263750" y="3200211"/>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12" name="组合 85"/>
                <p:cNvGrpSpPr/>
                <p:nvPr/>
              </p:nvGrpSpPr>
              <p:grpSpPr>
                <a:xfrm>
                  <a:off x="1772134" y="1715304"/>
                  <a:ext cx="2831393" cy="3273533"/>
                  <a:chOff x="5808541" y="2366154"/>
                  <a:chExt cx="2831393" cy="3273533"/>
                </a:xfrm>
              </p:grpSpPr>
              <p:grpSp>
                <p:nvGrpSpPr>
                  <p:cNvPr id="1013" name="组合 96"/>
                  <p:cNvGrpSpPr/>
                  <p:nvPr/>
                </p:nvGrpSpPr>
                <p:grpSpPr>
                  <a:xfrm>
                    <a:off x="5808541" y="2366154"/>
                    <a:ext cx="2831393" cy="3273533"/>
                    <a:chOff x="5886998" y="2529276"/>
                    <a:chExt cx="2831393" cy="3273533"/>
                  </a:xfrm>
                </p:grpSpPr>
                <p:grpSp>
                  <p:nvGrpSpPr>
                    <p:cNvPr id="1014" name="组合 104"/>
                    <p:cNvGrpSpPr/>
                    <p:nvPr/>
                  </p:nvGrpSpPr>
                  <p:grpSpPr>
                    <a:xfrm>
                      <a:off x="5886998" y="2529276"/>
                      <a:ext cx="2831393" cy="3273533"/>
                      <a:chOff x="1331153" y="1833586"/>
                      <a:chExt cx="2831393" cy="3273533"/>
                    </a:xfrm>
                  </p:grpSpPr>
                  <p:grpSp>
                    <p:nvGrpSpPr>
                      <p:cNvPr id="1015" name="组合 106"/>
                      <p:cNvGrpSpPr/>
                      <p:nvPr/>
                    </p:nvGrpSpPr>
                    <p:grpSpPr>
                      <a:xfrm>
                        <a:off x="1331153" y="1833586"/>
                        <a:ext cx="2831393" cy="3273533"/>
                        <a:chOff x="3561526" y="361250"/>
                        <a:chExt cx="2831393" cy="3273533"/>
                      </a:xfrm>
                    </p:grpSpPr>
                    <p:grpSp>
                      <p:nvGrpSpPr>
                        <p:cNvPr id="1016" name="组合 122"/>
                        <p:cNvGrpSpPr/>
                        <p:nvPr/>
                      </p:nvGrpSpPr>
                      <p:grpSpPr>
                        <a:xfrm>
                          <a:off x="3561526" y="361250"/>
                          <a:ext cx="2831393" cy="3273533"/>
                          <a:chOff x="1615072" y="1597997"/>
                          <a:chExt cx="2831393" cy="3273533"/>
                        </a:xfrm>
                      </p:grpSpPr>
                      <p:grpSp>
                        <p:nvGrpSpPr>
                          <p:cNvPr id="1017" name="Group 1096"/>
                          <p:cNvGrpSpPr/>
                          <p:nvPr/>
                        </p:nvGrpSpPr>
                        <p:grpSpPr bwMode="auto">
                          <a:xfrm>
                            <a:off x="1713178" y="1865019"/>
                            <a:ext cx="1697737" cy="3005874"/>
                            <a:chOff x="4380" y="2243"/>
                            <a:chExt cx="1194" cy="2114"/>
                          </a:xfrm>
                        </p:grpSpPr>
                        <p:sp>
                          <p:nvSpPr>
                            <p:cNvPr id="105191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0" name="Line 1073"/>
                            <p:cNvSpPr>
                              <a:spLocks noChangeShapeType="1"/>
                            </p:cNvSpPr>
                            <p:nvPr/>
                          </p:nvSpPr>
                          <p:spPr bwMode="auto">
                            <a:xfrm flipH="1">
                              <a:off x="4380" y="3080"/>
                              <a:ext cx="29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1" name="Line 1074"/>
                            <p:cNvSpPr>
                              <a:spLocks noChangeShapeType="1"/>
                            </p:cNvSpPr>
                            <p:nvPr/>
                          </p:nvSpPr>
                          <p:spPr bwMode="auto">
                            <a:xfrm flipV="1">
                              <a:off x="4677" y="2841"/>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3" name="Line 1076"/>
                            <p:cNvSpPr>
                              <a:spLocks noChangeShapeType="1"/>
                            </p:cNvSpPr>
                            <p:nvPr/>
                          </p:nvSpPr>
                          <p:spPr bwMode="auto">
                            <a:xfrm flipV="1">
                              <a:off x="5574" y="2243"/>
                              <a:ext cx="0" cy="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4" name="Line 1077"/>
                            <p:cNvSpPr>
                              <a:spLocks noChangeShapeType="1"/>
                            </p:cNvSpPr>
                            <p:nvPr/>
                          </p:nvSpPr>
                          <p:spPr bwMode="auto">
                            <a:xfrm>
                              <a:off x="5574" y="3576"/>
                              <a:ext cx="0" cy="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5" name="Line 1072"/>
                            <p:cNvSpPr>
                              <a:spLocks noChangeShapeType="1"/>
                            </p:cNvSpPr>
                            <p:nvPr/>
                          </p:nvSpPr>
                          <p:spPr bwMode="auto">
                            <a:xfrm>
                              <a:off x="4681" y="2851"/>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926" name="文本框 127"/>
                          <p:cNvSpPr txBox="1"/>
                          <p:nvPr/>
                        </p:nvSpPr>
                        <p:spPr>
                          <a:xfrm>
                            <a:off x="3723316" y="1597997"/>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927" name="Line 1077"/>
                          <p:cNvSpPr>
                            <a:spLocks noChangeShapeType="1"/>
                          </p:cNvSpPr>
                          <p:nvPr/>
                        </p:nvSpPr>
                        <p:spPr bwMode="auto">
                          <a:xfrm flipV="1">
                            <a:off x="1706017" y="1866440"/>
                            <a:ext cx="0" cy="118870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8" name="Line 1073"/>
                          <p:cNvSpPr>
                            <a:spLocks noChangeShapeType="1"/>
                          </p:cNvSpPr>
                          <p:nvPr/>
                        </p:nvSpPr>
                        <p:spPr bwMode="auto">
                          <a:xfrm flipH="1">
                            <a:off x="2448338" y="3427896"/>
                            <a:ext cx="6583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29" name="矩形 131"/>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30" name="Line 1077"/>
                          <p:cNvSpPr>
                            <a:spLocks noChangeShapeType="1"/>
                          </p:cNvSpPr>
                          <p:nvPr/>
                        </p:nvSpPr>
                        <p:spPr bwMode="auto">
                          <a:xfrm flipH="1" flipV="1">
                            <a:off x="1697381" y="1869205"/>
                            <a:ext cx="18949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31" name="文本框 133"/>
                          <p:cNvSpPr txBox="1"/>
                          <p:nvPr/>
                        </p:nvSpPr>
                        <p:spPr>
                          <a:xfrm>
                            <a:off x="1755905" y="2221872"/>
                            <a:ext cx="63051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53" name="直接连接符 135"/>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932" name="文本框 115"/>
                        <p:cNvSpPr txBox="1"/>
                        <p:nvPr/>
                      </p:nvSpPr>
                      <p:spPr>
                        <a:xfrm>
                          <a:off x="4143640" y="1620605"/>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933" name="文本框 116"/>
                        <p:cNvSpPr txBox="1"/>
                        <p:nvPr/>
                      </p:nvSpPr>
                      <p:spPr>
                        <a:xfrm>
                          <a:off x="5143914" y="1976837"/>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1934" name="椭圆 107"/>
                      <p:cNvSpPr/>
                      <p:nvPr/>
                    </p:nvSpPr>
                    <p:spPr>
                      <a:xfrm>
                        <a:off x="3308400" y="202314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935" name="矩形 102"/>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36" name="文本框 103"/>
                    <p:cNvSpPr txBox="1"/>
                    <p:nvPr/>
                  </p:nvSpPr>
                  <p:spPr>
                    <a:xfrm>
                      <a:off x="7134802" y="4946719"/>
                      <a:ext cx="52304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937" name="椭圆 97"/>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38" name="椭圆 98"/>
                  <p:cNvSpPr/>
                  <p:nvPr/>
                </p:nvSpPr>
                <p:spPr>
                  <a:xfrm>
                    <a:off x="5869834" y="37826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939" name="Line 1075"/>
                <p:cNvSpPr>
                  <a:spLocks noChangeShapeType="1"/>
                </p:cNvSpPr>
                <p:nvPr/>
              </p:nvSpPr>
              <p:spPr bwMode="auto">
                <a:xfrm flipH="1" flipV="1">
                  <a:off x="3256641" y="3656638"/>
                  <a:ext cx="328457"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40" name="Line 1074"/>
                <p:cNvSpPr>
                  <a:spLocks noChangeShapeType="1"/>
                </p:cNvSpPr>
                <p:nvPr/>
              </p:nvSpPr>
              <p:spPr bwMode="auto">
                <a:xfrm flipV="1">
                  <a:off x="3260906" y="3190258"/>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41" name="Line 1077"/>
                <p:cNvSpPr>
                  <a:spLocks noChangeShapeType="1"/>
                </p:cNvSpPr>
                <p:nvPr/>
              </p:nvSpPr>
              <p:spPr bwMode="auto">
                <a:xfrm flipH="1" flipV="1">
                  <a:off x="2577593" y="2836657"/>
                  <a:ext cx="100750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42" name="椭圆 95"/>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943" name="文本框 144"/>
              <p:cNvSpPr txBox="1"/>
              <p:nvPr/>
            </p:nvSpPr>
            <p:spPr>
              <a:xfrm>
                <a:off x="5831442" y="3284054"/>
                <a:ext cx="394455" cy="40011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cxnSp>
            <p:nvCxnSpPr>
              <p:cNvPr id="3146054" name="直接箭头连接符 145"/>
              <p:cNvCxnSpPr>
                <a:cxnSpLocks/>
              </p:cNvCxnSpPr>
              <p:nvPr/>
            </p:nvCxnSpPr>
            <p:spPr>
              <a:xfrm>
                <a:off x="5682470" y="2458448"/>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944" name="文本框 147"/>
              <p:cNvSpPr txBox="1"/>
              <p:nvPr/>
            </p:nvSpPr>
            <p:spPr>
              <a:xfrm>
                <a:off x="7760253" y="2353774"/>
                <a:ext cx="612670"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6055" name="直接箭头连接符 148"/>
              <p:cNvCxnSpPr>
                <a:cxnSpLocks/>
              </p:cNvCxnSpPr>
              <p:nvPr/>
            </p:nvCxnSpPr>
            <p:spPr>
              <a:xfrm>
                <a:off x="7743792" y="2375682"/>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945" name="文本框 149"/>
              <p:cNvSpPr txBox="1"/>
              <p:nvPr/>
            </p:nvSpPr>
            <p:spPr>
              <a:xfrm>
                <a:off x="7672133" y="3850270"/>
                <a:ext cx="394455" cy="40011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1946" name="文本框 150"/>
              <p:cNvSpPr txBox="1"/>
              <p:nvPr/>
            </p:nvSpPr>
            <p:spPr>
              <a:xfrm>
                <a:off x="7628732" y="2701049"/>
                <a:ext cx="394455" cy="400110"/>
              </a:xfrm>
              <a:prstGeom prst="rect"/>
              <a:noFill/>
            </p:spPr>
            <p:txBody>
              <a:bodyPr rtlCol="0" wrap="square">
                <a:spAutoFit/>
              </a:bodyPr>
              <a:p>
                <a:r>
                  <a:rPr altLang="zh-CN" b="1" dirty="0" sz="2000" i="1"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cxnSp>
          <p:nvCxnSpPr>
            <p:cNvPr id="3146056" name="直接箭头连接符 49"/>
            <p:cNvCxnSpPr>
              <a:cxnSpLocks/>
            </p:cNvCxnSpPr>
            <p:nvPr/>
          </p:nvCxnSpPr>
          <p:spPr>
            <a:xfrm>
              <a:off x="3131896" y="4224347"/>
              <a:ext cx="0" cy="36233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1947" name="文本框 50"/>
            <p:cNvSpPr txBox="1"/>
            <p:nvPr/>
          </p:nvSpPr>
          <p:spPr>
            <a:xfrm>
              <a:off x="3166113" y="4142600"/>
              <a:ext cx="61959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911"/>
                                        </p:tgtEl>
                                        <p:attrNameLst>
                                          <p:attrName>style.visibility</p:attrName>
                                        </p:attrNameLst>
                                      </p:cBhvr>
                                      <p:to>
                                        <p:strVal val="visible"/>
                                      </p:to>
                                    </p:set>
                                    <p:animEffect transition="in" filter="wipe(down)">
                                      <p:cBhvr>
                                        <p:cTn dur="500" id="7"/>
                                        <p:tgtEl>
                                          <p:spTgt spid="105191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912"/>
                                        </p:tgtEl>
                                        <p:attrNameLst>
                                          <p:attrName>style.visibility</p:attrName>
                                        </p:attrNameLst>
                                      </p:cBhvr>
                                      <p:to>
                                        <p:strVal val="visible"/>
                                      </p:to>
                                    </p:set>
                                    <p:animEffect transition="in" filter="wipe(down)">
                                      <p:cBhvr>
                                        <p:cTn dur="500" id="12"/>
                                        <p:tgtEl>
                                          <p:spTgt spid="105191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913"/>
                                        </p:tgtEl>
                                        <p:attrNameLst>
                                          <p:attrName>style.visibility</p:attrName>
                                        </p:attrNameLst>
                                      </p:cBhvr>
                                      <p:to>
                                        <p:strVal val="visible"/>
                                      </p:to>
                                    </p:set>
                                    <p:animEffect transition="in" filter="wipe(down)">
                                      <p:cBhvr>
                                        <p:cTn dur="500" id="17"/>
                                        <p:tgtEl>
                                          <p:spTgt spid="105191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915"/>
                                        </p:tgtEl>
                                        <p:attrNameLst>
                                          <p:attrName>style.visibility</p:attrName>
                                        </p:attrNameLst>
                                      </p:cBhvr>
                                      <p:to>
                                        <p:strVal val="visible"/>
                                      </p:to>
                                    </p:set>
                                    <p:animEffect transition="in" filter="wipe(down)">
                                      <p:cBhvr>
                                        <p:cTn dur="500" id="22"/>
                                        <p:tgtEl>
                                          <p:spTgt spid="105191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916"/>
                                        </p:tgtEl>
                                        <p:attrNameLst>
                                          <p:attrName>style.visibility</p:attrName>
                                        </p:attrNameLst>
                                      </p:cBhvr>
                                      <p:to>
                                        <p:strVal val="visible"/>
                                      </p:to>
                                    </p:set>
                                    <p:animEffect transition="in" filter="wipe(down)">
                                      <p:cBhvr>
                                        <p:cTn dur="500" id="27"/>
                                        <p:tgtEl>
                                          <p:spTgt spid="1051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911" grpId="0"/>
      <p:bldP spid="1051912" grpId="0" animBg="1"/>
      <p:bldP spid="1051913" grpId="0"/>
      <p:bldP spid="1051915" grpId="0"/>
      <p:bldP spid="10519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020" name=""/>
        <p:cNvGrpSpPr/>
        <p:nvPr/>
      </p:nvGrpSpPr>
      <p:grpSpPr>
        <a:xfrm>
          <a:off x="0" y="0"/>
          <a:ext cx="0" cy="0"/>
          <a:chOff x="0" y="0"/>
          <a:chExt cx="0" cy="0"/>
        </a:xfrm>
      </p:grpSpPr>
      <p:sp>
        <p:nvSpPr>
          <p:cNvPr id="10519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21" name="组合 1"/>
          <p:cNvGrpSpPr/>
          <p:nvPr/>
        </p:nvGrpSpPr>
        <p:grpSpPr>
          <a:xfrm>
            <a:off x="-11233" y="428032"/>
            <a:ext cx="4921483" cy="3273533"/>
            <a:chOff x="512265" y="1715304"/>
            <a:chExt cx="4921483" cy="3273533"/>
          </a:xfrm>
        </p:grpSpPr>
        <p:sp>
          <p:nvSpPr>
            <p:cNvPr id="1051952" name="Line 1072"/>
            <p:cNvSpPr>
              <a:spLocks noChangeShapeType="1"/>
            </p:cNvSpPr>
            <p:nvPr/>
          </p:nvSpPr>
          <p:spPr bwMode="auto">
            <a:xfrm>
              <a:off x="3263750" y="3200211"/>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22" name="组合 8"/>
            <p:cNvGrpSpPr/>
            <p:nvPr/>
          </p:nvGrpSpPr>
          <p:grpSpPr>
            <a:xfrm>
              <a:off x="512265" y="1715304"/>
              <a:ext cx="4921483" cy="3273533"/>
              <a:chOff x="4548672" y="2366154"/>
              <a:chExt cx="4921483" cy="3273533"/>
            </a:xfrm>
          </p:grpSpPr>
          <p:grpSp>
            <p:nvGrpSpPr>
              <p:cNvPr id="1023" name="组合 9"/>
              <p:cNvGrpSpPr/>
              <p:nvPr/>
            </p:nvGrpSpPr>
            <p:grpSpPr>
              <a:xfrm>
                <a:off x="4548672" y="2366154"/>
                <a:ext cx="4921483" cy="3273533"/>
                <a:chOff x="4627129" y="2529276"/>
                <a:chExt cx="4921483" cy="3273533"/>
              </a:xfrm>
            </p:grpSpPr>
            <p:sp>
              <p:nvSpPr>
                <p:cNvPr id="1051953" name="矩形 16"/>
                <p:cNvSpPr>
                  <a:spLocks noChangeAspect="1" noMove="1" noResize="1" noRot="1" noAdjustHandles="1" noEditPoints="1" noChangeArrowheads="1" noChangeShapeType="1" noTextEdit="1"/>
                </p:cNvSpPr>
                <p:nvPr/>
              </p:nvSpPr>
              <p:spPr>
                <a:xfrm>
                  <a:off x="8843815" y="4932554"/>
                  <a:ext cx="599780" cy="461665"/>
                </a:xfrm>
                <a:prstGeom prst="rect"/>
                <a:blipFill>
                  <a:blip xmlns:r="http://schemas.openxmlformats.org/officeDocument/2006/relationships" r:embed="rId1"/>
                  <a:stretch>
                    <a:fillRect/>
                  </a:stretch>
                </a:blipFill>
              </p:spPr>
              <p:txBody>
                <a:bodyPr/>
                <a:p>
                  <a:r>
                    <a:rPr altLang="en-US" lang="zh-CN">
                      <a:noFill/>
                    </a:rPr>
                    <a:t> </a:t>
                  </a:r>
                </a:p>
              </p:txBody>
            </p:sp>
            <p:grpSp>
              <p:nvGrpSpPr>
                <p:cNvPr id="1024" name="组合 15"/>
                <p:cNvGrpSpPr/>
                <p:nvPr/>
              </p:nvGrpSpPr>
              <p:grpSpPr>
                <a:xfrm>
                  <a:off x="4627129" y="2529276"/>
                  <a:ext cx="4921483" cy="3273533"/>
                  <a:chOff x="4097711" y="612332"/>
                  <a:chExt cx="4921483" cy="3273533"/>
                </a:xfrm>
              </p:grpSpPr>
              <p:grpSp>
                <p:nvGrpSpPr>
                  <p:cNvPr id="1025" name="组合 21"/>
                  <p:cNvGrpSpPr/>
                  <p:nvPr/>
                </p:nvGrpSpPr>
                <p:grpSpPr>
                  <a:xfrm>
                    <a:off x="4498184" y="612332"/>
                    <a:ext cx="4521010" cy="3273533"/>
                    <a:chOff x="471757" y="1833586"/>
                    <a:chExt cx="4521010" cy="3273533"/>
                  </a:xfrm>
                </p:grpSpPr>
                <p:grpSp>
                  <p:nvGrpSpPr>
                    <p:cNvPr id="1026" name="组合 25"/>
                    <p:cNvGrpSpPr/>
                    <p:nvPr/>
                  </p:nvGrpSpPr>
                  <p:grpSpPr>
                    <a:xfrm>
                      <a:off x="471757" y="1833586"/>
                      <a:ext cx="4521010" cy="3273533"/>
                      <a:chOff x="2702130" y="361250"/>
                      <a:chExt cx="4521010" cy="3273533"/>
                    </a:xfrm>
                  </p:grpSpPr>
                  <p:grpSp>
                    <p:nvGrpSpPr>
                      <p:cNvPr id="1027" name="组合 27"/>
                      <p:cNvGrpSpPr/>
                      <p:nvPr/>
                    </p:nvGrpSpPr>
                    <p:grpSpPr>
                      <a:xfrm>
                        <a:off x="2702130" y="361250"/>
                        <a:ext cx="4521010" cy="3273533"/>
                        <a:chOff x="5143002" y="798524"/>
                        <a:chExt cx="4521010" cy="3273533"/>
                      </a:xfrm>
                    </p:grpSpPr>
                    <p:grpSp>
                      <p:nvGrpSpPr>
                        <p:cNvPr id="1028" name="组合 38"/>
                        <p:cNvGrpSpPr/>
                        <p:nvPr/>
                      </p:nvGrpSpPr>
                      <p:grpSpPr>
                        <a:xfrm>
                          <a:off x="5143002" y="798524"/>
                          <a:ext cx="4521010" cy="3273533"/>
                          <a:chOff x="1021997" y="1693123"/>
                          <a:chExt cx="4521010" cy="3273533"/>
                        </a:xfrm>
                      </p:grpSpPr>
                      <p:sp>
                        <p:nvSpPr>
                          <p:cNvPr id="1051954" name="文本框 43"/>
                          <p:cNvSpPr txBox="1"/>
                          <p:nvPr/>
                        </p:nvSpPr>
                        <p:spPr>
                          <a:xfrm>
                            <a:off x="4955944" y="375673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955" name="文本框 44"/>
                          <p:cNvSpPr txBox="1"/>
                          <p:nvPr/>
                        </p:nvSpPr>
                        <p:spPr>
                          <a:xfrm>
                            <a:off x="4982538" y="448120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029" name="组合 42"/>
                          <p:cNvGrpSpPr/>
                          <p:nvPr/>
                        </p:nvGrpSpPr>
                        <p:grpSpPr>
                          <a:xfrm>
                            <a:off x="1021997" y="1693123"/>
                            <a:ext cx="3711987" cy="3273533"/>
                            <a:chOff x="755676" y="1597997"/>
                            <a:chExt cx="3711987" cy="3273533"/>
                          </a:xfrm>
                        </p:grpSpPr>
                        <p:grpSp>
                          <p:nvGrpSpPr>
                            <p:cNvPr id="1030" name="组合 45"/>
                            <p:cNvGrpSpPr/>
                            <p:nvPr/>
                          </p:nvGrpSpPr>
                          <p:grpSpPr>
                            <a:xfrm>
                              <a:off x="948556" y="1597997"/>
                              <a:ext cx="3519107" cy="3273533"/>
                              <a:chOff x="948556" y="1597997"/>
                              <a:chExt cx="3519107" cy="3273533"/>
                            </a:xfrm>
                          </p:grpSpPr>
                          <p:grpSp>
                            <p:nvGrpSpPr>
                              <p:cNvPr id="1031" name="Group 1096"/>
                              <p:cNvGrpSpPr/>
                              <p:nvPr/>
                            </p:nvGrpSpPr>
                            <p:grpSpPr bwMode="auto">
                              <a:xfrm>
                                <a:off x="1421689" y="1865019"/>
                                <a:ext cx="1989224" cy="3005874"/>
                                <a:chOff x="4175" y="2243"/>
                                <a:chExt cx="1399" cy="2114"/>
                              </a:xfrm>
                            </p:grpSpPr>
                            <p:sp>
                              <p:nvSpPr>
                                <p:cNvPr id="105195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57" name="Line 1073"/>
                                <p:cNvSpPr>
                                  <a:spLocks noChangeShapeType="1"/>
                                </p:cNvSpPr>
                                <p:nvPr/>
                              </p:nvSpPr>
                              <p:spPr bwMode="auto">
                                <a:xfrm flipH="1">
                                  <a:off x="4175" y="3080"/>
                                  <a:ext cx="50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58" name="Line 1074"/>
                                <p:cNvSpPr>
                                  <a:spLocks noChangeShapeType="1"/>
                                </p:cNvSpPr>
                                <p:nvPr/>
                              </p:nvSpPr>
                              <p:spPr bwMode="auto">
                                <a:xfrm flipV="1">
                                  <a:off x="4677" y="2841"/>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5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0" name="Line 1076"/>
                                <p:cNvSpPr>
                                  <a:spLocks noChangeShapeType="1"/>
                                </p:cNvSpPr>
                                <p:nvPr/>
                              </p:nvSpPr>
                              <p:spPr bwMode="auto">
                                <a:xfrm flipV="1">
                                  <a:off x="5574" y="2243"/>
                                  <a:ext cx="0" cy="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1" name="Line 1077"/>
                                <p:cNvSpPr>
                                  <a:spLocks noChangeShapeType="1"/>
                                </p:cNvSpPr>
                                <p:nvPr/>
                              </p:nvSpPr>
                              <p:spPr bwMode="auto">
                                <a:xfrm>
                                  <a:off x="5574" y="3576"/>
                                  <a:ext cx="0" cy="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2" name="Line 1072"/>
                                <p:cNvSpPr>
                                  <a:spLocks noChangeShapeType="1"/>
                                </p:cNvSpPr>
                                <p:nvPr/>
                              </p:nvSpPr>
                              <p:spPr bwMode="auto">
                                <a:xfrm>
                                  <a:off x="4681" y="2851"/>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963" name="文本框 52"/>
                              <p:cNvSpPr txBox="1"/>
                              <p:nvPr/>
                            </p:nvSpPr>
                            <p:spPr>
                              <a:xfrm>
                                <a:off x="3723316" y="1597997"/>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964" name="Line 1077"/>
                              <p:cNvSpPr>
                                <a:spLocks noChangeShapeType="1"/>
                              </p:cNvSpPr>
                              <p:nvPr/>
                            </p:nvSpPr>
                            <p:spPr bwMode="auto">
                              <a:xfrm flipV="1">
                                <a:off x="1706017" y="1866440"/>
                                <a:ext cx="0" cy="122677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5" name="Line 1073"/>
                              <p:cNvSpPr>
                                <a:spLocks noChangeShapeType="1"/>
                              </p:cNvSpPr>
                              <p:nvPr/>
                            </p:nvSpPr>
                            <p:spPr bwMode="auto">
                              <a:xfrm flipH="1">
                                <a:off x="948556" y="4662995"/>
                                <a:ext cx="35191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6" name="Line 1073"/>
                              <p:cNvSpPr>
                                <a:spLocks noChangeShapeType="1"/>
                              </p:cNvSpPr>
                              <p:nvPr/>
                            </p:nvSpPr>
                            <p:spPr bwMode="auto">
                              <a:xfrm flipH="1">
                                <a:off x="2448338" y="3427896"/>
                                <a:ext cx="6583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7" name="矩形 56"/>
                              <p:cNvSpPr/>
                              <p:nvPr/>
                            </p:nvSpPr>
                            <p:spPr>
                              <a:xfrm rot="16200000">
                                <a:off x="1480252" y="23474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68" name="Line 1077"/>
                              <p:cNvSpPr>
                                <a:spLocks noChangeShapeType="1"/>
                              </p:cNvSpPr>
                              <p:nvPr/>
                            </p:nvSpPr>
                            <p:spPr bwMode="auto">
                              <a:xfrm flipH="1" flipV="1">
                                <a:off x="1697381" y="1869205"/>
                                <a:ext cx="18949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69" name="文本框 58"/>
                              <p:cNvSpPr txBox="1"/>
                              <p:nvPr/>
                            </p:nvSpPr>
                            <p:spPr>
                              <a:xfrm>
                                <a:off x="1755905" y="2221872"/>
                                <a:ext cx="63051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57" name="直接连接符 60"/>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1970" name="椭圆 46"/>
                            <p:cNvSpPr/>
                            <p:nvPr/>
                          </p:nvSpPr>
                          <p:spPr>
                            <a:xfrm>
                              <a:off x="755676"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71" name="文本框 47"/>
                            <p:cNvSpPr txBox="1"/>
                            <p:nvPr/>
                          </p:nvSpPr>
                          <p:spPr>
                            <a:xfrm>
                              <a:off x="961865"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972" name="文本框 48"/>
                            <p:cNvSpPr txBox="1"/>
                            <p:nvPr/>
                          </p:nvSpPr>
                          <p:spPr>
                            <a:xfrm>
                              <a:off x="993822"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1973" name="文本框 41"/>
                        <p:cNvSpPr txBox="1"/>
                        <p:nvPr/>
                      </p:nvSpPr>
                      <p:spPr>
                        <a:xfrm>
                          <a:off x="8337410" y="3215967"/>
                          <a:ext cx="5301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974" name="Line 1077"/>
                      <p:cNvSpPr>
                        <a:spLocks noChangeShapeType="1"/>
                      </p:cNvSpPr>
                      <p:nvPr/>
                    </p:nvSpPr>
                    <p:spPr bwMode="auto">
                      <a:xfrm>
                        <a:off x="2910573"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75" name="Line 1077"/>
                      <p:cNvSpPr>
                        <a:spLocks noChangeShapeType="1"/>
                      </p:cNvSpPr>
                      <p:nvPr/>
                    </p:nvSpPr>
                    <p:spPr bwMode="auto">
                      <a:xfrm>
                        <a:off x="3368510"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76" name="Line 1077"/>
                      <p:cNvSpPr>
                        <a:spLocks noChangeShapeType="1"/>
                      </p:cNvSpPr>
                      <p:nvPr/>
                    </p:nvSpPr>
                    <p:spPr bwMode="auto">
                      <a:xfrm>
                        <a:off x="3239435"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77" name="Line 1073"/>
                      <p:cNvSpPr>
                        <a:spLocks noChangeShapeType="1"/>
                      </p:cNvSpPr>
                      <p:nvPr/>
                    </p:nvSpPr>
                    <p:spPr bwMode="auto">
                      <a:xfrm flipH="1">
                        <a:off x="2908317" y="1811395"/>
                        <a:ext cx="33111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78" name="文本框 32"/>
                      <p:cNvSpPr txBox="1"/>
                      <p:nvPr/>
                    </p:nvSpPr>
                    <p:spPr>
                      <a:xfrm>
                        <a:off x="3068272" y="1189771"/>
                        <a:ext cx="57495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979" name="文本框 35"/>
                      <p:cNvSpPr txBox="1"/>
                      <p:nvPr/>
                    </p:nvSpPr>
                    <p:spPr>
                      <a:xfrm>
                        <a:off x="5651519" y="2030770"/>
                        <a:ext cx="5288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C</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sp>
                    <p:nvSpPr>
                      <p:cNvPr id="1051980" name="文本框 37"/>
                      <p:cNvSpPr txBox="1"/>
                      <p:nvPr/>
                    </p:nvSpPr>
                    <p:spPr>
                      <a:xfrm>
                        <a:off x="4143640" y="1620605"/>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1981" name="文本框 69"/>
                      <p:cNvSpPr txBox="1"/>
                      <p:nvPr/>
                    </p:nvSpPr>
                    <p:spPr>
                      <a:xfrm>
                        <a:off x="5143914" y="1976837"/>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1982" name="椭圆 26"/>
                    <p:cNvSpPr/>
                    <p:nvPr/>
                  </p:nvSpPr>
                  <p:spPr>
                    <a:xfrm>
                      <a:off x="3308400" y="2023148"/>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983" name="矩形 20"/>
                  <p:cNvSpPr>
                    <a:spLocks noChangeAspect="1" noMove="1" noResize="1" noRot="1" noAdjustHandles="1" noEditPoints="1" noChangeArrowheads="1" noChangeShapeType="1" noTextEdit="1"/>
                  </p:cNvSpPr>
                  <p:nvPr/>
                </p:nvSpPr>
                <p:spPr>
                  <a:xfrm>
                    <a:off x="4097711" y="2603680"/>
                    <a:ext cx="546880" cy="461665"/>
                  </a:xfrm>
                  <a:prstGeom prst="rect"/>
                  <a:blipFill>
                    <a:blip xmlns:r="http://schemas.openxmlformats.org/officeDocument/2006/relationships" r:embed="rId2"/>
                    <a:stretch>
                      <a:fillRect b="-2667"/>
                    </a:stretch>
                  </a:blipFill>
                </p:spPr>
                <p:txBody>
                  <a:bodyPr/>
                  <a:p>
                    <a:r>
                      <a:rPr altLang="en-US" lang="zh-CN">
                        <a:noFill/>
                      </a:rPr>
                      <a:t> </a:t>
                    </a:r>
                  </a:p>
                </p:txBody>
              </p:sp>
            </p:grpSp>
            <p:sp>
              <p:nvSpPr>
                <p:cNvPr id="1051984" name="矩形 17"/>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85" name="文本框 18"/>
                <p:cNvSpPr txBox="1"/>
                <p:nvPr/>
              </p:nvSpPr>
              <p:spPr>
                <a:xfrm>
                  <a:off x="7134802" y="4946719"/>
                  <a:ext cx="52304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986" name="椭圆 12"/>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87" name="椭圆 13"/>
              <p:cNvSpPr/>
              <p:nvPr/>
            </p:nvSpPr>
            <p:spPr>
              <a:xfrm>
                <a:off x="7564484"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88" name="椭圆 14"/>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989" name="Line 1075"/>
            <p:cNvSpPr>
              <a:spLocks noChangeShapeType="1"/>
            </p:cNvSpPr>
            <p:nvPr/>
          </p:nvSpPr>
          <p:spPr bwMode="auto">
            <a:xfrm flipH="1" flipV="1">
              <a:off x="3256641" y="3656638"/>
              <a:ext cx="328457"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0" name="Line 1074"/>
            <p:cNvSpPr>
              <a:spLocks noChangeShapeType="1"/>
            </p:cNvSpPr>
            <p:nvPr/>
          </p:nvSpPr>
          <p:spPr bwMode="auto">
            <a:xfrm flipV="1">
              <a:off x="3260906" y="3190258"/>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1" name="Line 1077"/>
            <p:cNvSpPr>
              <a:spLocks noChangeShapeType="1"/>
            </p:cNvSpPr>
            <p:nvPr/>
          </p:nvSpPr>
          <p:spPr bwMode="auto">
            <a:xfrm flipH="1" flipV="1">
              <a:off x="2577593" y="2836657"/>
              <a:ext cx="100750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2" name="Line 1073"/>
            <p:cNvSpPr>
              <a:spLocks noChangeShapeType="1"/>
            </p:cNvSpPr>
            <p:nvPr/>
          </p:nvSpPr>
          <p:spPr bwMode="auto">
            <a:xfrm flipH="1">
              <a:off x="3567976" y="3983214"/>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3" name="Line 1077"/>
            <p:cNvSpPr>
              <a:spLocks noChangeShapeType="1"/>
            </p:cNvSpPr>
            <p:nvPr/>
          </p:nvSpPr>
          <p:spPr bwMode="auto">
            <a:xfrm>
              <a:off x="4161086" y="37822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4" name="Line 1077"/>
            <p:cNvSpPr>
              <a:spLocks noChangeShapeType="1"/>
            </p:cNvSpPr>
            <p:nvPr/>
          </p:nvSpPr>
          <p:spPr bwMode="auto">
            <a:xfrm>
              <a:off x="4032011" y="37823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5" name="Line 1073"/>
            <p:cNvSpPr>
              <a:spLocks noChangeShapeType="1"/>
            </p:cNvSpPr>
            <p:nvPr/>
          </p:nvSpPr>
          <p:spPr bwMode="auto">
            <a:xfrm flipH="1">
              <a:off x="4161086" y="3987630"/>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6" name="Line 1077"/>
            <p:cNvSpPr>
              <a:spLocks noChangeShapeType="1"/>
            </p:cNvSpPr>
            <p:nvPr/>
          </p:nvSpPr>
          <p:spPr bwMode="auto">
            <a:xfrm>
              <a:off x="4625806"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997" name="矩形 79"/>
            <p:cNvSpPr/>
            <p:nvPr/>
          </p:nvSpPr>
          <p:spPr>
            <a:xfrm rot="16200000">
              <a:off x="4398535"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998" name="椭圆 80"/>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032" name="组合 10"/>
          <p:cNvGrpSpPr/>
          <p:nvPr/>
        </p:nvGrpSpPr>
        <p:grpSpPr>
          <a:xfrm>
            <a:off x="4648741" y="3931875"/>
            <a:ext cx="4533776" cy="2320317"/>
            <a:chOff x="368372" y="4114924"/>
            <a:chExt cx="4533776" cy="2320317"/>
          </a:xfrm>
        </p:grpSpPr>
        <p:grpSp>
          <p:nvGrpSpPr>
            <p:cNvPr id="1033" name="组合 208"/>
            <p:cNvGrpSpPr/>
            <p:nvPr/>
          </p:nvGrpSpPr>
          <p:grpSpPr>
            <a:xfrm>
              <a:off x="368372" y="4114924"/>
              <a:ext cx="4533776" cy="2320317"/>
              <a:chOff x="4475199" y="3550167"/>
              <a:chExt cx="4533776" cy="2320317"/>
            </a:xfrm>
          </p:grpSpPr>
          <p:grpSp>
            <p:nvGrpSpPr>
              <p:cNvPr id="1034" name="组合 209"/>
              <p:cNvGrpSpPr/>
              <p:nvPr/>
            </p:nvGrpSpPr>
            <p:grpSpPr>
              <a:xfrm>
                <a:off x="4704415" y="3550167"/>
                <a:ext cx="4304560" cy="2320317"/>
                <a:chOff x="5539071" y="1104329"/>
                <a:chExt cx="4304560" cy="2320317"/>
              </a:xfrm>
            </p:grpSpPr>
            <p:grpSp>
              <p:nvGrpSpPr>
                <p:cNvPr id="1035" name="组合 212"/>
                <p:cNvGrpSpPr/>
                <p:nvPr/>
              </p:nvGrpSpPr>
              <p:grpSpPr>
                <a:xfrm>
                  <a:off x="5539071" y="1104329"/>
                  <a:ext cx="4304560" cy="2320317"/>
                  <a:chOff x="939241" y="2668520"/>
                  <a:chExt cx="4304560" cy="2320317"/>
                </a:xfrm>
              </p:grpSpPr>
              <p:sp>
                <p:nvSpPr>
                  <p:cNvPr id="1051999" name="Line 1072"/>
                  <p:cNvSpPr>
                    <a:spLocks noChangeShapeType="1"/>
                  </p:cNvSpPr>
                  <p:nvPr/>
                </p:nvSpPr>
                <p:spPr bwMode="auto">
                  <a:xfrm>
                    <a:off x="3263750" y="3200211"/>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36" name="组合 215"/>
                  <p:cNvGrpSpPr/>
                  <p:nvPr/>
                </p:nvGrpSpPr>
                <p:grpSpPr>
                  <a:xfrm>
                    <a:off x="939241" y="2668520"/>
                    <a:ext cx="4304560" cy="2320317"/>
                    <a:chOff x="4975648" y="3319370"/>
                    <a:chExt cx="4304560" cy="2320317"/>
                  </a:xfrm>
                </p:grpSpPr>
                <p:grpSp>
                  <p:nvGrpSpPr>
                    <p:cNvPr id="1037" name="组合 223"/>
                    <p:cNvGrpSpPr/>
                    <p:nvPr/>
                  </p:nvGrpSpPr>
                  <p:grpSpPr>
                    <a:xfrm>
                      <a:off x="4975648" y="3319370"/>
                      <a:ext cx="4304560" cy="2320317"/>
                      <a:chOff x="5054105" y="3482492"/>
                      <a:chExt cx="4304560" cy="2320317"/>
                    </a:xfrm>
                  </p:grpSpPr>
                  <p:grpSp>
                    <p:nvGrpSpPr>
                      <p:cNvPr id="1038" name="组合 227"/>
                      <p:cNvGrpSpPr/>
                      <p:nvPr/>
                    </p:nvGrpSpPr>
                    <p:grpSpPr>
                      <a:xfrm>
                        <a:off x="5054105" y="3482492"/>
                        <a:ext cx="4304560" cy="2320317"/>
                        <a:chOff x="2728633" y="1314466"/>
                        <a:chExt cx="4304560" cy="2320317"/>
                      </a:xfrm>
                    </p:grpSpPr>
                    <p:grpSp>
                      <p:nvGrpSpPr>
                        <p:cNvPr id="1039" name="组合 230"/>
                        <p:cNvGrpSpPr/>
                        <p:nvPr/>
                      </p:nvGrpSpPr>
                      <p:grpSpPr>
                        <a:xfrm>
                          <a:off x="2728633" y="1478561"/>
                          <a:ext cx="4304560" cy="2156222"/>
                          <a:chOff x="5169505" y="1915835"/>
                          <a:chExt cx="4304560" cy="2156222"/>
                        </a:xfrm>
                      </p:grpSpPr>
                      <p:grpSp>
                        <p:nvGrpSpPr>
                          <p:cNvPr id="1040" name="组合 234"/>
                          <p:cNvGrpSpPr/>
                          <p:nvPr/>
                        </p:nvGrpSpPr>
                        <p:grpSpPr>
                          <a:xfrm>
                            <a:off x="5169505" y="1915835"/>
                            <a:ext cx="4304560" cy="2156222"/>
                            <a:chOff x="1048500" y="2810434"/>
                            <a:chExt cx="4304560" cy="2156222"/>
                          </a:xfrm>
                        </p:grpSpPr>
                        <p:sp>
                          <p:nvSpPr>
                            <p:cNvPr id="1052000" name="文本框 236"/>
                            <p:cNvSpPr txBox="1"/>
                            <p:nvPr/>
                          </p:nvSpPr>
                          <p:spPr>
                            <a:xfrm>
                              <a:off x="4765997" y="375673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01" name="文本框 237"/>
                            <p:cNvSpPr txBox="1"/>
                            <p:nvPr/>
                          </p:nvSpPr>
                          <p:spPr>
                            <a:xfrm>
                              <a:off x="4792591" y="446795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041" name="组合 238"/>
                            <p:cNvGrpSpPr/>
                            <p:nvPr/>
                          </p:nvGrpSpPr>
                          <p:grpSpPr>
                            <a:xfrm>
                              <a:off x="1048500" y="2810434"/>
                              <a:ext cx="4120921" cy="2156222"/>
                              <a:chOff x="782179" y="2715308"/>
                              <a:chExt cx="4120921" cy="2156222"/>
                            </a:xfrm>
                          </p:grpSpPr>
                          <p:grpSp>
                            <p:nvGrpSpPr>
                              <p:cNvPr id="1042" name="组合 239"/>
                              <p:cNvGrpSpPr/>
                              <p:nvPr/>
                            </p:nvGrpSpPr>
                            <p:grpSpPr>
                              <a:xfrm>
                                <a:off x="975060" y="2715308"/>
                                <a:ext cx="3928040" cy="2156222"/>
                                <a:chOff x="975060" y="2715308"/>
                                <a:chExt cx="3928040" cy="2156222"/>
                              </a:xfrm>
                            </p:grpSpPr>
                            <p:sp>
                              <p:nvSpPr>
                                <p:cNvPr id="1052002" name="Line 1073"/>
                                <p:cNvSpPr>
                                  <a:spLocks noChangeShapeType="1"/>
                                </p:cNvSpPr>
                                <p:nvPr/>
                              </p:nvSpPr>
                              <p:spPr bwMode="auto">
                                <a:xfrm flipH="1">
                                  <a:off x="975060" y="4662995"/>
                                  <a:ext cx="392804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43" name="Group 1096"/>
                                <p:cNvGrpSpPr/>
                                <p:nvPr/>
                              </p:nvGrpSpPr>
                              <p:grpSpPr bwMode="auto">
                                <a:xfrm>
                                  <a:off x="988014" y="2715308"/>
                                  <a:ext cx="2422901" cy="2155584"/>
                                  <a:chOff x="3870" y="2841"/>
                                  <a:chExt cx="1704" cy="1516"/>
                                </a:xfrm>
                              </p:grpSpPr>
                              <p:sp>
                                <p:nvSpPr>
                                  <p:cNvPr id="1052003" name="Line 1073"/>
                                  <p:cNvSpPr>
                                    <a:spLocks noChangeShapeType="1"/>
                                  </p:cNvSpPr>
                                  <p:nvPr/>
                                </p:nvSpPr>
                                <p:spPr bwMode="auto">
                                  <a:xfrm flipH="1">
                                    <a:off x="3870" y="2849"/>
                                    <a:ext cx="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04" name="Line 1076"/>
                                  <p:cNvSpPr>
                                    <a:spLocks noChangeShapeType="1"/>
                                  </p:cNvSpPr>
                                  <p:nvPr/>
                                </p:nvSpPr>
                                <p:spPr bwMode="auto">
                                  <a:xfrm flipV="1">
                                    <a:off x="5574" y="2841"/>
                                    <a:ext cx="0" cy="24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05" name="Line 1077"/>
                                  <p:cNvSpPr>
                                    <a:spLocks noChangeShapeType="1"/>
                                  </p:cNvSpPr>
                                  <p:nvPr/>
                                </p:nvSpPr>
                                <p:spPr bwMode="auto">
                                  <a:xfrm>
                                    <a:off x="5574" y="3576"/>
                                    <a:ext cx="0" cy="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006"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07" name="Line 1073"/>
                                <p:cNvSpPr>
                                  <a:spLocks noChangeShapeType="1"/>
                                </p:cNvSpPr>
                                <p:nvPr/>
                              </p:nvSpPr>
                              <p:spPr bwMode="auto">
                                <a:xfrm flipH="1">
                                  <a:off x="2110041" y="3427896"/>
                                  <a:ext cx="99664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08" name="矩形 247"/>
                                <p:cNvSpPr/>
                                <p:nvPr/>
                              </p:nvSpPr>
                              <p:spPr>
                                <a:xfrm rot="16200000">
                                  <a:off x="1479470" y="375272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09" name="文本框 248"/>
                                <p:cNvSpPr txBox="1"/>
                                <p:nvPr/>
                              </p:nvSpPr>
                              <p:spPr>
                                <a:xfrm>
                                  <a:off x="1180823" y="3644040"/>
                                  <a:ext cx="5672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58" name="直接连接符 250"/>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010" name="椭圆 240"/>
                              <p:cNvSpPr/>
                              <p:nvPr/>
                            </p:nvSpPr>
                            <p:spPr>
                              <a:xfrm>
                                <a:off x="782179"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11" name="文本框 241"/>
                              <p:cNvSpPr txBox="1"/>
                              <p:nvPr/>
                            </p:nvSpPr>
                            <p:spPr>
                              <a:xfrm>
                                <a:off x="988368"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12" name="文本框 242"/>
                              <p:cNvSpPr txBox="1"/>
                              <p:nvPr/>
                            </p:nvSpPr>
                            <p:spPr>
                              <a:xfrm>
                                <a:off x="1020325"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013" name="文本框 235"/>
                          <p:cNvSpPr txBox="1"/>
                          <p:nvPr/>
                        </p:nvSpPr>
                        <p:spPr>
                          <a:xfrm>
                            <a:off x="8054698" y="3215967"/>
                            <a:ext cx="53015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014"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15" name="文本框 232"/>
                        <p:cNvSpPr txBox="1"/>
                        <p:nvPr/>
                      </p:nvSpPr>
                      <p:spPr>
                        <a:xfrm>
                          <a:off x="4073124" y="1314466"/>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2016" name="文本框 233"/>
                        <p:cNvSpPr txBox="1"/>
                        <p:nvPr/>
                      </p:nvSpPr>
                      <p:spPr>
                        <a:xfrm>
                          <a:off x="5143914" y="1976837"/>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2017" name="矩形 228"/>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18" name="文本框 229"/>
                      <p:cNvSpPr txBox="1"/>
                      <p:nvPr/>
                    </p:nvSpPr>
                    <p:spPr>
                      <a:xfrm>
                        <a:off x="7134802" y="4946719"/>
                        <a:ext cx="52304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019" name="椭圆 224"/>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20" name="椭圆 225"/>
                    <p:cNvSpPr/>
                    <p:nvPr/>
                  </p:nvSpPr>
                  <p:spPr>
                    <a:xfrm>
                      <a:off x="7564484"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021" name="Line 1075"/>
                  <p:cNvSpPr>
                    <a:spLocks noChangeShapeType="1"/>
                  </p:cNvSpPr>
                  <p:nvPr/>
                </p:nvSpPr>
                <p:spPr bwMode="auto">
                  <a:xfrm flipH="1" flipV="1">
                    <a:off x="3256641" y="3656638"/>
                    <a:ext cx="328457"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22" name="Line 1074"/>
                  <p:cNvSpPr>
                    <a:spLocks noChangeShapeType="1"/>
                  </p:cNvSpPr>
                  <p:nvPr/>
                </p:nvSpPr>
                <p:spPr bwMode="auto">
                  <a:xfrm flipV="1">
                    <a:off x="3260906" y="3190258"/>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23" name="Line 1077"/>
                  <p:cNvSpPr>
                    <a:spLocks noChangeShapeType="1"/>
                  </p:cNvSpPr>
                  <p:nvPr/>
                </p:nvSpPr>
                <p:spPr bwMode="auto">
                  <a:xfrm flipH="1" flipV="1">
                    <a:off x="2683325" y="2836657"/>
                    <a:ext cx="23768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24" name="Line 1073"/>
                  <p:cNvSpPr>
                    <a:spLocks noChangeShapeType="1"/>
                  </p:cNvSpPr>
                  <p:nvPr/>
                </p:nvSpPr>
                <p:spPr bwMode="auto">
                  <a:xfrm flipH="1">
                    <a:off x="3567975" y="3983214"/>
                    <a:ext cx="7866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25" name="Line 1077"/>
                  <p:cNvSpPr>
                    <a:spLocks noChangeShapeType="1"/>
                  </p:cNvSpPr>
                  <p:nvPr/>
                </p:nvSpPr>
                <p:spPr bwMode="auto">
                  <a:xfrm>
                    <a:off x="4343094"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26" name="矩形 221"/>
                  <p:cNvSpPr/>
                  <p:nvPr/>
                </p:nvSpPr>
                <p:spPr>
                  <a:xfrm rot="16200000">
                    <a:off x="4115823"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27" name="椭圆 222"/>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028" name="Line 1076"/>
                <p:cNvSpPr>
                  <a:spLocks noChangeShapeType="1"/>
                </p:cNvSpPr>
                <p:nvPr/>
              </p:nvSpPr>
              <p:spPr bwMode="auto">
                <a:xfrm flipV="1">
                  <a:off x="9659993" y="1255626"/>
                  <a:ext cx="0" cy="19604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029" name="矩形 210"/>
              <p:cNvSpPr>
                <a:spLocks noChangeAspect="1" noMove="1" noResize="1" noRot="1" noAdjustHandles="1" noEditPoints="1" noChangeArrowheads="1" noChangeShapeType="1" noTextEdit="1"/>
              </p:cNvSpPr>
              <p:nvPr/>
            </p:nvSpPr>
            <p:spPr>
              <a:xfrm>
                <a:off x="8331642" y="5064354"/>
                <a:ext cx="551177" cy="409856"/>
              </a:xfrm>
              <a:prstGeom prst="rect"/>
              <a:blipFill>
                <a:blip xmlns:r="http://schemas.openxmlformats.org/officeDocument/2006/relationships" r:embed="rId3"/>
                <a:stretch>
                  <a:fillRect/>
                </a:stretch>
              </a:blipFill>
            </p:spPr>
            <p:txBody>
              <a:bodyPr/>
              <a:p>
                <a:r>
                  <a:rPr altLang="en-US" lang="zh-CN">
                    <a:noFill/>
                  </a:rPr>
                  <a:t> </a:t>
                </a:r>
              </a:p>
            </p:txBody>
          </p:sp>
          <p:sp>
            <p:nvSpPr>
              <p:cNvPr id="1052030" name="矩形 211"/>
              <p:cNvSpPr>
                <a:spLocks noChangeAspect="1" noMove="1" noResize="1" noRot="1" noAdjustHandles="1" noEditPoints="1" noChangeArrowheads="1" noChangeShapeType="1" noTextEdit="1"/>
              </p:cNvSpPr>
              <p:nvPr/>
            </p:nvSpPr>
            <p:spPr>
              <a:xfrm>
                <a:off x="4475199" y="5038199"/>
                <a:ext cx="499880" cy="409856"/>
              </a:xfrm>
              <a:prstGeom prst="rect"/>
              <a:blipFill>
                <a:blip xmlns:r="http://schemas.openxmlformats.org/officeDocument/2006/relationships" r:embed="rId4"/>
                <a:stretch>
                  <a:fillRect b="-1493"/>
                </a:stretch>
              </a:blipFill>
            </p:spPr>
            <p:txBody>
              <a:bodyPr/>
              <a:p>
                <a:r>
                  <a:rPr altLang="en-US" lang="zh-CN">
                    <a:noFill/>
                  </a:rPr>
                  <a:t> </a:t>
                </a:r>
              </a:p>
            </p:txBody>
          </p:sp>
        </p:grpSp>
        <p:sp>
          <p:nvSpPr>
            <p:cNvPr id="1052031" name="Line 1077"/>
            <p:cNvSpPr>
              <a:spLocks noChangeShapeType="1"/>
            </p:cNvSpPr>
            <p:nvPr/>
          </p:nvSpPr>
          <p:spPr bwMode="auto">
            <a:xfrm>
              <a:off x="1931848" y="4283061"/>
              <a:ext cx="0" cy="7085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32" name="矩形 298"/>
            <p:cNvSpPr/>
            <p:nvPr/>
          </p:nvSpPr>
          <p:spPr>
            <a:xfrm rot="16200000">
              <a:off x="1730139" y="4553037"/>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33" name="Line 1077"/>
            <p:cNvSpPr>
              <a:spLocks noChangeShapeType="1"/>
            </p:cNvSpPr>
            <p:nvPr/>
          </p:nvSpPr>
          <p:spPr bwMode="auto">
            <a:xfrm>
              <a:off x="2363064" y="4276477"/>
              <a:ext cx="0" cy="71513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34" name="等腰三角形 300"/>
            <p:cNvSpPr/>
            <p:nvPr/>
          </p:nvSpPr>
          <p:spPr>
            <a:xfrm>
              <a:off x="2240271" y="442677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35" name="等腰三角形 301"/>
            <p:cNvSpPr/>
            <p:nvPr/>
          </p:nvSpPr>
          <p:spPr>
            <a:xfrm flipV="1">
              <a:off x="2240270" y="463850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36" name="矩形 305"/>
            <p:cNvSpPr>
              <a:spLocks noChangeAspect="1" noMove="1" noResize="1" noRot="1" noAdjustHandles="1" noEditPoints="1" noChangeArrowheads="1" noChangeShapeType="1" noTextEdit="1"/>
            </p:cNvSpPr>
            <p:nvPr/>
          </p:nvSpPr>
          <p:spPr>
            <a:xfrm>
              <a:off x="1420422" y="4670117"/>
              <a:ext cx="668901" cy="400110"/>
            </a:xfrm>
            <a:prstGeom prst="rect"/>
            <a:blipFill>
              <a:blip xmlns:r="http://schemas.openxmlformats.org/officeDocument/2006/relationships" r:embed="rId5"/>
              <a:stretch>
                <a:fillRect/>
              </a:stretch>
            </a:blipFill>
          </p:spPr>
          <p:txBody>
            <a:bodyPr/>
            <a:p>
              <a:r>
                <a:rPr altLang="en-US" lang="zh-CN">
                  <a:noFill/>
                </a:rPr>
                <a:t> </a:t>
              </a:r>
            </a:p>
          </p:txBody>
        </p:sp>
        <p:cxnSp>
          <p:nvCxnSpPr>
            <p:cNvPr id="3146059" name="直接箭头连接符 306"/>
            <p:cNvCxnSpPr>
              <a:cxnSpLocks/>
            </p:cNvCxnSpPr>
            <p:nvPr/>
          </p:nvCxnSpPr>
          <p:spPr>
            <a:xfrm>
              <a:off x="2541907" y="4576097"/>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037" name="矩形 307"/>
            <p:cNvSpPr>
              <a:spLocks noChangeAspect="1" noMove="1" noResize="1" noRot="1" noAdjustHandles="1" noEditPoints="1" noChangeArrowheads="1" noChangeShapeType="1" noTextEdit="1"/>
            </p:cNvSpPr>
            <p:nvPr/>
          </p:nvSpPr>
          <p:spPr>
            <a:xfrm>
              <a:off x="2351536" y="4226358"/>
              <a:ext cx="653497" cy="377989"/>
            </a:xfrm>
            <a:prstGeom prst="rect"/>
            <a:blipFill>
              <a:blip xmlns:r="http://schemas.openxmlformats.org/officeDocument/2006/relationships" r:embed="rId6"/>
              <a:stretch>
                <a:fillRect l="-2804" b="-14516"/>
              </a:stretch>
            </a:blipFill>
          </p:spPr>
          <p:txBody>
            <a:bodyPr/>
            <a:p>
              <a:r>
                <a:rPr altLang="en-US" lang="zh-CN">
                  <a:noFill/>
                </a:rPr>
                <a:t> </a:t>
              </a:r>
            </a:p>
          </p:txBody>
        </p:sp>
      </p:grpSp>
      <p:sp>
        <p:nvSpPr>
          <p:cNvPr id="1052038" name="下箭头 11"/>
          <p:cNvSpPr/>
          <p:nvPr/>
        </p:nvSpPr>
        <p:spPr>
          <a:xfrm>
            <a:off x="6860975" y="3498409"/>
            <a:ext cx="337840" cy="39314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39" name="下箭头 367"/>
          <p:cNvSpPr/>
          <p:nvPr/>
        </p:nvSpPr>
        <p:spPr>
          <a:xfrm rot="5400000">
            <a:off x="4614652" y="4489135"/>
            <a:ext cx="337840" cy="393148"/>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40" name="Rectangle 3"/>
          <p:cNvSpPr>
            <a:spLocks noChangeArrowheads="1"/>
          </p:cNvSpPr>
          <p:nvPr/>
        </p:nvSpPr>
        <p:spPr bwMode="auto">
          <a:xfrm>
            <a:off x="4226593" y="371254"/>
            <a:ext cx="2947996"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Dynamic analysis</a:t>
            </a:r>
          </a:p>
        </p:txBody>
      </p:sp>
      <p:sp>
        <p:nvSpPr>
          <p:cNvPr id="1052041" name="文本框 249"/>
          <p:cNvSpPr txBox="1"/>
          <p:nvPr/>
        </p:nvSpPr>
        <p:spPr>
          <a:xfrm>
            <a:off x="1381696" y="1811408"/>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2042" name="文本框 251"/>
          <p:cNvSpPr txBox="1"/>
          <p:nvPr/>
        </p:nvSpPr>
        <p:spPr>
          <a:xfrm>
            <a:off x="3054467" y="2356253"/>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2043" name="文本框 253"/>
          <p:cNvSpPr txBox="1"/>
          <p:nvPr/>
        </p:nvSpPr>
        <p:spPr>
          <a:xfrm>
            <a:off x="3064443" y="1158364"/>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nvGrpSpPr>
          <p:cNvPr id="1044" name="组合 2"/>
          <p:cNvGrpSpPr/>
          <p:nvPr/>
        </p:nvGrpSpPr>
        <p:grpSpPr>
          <a:xfrm>
            <a:off x="4579965" y="648205"/>
            <a:ext cx="4544969" cy="2525513"/>
            <a:chOff x="4579965" y="506858"/>
            <a:chExt cx="4544969" cy="2525513"/>
          </a:xfrm>
        </p:grpSpPr>
        <p:grpSp>
          <p:nvGrpSpPr>
            <p:cNvPr id="1045" name="组合 5"/>
            <p:cNvGrpSpPr/>
            <p:nvPr/>
          </p:nvGrpSpPr>
          <p:grpSpPr>
            <a:xfrm>
              <a:off x="4579965" y="841510"/>
              <a:ext cx="4544969" cy="2190861"/>
              <a:chOff x="4464006" y="3679623"/>
              <a:chExt cx="4544969" cy="2190861"/>
            </a:xfrm>
          </p:grpSpPr>
          <p:grpSp>
            <p:nvGrpSpPr>
              <p:cNvPr id="1046" name="组合 4"/>
              <p:cNvGrpSpPr/>
              <p:nvPr/>
            </p:nvGrpSpPr>
            <p:grpSpPr>
              <a:xfrm>
                <a:off x="4704415" y="3679623"/>
                <a:ext cx="4304560" cy="2190861"/>
                <a:chOff x="5539071" y="1233785"/>
                <a:chExt cx="4304560" cy="2190861"/>
              </a:xfrm>
            </p:grpSpPr>
            <p:grpSp>
              <p:nvGrpSpPr>
                <p:cNvPr id="1047" name="组合 113"/>
                <p:cNvGrpSpPr/>
                <p:nvPr/>
              </p:nvGrpSpPr>
              <p:grpSpPr>
                <a:xfrm>
                  <a:off x="5539071" y="1233785"/>
                  <a:ext cx="4304560" cy="2190861"/>
                  <a:chOff x="939241" y="2797976"/>
                  <a:chExt cx="4304560" cy="2190861"/>
                </a:xfrm>
              </p:grpSpPr>
              <p:sp>
                <p:nvSpPr>
                  <p:cNvPr id="1052044" name="Line 1072"/>
                  <p:cNvSpPr>
                    <a:spLocks noChangeShapeType="1"/>
                  </p:cNvSpPr>
                  <p:nvPr/>
                </p:nvSpPr>
                <p:spPr bwMode="auto">
                  <a:xfrm>
                    <a:off x="3263750" y="3200211"/>
                    <a:ext cx="0" cy="6768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48" name="组合 117"/>
                  <p:cNvGrpSpPr/>
                  <p:nvPr/>
                </p:nvGrpSpPr>
                <p:grpSpPr>
                  <a:xfrm>
                    <a:off x="939241" y="2832615"/>
                    <a:ext cx="4304560" cy="2156222"/>
                    <a:chOff x="4975648" y="3483465"/>
                    <a:chExt cx="4304560" cy="2156222"/>
                  </a:xfrm>
                </p:grpSpPr>
                <p:grpSp>
                  <p:nvGrpSpPr>
                    <p:cNvPr id="1049" name="组合 151"/>
                    <p:cNvGrpSpPr/>
                    <p:nvPr/>
                  </p:nvGrpSpPr>
                  <p:grpSpPr>
                    <a:xfrm>
                      <a:off x="4975648" y="3483465"/>
                      <a:ext cx="4304560" cy="2156222"/>
                      <a:chOff x="5054105" y="3646587"/>
                      <a:chExt cx="4304560" cy="2156222"/>
                    </a:xfrm>
                  </p:grpSpPr>
                  <p:grpSp>
                    <p:nvGrpSpPr>
                      <p:cNvPr id="1050" name="组合 168"/>
                      <p:cNvGrpSpPr/>
                      <p:nvPr/>
                    </p:nvGrpSpPr>
                    <p:grpSpPr>
                      <a:xfrm>
                        <a:off x="5054105" y="3646587"/>
                        <a:ext cx="4304560" cy="2156222"/>
                        <a:chOff x="2728633" y="1478561"/>
                        <a:chExt cx="4304560" cy="2156222"/>
                      </a:xfrm>
                    </p:grpSpPr>
                    <p:grpSp>
                      <p:nvGrpSpPr>
                        <p:cNvPr id="1051" name="组合 170"/>
                        <p:cNvGrpSpPr/>
                        <p:nvPr/>
                      </p:nvGrpSpPr>
                      <p:grpSpPr>
                        <a:xfrm>
                          <a:off x="2728633" y="1478561"/>
                          <a:ext cx="4304560" cy="2156222"/>
                          <a:chOff x="5169505" y="1915835"/>
                          <a:chExt cx="4304560" cy="2156222"/>
                        </a:xfrm>
                      </p:grpSpPr>
                      <p:grpSp>
                        <p:nvGrpSpPr>
                          <p:cNvPr id="1052" name="组合 179"/>
                          <p:cNvGrpSpPr/>
                          <p:nvPr/>
                        </p:nvGrpSpPr>
                        <p:grpSpPr>
                          <a:xfrm>
                            <a:off x="5169505" y="1915835"/>
                            <a:ext cx="4304560" cy="2156222"/>
                            <a:chOff x="1048500" y="2810434"/>
                            <a:chExt cx="4304560" cy="2156222"/>
                          </a:xfrm>
                        </p:grpSpPr>
                        <p:sp>
                          <p:nvSpPr>
                            <p:cNvPr id="1052045" name="文本框 181"/>
                            <p:cNvSpPr txBox="1"/>
                            <p:nvPr/>
                          </p:nvSpPr>
                          <p:spPr>
                            <a:xfrm>
                              <a:off x="4765997" y="375673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46" name="文本框 182"/>
                            <p:cNvSpPr txBox="1"/>
                            <p:nvPr/>
                          </p:nvSpPr>
                          <p:spPr>
                            <a:xfrm>
                              <a:off x="4792591" y="446795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053" name="组合 183"/>
                            <p:cNvGrpSpPr/>
                            <p:nvPr/>
                          </p:nvGrpSpPr>
                          <p:grpSpPr>
                            <a:xfrm>
                              <a:off x="1048500" y="2810434"/>
                              <a:ext cx="4120921" cy="2156222"/>
                              <a:chOff x="782179" y="2715308"/>
                              <a:chExt cx="4120921" cy="2156222"/>
                            </a:xfrm>
                          </p:grpSpPr>
                          <p:grpSp>
                            <p:nvGrpSpPr>
                              <p:cNvPr id="1054" name="组合 184"/>
                              <p:cNvGrpSpPr/>
                              <p:nvPr/>
                            </p:nvGrpSpPr>
                            <p:grpSpPr>
                              <a:xfrm>
                                <a:off x="975060" y="2715308"/>
                                <a:ext cx="3928040" cy="2156222"/>
                                <a:chOff x="975060" y="2715308"/>
                                <a:chExt cx="3928040" cy="2156222"/>
                              </a:xfrm>
                            </p:grpSpPr>
                            <p:sp>
                              <p:nvSpPr>
                                <p:cNvPr id="1052047" name="Line 1073"/>
                                <p:cNvSpPr>
                                  <a:spLocks noChangeShapeType="1"/>
                                </p:cNvSpPr>
                                <p:nvPr/>
                              </p:nvSpPr>
                              <p:spPr bwMode="auto">
                                <a:xfrm flipH="1">
                                  <a:off x="975060" y="4662995"/>
                                  <a:ext cx="392804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55" name="Group 1096"/>
                                <p:cNvGrpSpPr/>
                                <p:nvPr/>
                              </p:nvGrpSpPr>
                              <p:grpSpPr bwMode="auto">
                                <a:xfrm>
                                  <a:off x="988014" y="2715308"/>
                                  <a:ext cx="2422901" cy="2155584"/>
                                  <a:chOff x="3870" y="2841"/>
                                  <a:chExt cx="1704" cy="1516"/>
                                </a:xfrm>
                              </p:grpSpPr>
                              <p:sp>
                                <p:nvSpPr>
                                  <p:cNvPr id="105204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49" name="Line 1073"/>
                                  <p:cNvSpPr>
                                    <a:spLocks noChangeShapeType="1"/>
                                  </p:cNvSpPr>
                                  <p:nvPr/>
                                </p:nvSpPr>
                                <p:spPr bwMode="auto">
                                  <a:xfrm flipH="1">
                                    <a:off x="3870" y="3080"/>
                                    <a:ext cx="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0" name="Line 1074"/>
                                  <p:cNvSpPr>
                                    <a:spLocks noChangeShapeType="1"/>
                                  </p:cNvSpPr>
                                  <p:nvPr/>
                                </p:nvSpPr>
                                <p:spPr bwMode="auto">
                                  <a:xfrm flipV="1">
                                    <a:off x="4677" y="2841"/>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2" name="Line 1076"/>
                                  <p:cNvSpPr>
                                    <a:spLocks noChangeShapeType="1"/>
                                  </p:cNvSpPr>
                                  <p:nvPr/>
                                </p:nvSpPr>
                                <p:spPr bwMode="auto">
                                  <a:xfrm flipV="1">
                                    <a:off x="5574" y="2841"/>
                                    <a:ext cx="0" cy="24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3" name="Line 1077"/>
                                  <p:cNvSpPr>
                                    <a:spLocks noChangeShapeType="1"/>
                                  </p:cNvSpPr>
                                  <p:nvPr/>
                                </p:nvSpPr>
                                <p:spPr bwMode="auto">
                                  <a:xfrm>
                                    <a:off x="5574" y="3576"/>
                                    <a:ext cx="0" cy="78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4" name="Line 1072"/>
                                  <p:cNvSpPr>
                                    <a:spLocks noChangeShapeType="1"/>
                                  </p:cNvSpPr>
                                  <p:nvPr/>
                                </p:nvSpPr>
                                <p:spPr bwMode="auto">
                                  <a:xfrm>
                                    <a:off x="4681" y="2851"/>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055" name="Line 1077"/>
                                <p:cNvSpPr>
                                  <a:spLocks noChangeShapeType="1"/>
                                </p:cNvSpPr>
                                <p:nvPr/>
                              </p:nvSpPr>
                              <p:spPr bwMode="auto">
                                <a:xfrm>
                                  <a:off x="1706017" y="3093218"/>
                                  <a:ext cx="0" cy="156977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6" name="Line 1073"/>
                                <p:cNvSpPr>
                                  <a:spLocks noChangeShapeType="1"/>
                                </p:cNvSpPr>
                                <p:nvPr/>
                              </p:nvSpPr>
                              <p:spPr bwMode="auto">
                                <a:xfrm flipH="1">
                                  <a:off x="2448338" y="3427896"/>
                                  <a:ext cx="65835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57" name="矩形 193"/>
                                <p:cNvSpPr/>
                                <p:nvPr/>
                              </p:nvSpPr>
                              <p:spPr>
                                <a:xfrm rot="16200000">
                                  <a:off x="1479470" y="375272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58" name="文本框 195"/>
                                <p:cNvSpPr txBox="1"/>
                                <p:nvPr/>
                              </p:nvSpPr>
                              <p:spPr>
                                <a:xfrm>
                                  <a:off x="1180823" y="3644040"/>
                                  <a:ext cx="5672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60" name="直接连接符 197"/>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059" name="椭圆 185"/>
                              <p:cNvSpPr/>
                              <p:nvPr/>
                            </p:nvSpPr>
                            <p:spPr>
                              <a:xfrm>
                                <a:off x="782179"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60" name="文本框 186"/>
                              <p:cNvSpPr txBox="1"/>
                              <p:nvPr/>
                            </p:nvSpPr>
                            <p:spPr>
                              <a:xfrm>
                                <a:off x="988368"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61" name="文本框 187"/>
                              <p:cNvSpPr txBox="1"/>
                              <p:nvPr/>
                            </p:nvSpPr>
                            <p:spPr>
                              <a:xfrm>
                                <a:off x="1020325"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062" name="文本框 180"/>
                          <p:cNvSpPr txBox="1"/>
                          <p:nvPr/>
                        </p:nvSpPr>
                        <p:spPr>
                          <a:xfrm>
                            <a:off x="8054698" y="3215967"/>
                            <a:ext cx="53015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063" name="Line 1077"/>
                        <p:cNvSpPr>
                          <a:spLocks noChangeShapeType="1"/>
                        </p:cNvSpPr>
                        <p:nvPr/>
                      </p:nvSpPr>
                      <p:spPr bwMode="auto">
                        <a:xfrm>
                          <a:off x="2937076" y="1802100"/>
                          <a:ext cx="0" cy="162414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64" name="文本框 177"/>
                        <p:cNvSpPr txBox="1"/>
                        <p:nvPr/>
                      </p:nvSpPr>
                      <p:spPr>
                        <a:xfrm>
                          <a:off x="4143640" y="1620605"/>
                          <a:ext cx="483465"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2065" name="文本框 178"/>
                        <p:cNvSpPr txBox="1"/>
                        <p:nvPr/>
                      </p:nvSpPr>
                      <p:spPr>
                        <a:xfrm>
                          <a:off x="5143914" y="1976837"/>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2066" name="矩形 164"/>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67" name="文本框 165"/>
                      <p:cNvSpPr txBox="1"/>
                      <p:nvPr/>
                    </p:nvSpPr>
                    <p:spPr>
                      <a:xfrm>
                        <a:off x="7134802" y="4946719"/>
                        <a:ext cx="52304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068" name="椭圆 159"/>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69" name="椭圆 160"/>
                    <p:cNvSpPr/>
                    <p:nvPr/>
                  </p:nvSpPr>
                  <p:spPr>
                    <a:xfrm>
                      <a:off x="7564484"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70" name="椭圆 161"/>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071" name="Line 1075"/>
                  <p:cNvSpPr>
                    <a:spLocks noChangeShapeType="1"/>
                  </p:cNvSpPr>
                  <p:nvPr/>
                </p:nvSpPr>
                <p:spPr bwMode="auto">
                  <a:xfrm flipH="1" flipV="1">
                    <a:off x="3256641" y="3656638"/>
                    <a:ext cx="328457"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72" name="Line 1074"/>
                  <p:cNvSpPr>
                    <a:spLocks noChangeShapeType="1"/>
                  </p:cNvSpPr>
                  <p:nvPr/>
                </p:nvSpPr>
                <p:spPr bwMode="auto">
                  <a:xfrm flipV="1">
                    <a:off x="3260906" y="3190258"/>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73" name="Line 1077"/>
                  <p:cNvSpPr>
                    <a:spLocks noChangeShapeType="1"/>
                  </p:cNvSpPr>
                  <p:nvPr/>
                </p:nvSpPr>
                <p:spPr bwMode="auto">
                  <a:xfrm flipH="1" flipV="1">
                    <a:off x="2577591" y="2836657"/>
                    <a:ext cx="24825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74" name="Line 1073"/>
                  <p:cNvSpPr>
                    <a:spLocks noChangeShapeType="1"/>
                  </p:cNvSpPr>
                  <p:nvPr/>
                </p:nvSpPr>
                <p:spPr bwMode="auto">
                  <a:xfrm flipH="1">
                    <a:off x="3567975" y="3983214"/>
                    <a:ext cx="7866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75" name="Line 1077"/>
                  <p:cNvSpPr>
                    <a:spLocks noChangeShapeType="1"/>
                  </p:cNvSpPr>
                  <p:nvPr/>
                </p:nvSpPr>
                <p:spPr bwMode="auto">
                  <a:xfrm>
                    <a:off x="4343094"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76" name="矩形 134"/>
                  <p:cNvSpPr/>
                  <p:nvPr/>
                </p:nvSpPr>
                <p:spPr>
                  <a:xfrm rot="16200000">
                    <a:off x="4115823"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77" name="椭圆 143"/>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078" name="Line 1076"/>
                <p:cNvSpPr>
                  <a:spLocks noChangeShapeType="1"/>
                </p:cNvSpPr>
                <p:nvPr/>
              </p:nvSpPr>
              <p:spPr bwMode="auto">
                <a:xfrm flipV="1">
                  <a:off x="9659993" y="1255626"/>
                  <a:ext cx="0" cy="19604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079" name="矩形 206"/>
              <p:cNvSpPr>
                <a:spLocks noChangeAspect="1" noMove="1" noResize="1" noRot="1" noAdjustHandles="1" noEditPoints="1" noChangeArrowheads="1" noChangeShapeType="1" noTextEdit="1"/>
              </p:cNvSpPr>
              <p:nvPr/>
            </p:nvSpPr>
            <p:spPr>
              <a:xfrm>
                <a:off x="8331642" y="5064354"/>
                <a:ext cx="551177" cy="409856"/>
              </a:xfrm>
              <a:prstGeom prst="rect"/>
              <a:blipFill>
                <a:blip xmlns:r="http://schemas.openxmlformats.org/officeDocument/2006/relationships" r:embed="rId7"/>
                <a:stretch>
                  <a:fillRect/>
                </a:stretch>
              </a:blipFill>
            </p:spPr>
            <p:txBody>
              <a:bodyPr/>
              <a:p>
                <a:r>
                  <a:rPr altLang="en-US" lang="zh-CN">
                    <a:noFill/>
                  </a:rPr>
                  <a:t> </a:t>
                </a:r>
              </a:p>
            </p:txBody>
          </p:sp>
          <p:sp>
            <p:nvSpPr>
              <p:cNvPr id="1052080" name="矩形 207"/>
              <p:cNvSpPr>
                <a:spLocks noChangeAspect="1" noMove="1" noResize="1" noRot="1" noAdjustHandles="1" noEditPoints="1" noChangeArrowheads="1" noChangeShapeType="1" noTextEdit="1"/>
              </p:cNvSpPr>
              <p:nvPr/>
            </p:nvSpPr>
            <p:spPr>
              <a:xfrm>
                <a:off x="4464006" y="4995285"/>
                <a:ext cx="499880" cy="409856"/>
              </a:xfrm>
              <a:prstGeom prst="rect"/>
              <a:blipFill>
                <a:blip xmlns:r="http://schemas.openxmlformats.org/officeDocument/2006/relationships" r:embed="rId8"/>
                <a:stretch>
                  <a:fillRect b="-2985"/>
                </a:stretch>
              </a:blipFill>
            </p:spPr>
            <p:txBody>
              <a:bodyPr/>
              <a:p>
                <a:r>
                  <a:rPr altLang="en-US" lang="zh-CN">
                    <a:noFill/>
                  </a:rPr>
                  <a:t> </a:t>
                </a:r>
              </a:p>
            </p:txBody>
          </p:sp>
        </p:grpSp>
        <p:sp>
          <p:nvSpPr>
            <p:cNvPr id="1052081" name="文本框 254"/>
            <p:cNvSpPr txBox="1"/>
            <p:nvPr/>
          </p:nvSpPr>
          <p:spPr>
            <a:xfrm>
              <a:off x="5830984" y="1159902"/>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2082" name="文本框 257"/>
            <p:cNvSpPr txBox="1"/>
            <p:nvPr/>
          </p:nvSpPr>
          <p:spPr>
            <a:xfrm>
              <a:off x="7503755" y="1704747"/>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2083" name="文本框 258"/>
            <p:cNvSpPr txBox="1"/>
            <p:nvPr/>
          </p:nvSpPr>
          <p:spPr>
            <a:xfrm>
              <a:off x="7513731" y="506858"/>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grpSp>
        <p:nvGrpSpPr>
          <p:cNvPr id="1056" name="组合 6"/>
          <p:cNvGrpSpPr/>
          <p:nvPr/>
        </p:nvGrpSpPr>
        <p:grpSpPr>
          <a:xfrm>
            <a:off x="106617" y="3749450"/>
            <a:ext cx="4579824" cy="2509573"/>
            <a:chOff x="106617" y="3608103"/>
            <a:chExt cx="4579824" cy="2509573"/>
          </a:xfrm>
        </p:grpSpPr>
        <p:grpSp>
          <p:nvGrpSpPr>
            <p:cNvPr id="1057" name="组合 19"/>
            <p:cNvGrpSpPr/>
            <p:nvPr/>
          </p:nvGrpSpPr>
          <p:grpSpPr>
            <a:xfrm>
              <a:off x="106617" y="3797359"/>
              <a:ext cx="4579824" cy="2320317"/>
              <a:chOff x="106617" y="3797359"/>
              <a:chExt cx="4579824" cy="2320317"/>
            </a:xfrm>
          </p:grpSpPr>
          <p:grpSp>
            <p:nvGrpSpPr>
              <p:cNvPr id="1058" name="组合 308"/>
              <p:cNvGrpSpPr/>
              <p:nvPr/>
            </p:nvGrpSpPr>
            <p:grpSpPr>
              <a:xfrm>
                <a:off x="106617" y="3797359"/>
                <a:ext cx="4579824" cy="2320317"/>
                <a:chOff x="322324" y="4114924"/>
                <a:chExt cx="4579824" cy="2320317"/>
              </a:xfrm>
            </p:grpSpPr>
            <p:grpSp>
              <p:nvGrpSpPr>
                <p:cNvPr id="1059" name="组合 309"/>
                <p:cNvGrpSpPr/>
                <p:nvPr/>
              </p:nvGrpSpPr>
              <p:grpSpPr>
                <a:xfrm>
                  <a:off x="322324" y="4114924"/>
                  <a:ext cx="4579824" cy="2320317"/>
                  <a:chOff x="4429151" y="3550167"/>
                  <a:chExt cx="4579824" cy="2320317"/>
                </a:xfrm>
              </p:grpSpPr>
              <p:grpSp>
                <p:nvGrpSpPr>
                  <p:cNvPr id="1060" name="组合 318"/>
                  <p:cNvGrpSpPr/>
                  <p:nvPr/>
                </p:nvGrpSpPr>
                <p:grpSpPr>
                  <a:xfrm>
                    <a:off x="4704415" y="3550167"/>
                    <a:ext cx="4304560" cy="2320317"/>
                    <a:chOff x="5539071" y="1104329"/>
                    <a:chExt cx="4304560" cy="2320317"/>
                  </a:xfrm>
                </p:grpSpPr>
                <p:grpSp>
                  <p:nvGrpSpPr>
                    <p:cNvPr id="1061" name="组合 321"/>
                    <p:cNvGrpSpPr/>
                    <p:nvPr/>
                  </p:nvGrpSpPr>
                  <p:grpSpPr>
                    <a:xfrm>
                      <a:off x="5539071" y="1104329"/>
                      <a:ext cx="4304560" cy="2320317"/>
                      <a:chOff x="939241" y="2668520"/>
                      <a:chExt cx="4304560" cy="2320317"/>
                    </a:xfrm>
                  </p:grpSpPr>
                  <p:grpSp>
                    <p:nvGrpSpPr>
                      <p:cNvPr id="1062" name="组合 324"/>
                      <p:cNvGrpSpPr/>
                      <p:nvPr/>
                    </p:nvGrpSpPr>
                    <p:grpSpPr>
                      <a:xfrm>
                        <a:off x="939241" y="2668520"/>
                        <a:ext cx="4304560" cy="2320317"/>
                        <a:chOff x="4975648" y="3319370"/>
                        <a:chExt cx="4304560" cy="2320317"/>
                      </a:xfrm>
                    </p:grpSpPr>
                    <p:grpSp>
                      <p:nvGrpSpPr>
                        <p:cNvPr id="1063" name="组合 332"/>
                        <p:cNvGrpSpPr/>
                        <p:nvPr/>
                      </p:nvGrpSpPr>
                      <p:grpSpPr>
                        <a:xfrm>
                          <a:off x="4975648" y="3319370"/>
                          <a:ext cx="4304560" cy="2320317"/>
                          <a:chOff x="5054105" y="3482492"/>
                          <a:chExt cx="4304560" cy="2320317"/>
                        </a:xfrm>
                      </p:grpSpPr>
                      <p:grpSp>
                        <p:nvGrpSpPr>
                          <p:cNvPr id="1064" name="组合 335"/>
                          <p:cNvGrpSpPr/>
                          <p:nvPr/>
                        </p:nvGrpSpPr>
                        <p:grpSpPr>
                          <a:xfrm>
                            <a:off x="5054105" y="3482492"/>
                            <a:ext cx="4304560" cy="2320317"/>
                            <a:chOff x="2728633" y="1314466"/>
                            <a:chExt cx="4304560" cy="2320317"/>
                          </a:xfrm>
                        </p:grpSpPr>
                        <p:grpSp>
                          <p:nvGrpSpPr>
                            <p:cNvPr id="1065" name="组合 338"/>
                            <p:cNvGrpSpPr/>
                            <p:nvPr/>
                          </p:nvGrpSpPr>
                          <p:grpSpPr>
                            <a:xfrm>
                              <a:off x="2728633" y="1482826"/>
                              <a:ext cx="4304560" cy="2151957"/>
                              <a:chOff x="5169505" y="1920100"/>
                              <a:chExt cx="4304560" cy="2151957"/>
                            </a:xfrm>
                          </p:grpSpPr>
                          <p:grpSp>
                            <p:nvGrpSpPr>
                              <p:cNvPr id="1066" name="组合 342"/>
                              <p:cNvGrpSpPr/>
                              <p:nvPr/>
                            </p:nvGrpSpPr>
                            <p:grpSpPr>
                              <a:xfrm>
                                <a:off x="5169505" y="1920100"/>
                                <a:ext cx="4304560" cy="2151957"/>
                                <a:chOff x="1048500" y="2814699"/>
                                <a:chExt cx="4304560" cy="2151957"/>
                              </a:xfrm>
                            </p:grpSpPr>
                            <p:sp>
                              <p:nvSpPr>
                                <p:cNvPr id="1052084" name="文本框 344"/>
                                <p:cNvSpPr txBox="1"/>
                                <p:nvPr/>
                              </p:nvSpPr>
                              <p:spPr>
                                <a:xfrm>
                                  <a:off x="4765997" y="375673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85" name="文本框 345"/>
                                <p:cNvSpPr txBox="1"/>
                                <p:nvPr/>
                              </p:nvSpPr>
                              <p:spPr>
                                <a:xfrm>
                                  <a:off x="4792591" y="446795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067" name="组合 346"/>
                                <p:cNvGrpSpPr/>
                                <p:nvPr/>
                              </p:nvGrpSpPr>
                              <p:grpSpPr>
                                <a:xfrm>
                                  <a:off x="1048500" y="2814699"/>
                                  <a:ext cx="4120921" cy="2151957"/>
                                  <a:chOff x="782179" y="2719573"/>
                                  <a:chExt cx="4120921" cy="2151957"/>
                                </a:xfrm>
                              </p:grpSpPr>
                              <p:grpSp>
                                <p:nvGrpSpPr>
                                  <p:cNvPr id="1068" name="组合 347"/>
                                  <p:cNvGrpSpPr/>
                                  <p:nvPr/>
                                </p:nvGrpSpPr>
                                <p:grpSpPr>
                                  <a:xfrm>
                                    <a:off x="975060" y="2719573"/>
                                    <a:ext cx="3928040" cy="2151957"/>
                                    <a:chOff x="975060" y="2719573"/>
                                    <a:chExt cx="3928040" cy="2151957"/>
                                  </a:xfrm>
                                </p:grpSpPr>
                                <p:sp>
                                  <p:nvSpPr>
                                    <p:cNvPr id="1052086" name="Line 1073"/>
                                    <p:cNvSpPr>
                                      <a:spLocks noChangeShapeType="1"/>
                                    </p:cNvSpPr>
                                    <p:nvPr/>
                                  </p:nvSpPr>
                                  <p:spPr bwMode="auto">
                                    <a:xfrm flipH="1">
                                      <a:off x="975060" y="4662995"/>
                                      <a:ext cx="392804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69" name="Group 1096"/>
                                    <p:cNvGrpSpPr/>
                                    <p:nvPr/>
                                  </p:nvGrpSpPr>
                                  <p:grpSpPr bwMode="auto">
                                    <a:xfrm>
                                      <a:off x="988014" y="2719573"/>
                                      <a:ext cx="2422901" cy="2151318"/>
                                      <a:chOff x="3870" y="2844"/>
                                      <a:chExt cx="1704" cy="1513"/>
                                    </a:xfrm>
                                  </p:grpSpPr>
                                  <p:sp>
                                    <p:nvSpPr>
                                      <p:cNvPr id="1052087" name="Line 1073"/>
                                      <p:cNvSpPr>
                                        <a:spLocks noChangeShapeType="1"/>
                                      </p:cNvSpPr>
                                      <p:nvPr/>
                                    </p:nvSpPr>
                                    <p:spPr bwMode="auto">
                                      <a:xfrm flipH="1">
                                        <a:off x="3870" y="2849"/>
                                        <a:ext cx="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88" name="Line 1077"/>
                                      <p:cNvSpPr>
                                        <a:spLocks noChangeShapeType="1"/>
                                      </p:cNvSpPr>
                                      <p:nvPr/>
                                    </p:nvSpPr>
                                    <p:spPr bwMode="auto">
                                      <a:xfrm>
                                        <a:off x="5574" y="2844"/>
                                        <a:ext cx="0" cy="15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089"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90" name="矩形 355"/>
                                    <p:cNvSpPr/>
                                    <p:nvPr/>
                                  </p:nvSpPr>
                                  <p:spPr>
                                    <a:xfrm rot="16200000">
                                      <a:off x="1479470" y="375272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91" name="文本框 356"/>
                                    <p:cNvSpPr txBox="1"/>
                                    <p:nvPr/>
                                  </p:nvSpPr>
                                  <p:spPr>
                                    <a:xfrm>
                                      <a:off x="1180823" y="3644040"/>
                                      <a:ext cx="5672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61" name="直接连接符 357"/>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092" name="椭圆 348"/>
                                  <p:cNvSpPr/>
                                  <p:nvPr/>
                                </p:nvSpPr>
                                <p:spPr>
                                  <a:xfrm>
                                    <a:off x="782179"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093" name="文本框 349"/>
                                  <p:cNvSpPr txBox="1"/>
                                  <p:nvPr/>
                                </p:nvSpPr>
                                <p:spPr>
                                  <a:xfrm>
                                    <a:off x="988368"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94" name="文本框 350"/>
                                  <p:cNvSpPr txBox="1"/>
                                  <p:nvPr/>
                                </p:nvSpPr>
                                <p:spPr>
                                  <a:xfrm>
                                    <a:off x="1020325"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095" name="文本框 343"/>
                              <p:cNvSpPr txBox="1"/>
                              <p:nvPr/>
                            </p:nvSpPr>
                            <p:spPr>
                              <a:xfrm>
                                <a:off x="8054698" y="3215967"/>
                                <a:ext cx="53015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096"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097" name="文本框 340"/>
                            <p:cNvSpPr txBox="1"/>
                            <p:nvPr/>
                          </p:nvSpPr>
                          <p:spPr>
                            <a:xfrm>
                              <a:off x="4073124" y="1314466"/>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2098" name="文本框 341"/>
                            <p:cNvSpPr txBox="1"/>
                            <p:nvPr/>
                          </p:nvSpPr>
                          <p:spPr>
                            <a:xfrm>
                              <a:off x="6099730" y="2195440"/>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2099" name="矩形 336"/>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00" name="文本框 337"/>
                          <p:cNvSpPr txBox="1"/>
                          <p:nvPr/>
                        </p:nvSpPr>
                        <p:spPr>
                          <a:xfrm>
                            <a:off x="7134802" y="4946719"/>
                            <a:ext cx="52304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101" name="椭圆 333"/>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02" name="椭圆 334"/>
                        <p:cNvSpPr/>
                        <p:nvPr/>
                      </p:nvSpPr>
                      <p:spPr>
                        <a:xfrm>
                          <a:off x="7564484"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103" name="Line 1077"/>
                      <p:cNvSpPr>
                        <a:spLocks noChangeShapeType="1"/>
                      </p:cNvSpPr>
                      <p:nvPr/>
                    </p:nvSpPr>
                    <p:spPr bwMode="auto">
                      <a:xfrm flipH="1" flipV="1">
                        <a:off x="2683325" y="2836657"/>
                        <a:ext cx="23768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04" name="Line 1073"/>
                      <p:cNvSpPr>
                        <a:spLocks noChangeShapeType="1"/>
                      </p:cNvSpPr>
                      <p:nvPr/>
                    </p:nvSpPr>
                    <p:spPr bwMode="auto">
                      <a:xfrm flipH="1">
                        <a:off x="2262087" y="3983214"/>
                        <a:ext cx="20924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05" name="Line 1077"/>
                      <p:cNvSpPr>
                        <a:spLocks noChangeShapeType="1"/>
                      </p:cNvSpPr>
                      <p:nvPr/>
                    </p:nvSpPr>
                    <p:spPr bwMode="auto">
                      <a:xfrm>
                        <a:off x="4343094"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06" name="矩形 330"/>
                      <p:cNvSpPr/>
                      <p:nvPr/>
                    </p:nvSpPr>
                    <p:spPr>
                      <a:xfrm rot="16200000">
                        <a:off x="4115823"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07" name="椭圆 331"/>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108" name="Line 1076"/>
                    <p:cNvSpPr>
                      <a:spLocks noChangeShapeType="1"/>
                    </p:cNvSpPr>
                    <p:nvPr/>
                  </p:nvSpPr>
                  <p:spPr bwMode="auto">
                    <a:xfrm flipV="1">
                      <a:off x="9659993" y="1255626"/>
                      <a:ext cx="0" cy="19604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109" name="矩形 319"/>
                  <p:cNvSpPr>
                    <a:spLocks noChangeAspect="1" noMove="1" noResize="1" noRot="1" noAdjustHandles="1" noEditPoints="1" noChangeArrowheads="1" noChangeShapeType="1" noTextEdit="1"/>
                  </p:cNvSpPr>
                  <p:nvPr/>
                </p:nvSpPr>
                <p:spPr>
                  <a:xfrm>
                    <a:off x="8331642" y="5064354"/>
                    <a:ext cx="551177"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52110" name="矩形 320"/>
                  <p:cNvSpPr>
                    <a:spLocks noChangeAspect="1" noMove="1" noResize="1" noRot="1" noAdjustHandles="1" noEditPoints="1" noChangeArrowheads="1" noChangeShapeType="1" noTextEdit="1"/>
                  </p:cNvSpPr>
                  <p:nvPr/>
                </p:nvSpPr>
                <p:spPr>
                  <a:xfrm>
                    <a:off x="4429151" y="5004053"/>
                    <a:ext cx="499880" cy="409856"/>
                  </a:xfrm>
                  <a:prstGeom prst="rect"/>
                  <a:blipFill>
                    <a:blip xmlns:r="http://schemas.openxmlformats.org/officeDocument/2006/relationships" r:embed="rId10"/>
                    <a:stretch>
                      <a:fillRect b="-1471"/>
                    </a:stretch>
                  </a:blipFill>
                </p:spPr>
                <p:txBody>
                  <a:bodyPr/>
                  <a:p>
                    <a:r>
                      <a:rPr altLang="en-US" lang="zh-CN">
                        <a:noFill/>
                      </a:rPr>
                      <a:t> </a:t>
                    </a:r>
                  </a:p>
                </p:txBody>
              </p:sp>
            </p:grpSp>
            <p:sp>
              <p:nvSpPr>
                <p:cNvPr id="1052111" name="Line 1077"/>
                <p:cNvSpPr>
                  <a:spLocks noChangeShapeType="1"/>
                </p:cNvSpPr>
                <p:nvPr/>
              </p:nvSpPr>
              <p:spPr bwMode="auto">
                <a:xfrm>
                  <a:off x="1931848" y="4283061"/>
                  <a:ext cx="0" cy="11449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12" name="矩形 311"/>
                <p:cNvSpPr/>
                <p:nvPr/>
              </p:nvSpPr>
              <p:spPr>
                <a:xfrm rot="16200000">
                  <a:off x="1730139" y="4553037"/>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13" name="Line 1077"/>
                <p:cNvSpPr>
                  <a:spLocks noChangeShapeType="1"/>
                </p:cNvSpPr>
                <p:nvPr/>
              </p:nvSpPr>
              <p:spPr bwMode="auto">
                <a:xfrm>
                  <a:off x="2363064" y="4276476"/>
                  <a:ext cx="0" cy="11583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14" name="等腰三角形 313"/>
                <p:cNvSpPr/>
                <p:nvPr/>
              </p:nvSpPr>
              <p:spPr>
                <a:xfrm>
                  <a:off x="2240271" y="442677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15" name="等腰三角形 314"/>
                <p:cNvSpPr/>
                <p:nvPr/>
              </p:nvSpPr>
              <p:spPr>
                <a:xfrm flipV="1">
                  <a:off x="2240270" y="463850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16" name="矩形 315"/>
                <p:cNvSpPr>
                  <a:spLocks noChangeAspect="1" noMove="1" noResize="1" noRot="1" noAdjustHandles="1" noEditPoints="1" noChangeArrowheads="1" noChangeShapeType="1" noTextEdit="1"/>
                </p:cNvSpPr>
                <p:nvPr/>
              </p:nvSpPr>
              <p:spPr>
                <a:xfrm>
                  <a:off x="1389627" y="4673548"/>
                  <a:ext cx="668901" cy="400110"/>
                </a:xfrm>
                <a:prstGeom prst="rect"/>
                <a:blipFill>
                  <a:blip xmlns:r="http://schemas.openxmlformats.org/officeDocument/2006/relationships" r:embed="rId11"/>
                  <a:stretch>
                    <a:fillRect b="-3077"/>
                  </a:stretch>
                </a:blipFill>
              </p:spPr>
              <p:txBody>
                <a:bodyPr/>
                <a:p>
                  <a:r>
                    <a:rPr altLang="en-US" lang="zh-CN">
                      <a:noFill/>
                    </a:rPr>
                    <a:t> </a:t>
                  </a:r>
                </a:p>
              </p:txBody>
            </p:sp>
            <p:cxnSp>
              <p:nvCxnSpPr>
                <p:cNvPr id="3146062" name="直接箭头连接符 316"/>
                <p:cNvCxnSpPr>
                  <a:cxnSpLocks/>
                </p:cNvCxnSpPr>
                <p:nvPr/>
              </p:nvCxnSpPr>
              <p:spPr>
                <a:xfrm>
                  <a:off x="2541907" y="4576097"/>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117" name="矩形 317"/>
                <p:cNvSpPr>
                  <a:spLocks noChangeAspect="1" noMove="1" noResize="1" noRot="1" noAdjustHandles="1" noEditPoints="1" noChangeArrowheads="1" noChangeShapeType="1" noTextEdit="1"/>
                </p:cNvSpPr>
                <p:nvPr/>
              </p:nvSpPr>
              <p:spPr>
                <a:xfrm>
                  <a:off x="2351536" y="4226358"/>
                  <a:ext cx="653497" cy="377989"/>
                </a:xfrm>
                <a:prstGeom prst="rect"/>
                <a:blipFill>
                  <a:blip xmlns:r="http://schemas.openxmlformats.org/officeDocument/2006/relationships" r:embed="rId12"/>
                  <a:stretch>
                    <a:fillRect l="-2778" b="-14516"/>
                  </a:stretch>
                </a:blipFill>
              </p:spPr>
              <p:txBody>
                <a:bodyPr/>
                <a:p>
                  <a:r>
                    <a:rPr altLang="en-US" lang="zh-CN">
                      <a:noFill/>
                    </a:rPr>
                    <a:t> </a:t>
                  </a:r>
                </a:p>
              </p:txBody>
            </p:sp>
          </p:grpSp>
          <p:sp>
            <p:nvSpPr>
              <p:cNvPr id="1052118" name="等腰三角形 361"/>
              <p:cNvSpPr/>
              <p:nvPr/>
            </p:nvSpPr>
            <p:spPr>
              <a:xfrm>
                <a:off x="2897044" y="433265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19" name="等腰三角形 362"/>
              <p:cNvSpPr/>
              <p:nvPr/>
            </p:nvSpPr>
            <p:spPr>
              <a:xfrm flipV="1">
                <a:off x="2897043" y="4544381"/>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20" name="矩形 363"/>
              <p:cNvSpPr>
                <a:spLocks noChangeAspect="1" noMove="1" noResize="1" noRot="1" noAdjustHandles="1" noEditPoints="1" noChangeArrowheads="1" noChangeShapeType="1" noTextEdit="1"/>
              </p:cNvSpPr>
              <p:nvPr/>
            </p:nvSpPr>
            <p:spPr>
              <a:xfrm>
                <a:off x="3161034" y="4349273"/>
                <a:ext cx="653497" cy="377989"/>
              </a:xfrm>
              <a:prstGeom prst="rect"/>
              <a:blipFill>
                <a:blip xmlns:r="http://schemas.openxmlformats.org/officeDocument/2006/relationships" r:embed="rId13"/>
                <a:stretch>
                  <a:fillRect l="-2804" r="-935" b="-14516"/>
                </a:stretch>
              </a:blipFill>
            </p:spPr>
            <p:txBody>
              <a:bodyPr/>
              <a:p>
                <a:r>
                  <a:rPr altLang="en-US" lang="zh-CN">
                    <a:noFill/>
                  </a:rPr>
                  <a:t> </a:t>
                </a:r>
              </a:p>
            </p:txBody>
          </p:sp>
          <p:cxnSp>
            <p:nvCxnSpPr>
              <p:cNvPr id="3146063" name="直接箭头连接符 364"/>
              <p:cNvCxnSpPr>
                <a:cxnSpLocks/>
              </p:cNvCxnSpPr>
              <p:nvPr/>
            </p:nvCxnSpPr>
            <p:spPr>
              <a:xfrm>
                <a:off x="3190634" y="4441535"/>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121" name="矩形 365"/>
              <p:cNvSpPr/>
              <p:nvPr/>
            </p:nvSpPr>
            <p:spPr>
              <a:xfrm>
                <a:off x="2387685" y="5020502"/>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22" name="矩形 366"/>
              <p:cNvSpPr>
                <a:spLocks noChangeAspect="1" noMove="1" noResize="1" noRot="1" noAdjustHandles="1" noEditPoints="1" noChangeArrowheads="1" noChangeShapeType="1" noTextEdit="1"/>
              </p:cNvSpPr>
              <p:nvPr/>
            </p:nvSpPr>
            <p:spPr>
              <a:xfrm>
                <a:off x="2261669" y="4626805"/>
                <a:ext cx="668901" cy="400110"/>
              </a:xfrm>
              <a:prstGeom prst="rect"/>
              <a:blipFill>
                <a:blip xmlns:r="http://schemas.openxmlformats.org/officeDocument/2006/relationships" r:embed="rId14"/>
                <a:stretch>
                  <a:fillRect/>
                </a:stretch>
              </a:blipFill>
            </p:spPr>
            <p:txBody>
              <a:bodyPr/>
              <a:p>
                <a:r>
                  <a:rPr altLang="en-US" lang="zh-CN">
                    <a:noFill/>
                  </a:rPr>
                  <a:t> </a:t>
                </a:r>
              </a:p>
            </p:txBody>
          </p:sp>
        </p:grpSp>
        <p:sp>
          <p:nvSpPr>
            <p:cNvPr id="1052123" name="文本框 259"/>
            <p:cNvSpPr txBox="1"/>
            <p:nvPr/>
          </p:nvSpPr>
          <p:spPr>
            <a:xfrm>
              <a:off x="1388906" y="3616376"/>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2124" name="文本框 260"/>
            <p:cNvSpPr txBox="1"/>
            <p:nvPr/>
          </p:nvSpPr>
          <p:spPr>
            <a:xfrm>
              <a:off x="3061826" y="4786710"/>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2125" name="文本框 261"/>
            <p:cNvSpPr txBox="1"/>
            <p:nvPr/>
          </p:nvSpPr>
          <p:spPr>
            <a:xfrm>
              <a:off x="3096397" y="3608103"/>
              <a:ext cx="39445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044"/>
                                        </p:tgtEl>
                                        <p:attrNameLst>
                                          <p:attrName>style.visibility</p:attrName>
                                        </p:attrNameLst>
                                      </p:cBhvr>
                                      <p:to>
                                        <p:strVal val="visible"/>
                                      </p:to>
                                    </p:set>
                                    <p:animEffect transition="in" filter="wipe(down)">
                                      <p:cBhvr>
                                        <p:cTn dur="500" id="7"/>
                                        <p:tgtEl>
                                          <p:spTgt spid="10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2038"/>
                                        </p:tgtEl>
                                        <p:attrNameLst>
                                          <p:attrName>style.visibility</p:attrName>
                                        </p:attrNameLst>
                                      </p:cBhvr>
                                      <p:to>
                                        <p:strVal val="visible"/>
                                      </p:to>
                                    </p:set>
                                    <p:animEffect transition="in" filter="wipe(down)">
                                      <p:cBhvr>
                                        <p:cTn dur="500" id="12"/>
                                        <p:tgtEl>
                                          <p:spTgt spid="1052038"/>
                                        </p:tgtEl>
                                      </p:cBhvr>
                                    </p:animEffect>
                                  </p:childTnLst>
                                </p:cTn>
                              </p:par>
                              <p:par>
                                <p:cTn fill="hold" id="13" nodeType="withEffect" presetClass="entr" presetID="22" presetSubtype="4">
                                  <p:stCondLst>
                                    <p:cond delay="0"/>
                                  </p:stCondLst>
                                  <p:childTnLst>
                                    <p:set>
                                      <p:cBhvr>
                                        <p:cTn dur="1" fill="hold" id="14">
                                          <p:stCondLst>
                                            <p:cond delay="0"/>
                                          </p:stCondLst>
                                        </p:cTn>
                                        <p:tgtEl>
                                          <p:spTgt spid="1032"/>
                                        </p:tgtEl>
                                        <p:attrNameLst>
                                          <p:attrName>style.visibility</p:attrName>
                                        </p:attrNameLst>
                                      </p:cBhvr>
                                      <p:to>
                                        <p:strVal val="visible"/>
                                      </p:to>
                                    </p:set>
                                    <p:animEffect transition="in" filter="wipe(down)">
                                      <p:cBhvr>
                                        <p:cTn dur="500" id="15"/>
                                        <p:tgtEl>
                                          <p:spTgt spid="103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2039"/>
                                        </p:tgtEl>
                                        <p:attrNameLst>
                                          <p:attrName>style.visibility</p:attrName>
                                        </p:attrNameLst>
                                      </p:cBhvr>
                                      <p:to>
                                        <p:strVal val="visible"/>
                                      </p:to>
                                    </p:set>
                                    <p:animEffect transition="in" filter="wipe(down)">
                                      <p:cBhvr>
                                        <p:cTn dur="500" id="20"/>
                                        <p:tgtEl>
                                          <p:spTgt spid="1052039"/>
                                        </p:tgtEl>
                                      </p:cBhvr>
                                    </p:animEffect>
                                  </p:childTnLst>
                                </p:cTn>
                              </p:par>
                              <p:par>
                                <p:cTn fill="hold" id="21" nodeType="withEffect" presetClass="entr" presetID="22" presetSubtype="4">
                                  <p:stCondLst>
                                    <p:cond delay="0"/>
                                  </p:stCondLst>
                                  <p:childTnLst>
                                    <p:set>
                                      <p:cBhvr>
                                        <p:cTn dur="1" fill="hold" id="22">
                                          <p:stCondLst>
                                            <p:cond delay="0"/>
                                          </p:stCondLst>
                                        </p:cTn>
                                        <p:tgtEl>
                                          <p:spTgt spid="1056"/>
                                        </p:tgtEl>
                                        <p:attrNameLst>
                                          <p:attrName>style.visibility</p:attrName>
                                        </p:attrNameLst>
                                      </p:cBhvr>
                                      <p:to>
                                        <p:strVal val="visible"/>
                                      </p:to>
                                    </p:set>
                                    <p:animEffect transition="in" filter="wipe(down)">
                                      <p:cBhvr>
                                        <p:cTn dur="500" id="23"/>
                                        <p:tgtEl>
                                          <p:spTgt spid="1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038" grpId="0" animBg="1"/>
      <p:bldP spid="105203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072" name=""/>
        <p:cNvGrpSpPr/>
        <p:nvPr/>
      </p:nvGrpSpPr>
      <p:grpSpPr>
        <a:xfrm>
          <a:off x="0" y="0"/>
          <a:ext cx="0" cy="0"/>
          <a:chOff x="0" y="0"/>
          <a:chExt cx="0" cy="0"/>
        </a:xfrm>
      </p:grpSpPr>
      <p:sp>
        <p:nvSpPr>
          <p:cNvPr id="10521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73" name="组合 34"/>
          <p:cNvGrpSpPr/>
          <p:nvPr/>
        </p:nvGrpSpPr>
        <p:grpSpPr>
          <a:xfrm>
            <a:off x="-85607" y="395874"/>
            <a:ext cx="4579824" cy="2320317"/>
            <a:chOff x="-85607" y="395874"/>
            <a:chExt cx="4579824" cy="2320317"/>
          </a:xfrm>
        </p:grpSpPr>
        <p:grpSp>
          <p:nvGrpSpPr>
            <p:cNvPr id="1074" name="组合 19"/>
            <p:cNvGrpSpPr/>
            <p:nvPr/>
          </p:nvGrpSpPr>
          <p:grpSpPr>
            <a:xfrm>
              <a:off x="-85607" y="395874"/>
              <a:ext cx="4579824" cy="2320317"/>
              <a:chOff x="106617" y="3797359"/>
              <a:chExt cx="4579824" cy="2320317"/>
            </a:xfrm>
          </p:grpSpPr>
          <p:grpSp>
            <p:nvGrpSpPr>
              <p:cNvPr id="1075" name="组合 308"/>
              <p:cNvGrpSpPr/>
              <p:nvPr/>
            </p:nvGrpSpPr>
            <p:grpSpPr>
              <a:xfrm>
                <a:off x="106617" y="3797359"/>
                <a:ext cx="4579824" cy="2320317"/>
                <a:chOff x="322324" y="4114924"/>
                <a:chExt cx="4579824" cy="2320317"/>
              </a:xfrm>
            </p:grpSpPr>
            <p:grpSp>
              <p:nvGrpSpPr>
                <p:cNvPr id="1076" name="组合 309"/>
                <p:cNvGrpSpPr/>
                <p:nvPr/>
              </p:nvGrpSpPr>
              <p:grpSpPr>
                <a:xfrm>
                  <a:off x="322324" y="4114924"/>
                  <a:ext cx="4579824" cy="2320317"/>
                  <a:chOff x="4429151" y="3550167"/>
                  <a:chExt cx="4579824" cy="2320317"/>
                </a:xfrm>
              </p:grpSpPr>
              <p:grpSp>
                <p:nvGrpSpPr>
                  <p:cNvPr id="1077" name="组合 318"/>
                  <p:cNvGrpSpPr/>
                  <p:nvPr/>
                </p:nvGrpSpPr>
                <p:grpSpPr>
                  <a:xfrm>
                    <a:off x="4704415" y="3550167"/>
                    <a:ext cx="4304560" cy="2320317"/>
                    <a:chOff x="5539071" y="1104329"/>
                    <a:chExt cx="4304560" cy="2320317"/>
                  </a:xfrm>
                </p:grpSpPr>
                <p:grpSp>
                  <p:nvGrpSpPr>
                    <p:cNvPr id="1078" name="组合 321"/>
                    <p:cNvGrpSpPr/>
                    <p:nvPr/>
                  </p:nvGrpSpPr>
                  <p:grpSpPr>
                    <a:xfrm>
                      <a:off x="5539071" y="1104329"/>
                      <a:ext cx="4304560" cy="2320317"/>
                      <a:chOff x="939241" y="2668520"/>
                      <a:chExt cx="4304560" cy="2320317"/>
                    </a:xfrm>
                  </p:grpSpPr>
                  <p:grpSp>
                    <p:nvGrpSpPr>
                      <p:cNvPr id="1079" name="组合 324"/>
                      <p:cNvGrpSpPr/>
                      <p:nvPr/>
                    </p:nvGrpSpPr>
                    <p:grpSpPr>
                      <a:xfrm>
                        <a:off x="939241" y="2668520"/>
                        <a:ext cx="4304560" cy="2320317"/>
                        <a:chOff x="4975648" y="3319370"/>
                        <a:chExt cx="4304560" cy="2320317"/>
                      </a:xfrm>
                    </p:grpSpPr>
                    <p:grpSp>
                      <p:nvGrpSpPr>
                        <p:cNvPr id="1080" name="组合 332"/>
                        <p:cNvGrpSpPr/>
                        <p:nvPr/>
                      </p:nvGrpSpPr>
                      <p:grpSpPr>
                        <a:xfrm>
                          <a:off x="4975648" y="3319370"/>
                          <a:ext cx="4304560" cy="2320317"/>
                          <a:chOff x="5054105" y="3482492"/>
                          <a:chExt cx="4304560" cy="2320317"/>
                        </a:xfrm>
                      </p:grpSpPr>
                      <p:grpSp>
                        <p:nvGrpSpPr>
                          <p:cNvPr id="1081" name="组合 335"/>
                          <p:cNvGrpSpPr/>
                          <p:nvPr/>
                        </p:nvGrpSpPr>
                        <p:grpSpPr>
                          <a:xfrm>
                            <a:off x="5054105" y="3482492"/>
                            <a:ext cx="4304560" cy="2320317"/>
                            <a:chOff x="2728633" y="1314466"/>
                            <a:chExt cx="4304560" cy="2320317"/>
                          </a:xfrm>
                        </p:grpSpPr>
                        <p:grpSp>
                          <p:nvGrpSpPr>
                            <p:cNvPr id="1082" name="组合 338"/>
                            <p:cNvGrpSpPr/>
                            <p:nvPr/>
                          </p:nvGrpSpPr>
                          <p:grpSpPr>
                            <a:xfrm>
                              <a:off x="2728633" y="1482826"/>
                              <a:ext cx="4304560" cy="2151957"/>
                              <a:chOff x="5169505" y="1920100"/>
                              <a:chExt cx="4304560" cy="2151957"/>
                            </a:xfrm>
                          </p:grpSpPr>
                          <p:grpSp>
                            <p:nvGrpSpPr>
                              <p:cNvPr id="1083" name="组合 342"/>
                              <p:cNvGrpSpPr/>
                              <p:nvPr/>
                            </p:nvGrpSpPr>
                            <p:grpSpPr>
                              <a:xfrm>
                                <a:off x="5169505" y="1920100"/>
                                <a:ext cx="4304560" cy="2151957"/>
                                <a:chOff x="1048500" y="2814699"/>
                                <a:chExt cx="4304560" cy="2151957"/>
                              </a:xfrm>
                            </p:grpSpPr>
                            <p:sp>
                              <p:nvSpPr>
                                <p:cNvPr id="1052130" name="文本框 344"/>
                                <p:cNvSpPr txBox="1"/>
                                <p:nvPr/>
                              </p:nvSpPr>
                              <p:spPr>
                                <a:xfrm>
                                  <a:off x="4765997" y="3756739"/>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131" name="文本框 345"/>
                                <p:cNvSpPr txBox="1"/>
                                <p:nvPr/>
                              </p:nvSpPr>
                              <p:spPr>
                                <a:xfrm>
                                  <a:off x="4792591" y="446795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084" name="组合 346"/>
                                <p:cNvGrpSpPr/>
                                <p:nvPr/>
                              </p:nvGrpSpPr>
                              <p:grpSpPr>
                                <a:xfrm>
                                  <a:off x="1048500" y="2814699"/>
                                  <a:ext cx="4120921" cy="2151957"/>
                                  <a:chOff x="782179" y="2719573"/>
                                  <a:chExt cx="4120921" cy="2151957"/>
                                </a:xfrm>
                              </p:grpSpPr>
                              <p:grpSp>
                                <p:nvGrpSpPr>
                                  <p:cNvPr id="1085" name="组合 347"/>
                                  <p:cNvGrpSpPr/>
                                  <p:nvPr/>
                                </p:nvGrpSpPr>
                                <p:grpSpPr>
                                  <a:xfrm>
                                    <a:off x="975060" y="2719573"/>
                                    <a:ext cx="3928040" cy="2151957"/>
                                    <a:chOff x="975060" y="2719573"/>
                                    <a:chExt cx="3928040" cy="2151957"/>
                                  </a:xfrm>
                                </p:grpSpPr>
                                <p:sp>
                                  <p:nvSpPr>
                                    <p:cNvPr id="1052132" name="Line 1073"/>
                                    <p:cNvSpPr>
                                      <a:spLocks noChangeShapeType="1"/>
                                    </p:cNvSpPr>
                                    <p:nvPr/>
                                  </p:nvSpPr>
                                  <p:spPr bwMode="auto">
                                    <a:xfrm flipH="1">
                                      <a:off x="975060" y="4662995"/>
                                      <a:ext cx="3928040" cy="0"/>
                                    </a:xfrm>
                                    <a:prstGeom prst="line"/>
                                    <a:noFill/>
                                    <a:ln w="28575">
                                      <a:solidFill>
                                        <a:schemeClr val="accent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86" name="Group 1096"/>
                                    <p:cNvGrpSpPr/>
                                    <p:nvPr/>
                                  </p:nvGrpSpPr>
                                  <p:grpSpPr bwMode="auto">
                                    <a:xfrm>
                                      <a:off x="988014" y="2719573"/>
                                      <a:ext cx="2422901" cy="2151318"/>
                                      <a:chOff x="3870" y="2844"/>
                                      <a:chExt cx="1704" cy="1513"/>
                                    </a:xfrm>
                                  </p:grpSpPr>
                                  <p:sp>
                                    <p:nvSpPr>
                                      <p:cNvPr id="1052133" name="Line 1073"/>
                                      <p:cNvSpPr>
                                        <a:spLocks noChangeShapeType="1"/>
                                      </p:cNvSpPr>
                                      <p:nvPr/>
                                    </p:nvSpPr>
                                    <p:spPr bwMode="auto">
                                      <a:xfrm flipH="1">
                                        <a:off x="3870" y="2849"/>
                                        <a:ext cx="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34" name="Line 1077"/>
                                      <p:cNvSpPr>
                                        <a:spLocks noChangeShapeType="1"/>
                                      </p:cNvSpPr>
                                      <p:nvPr/>
                                    </p:nvSpPr>
                                    <p:spPr bwMode="auto">
                                      <a:xfrm>
                                        <a:off x="5574" y="2844"/>
                                        <a:ext cx="0" cy="15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135"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36" name="矩形 355"/>
                                    <p:cNvSpPr/>
                                    <p:nvPr/>
                                  </p:nvSpPr>
                                  <p:spPr>
                                    <a:xfrm rot="16200000">
                                      <a:off x="1479470" y="375272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37" name="文本框 356"/>
                                    <p:cNvSpPr txBox="1"/>
                                    <p:nvPr/>
                                  </p:nvSpPr>
                                  <p:spPr>
                                    <a:xfrm>
                                      <a:off x="1180823" y="3644040"/>
                                      <a:ext cx="5672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64" name="直接连接符 357"/>
                                    <p:cNvCxnSpPr>
                                      <a:cxnSpLocks/>
                                    </p:cNvCxnSpPr>
                                    <p:nvPr/>
                                  </p:nvCxnSpPr>
                                  <p:spPr>
                                    <a:xfrm flipV="1">
                                      <a:off x="3190702"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138" name="椭圆 348"/>
                                  <p:cNvSpPr/>
                                  <p:nvPr/>
                                </p:nvSpPr>
                                <p:spPr>
                                  <a:xfrm>
                                    <a:off x="782179"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39" name="文本框 349"/>
                                  <p:cNvSpPr txBox="1"/>
                                  <p:nvPr/>
                                </p:nvSpPr>
                                <p:spPr>
                                  <a:xfrm>
                                    <a:off x="988368"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140" name="文本框 350"/>
                                  <p:cNvSpPr txBox="1"/>
                                  <p:nvPr/>
                                </p:nvSpPr>
                                <p:spPr>
                                  <a:xfrm>
                                    <a:off x="1020325"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141" name="文本框 343"/>
                              <p:cNvSpPr txBox="1"/>
                              <p:nvPr/>
                            </p:nvSpPr>
                            <p:spPr>
                              <a:xfrm>
                                <a:off x="8054698" y="3215967"/>
                                <a:ext cx="53015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142"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43" name="文本框 340"/>
                            <p:cNvSpPr txBox="1"/>
                            <p:nvPr/>
                          </p:nvSpPr>
                          <p:spPr>
                            <a:xfrm>
                              <a:off x="4073124" y="1314466"/>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sp>
                          <p:nvSpPr>
                            <p:cNvPr id="1052144" name="文本框 341"/>
                            <p:cNvSpPr txBox="1"/>
                            <p:nvPr/>
                          </p:nvSpPr>
                          <p:spPr>
                            <a:xfrm>
                              <a:off x="6099730" y="2195440"/>
                              <a:ext cx="483465"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2145" name="矩形 336"/>
                          <p:cNvSpPr/>
                          <p:nvPr/>
                        </p:nvSpPr>
                        <p:spPr>
                          <a:xfrm rot="16200000">
                            <a:off x="7455569" y="50753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46" name="文本框 337"/>
                          <p:cNvSpPr txBox="1"/>
                          <p:nvPr/>
                        </p:nvSpPr>
                        <p:spPr>
                          <a:xfrm>
                            <a:off x="7134802" y="4946719"/>
                            <a:ext cx="52304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147" name="椭圆 333"/>
                        <p:cNvSpPr/>
                        <p:nvPr/>
                      </p:nvSpPr>
                      <p:spPr>
                        <a:xfrm>
                          <a:off x="7577954" y="458617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48" name="椭圆 334"/>
                        <p:cNvSpPr/>
                        <p:nvPr/>
                      </p:nvSpPr>
                      <p:spPr>
                        <a:xfrm>
                          <a:off x="7564484"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149" name="Line 1077"/>
                      <p:cNvSpPr>
                        <a:spLocks noChangeShapeType="1"/>
                      </p:cNvSpPr>
                      <p:nvPr/>
                    </p:nvSpPr>
                    <p:spPr bwMode="auto">
                      <a:xfrm flipH="1" flipV="1">
                        <a:off x="2683325" y="2836657"/>
                        <a:ext cx="2376836" cy="0"/>
                      </a:xfrm>
                      <a:prstGeom prst="line"/>
                      <a:noFill/>
                      <a:ln w="28575">
                        <a:solidFill>
                          <a:schemeClr val="accent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50" name="Line 1073"/>
                      <p:cNvSpPr>
                        <a:spLocks noChangeShapeType="1"/>
                      </p:cNvSpPr>
                      <p:nvPr/>
                    </p:nvSpPr>
                    <p:spPr bwMode="auto">
                      <a:xfrm flipH="1">
                        <a:off x="2262087" y="3983214"/>
                        <a:ext cx="20924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51" name="Line 1077"/>
                      <p:cNvSpPr>
                        <a:spLocks noChangeShapeType="1"/>
                      </p:cNvSpPr>
                      <p:nvPr/>
                    </p:nvSpPr>
                    <p:spPr bwMode="auto">
                      <a:xfrm>
                        <a:off x="4343094"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52" name="矩形 330"/>
                      <p:cNvSpPr/>
                      <p:nvPr/>
                    </p:nvSpPr>
                    <p:spPr>
                      <a:xfrm rot="16200000">
                        <a:off x="4115823"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53" name="椭圆 331"/>
                      <p:cNvSpPr/>
                      <p:nvPr/>
                    </p:nvSpPr>
                    <p:spPr>
                      <a:xfrm>
                        <a:off x="3525096" y="279797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154" name="Line 1076"/>
                    <p:cNvSpPr>
                      <a:spLocks noChangeShapeType="1"/>
                    </p:cNvSpPr>
                    <p:nvPr/>
                  </p:nvSpPr>
                  <p:spPr bwMode="auto">
                    <a:xfrm flipV="1">
                      <a:off x="9659993" y="1255626"/>
                      <a:ext cx="0" cy="1960482"/>
                    </a:xfrm>
                    <a:prstGeom prst="line"/>
                    <a:noFill/>
                    <a:ln w="28575">
                      <a:solidFill>
                        <a:schemeClr val="accent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155" name="矩形 319"/>
                  <p:cNvSpPr>
                    <a:spLocks noChangeAspect="1" noMove="1" noResize="1" noRot="1" noAdjustHandles="1" noEditPoints="1" noChangeArrowheads="1" noChangeShapeType="1" noTextEdit="1"/>
                  </p:cNvSpPr>
                  <p:nvPr/>
                </p:nvSpPr>
                <p:spPr>
                  <a:xfrm>
                    <a:off x="8331642" y="5064354"/>
                    <a:ext cx="551177" cy="409856"/>
                  </a:xfrm>
                  <a:prstGeom prst="rect"/>
                  <a:blipFill>
                    <a:blip xmlns:r="http://schemas.openxmlformats.org/officeDocument/2006/relationships" r:embed="rId1"/>
                    <a:stretch>
                      <a:fillRect/>
                    </a:stretch>
                  </a:blipFill>
                </p:spPr>
                <p:txBody>
                  <a:bodyPr/>
                  <a:p>
                    <a:r>
                      <a:rPr altLang="en-US" lang="zh-CN">
                        <a:noFill/>
                      </a:rPr>
                      <a:t> </a:t>
                    </a:r>
                  </a:p>
                </p:txBody>
              </p:sp>
              <p:sp>
                <p:nvSpPr>
                  <p:cNvPr id="1052156" name="矩形 320"/>
                  <p:cNvSpPr>
                    <a:spLocks noChangeAspect="1" noMove="1" noResize="1" noRot="1" noAdjustHandles="1" noEditPoints="1" noChangeArrowheads="1" noChangeShapeType="1" noTextEdit="1"/>
                  </p:cNvSpPr>
                  <p:nvPr/>
                </p:nvSpPr>
                <p:spPr>
                  <a:xfrm>
                    <a:off x="4429151" y="5004053"/>
                    <a:ext cx="499880" cy="409856"/>
                  </a:xfrm>
                  <a:prstGeom prst="rect"/>
                  <a:blipFill>
                    <a:blip xmlns:r="http://schemas.openxmlformats.org/officeDocument/2006/relationships" r:embed="rId2"/>
                    <a:stretch>
                      <a:fillRect b="-1471"/>
                    </a:stretch>
                  </a:blipFill>
                </p:spPr>
                <p:txBody>
                  <a:bodyPr/>
                  <a:p>
                    <a:r>
                      <a:rPr altLang="en-US" lang="zh-CN">
                        <a:noFill/>
                      </a:rPr>
                      <a:t> </a:t>
                    </a:r>
                  </a:p>
                </p:txBody>
              </p:sp>
            </p:grpSp>
            <p:sp>
              <p:nvSpPr>
                <p:cNvPr id="1052157" name="Line 1077"/>
                <p:cNvSpPr>
                  <a:spLocks noChangeShapeType="1"/>
                </p:cNvSpPr>
                <p:nvPr/>
              </p:nvSpPr>
              <p:spPr bwMode="auto">
                <a:xfrm>
                  <a:off x="1931848" y="4283061"/>
                  <a:ext cx="0" cy="11449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58" name="矩形 311"/>
                <p:cNvSpPr/>
                <p:nvPr/>
              </p:nvSpPr>
              <p:spPr>
                <a:xfrm rot="16200000">
                  <a:off x="1730139" y="4553037"/>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59" name="Line 1077"/>
                <p:cNvSpPr>
                  <a:spLocks noChangeShapeType="1"/>
                </p:cNvSpPr>
                <p:nvPr/>
              </p:nvSpPr>
              <p:spPr bwMode="auto">
                <a:xfrm>
                  <a:off x="2363064" y="4276476"/>
                  <a:ext cx="0" cy="11583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60" name="等腰三角形 313"/>
                <p:cNvSpPr/>
                <p:nvPr/>
              </p:nvSpPr>
              <p:spPr>
                <a:xfrm>
                  <a:off x="2240271" y="442677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61" name="等腰三角形 314"/>
                <p:cNvSpPr/>
                <p:nvPr/>
              </p:nvSpPr>
              <p:spPr>
                <a:xfrm flipV="1">
                  <a:off x="2240270" y="463850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62" name="矩形 315"/>
                <p:cNvSpPr>
                  <a:spLocks noChangeAspect="1" noMove="1" noResize="1" noRot="1" noAdjustHandles="1" noEditPoints="1" noChangeArrowheads="1" noChangeShapeType="1" noTextEdit="1"/>
                </p:cNvSpPr>
                <p:nvPr/>
              </p:nvSpPr>
              <p:spPr>
                <a:xfrm>
                  <a:off x="1420422" y="4670117"/>
                  <a:ext cx="668901" cy="400110"/>
                </a:xfrm>
                <a:prstGeom prst="rect"/>
                <a:blipFill>
                  <a:blip xmlns:r="http://schemas.openxmlformats.org/officeDocument/2006/relationships" r:embed="rId3"/>
                  <a:stretch>
                    <a:fillRect b="-1515"/>
                  </a:stretch>
                </a:blipFill>
              </p:spPr>
              <p:txBody>
                <a:bodyPr/>
                <a:p>
                  <a:r>
                    <a:rPr altLang="en-US" lang="zh-CN">
                      <a:noFill/>
                    </a:rPr>
                    <a:t> </a:t>
                  </a:r>
                </a:p>
              </p:txBody>
            </p:sp>
            <p:cxnSp>
              <p:nvCxnSpPr>
                <p:cNvPr id="3146065" name="直接箭头连接符 316"/>
                <p:cNvCxnSpPr>
                  <a:cxnSpLocks/>
                </p:cNvCxnSpPr>
                <p:nvPr/>
              </p:nvCxnSpPr>
              <p:spPr>
                <a:xfrm>
                  <a:off x="2541907" y="4576097"/>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163" name="矩形 317"/>
                <p:cNvSpPr>
                  <a:spLocks noChangeAspect="1" noMove="1" noResize="1" noRot="1" noAdjustHandles="1" noEditPoints="1" noChangeArrowheads="1" noChangeShapeType="1" noTextEdit="1"/>
                </p:cNvSpPr>
                <p:nvPr/>
              </p:nvSpPr>
              <p:spPr>
                <a:xfrm>
                  <a:off x="2351536" y="4226358"/>
                  <a:ext cx="653497" cy="377989"/>
                </a:xfrm>
                <a:prstGeom prst="rect"/>
                <a:blipFill>
                  <a:blip xmlns:r="http://schemas.openxmlformats.org/officeDocument/2006/relationships" r:embed="rId4"/>
                  <a:stretch>
                    <a:fillRect l="-2804" b="-14516"/>
                  </a:stretch>
                </a:blipFill>
              </p:spPr>
              <p:txBody>
                <a:bodyPr/>
                <a:p>
                  <a:r>
                    <a:rPr altLang="en-US" lang="zh-CN">
                      <a:noFill/>
                    </a:rPr>
                    <a:t> </a:t>
                  </a:r>
                </a:p>
              </p:txBody>
            </p:sp>
          </p:grpSp>
          <p:sp>
            <p:nvSpPr>
              <p:cNvPr id="1052164" name="等腰三角形 361"/>
              <p:cNvSpPr/>
              <p:nvPr/>
            </p:nvSpPr>
            <p:spPr>
              <a:xfrm>
                <a:off x="2897044" y="4332650"/>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65" name="等腰三角形 362"/>
              <p:cNvSpPr/>
              <p:nvPr/>
            </p:nvSpPr>
            <p:spPr>
              <a:xfrm flipV="1">
                <a:off x="2897043" y="4544381"/>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66" name="矩形 363"/>
              <p:cNvSpPr>
                <a:spLocks noChangeAspect="1" noMove="1" noResize="1" noRot="1" noAdjustHandles="1" noEditPoints="1" noChangeArrowheads="1" noChangeShapeType="1" noTextEdit="1"/>
              </p:cNvSpPr>
              <p:nvPr/>
            </p:nvSpPr>
            <p:spPr>
              <a:xfrm>
                <a:off x="3161034" y="4349273"/>
                <a:ext cx="653497" cy="377989"/>
              </a:xfrm>
              <a:prstGeom prst="rect"/>
              <a:blipFill>
                <a:blip xmlns:r="http://schemas.openxmlformats.org/officeDocument/2006/relationships" r:embed="rId5"/>
                <a:stretch>
                  <a:fillRect l="-2804" r="-1869" b="-14516"/>
                </a:stretch>
              </a:blipFill>
            </p:spPr>
            <p:txBody>
              <a:bodyPr/>
              <a:p>
                <a:r>
                  <a:rPr altLang="en-US" lang="zh-CN">
                    <a:noFill/>
                  </a:rPr>
                  <a:t> </a:t>
                </a:r>
              </a:p>
            </p:txBody>
          </p:sp>
          <p:cxnSp>
            <p:nvCxnSpPr>
              <p:cNvPr id="3146066" name="直接箭头连接符 364"/>
              <p:cNvCxnSpPr>
                <a:cxnSpLocks/>
              </p:cNvCxnSpPr>
              <p:nvPr/>
            </p:nvCxnSpPr>
            <p:spPr>
              <a:xfrm>
                <a:off x="3190634" y="4441535"/>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167" name="矩形 365"/>
              <p:cNvSpPr/>
              <p:nvPr/>
            </p:nvSpPr>
            <p:spPr>
              <a:xfrm>
                <a:off x="2387685" y="5020502"/>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68" name="矩形 366"/>
              <p:cNvSpPr>
                <a:spLocks noChangeAspect="1" noMove="1" noResize="1" noRot="1" noAdjustHandles="1" noEditPoints="1" noChangeArrowheads="1" noChangeShapeType="1" noTextEdit="1"/>
              </p:cNvSpPr>
              <p:nvPr/>
            </p:nvSpPr>
            <p:spPr>
              <a:xfrm>
                <a:off x="2261669" y="4626805"/>
                <a:ext cx="668901" cy="400110"/>
              </a:xfrm>
              <a:prstGeom prst="rect"/>
              <a:blipFill>
                <a:blip xmlns:r="http://schemas.openxmlformats.org/officeDocument/2006/relationships" r:embed="rId6"/>
                <a:stretch>
                  <a:fillRect b="-1515"/>
                </a:stretch>
              </a:blipFill>
            </p:spPr>
            <p:txBody>
              <a:bodyPr/>
              <a:p>
                <a:r>
                  <a:rPr altLang="en-US" lang="zh-CN">
                    <a:noFill/>
                  </a:rPr>
                  <a:t> </a:t>
                </a:r>
              </a:p>
            </p:txBody>
          </p:sp>
        </p:grpSp>
        <p:cxnSp>
          <p:nvCxnSpPr>
            <p:cNvPr id="3146067" name="直接箭头连接符 422"/>
            <p:cNvCxnSpPr>
              <a:cxnSpLocks/>
            </p:cNvCxnSpPr>
            <p:nvPr/>
          </p:nvCxnSpPr>
          <p:spPr>
            <a:xfrm>
              <a:off x="1318159" y="753262"/>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68" name="直接箭头连接符 427"/>
            <p:cNvCxnSpPr>
              <a:cxnSpLocks/>
            </p:cNvCxnSpPr>
            <p:nvPr/>
          </p:nvCxnSpPr>
          <p:spPr>
            <a:xfrm>
              <a:off x="2251795" y="1325777"/>
              <a:ext cx="378700" cy="436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87" name="组合 36"/>
          <p:cNvGrpSpPr/>
          <p:nvPr/>
        </p:nvGrpSpPr>
        <p:grpSpPr>
          <a:xfrm>
            <a:off x="4335526" y="540920"/>
            <a:ext cx="5002460" cy="2169019"/>
            <a:chOff x="4335526" y="540920"/>
            <a:chExt cx="5002460" cy="2169019"/>
          </a:xfrm>
        </p:grpSpPr>
        <p:grpSp>
          <p:nvGrpSpPr>
            <p:cNvPr id="1088" name="组合 7"/>
            <p:cNvGrpSpPr/>
            <p:nvPr/>
          </p:nvGrpSpPr>
          <p:grpSpPr>
            <a:xfrm>
              <a:off x="4335526" y="540920"/>
              <a:ext cx="5002460" cy="2169019"/>
              <a:chOff x="2542807" y="4028451"/>
              <a:chExt cx="5002460" cy="2169019"/>
            </a:xfrm>
          </p:grpSpPr>
          <p:sp>
            <p:nvSpPr>
              <p:cNvPr id="1052169" name="Line 1077"/>
              <p:cNvSpPr>
                <a:spLocks noChangeShapeType="1"/>
              </p:cNvSpPr>
              <p:nvPr/>
            </p:nvSpPr>
            <p:spPr bwMode="auto">
              <a:xfrm>
                <a:off x="6207548" y="5197102"/>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89" name="组合 226"/>
              <p:cNvGrpSpPr/>
              <p:nvPr/>
            </p:nvGrpSpPr>
            <p:grpSpPr>
              <a:xfrm>
                <a:off x="2542807" y="4028451"/>
                <a:ext cx="5002460" cy="2169019"/>
                <a:chOff x="106617" y="3948657"/>
                <a:chExt cx="5002460" cy="2169019"/>
              </a:xfrm>
            </p:grpSpPr>
            <p:grpSp>
              <p:nvGrpSpPr>
                <p:cNvPr id="1090" name="组合 249"/>
                <p:cNvGrpSpPr/>
                <p:nvPr/>
              </p:nvGrpSpPr>
              <p:grpSpPr>
                <a:xfrm>
                  <a:off x="106617" y="3948657"/>
                  <a:ext cx="5002460" cy="2169019"/>
                  <a:chOff x="322324" y="4266222"/>
                  <a:chExt cx="5002460" cy="2169019"/>
                </a:xfrm>
              </p:grpSpPr>
              <p:grpSp>
                <p:nvGrpSpPr>
                  <p:cNvPr id="1091" name="组合 260"/>
                  <p:cNvGrpSpPr/>
                  <p:nvPr/>
                </p:nvGrpSpPr>
                <p:grpSpPr>
                  <a:xfrm>
                    <a:off x="322324" y="4266222"/>
                    <a:ext cx="5002460" cy="2169019"/>
                    <a:chOff x="4429151" y="3701465"/>
                    <a:chExt cx="5002460" cy="2169019"/>
                  </a:xfrm>
                </p:grpSpPr>
                <p:grpSp>
                  <p:nvGrpSpPr>
                    <p:cNvPr id="1092" name="组合 272"/>
                    <p:cNvGrpSpPr/>
                    <p:nvPr/>
                  </p:nvGrpSpPr>
                  <p:grpSpPr>
                    <a:xfrm>
                      <a:off x="4704415" y="3701465"/>
                      <a:ext cx="4727196" cy="2169019"/>
                      <a:chOff x="939241" y="2819818"/>
                      <a:chExt cx="4727196" cy="2169019"/>
                    </a:xfrm>
                  </p:grpSpPr>
                  <p:sp>
                    <p:nvSpPr>
                      <p:cNvPr id="1052170" name="Line 1073"/>
                      <p:cNvSpPr>
                        <a:spLocks noChangeShapeType="1"/>
                      </p:cNvSpPr>
                      <p:nvPr/>
                    </p:nvSpPr>
                    <p:spPr bwMode="auto">
                      <a:xfrm flipH="1">
                        <a:off x="2262087" y="3983214"/>
                        <a:ext cx="267459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93" name="组合 274"/>
                      <p:cNvGrpSpPr/>
                      <p:nvPr/>
                    </p:nvGrpSpPr>
                    <p:grpSpPr>
                      <a:xfrm>
                        <a:off x="939241" y="2819818"/>
                        <a:ext cx="4727196" cy="2169019"/>
                        <a:chOff x="4975648" y="3470668"/>
                        <a:chExt cx="4727196" cy="2169019"/>
                      </a:xfrm>
                    </p:grpSpPr>
                    <p:grpSp>
                      <p:nvGrpSpPr>
                        <p:cNvPr id="1094" name="组合 280"/>
                        <p:cNvGrpSpPr/>
                        <p:nvPr/>
                      </p:nvGrpSpPr>
                      <p:grpSpPr>
                        <a:xfrm>
                          <a:off x="4975648" y="3470668"/>
                          <a:ext cx="4727196" cy="2169019"/>
                          <a:chOff x="5054105" y="3633790"/>
                          <a:chExt cx="4727196" cy="2169019"/>
                        </a:xfrm>
                      </p:grpSpPr>
                      <p:grpSp>
                        <p:nvGrpSpPr>
                          <p:cNvPr id="1095" name="组合 283"/>
                          <p:cNvGrpSpPr/>
                          <p:nvPr/>
                        </p:nvGrpSpPr>
                        <p:grpSpPr>
                          <a:xfrm>
                            <a:off x="5054105" y="3633790"/>
                            <a:ext cx="4727196" cy="2169019"/>
                            <a:chOff x="2728633" y="1465764"/>
                            <a:chExt cx="4727196" cy="2169019"/>
                          </a:xfrm>
                        </p:grpSpPr>
                        <p:grpSp>
                          <p:nvGrpSpPr>
                            <p:cNvPr id="1096" name="组合 286"/>
                            <p:cNvGrpSpPr/>
                            <p:nvPr/>
                          </p:nvGrpSpPr>
                          <p:grpSpPr>
                            <a:xfrm>
                              <a:off x="2728633" y="1489936"/>
                              <a:ext cx="4727196" cy="2144847"/>
                              <a:chOff x="5169505" y="1927210"/>
                              <a:chExt cx="4727196" cy="2144847"/>
                            </a:xfrm>
                          </p:grpSpPr>
                          <p:grpSp>
                            <p:nvGrpSpPr>
                              <p:cNvPr id="1097" name="组合 290"/>
                              <p:cNvGrpSpPr/>
                              <p:nvPr/>
                            </p:nvGrpSpPr>
                            <p:grpSpPr>
                              <a:xfrm>
                                <a:off x="5169505" y="1927210"/>
                                <a:ext cx="4727196" cy="2144847"/>
                                <a:chOff x="1048500" y="2821809"/>
                                <a:chExt cx="4727196" cy="2144847"/>
                              </a:xfrm>
                            </p:grpSpPr>
                            <p:sp>
                              <p:nvSpPr>
                                <p:cNvPr id="1052171" name="文本框 292"/>
                                <p:cNvSpPr txBox="1"/>
                                <p:nvPr/>
                              </p:nvSpPr>
                              <p:spPr>
                                <a:xfrm>
                                  <a:off x="5188633" y="377340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172" name="文本框 293"/>
                                <p:cNvSpPr txBox="1"/>
                                <p:nvPr/>
                              </p:nvSpPr>
                              <p:spPr>
                                <a:xfrm>
                                  <a:off x="5215227" y="44846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098" name="组合 294"/>
                                <p:cNvGrpSpPr/>
                                <p:nvPr/>
                              </p:nvGrpSpPr>
                              <p:grpSpPr>
                                <a:xfrm>
                                  <a:off x="1048500" y="2821809"/>
                                  <a:ext cx="3997440" cy="2144847"/>
                                  <a:chOff x="782179" y="2726683"/>
                                  <a:chExt cx="3997440" cy="2144847"/>
                                </a:xfrm>
                              </p:grpSpPr>
                              <p:grpSp>
                                <p:nvGrpSpPr>
                                  <p:cNvPr id="1099" name="组合 295"/>
                                  <p:cNvGrpSpPr/>
                                  <p:nvPr/>
                                </p:nvGrpSpPr>
                                <p:grpSpPr>
                                  <a:xfrm>
                                    <a:off x="975060" y="2726683"/>
                                    <a:ext cx="3804559" cy="2144847"/>
                                    <a:chOff x="975060" y="2726683"/>
                                    <a:chExt cx="3804559" cy="2144847"/>
                                  </a:xfrm>
                                </p:grpSpPr>
                                <p:sp>
                                  <p:nvSpPr>
                                    <p:cNvPr id="1052173" name="Line 1073"/>
                                    <p:cNvSpPr>
                                      <a:spLocks noChangeShapeType="1"/>
                                    </p:cNvSpPr>
                                    <p:nvPr/>
                                  </p:nvSpPr>
                                  <p:spPr bwMode="auto">
                                    <a:xfrm flipH="1">
                                      <a:off x="975060" y="4662995"/>
                                      <a:ext cx="38045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00" name="Group 1096"/>
                                    <p:cNvGrpSpPr/>
                                    <p:nvPr/>
                                  </p:nvGrpSpPr>
                                  <p:grpSpPr bwMode="auto">
                                    <a:xfrm>
                                      <a:off x="988022" y="2726683"/>
                                      <a:ext cx="2572202" cy="2144209"/>
                                      <a:chOff x="3870" y="2849"/>
                                      <a:chExt cx="1809" cy="1508"/>
                                    </a:xfrm>
                                  </p:grpSpPr>
                                  <p:sp>
                                    <p:nvSpPr>
                                      <p:cNvPr id="1052174" name="Line 1073"/>
                                      <p:cNvSpPr>
                                        <a:spLocks noChangeShapeType="1"/>
                                      </p:cNvSpPr>
                                      <p:nvPr/>
                                    </p:nvSpPr>
                                    <p:spPr bwMode="auto">
                                      <a:xfrm flipH="1">
                                        <a:off x="3870" y="2849"/>
                                        <a:ext cx="8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75" name="Line 1077"/>
                                      <p:cNvSpPr>
                                        <a:spLocks noChangeShapeType="1"/>
                                      </p:cNvSpPr>
                                      <p:nvPr/>
                                    </p:nvSpPr>
                                    <p:spPr bwMode="auto">
                                      <a:xfrm>
                                        <a:off x="5679" y="3644"/>
                                        <a:ext cx="0" cy="7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176"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77" name="矩形 326"/>
                                    <p:cNvSpPr/>
                                    <p:nvPr/>
                                  </p:nvSpPr>
                                  <p:spPr>
                                    <a:xfrm rot="16200000">
                                      <a:off x="1479470" y="375272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78" name="文本框 354"/>
                                    <p:cNvSpPr txBox="1"/>
                                    <p:nvPr/>
                                  </p:nvSpPr>
                                  <p:spPr>
                                    <a:xfrm>
                                      <a:off x="1180823" y="3644040"/>
                                      <a:ext cx="5672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69" name="直接连接符 359"/>
                                    <p:cNvCxnSpPr>
                                      <a:cxnSpLocks/>
                                    </p:cNvCxnSpPr>
                                    <p:nvPr/>
                                  </p:nvCxnSpPr>
                                  <p:spPr>
                                    <a:xfrm flipV="1">
                                      <a:off x="3345307"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179" name="椭圆 296"/>
                                  <p:cNvSpPr/>
                                  <p:nvPr/>
                                </p:nvSpPr>
                                <p:spPr>
                                  <a:xfrm>
                                    <a:off x="782179" y="367828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80" name="文本框 302"/>
                                  <p:cNvSpPr txBox="1"/>
                                  <p:nvPr/>
                                </p:nvSpPr>
                                <p:spPr>
                                  <a:xfrm>
                                    <a:off x="988368" y="341828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181" name="文本框 303"/>
                                  <p:cNvSpPr txBox="1"/>
                                  <p:nvPr/>
                                </p:nvSpPr>
                                <p:spPr>
                                  <a:xfrm>
                                    <a:off x="1020325" y="383757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182" name="文本框 291"/>
                              <p:cNvSpPr txBox="1"/>
                              <p:nvPr/>
                            </p:nvSpPr>
                            <p:spPr>
                              <a:xfrm>
                                <a:off x="8670375" y="3214701"/>
                                <a:ext cx="5301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183"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184" name="矩形 284"/>
                          <p:cNvSpPr/>
                          <p:nvPr/>
                        </p:nvSpPr>
                        <p:spPr>
                          <a:xfrm rot="16200000">
                            <a:off x="8210565" y="508378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85" name="文本框 285"/>
                          <p:cNvSpPr txBox="1"/>
                          <p:nvPr/>
                        </p:nvSpPr>
                        <p:spPr>
                          <a:xfrm>
                            <a:off x="7925456" y="4926869"/>
                            <a:ext cx="52304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186" name="椭圆 282"/>
                        <p:cNvSpPr/>
                        <p:nvPr/>
                      </p:nvSpPr>
                      <p:spPr>
                        <a:xfrm>
                          <a:off x="7719089"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187" name="Line 1077"/>
                      <p:cNvSpPr>
                        <a:spLocks noChangeShapeType="1"/>
                      </p:cNvSpPr>
                      <p:nvPr/>
                    </p:nvSpPr>
                    <p:spPr bwMode="auto">
                      <a:xfrm>
                        <a:off x="4936681" y="3983214"/>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88" name="矩形 278"/>
                      <p:cNvSpPr/>
                      <p:nvPr/>
                    </p:nvSpPr>
                    <p:spPr>
                      <a:xfrm rot="16200000">
                        <a:off x="4709410" y="426721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189" name="矩形 270"/>
                    <p:cNvSpPr>
                      <a:spLocks noChangeAspect="1" noMove="1" noResize="1" noRot="1" noAdjustHandles="1" noEditPoints="1" noChangeArrowheads="1" noChangeShapeType="1" noTextEdit="1"/>
                    </p:cNvSpPr>
                    <p:nvPr/>
                  </p:nvSpPr>
                  <p:spPr>
                    <a:xfrm>
                      <a:off x="8754278" y="5081023"/>
                      <a:ext cx="551177" cy="409856"/>
                    </a:xfrm>
                    <a:prstGeom prst="rect"/>
                    <a:blipFill>
                      <a:blip xmlns:r="http://schemas.openxmlformats.org/officeDocument/2006/relationships" r:embed="rId7"/>
                      <a:stretch>
                        <a:fillRect/>
                      </a:stretch>
                    </a:blipFill>
                  </p:spPr>
                  <p:txBody>
                    <a:bodyPr/>
                    <a:p>
                      <a:r>
                        <a:rPr altLang="en-US" lang="zh-CN">
                          <a:noFill/>
                        </a:rPr>
                        <a:t> </a:t>
                      </a:r>
                    </a:p>
                  </p:txBody>
                </p:sp>
                <p:sp>
                  <p:nvSpPr>
                    <p:cNvPr id="1052190" name="矩形 271"/>
                    <p:cNvSpPr>
                      <a:spLocks noChangeAspect="1" noMove="1" noResize="1" noRot="1" noAdjustHandles="1" noEditPoints="1" noChangeArrowheads="1" noChangeShapeType="1" noTextEdit="1"/>
                    </p:cNvSpPr>
                    <p:nvPr/>
                  </p:nvSpPr>
                  <p:spPr>
                    <a:xfrm>
                      <a:off x="4429151" y="5004053"/>
                      <a:ext cx="499880" cy="409856"/>
                    </a:xfrm>
                    <a:prstGeom prst="rect"/>
                    <a:blipFill>
                      <a:blip xmlns:r="http://schemas.openxmlformats.org/officeDocument/2006/relationships" r:embed="rId8"/>
                      <a:stretch>
                        <a:fillRect b="-1471"/>
                      </a:stretch>
                    </a:blipFill>
                  </p:spPr>
                  <p:txBody>
                    <a:bodyPr/>
                    <a:p>
                      <a:r>
                        <a:rPr altLang="en-US" lang="zh-CN">
                          <a:noFill/>
                        </a:rPr>
                        <a:t> </a:t>
                      </a:r>
                    </a:p>
                  </p:txBody>
                </p:sp>
              </p:grpSp>
              <p:sp>
                <p:nvSpPr>
                  <p:cNvPr id="1052191" name="Line 1077"/>
                  <p:cNvSpPr>
                    <a:spLocks noChangeShapeType="1"/>
                  </p:cNvSpPr>
                  <p:nvPr/>
                </p:nvSpPr>
                <p:spPr bwMode="auto">
                  <a:xfrm>
                    <a:off x="1931848" y="4283061"/>
                    <a:ext cx="0" cy="11449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92" name="矩形 262"/>
                  <p:cNvSpPr/>
                  <p:nvPr/>
                </p:nvSpPr>
                <p:spPr>
                  <a:xfrm rot="16200000">
                    <a:off x="1730139" y="4553037"/>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93" name="Line 1077"/>
                  <p:cNvSpPr>
                    <a:spLocks noChangeShapeType="1"/>
                  </p:cNvSpPr>
                  <p:nvPr/>
                </p:nvSpPr>
                <p:spPr bwMode="auto">
                  <a:xfrm flipV="1">
                    <a:off x="2363064" y="5434873"/>
                    <a:ext cx="0" cy="80325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194" name="等腰三角形 264"/>
                  <p:cNvSpPr/>
                  <p:nvPr/>
                </p:nvSpPr>
                <p:spPr>
                  <a:xfrm>
                    <a:off x="2236822" y="562044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95" name="等腰三角形 265"/>
                  <p:cNvSpPr/>
                  <p:nvPr/>
                </p:nvSpPr>
                <p:spPr>
                  <a:xfrm flipV="1">
                    <a:off x="2236821" y="583217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96" name="矩形 266"/>
                  <p:cNvSpPr>
                    <a:spLocks noChangeAspect="1" noMove="1" noResize="1" noRot="1" noAdjustHandles="1" noEditPoints="1" noChangeArrowheads="1" noChangeShapeType="1" noTextEdit="1"/>
                  </p:cNvSpPr>
                  <p:nvPr/>
                </p:nvSpPr>
                <p:spPr>
                  <a:xfrm>
                    <a:off x="1420422" y="4670117"/>
                    <a:ext cx="668901" cy="400110"/>
                  </a:xfrm>
                  <a:prstGeom prst="rect"/>
                  <a:blipFill>
                    <a:blip xmlns:r="http://schemas.openxmlformats.org/officeDocument/2006/relationships" r:embed="rId9"/>
                    <a:stretch>
                      <a:fillRect/>
                    </a:stretch>
                  </a:blipFill>
                </p:spPr>
                <p:txBody>
                  <a:bodyPr/>
                  <a:p>
                    <a:r>
                      <a:rPr altLang="en-US" lang="zh-CN">
                        <a:noFill/>
                      </a:rPr>
                      <a:t> </a:t>
                    </a:r>
                  </a:p>
                </p:txBody>
              </p:sp>
              <p:cxnSp>
                <p:nvCxnSpPr>
                  <p:cNvPr id="3146070" name="直接箭头连接符 267"/>
                  <p:cNvCxnSpPr>
                    <a:cxnSpLocks/>
                  </p:cNvCxnSpPr>
                  <p:nvPr/>
                </p:nvCxnSpPr>
                <p:spPr>
                  <a:xfrm flipV="1">
                    <a:off x="2165663" y="5657352"/>
                    <a:ext cx="0" cy="32826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197" name="矩形 268"/>
                  <p:cNvSpPr>
                    <a:spLocks noChangeAspect="1" noMove="1" noResize="1" noRot="1" noAdjustHandles="1" noEditPoints="1" noChangeArrowheads="1" noChangeShapeType="1" noTextEdit="1"/>
                  </p:cNvSpPr>
                  <p:nvPr/>
                </p:nvSpPr>
                <p:spPr>
                  <a:xfrm>
                    <a:off x="1524976" y="5627756"/>
                    <a:ext cx="653497" cy="377989"/>
                  </a:xfrm>
                  <a:prstGeom prst="rect"/>
                  <a:blipFill>
                    <a:blip xmlns:r="http://schemas.openxmlformats.org/officeDocument/2006/relationships" r:embed="rId10"/>
                    <a:stretch>
                      <a:fillRect l="-2778" b="-14516"/>
                    </a:stretch>
                  </a:blipFill>
                </p:spPr>
                <p:txBody>
                  <a:bodyPr/>
                  <a:p>
                    <a:r>
                      <a:rPr altLang="en-US" lang="zh-CN">
                        <a:noFill/>
                      </a:rPr>
                      <a:t> </a:t>
                    </a:r>
                  </a:p>
                </p:txBody>
              </p:sp>
            </p:grpSp>
            <p:sp>
              <p:nvSpPr>
                <p:cNvPr id="1052198" name="等腰三角形 251"/>
                <p:cNvSpPr/>
                <p:nvPr/>
              </p:nvSpPr>
              <p:spPr>
                <a:xfrm>
                  <a:off x="3042785" y="5303821"/>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199" name="等腰三角形 253"/>
                <p:cNvSpPr/>
                <p:nvPr/>
              </p:nvSpPr>
              <p:spPr>
                <a:xfrm flipV="1">
                  <a:off x="3042784" y="5515552"/>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00" name="矩形 254"/>
                <p:cNvSpPr>
                  <a:spLocks noChangeAspect="1" noMove="1" noResize="1" noRot="1" noAdjustHandles="1" noEditPoints="1" noChangeArrowheads="1" noChangeShapeType="1" noTextEdit="1"/>
                </p:cNvSpPr>
                <p:nvPr/>
              </p:nvSpPr>
              <p:spPr>
                <a:xfrm>
                  <a:off x="2291514" y="5328585"/>
                  <a:ext cx="653497" cy="377989"/>
                </a:xfrm>
                <a:prstGeom prst="rect"/>
                <a:blipFill>
                  <a:blip xmlns:r="http://schemas.openxmlformats.org/officeDocument/2006/relationships" r:embed="rId11"/>
                  <a:stretch>
                    <a:fillRect l="-2804" r="-935" b="-14516"/>
                  </a:stretch>
                </a:blipFill>
              </p:spPr>
              <p:txBody>
                <a:bodyPr/>
                <a:p>
                  <a:r>
                    <a:rPr altLang="en-US" lang="zh-CN">
                      <a:noFill/>
                    </a:rPr>
                    <a:t> </a:t>
                  </a:r>
                </a:p>
              </p:txBody>
            </p:sp>
            <p:cxnSp>
              <p:nvCxnSpPr>
                <p:cNvPr id="3146071" name="直接箭头连接符 257"/>
                <p:cNvCxnSpPr>
                  <a:cxnSpLocks/>
                </p:cNvCxnSpPr>
                <p:nvPr/>
              </p:nvCxnSpPr>
              <p:spPr>
                <a:xfrm flipV="1">
                  <a:off x="2958311" y="5405484"/>
                  <a:ext cx="0" cy="26803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201" name="矩形 258"/>
                <p:cNvSpPr/>
                <p:nvPr/>
              </p:nvSpPr>
              <p:spPr>
                <a:xfrm>
                  <a:off x="2458361" y="5020502"/>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02" name="矩形 259"/>
                <p:cNvSpPr>
                  <a:spLocks noChangeAspect="1" noMove="1" noResize="1" noRot="1" noAdjustHandles="1" noEditPoints="1" noChangeArrowheads="1" noChangeShapeType="1" noTextEdit="1"/>
                </p:cNvSpPr>
                <p:nvPr/>
              </p:nvSpPr>
              <p:spPr>
                <a:xfrm>
                  <a:off x="2332346" y="4626805"/>
                  <a:ext cx="668901" cy="400110"/>
                </a:xfrm>
                <a:prstGeom prst="rect"/>
                <a:blipFill>
                  <a:blip xmlns:r="http://schemas.openxmlformats.org/officeDocument/2006/relationships" r:embed="rId12"/>
                  <a:stretch>
                    <a:fillRect/>
                  </a:stretch>
                </a:blipFill>
              </p:spPr>
              <p:txBody>
                <a:bodyPr/>
                <a:p>
                  <a:r>
                    <a:rPr altLang="en-US" lang="zh-CN">
                      <a:noFill/>
                    </a:rPr>
                    <a:t> </a:t>
                  </a:r>
                </a:p>
              </p:txBody>
            </p:sp>
          </p:grpSp>
        </p:grpSp>
        <p:cxnSp>
          <p:nvCxnSpPr>
            <p:cNvPr id="3146072" name="直接箭头连接符 428"/>
            <p:cNvCxnSpPr>
              <a:cxnSpLocks/>
            </p:cNvCxnSpPr>
            <p:nvPr/>
          </p:nvCxnSpPr>
          <p:spPr>
            <a:xfrm>
              <a:off x="6137231" y="772410"/>
              <a:ext cx="2060" cy="27892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6073" name="直接箭头连接符 429"/>
            <p:cNvCxnSpPr>
              <a:cxnSpLocks/>
            </p:cNvCxnSpPr>
            <p:nvPr/>
          </p:nvCxnSpPr>
          <p:spPr>
            <a:xfrm>
              <a:off x="6653843" y="1285638"/>
              <a:ext cx="378700" cy="4361"/>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203" name="矩形 430"/>
            <p:cNvSpPr>
              <a:spLocks noChangeAspect="1" noMove="1" noResize="1" noRot="1" noAdjustHandles="1" noEditPoints="1" noChangeArrowheads="1" noChangeShapeType="1" noTextEdit="1"/>
            </p:cNvSpPr>
            <p:nvPr/>
          </p:nvSpPr>
          <p:spPr>
            <a:xfrm>
              <a:off x="6113670" y="723338"/>
              <a:ext cx="523733" cy="377989"/>
            </a:xfrm>
            <a:prstGeom prst="rect"/>
            <a:blipFill>
              <a:blip xmlns:r="http://schemas.openxmlformats.org/officeDocument/2006/relationships" r:embed="rId13"/>
              <a:stretch>
                <a:fillRect b="-1613"/>
              </a:stretch>
            </a:blipFill>
          </p:spPr>
          <p:txBody>
            <a:bodyPr/>
            <a:p>
              <a:r>
                <a:rPr altLang="en-US" lang="zh-CN">
                  <a:noFill/>
                </a:rPr>
                <a:t> </a:t>
              </a:r>
            </a:p>
          </p:txBody>
        </p:sp>
        <p:sp>
          <p:nvSpPr>
            <p:cNvPr id="1052204" name="矩形 431"/>
            <p:cNvSpPr>
              <a:spLocks noChangeAspect="1" noMove="1" noResize="1" noRot="1" noAdjustHandles="1" noEditPoints="1" noChangeArrowheads="1" noChangeShapeType="1" noTextEdit="1"/>
            </p:cNvSpPr>
            <p:nvPr/>
          </p:nvSpPr>
          <p:spPr>
            <a:xfrm>
              <a:off x="6633838" y="835509"/>
              <a:ext cx="523733" cy="377989"/>
            </a:xfrm>
            <a:prstGeom prst="rect"/>
            <a:blipFill>
              <a:blip xmlns:r="http://schemas.openxmlformats.org/officeDocument/2006/relationships" r:embed="rId14"/>
              <a:stretch>
                <a:fillRect b="-1613"/>
              </a:stretch>
            </a:blipFill>
          </p:spPr>
          <p:txBody>
            <a:bodyPr/>
            <a:p>
              <a:r>
                <a:rPr altLang="en-US" lang="zh-CN">
                  <a:noFill/>
                </a:rPr>
                <a:t> </a:t>
              </a:r>
            </a:p>
          </p:txBody>
        </p:sp>
      </p:grpSp>
      <p:sp>
        <p:nvSpPr>
          <p:cNvPr id="1052205" name="矩形 432"/>
          <p:cNvSpPr>
            <a:spLocks noChangeAspect="1" noMove="1" noResize="1" noRot="1" noAdjustHandles="1" noEditPoints="1" noChangeArrowheads="1" noChangeShapeType="1" noTextEdit="1"/>
          </p:cNvSpPr>
          <p:nvPr/>
        </p:nvSpPr>
        <p:spPr>
          <a:xfrm>
            <a:off x="152175" y="4633550"/>
            <a:ext cx="3417859" cy="409856"/>
          </a:xfrm>
          <a:prstGeom prst="rect"/>
          <a:blipFill>
            <a:blip xmlns:r="http://schemas.openxmlformats.org/officeDocument/2006/relationships" r:embed="rId15"/>
            <a:stretch>
              <a:fillRect b="-2985"/>
            </a:stretch>
          </a:blipFill>
        </p:spPr>
        <p:txBody>
          <a:bodyPr/>
          <a:p>
            <a:r>
              <a:rPr altLang="en-US" lang="zh-CN">
                <a:noFill/>
              </a:rPr>
              <a:t> </a:t>
            </a:r>
          </a:p>
        </p:txBody>
      </p:sp>
      <p:grpSp>
        <p:nvGrpSpPr>
          <p:cNvPr id="1101" name="组合 433"/>
          <p:cNvGrpSpPr/>
          <p:nvPr/>
        </p:nvGrpSpPr>
        <p:grpSpPr>
          <a:xfrm>
            <a:off x="142374" y="2891089"/>
            <a:ext cx="2711245" cy="697499"/>
            <a:chOff x="481924" y="3348037"/>
            <a:chExt cx="2711245" cy="697499"/>
          </a:xfrm>
        </p:grpSpPr>
        <p:sp>
          <p:nvSpPr>
            <p:cNvPr id="1052206" name="文本框 434"/>
            <p:cNvSpPr txBox="1">
              <a:spLocks noChangeAspect="1" noMove="1" noResize="1" noRot="1" noAdjustHandles="1" noEditPoints="1" noChangeArrowheads="1" noChangeShapeType="1" noTextEdit="1"/>
            </p:cNvSpPr>
            <p:nvPr/>
          </p:nvSpPr>
          <p:spPr>
            <a:xfrm>
              <a:off x="2200654" y="3348037"/>
              <a:ext cx="992515" cy="697499"/>
            </a:xfrm>
            <a:prstGeom prst="rect"/>
            <a:blipFill>
              <a:blip xmlns:r="http://schemas.openxmlformats.org/officeDocument/2006/relationships" r:embed="rId16"/>
              <a:stretch>
                <a:fillRect/>
              </a:stretch>
            </a:blipFill>
          </p:spPr>
          <p:txBody>
            <a:bodyPr/>
            <a:p>
              <a:r>
                <a:rPr altLang="en-US" lang="zh-CN">
                  <a:noFill/>
                </a:rPr>
                <a:t> </a:t>
              </a:r>
            </a:p>
          </p:txBody>
        </p:sp>
        <p:sp>
          <p:nvSpPr>
            <p:cNvPr id="1052207" name="Rectangle 1282"/>
            <p:cNvSpPr>
              <a:spLocks noChangeArrowheads="1"/>
            </p:cNvSpPr>
            <p:nvPr/>
          </p:nvSpPr>
          <p:spPr bwMode="auto">
            <a:xfrm>
              <a:off x="481924" y="3499078"/>
              <a:ext cx="1797361" cy="400110"/>
            </a:xfrm>
            <a:prstGeom prst="rect"/>
            <a:noFill/>
            <a:ln>
              <a:noFill/>
            </a:ln>
            <a:effectLst/>
          </p:spPr>
          <p:txBody>
            <a:bodyPr wrap="squar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Voltage gain:</a:t>
              </a:r>
              <a:endParaRPr altLang="en-US" b="1" dirty="0" sz="2000" kumimoji="1" lang="zh-CN">
                <a:latin typeface="Arial" panose="020B0604020202020204" pitchFamily="34" charset="0"/>
                <a:cs typeface="Arial" panose="020B0604020202020204" pitchFamily="34" charset="0"/>
              </a:endParaRPr>
            </a:p>
          </p:txBody>
        </p:sp>
      </p:grpSp>
      <p:sp>
        <p:nvSpPr>
          <p:cNvPr id="1052208" name="矩形 436"/>
          <p:cNvSpPr>
            <a:spLocks noChangeAspect="1" noMove="1" noResize="1" noRot="1" noAdjustHandles="1" noEditPoints="1" noChangeArrowheads="1" noChangeShapeType="1" noTextEdit="1"/>
          </p:cNvSpPr>
          <p:nvPr/>
        </p:nvSpPr>
        <p:spPr>
          <a:xfrm>
            <a:off x="115491" y="3874771"/>
            <a:ext cx="3187411" cy="411844"/>
          </a:xfrm>
          <a:prstGeom prst="rect"/>
          <a:blipFill>
            <a:blip xmlns:r="http://schemas.openxmlformats.org/officeDocument/2006/relationships" r:embed="rId17"/>
            <a:stretch>
              <a:fillRect b="-14925"/>
            </a:stretch>
          </a:blipFill>
        </p:spPr>
        <p:txBody>
          <a:bodyPr/>
          <a:p>
            <a:r>
              <a:rPr altLang="en-US" lang="zh-CN">
                <a:noFill/>
              </a:rPr>
              <a:t> </a:t>
            </a:r>
          </a:p>
        </p:txBody>
      </p:sp>
      <p:sp>
        <p:nvSpPr>
          <p:cNvPr id="1052209" name="圆角矩形 439"/>
          <p:cNvSpPr/>
          <p:nvPr/>
        </p:nvSpPr>
        <p:spPr>
          <a:xfrm>
            <a:off x="101408" y="2847238"/>
            <a:ext cx="4431378" cy="3883355"/>
          </a:xfrm>
          <a:prstGeom prst="roundRect">
            <a:avLst>
              <a:gd name="adj" fmla="val 7555"/>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10" name="矩形 445"/>
          <p:cNvSpPr>
            <a:spLocks noChangeAspect="1" noMove="1" noResize="1" noRot="1" noAdjustHandles="1" noEditPoints="1" noChangeArrowheads="1" noChangeShapeType="1" noTextEdit="1"/>
          </p:cNvSpPr>
          <p:nvPr/>
        </p:nvSpPr>
        <p:spPr>
          <a:xfrm>
            <a:off x="135224" y="3476238"/>
            <a:ext cx="2245999" cy="411844"/>
          </a:xfrm>
          <a:prstGeom prst="rect"/>
          <a:blipFill>
            <a:blip xmlns:r="http://schemas.openxmlformats.org/officeDocument/2006/relationships" r:embed="rId18"/>
            <a:stretch>
              <a:fillRect b="-14706"/>
            </a:stretch>
          </a:blipFill>
        </p:spPr>
        <p:txBody>
          <a:bodyPr/>
          <a:p>
            <a:r>
              <a:rPr altLang="en-US" lang="zh-CN">
                <a:noFill/>
              </a:rPr>
              <a:t> </a:t>
            </a:r>
          </a:p>
        </p:txBody>
      </p:sp>
      <p:sp>
        <p:nvSpPr>
          <p:cNvPr id="1052211" name="矩形 446"/>
          <p:cNvSpPr>
            <a:spLocks noChangeAspect="1" noMove="1" noResize="1" noRot="1" noAdjustHandles="1" noEditPoints="1" noChangeArrowheads="1" noChangeShapeType="1" noTextEdit="1"/>
          </p:cNvSpPr>
          <p:nvPr/>
        </p:nvSpPr>
        <p:spPr>
          <a:xfrm>
            <a:off x="499148" y="4232191"/>
            <a:ext cx="3775201" cy="411844"/>
          </a:xfrm>
          <a:prstGeom prst="rect"/>
          <a:blipFill>
            <a:blip xmlns:r="http://schemas.openxmlformats.org/officeDocument/2006/relationships" r:embed="rId19"/>
            <a:stretch>
              <a:fillRect b="-14706"/>
            </a:stretch>
          </a:blipFill>
        </p:spPr>
        <p:txBody>
          <a:bodyPr/>
          <a:p>
            <a:r>
              <a:rPr altLang="en-US" lang="zh-CN">
                <a:noFill/>
              </a:rPr>
              <a:t> </a:t>
            </a:r>
          </a:p>
        </p:txBody>
      </p:sp>
      <p:sp>
        <p:nvSpPr>
          <p:cNvPr id="1052212" name="矩形 447"/>
          <p:cNvSpPr>
            <a:spLocks noChangeAspect="1" noMove="1" noResize="1" noRot="1" noAdjustHandles="1" noEditPoints="1" noChangeArrowheads="1" noChangeShapeType="1" noTextEdit="1"/>
          </p:cNvSpPr>
          <p:nvPr/>
        </p:nvSpPr>
        <p:spPr>
          <a:xfrm>
            <a:off x="432444" y="5018275"/>
            <a:ext cx="4056944" cy="409856"/>
          </a:xfrm>
          <a:prstGeom prst="rect"/>
          <a:blipFill>
            <a:blip xmlns:r="http://schemas.openxmlformats.org/officeDocument/2006/relationships" r:embed="rId20"/>
            <a:stretch>
              <a:fillRect b="-16418"/>
            </a:stretch>
          </a:blipFill>
        </p:spPr>
        <p:txBody>
          <a:bodyPr/>
          <a:p>
            <a:r>
              <a:rPr altLang="en-US" lang="zh-CN">
                <a:noFill/>
              </a:rPr>
              <a:t> </a:t>
            </a:r>
          </a:p>
        </p:txBody>
      </p:sp>
      <p:sp>
        <p:nvSpPr>
          <p:cNvPr id="1052213" name="文本框 448"/>
          <p:cNvSpPr txBox="1">
            <a:spLocks noChangeAspect="1" noMove="1" noResize="1" noRot="1" noAdjustHandles="1" noEditPoints="1" noChangeArrowheads="1" noChangeShapeType="1" noTextEdit="1"/>
          </p:cNvSpPr>
          <p:nvPr/>
        </p:nvSpPr>
        <p:spPr>
          <a:xfrm>
            <a:off x="217354" y="5557333"/>
            <a:ext cx="4242765" cy="852669"/>
          </a:xfrm>
          <a:prstGeom prst="rect"/>
          <a:blipFill>
            <a:blip xmlns:r="http://schemas.openxmlformats.org/officeDocument/2006/relationships" r:embed="rId21"/>
            <a:stretch>
              <a:fillRect/>
            </a:stretch>
          </a:blipFill>
        </p:spPr>
        <p:txBody>
          <a:bodyPr/>
          <a:p>
            <a:r>
              <a:rPr altLang="en-US" lang="zh-CN">
                <a:noFill/>
              </a:rPr>
              <a:t> </a:t>
            </a:r>
          </a:p>
        </p:txBody>
      </p:sp>
      <p:grpSp>
        <p:nvGrpSpPr>
          <p:cNvPr id="1102" name="组合 40"/>
          <p:cNvGrpSpPr/>
          <p:nvPr/>
        </p:nvGrpSpPr>
        <p:grpSpPr>
          <a:xfrm>
            <a:off x="4643645" y="3031196"/>
            <a:ext cx="4619117" cy="2800483"/>
            <a:chOff x="4643645" y="3031196"/>
            <a:chExt cx="4619117" cy="2800483"/>
          </a:xfrm>
        </p:grpSpPr>
        <p:grpSp>
          <p:nvGrpSpPr>
            <p:cNvPr id="1103" name="组合 39"/>
            <p:cNvGrpSpPr/>
            <p:nvPr/>
          </p:nvGrpSpPr>
          <p:grpSpPr>
            <a:xfrm>
              <a:off x="4643645" y="3031196"/>
              <a:ext cx="4619117" cy="2800483"/>
              <a:chOff x="4591991" y="3011363"/>
              <a:chExt cx="4619117" cy="2800483"/>
            </a:xfrm>
          </p:grpSpPr>
          <p:grpSp>
            <p:nvGrpSpPr>
              <p:cNvPr id="1104" name="组合 22"/>
              <p:cNvGrpSpPr/>
              <p:nvPr/>
            </p:nvGrpSpPr>
            <p:grpSpPr>
              <a:xfrm>
                <a:off x="4591991" y="3470570"/>
                <a:ext cx="4619117" cy="2341276"/>
                <a:chOff x="2050739" y="3457879"/>
                <a:chExt cx="4619117" cy="2341276"/>
              </a:xfrm>
            </p:grpSpPr>
            <p:grpSp>
              <p:nvGrpSpPr>
                <p:cNvPr id="1105" name="组合 371"/>
                <p:cNvGrpSpPr/>
                <p:nvPr/>
              </p:nvGrpSpPr>
              <p:grpSpPr>
                <a:xfrm>
                  <a:off x="2050739" y="3457879"/>
                  <a:ext cx="4619117" cy="2341276"/>
                  <a:chOff x="2817666" y="3856194"/>
                  <a:chExt cx="4619117" cy="2341276"/>
                </a:xfrm>
              </p:grpSpPr>
              <p:sp>
                <p:nvSpPr>
                  <p:cNvPr id="1052214" name="Line 1077"/>
                  <p:cNvSpPr>
                    <a:spLocks noChangeShapeType="1"/>
                  </p:cNvSpPr>
                  <p:nvPr/>
                </p:nvSpPr>
                <p:spPr bwMode="auto">
                  <a:xfrm>
                    <a:off x="6207548" y="4052623"/>
                    <a:ext cx="0" cy="194773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06" name="组合 373"/>
                  <p:cNvGrpSpPr/>
                  <p:nvPr/>
                </p:nvGrpSpPr>
                <p:grpSpPr>
                  <a:xfrm>
                    <a:off x="2817666" y="3856194"/>
                    <a:ext cx="4619117" cy="2341276"/>
                    <a:chOff x="381476" y="3776400"/>
                    <a:chExt cx="4619117" cy="2341276"/>
                  </a:xfrm>
                </p:grpSpPr>
                <p:sp>
                  <p:nvSpPr>
                    <p:cNvPr id="1052215" name="矩形 377"/>
                    <p:cNvSpPr>
                      <a:spLocks noChangeAspect="1" noMove="1" noResize="1" noRot="1" noAdjustHandles="1" noEditPoints="1" noChangeArrowheads="1" noChangeShapeType="1" noTextEdit="1"/>
                    </p:cNvSpPr>
                    <p:nvPr/>
                  </p:nvSpPr>
                  <p:spPr>
                    <a:xfrm>
                      <a:off x="2365334" y="5071265"/>
                      <a:ext cx="653497" cy="377989"/>
                    </a:xfrm>
                    <a:prstGeom prst="rect"/>
                    <a:blipFill>
                      <a:blip xmlns:r="http://schemas.openxmlformats.org/officeDocument/2006/relationships" r:embed="rId22"/>
                      <a:stretch>
                        <a:fillRect l="-2804" r="-1869" b="-12903"/>
                      </a:stretch>
                    </a:blipFill>
                  </p:spPr>
                  <p:txBody>
                    <a:bodyPr/>
                    <a:p>
                      <a:r>
                        <a:rPr altLang="en-US" lang="zh-CN">
                          <a:noFill/>
                        </a:rPr>
                        <a:t> </a:t>
                      </a:r>
                    </a:p>
                  </p:txBody>
                </p:sp>
                <p:grpSp>
                  <p:nvGrpSpPr>
                    <p:cNvPr id="1107" name="组合 374"/>
                    <p:cNvGrpSpPr/>
                    <p:nvPr/>
                  </p:nvGrpSpPr>
                  <p:grpSpPr>
                    <a:xfrm>
                      <a:off x="381476" y="3776400"/>
                      <a:ext cx="4619117" cy="2341276"/>
                      <a:chOff x="597183" y="4093965"/>
                      <a:chExt cx="4619117" cy="2341276"/>
                    </a:xfrm>
                  </p:grpSpPr>
                  <p:sp>
                    <p:nvSpPr>
                      <p:cNvPr id="1052216" name="矩形 389"/>
                      <p:cNvSpPr>
                        <a:spLocks noChangeAspect="1" noMove="1" noResize="1" noRot="1" noAdjustHandles="1" noEditPoints="1" noChangeArrowheads="1" noChangeShapeType="1" noTextEdit="1"/>
                      </p:cNvSpPr>
                      <p:nvPr/>
                    </p:nvSpPr>
                    <p:spPr>
                      <a:xfrm>
                        <a:off x="1598796" y="5370436"/>
                        <a:ext cx="653497" cy="377989"/>
                      </a:xfrm>
                      <a:prstGeom prst="rect"/>
                      <a:blipFill>
                        <a:blip xmlns:r="http://schemas.openxmlformats.org/officeDocument/2006/relationships" r:embed="rId23"/>
                        <a:stretch>
                          <a:fillRect l="-2804" r="-935" b="-12903"/>
                        </a:stretch>
                      </a:blipFill>
                    </p:spPr>
                    <p:txBody>
                      <a:bodyPr/>
                      <a:p>
                        <a:r>
                          <a:rPr altLang="en-US" lang="zh-CN">
                            <a:noFill/>
                          </a:rPr>
                          <a:t> </a:t>
                        </a:r>
                      </a:p>
                    </p:txBody>
                  </p:sp>
                  <p:grpSp>
                    <p:nvGrpSpPr>
                      <p:cNvPr id="1108" name="组合 381"/>
                      <p:cNvGrpSpPr/>
                      <p:nvPr/>
                    </p:nvGrpSpPr>
                    <p:grpSpPr>
                      <a:xfrm>
                        <a:off x="597183" y="4093965"/>
                        <a:ext cx="4619117" cy="2341276"/>
                        <a:chOff x="4704010" y="3529208"/>
                        <a:chExt cx="4619117" cy="2341276"/>
                      </a:xfrm>
                    </p:grpSpPr>
                    <p:grpSp>
                      <p:nvGrpSpPr>
                        <p:cNvPr id="1109" name="组合 390"/>
                        <p:cNvGrpSpPr/>
                        <p:nvPr/>
                      </p:nvGrpSpPr>
                      <p:grpSpPr>
                        <a:xfrm>
                          <a:off x="4704010" y="3529208"/>
                          <a:ext cx="4619117" cy="2341276"/>
                          <a:chOff x="938836" y="2647561"/>
                          <a:chExt cx="4619117" cy="2341276"/>
                        </a:xfrm>
                      </p:grpSpPr>
                      <p:grpSp>
                        <p:nvGrpSpPr>
                          <p:cNvPr id="1110" name="组合 394"/>
                          <p:cNvGrpSpPr/>
                          <p:nvPr/>
                        </p:nvGrpSpPr>
                        <p:grpSpPr>
                          <a:xfrm>
                            <a:off x="938836" y="2647561"/>
                            <a:ext cx="4619117" cy="2341276"/>
                            <a:chOff x="4975243" y="3298411"/>
                            <a:chExt cx="4619117" cy="2341276"/>
                          </a:xfrm>
                        </p:grpSpPr>
                        <p:grpSp>
                          <p:nvGrpSpPr>
                            <p:cNvPr id="1111" name="组合 397"/>
                            <p:cNvGrpSpPr/>
                            <p:nvPr/>
                          </p:nvGrpSpPr>
                          <p:grpSpPr>
                            <a:xfrm>
                              <a:off x="4975243" y="3298411"/>
                              <a:ext cx="4619117" cy="2341276"/>
                              <a:chOff x="5053700" y="3461533"/>
                              <a:chExt cx="4619117" cy="2341276"/>
                            </a:xfrm>
                          </p:grpSpPr>
                          <p:grpSp>
                            <p:nvGrpSpPr>
                              <p:cNvPr id="1112" name="组合 399"/>
                              <p:cNvGrpSpPr/>
                              <p:nvPr/>
                            </p:nvGrpSpPr>
                            <p:grpSpPr>
                              <a:xfrm>
                                <a:off x="5053700" y="3461533"/>
                                <a:ext cx="4619117" cy="2341276"/>
                                <a:chOff x="2728228" y="1293507"/>
                                <a:chExt cx="4619117" cy="2341276"/>
                              </a:xfrm>
                            </p:grpSpPr>
                            <p:grpSp>
                              <p:nvGrpSpPr>
                                <p:cNvPr id="1113" name="组合 402"/>
                                <p:cNvGrpSpPr/>
                                <p:nvPr/>
                              </p:nvGrpSpPr>
                              <p:grpSpPr>
                                <a:xfrm>
                                  <a:off x="2728228" y="1293507"/>
                                  <a:ext cx="4619117" cy="2341276"/>
                                  <a:chOff x="5169100" y="1730781"/>
                                  <a:chExt cx="4619117" cy="2341276"/>
                                </a:xfrm>
                              </p:grpSpPr>
                              <p:grpSp>
                                <p:nvGrpSpPr>
                                  <p:cNvPr id="1114" name="组合 404"/>
                                  <p:cNvGrpSpPr/>
                                  <p:nvPr/>
                                </p:nvGrpSpPr>
                                <p:grpSpPr>
                                  <a:xfrm>
                                    <a:off x="5169100" y="1730781"/>
                                    <a:ext cx="4619117" cy="2341276"/>
                                    <a:chOff x="1048095" y="2625380"/>
                                    <a:chExt cx="4619117" cy="2341276"/>
                                  </a:xfrm>
                                </p:grpSpPr>
                                <p:sp>
                                  <p:nvSpPr>
                                    <p:cNvPr id="1052217" name="文本框 406"/>
                                    <p:cNvSpPr txBox="1"/>
                                    <p:nvPr/>
                                  </p:nvSpPr>
                                  <p:spPr>
                                    <a:xfrm>
                                      <a:off x="5080149" y="262538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218" name="文本框 407"/>
                                    <p:cNvSpPr txBox="1"/>
                                    <p:nvPr/>
                                  </p:nvSpPr>
                                  <p:spPr>
                                    <a:xfrm>
                                      <a:off x="5138077" y="448069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115" name="组合 408"/>
                                    <p:cNvGrpSpPr/>
                                    <p:nvPr/>
                                  </p:nvGrpSpPr>
                                  <p:grpSpPr>
                                    <a:xfrm>
                                      <a:off x="1048095" y="2821809"/>
                                      <a:ext cx="3998433" cy="2144847"/>
                                      <a:chOff x="781774" y="2726683"/>
                                      <a:chExt cx="3998433" cy="2144847"/>
                                    </a:xfrm>
                                  </p:grpSpPr>
                                  <p:grpSp>
                                    <p:nvGrpSpPr>
                                      <p:cNvPr id="1116" name="组合 409"/>
                                      <p:cNvGrpSpPr/>
                                      <p:nvPr/>
                                    </p:nvGrpSpPr>
                                    <p:grpSpPr>
                                      <a:xfrm>
                                        <a:off x="975060" y="2726683"/>
                                        <a:ext cx="3805147" cy="2144847"/>
                                        <a:chOff x="975060" y="2726683"/>
                                        <a:chExt cx="3805147" cy="2144847"/>
                                      </a:xfrm>
                                    </p:grpSpPr>
                                    <p:sp>
                                      <p:nvSpPr>
                                        <p:cNvPr id="1052219" name="Line 1073"/>
                                        <p:cNvSpPr>
                                          <a:spLocks noChangeShapeType="1"/>
                                        </p:cNvSpPr>
                                        <p:nvPr/>
                                      </p:nvSpPr>
                                      <p:spPr bwMode="auto">
                                        <a:xfrm flipH="1">
                                          <a:off x="975060" y="4662995"/>
                                          <a:ext cx="38045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17" name="Group 1096"/>
                                        <p:cNvGrpSpPr/>
                                        <p:nvPr/>
                                      </p:nvGrpSpPr>
                                      <p:grpSpPr bwMode="auto">
                                        <a:xfrm>
                                          <a:off x="988022" y="2726683"/>
                                          <a:ext cx="3792185" cy="2144209"/>
                                          <a:chOff x="3870" y="2849"/>
                                          <a:chExt cx="2667" cy="1508"/>
                                        </a:xfrm>
                                      </p:grpSpPr>
                                      <p:sp>
                                        <p:nvSpPr>
                                          <p:cNvPr id="1052220" name="Line 1073"/>
                                          <p:cNvSpPr>
                                            <a:spLocks noChangeShapeType="1"/>
                                          </p:cNvSpPr>
                                          <p:nvPr/>
                                        </p:nvSpPr>
                                        <p:spPr bwMode="auto">
                                          <a:xfrm flipH="1">
                                            <a:off x="3870" y="2849"/>
                                            <a:ext cx="26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21" name="Line 1077"/>
                                          <p:cNvSpPr>
                                            <a:spLocks noChangeShapeType="1"/>
                                          </p:cNvSpPr>
                                          <p:nvPr/>
                                        </p:nvSpPr>
                                        <p:spPr bwMode="auto">
                                          <a:xfrm>
                                            <a:off x="5679" y="2849"/>
                                            <a:ext cx="0" cy="15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222"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23" name="矩形 416"/>
                                        <p:cNvSpPr/>
                                        <p:nvPr/>
                                      </p:nvSpPr>
                                      <p:spPr>
                                        <a:xfrm rot="16200000">
                                          <a:off x="1479784" y="361195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24" name="文本框 417"/>
                                        <p:cNvSpPr txBox="1"/>
                                        <p:nvPr/>
                                      </p:nvSpPr>
                                      <p:spPr>
                                        <a:xfrm>
                                          <a:off x="1181137" y="3503275"/>
                                          <a:ext cx="5672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74" name="直接连接符 418"/>
                                        <p:cNvCxnSpPr>
                                          <a:cxnSpLocks/>
                                        </p:cNvCxnSpPr>
                                        <p:nvPr/>
                                      </p:nvCxnSpPr>
                                      <p:spPr>
                                        <a:xfrm flipV="1">
                                          <a:off x="3345307"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225" name="椭圆 410"/>
                                      <p:cNvSpPr/>
                                      <p:nvPr/>
                                    </p:nvSpPr>
                                    <p:spPr>
                                      <a:xfrm>
                                        <a:off x="781774" y="352604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26" name="文本框 411"/>
                                      <p:cNvSpPr txBox="1"/>
                                      <p:nvPr/>
                                    </p:nvSpPr>
                                    <p:spPr>
                                      <a:xfrm>
                                        <a:off x="987963" y="326604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227" name="文本框 412"/>
                                      <p:cNvSpPr txBox="1"/>
                                      <p:nvPr/>
                                    </p:nvSpPr>
                                    <p:spPr>
                                      <a:xfrm>
                                        <a:off x="1019920" y="36853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228" name="文本框 405"/>
                                  <p:cNvSpPr txBox="1"/>
                                  <p:nvPr/>
                                </p:nvSpPr>
                                <p:spPr>
                                  <a:xfrm>
                                    <a:off x="8670375" y="2682315"/>
                                    <a:ext cx="5301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229"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230" name="矩形 400"/>
                              <p:cNvSpPr/>
                              <p:nvPr/>
                            </p:nvSpPr>
                            <p:spPr>
                              <a:xfrm rot="16200000">
                                <a:off x="8210565" y="45513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31" name="文本框 401"/>
                              <p:cNvSpPr txBox="1"/>
                              <p:nvPr/>
                            </p:nvSpPr>
                            <p:spPr>
                              <a:xfrm>
                                <a:off x="7925456" y="4394483"/>
                                <a:ext cx="52304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232" name="椭圆 398"/>
                            <p:cNvSpPr/>
                            <p:nvPr/>
                          </p:nvSpPr>
                          <p:spPr>
                            <a:xfrm>
                              <a:off x="7719089"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233" name="Line 1077"/>
                          <p:cNvSpPr>
                            <a:spLocks noChangeShapeType="1"/>
                          </p:cNvSpPr>
                          <p:nvPr/>
                        </p:nvSpPr>
                        <p:spPr bwMode="auto">
                          <a:xfrm>
                            <a:off x="4936681" y="2843990"/>
                            <a:ext cx="0" cy="1942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34" name="矩形 396"/>
                          <p:cNvSpPr/>
                          <p:nvPr/>
                        </p:nvSpPr>
                        <p:spPr>
                          <a:xfrm rot="16200000">
                            <a:off x="4709410" y="373482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235" name="矩形 391"/>
                        <p:cNvSpPr>
                          <a:spLocks noChangeAspect="1" noMove="1" noResize="1" noRot="1" noAdjustHandles="1" noEditPoints="1" noChangeArrowheads="1" noChangeShapeType="1" noTextEdit="1"/>
                        </p:cNvSpPr>
                        <p:nvPr/>
                      </p:nvSpPr>
                      <p:spPr>
                        <a:xfrm>
                          <a:off x="8735436" y="4544973"/>
                          <a:ext cx="551177" cy="409856"/>
                        </a:xfrm>
                        <a:prstGeom prst="rect"/>
                        <a:blipFill>
                          <a:blip xmlns:r="http://schemas.openxmlformats.org/officeDocument/2006/relationships" r:embed="rId24"/>
                          <a:stretch>
                            <a:fillRect/>
                          </a:stretch>
                        </a:blipFill>
                      </p:spPr>
                      <p:txBody>
                        <a:bodyPr/>
                        <a:p>
                          <a:r>
                            <a:rPr altLang="en-US" lang="zh-CN">
                              <a:noFill/>
                            </a:rPr>
                            <a:t> </a:t>
                          </a:r>
                        </a:p>
                      </p:txBody>
                    </p:sp>
                    <p:sp>
                      <p:nvSpPr>
                        <p:cNvPr id="1052236" name="矩形 392"/>
                        <p:cNvSpPr>
                          <a:spLocks noChangeAspect="1" noMove="1" noResize="1" noRot="1" noAdjustHandles="1" noEditPoints="1" noChangeArrowheads="1" noChangeShapeType="1" noTextEdit="1"/>
                        </p:cNvSpPr>
                        <p:nvPr/>
                      </p:nvSpPr>
                      <p:spPr>
                        <a:xfrm>
                          <a:off x="4853433" y="4946649"/>
                          <a:ext cx="499880" cy="409856"/>
                        </a:xfrm>
                        <a:prstGeom prst="rect"/>
                        <a:blipFill>
                          <a:blip xmlns:r="http://schemas.openxmlformats.org/officeDocument/2006/relationships" r:embed="rId25"/>
                          <a:stretch>
                            <a:fillRect b="-2985"/>
                          </a:stretch>
                        </a:blipFill>
                      </p:spPr>
                      <p:txBody>
                        <a:bodyPr/>
                        <a:p>
                          <a:r>
                            <a:rPr altLang="en-US" lang="zh-CN">
                              <a:noFill/>
                            </a:rPr>
                            <a:t> </a:t>
                          </a:r>
                        </a:p>
                      </p:txBody>
                    </p:sp>
                  </p:grpSp>
                  <p:sp>
                    <p:nvSpPr>
                      <p:cNvPr id="1052237" name="Line 1077"/>
                      <p:cNvSpPr>
                        <a:spLocks noChangeShapeType="1"/>
                      </p:cNvSpPr>
                      <p:nvPr/>
                    </p:nvSpPr>
                    <p:spPr bwMode="auto">
                      <a:xfrm flipV="1">
                        <a:off x="2363064" y="4290394"/>
                        <a:ext cx="0" cy="194773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38" name="等腰三角形 385"/>
                      <p:cNvSpPr/>
                      <p:nvPr/>
                    </p:nvSpPr>
                    <p:spPr>
                      <a:xfrm>
                        <a:off x="2243899" y="5063923"/>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39" name="等腰三角形 386"/>
                      <p:cNvSpPr/>
                      <p:nvPr/>
                    </p:nvSpPr>
                    <p:spPr>
                      <a:xfrm flipV="1">
                        <a:off x="2243898" y="5275654"/>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40" name="矩形 387"/>
                      <p:cNvSpPr>
                        <a:spLocks noChangeAspect="1" noMove="1" noResize="1" noRot="1" noAdjustHandles="1" noEditPoints="1" noChangeArrowheads="1" noChangeShapeType="1" noTextEdit="1"/>
                      </p:cNvSpPr>
                      <p:nvPr/>
                    </p:nvSpPr>
                    <p:spPr>
                      <a:xfrm>
                        <a:off x="1628153" y="4256699"/>
                        <a:ext cx="668901" cy="400110"/>
                      </a:xfrm>
                      <a:prstGeom prst="rect"/>
                      <a:blipFill>
                        <a:blip xmlns:r="http://schemas.openxmlformats.org/officeDocument/2006/relationships" r:embed="rId26"/>
                        <a:stretch>
                          <a:fillRect b="-1515"/>
                        </a:stretch>
                      </a:blipFill>
                    </p:spPr>
                    <p:txBody>
                      <a:bodyPr/>
                      <a:p>
                        <a:r>
                          <a:rPr altLang="en-US" lang="zh-CN">
                            <a:noFill/>
                          </a:rPr>
                          <a:t> </a:t>
                        </a:r>
                      </a:p>
                    </p:txBody>
                  </p:sp>
                  <p:cxnSp>
                    <p:nvCxnSpPr>
                      <p:cNvPr id="3146075" name="直接箭头连接符 388"/>
                      <p:cNvCxnSpPr>
                        <a:cxnSpLocks/>
                      </p:cNvCxnSpPr>
                      <p:nvPr/>
                    </p:nvCxnSpPr>
                    <p:spPr>
                      <a:xfrm flipV="1">
                        <a:off x="2239483" y="5400032"/>
                        <a:ext cx="0" cy="32826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241" name="等腰三角形 375"/>
                    <p:cNvSpPr/>
                    <p:nvPr/>
                  </p:nvSpPr>
                  <p:spPr>
                    <a:xfrm>
                      <a:off x="3037132" y="474635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42" name="等腰三角形 376"/>
                    <p:cNvSpPr/>
                    <p:nvPr/>
                  </p:nvSpPr>
                  <p:spPr>
                    <a:xfrm flipV="1">
                      <a:off x="3037131" y="495808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6" name="直接箭头连接符 378"/>
                    <p:cNvCxnSpPr>
                      <a:cxnSpLocks/>
                    </p:cNvCxnSpPr>
                    <p:nvPr/>
                  </p:nvCxnSpPr>
                  <p:spPr>
                    <a:xfrm flipV="1">
                      <a:off x="3037131" y="5128044"/>
                      <a:ext cx="0" cy="30109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243" name="矩形 379"/>
                    <p:cNvSpPr/>
                    <p:nvPr/>
                  </p:nvSpPr>
                  <p:spPr>
                    <a:xfrm>
                      <a:off x="2468931" y="38896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44" name="矩形 380"/>
                    <p:cNvSpPr>
                      <a:spLocks noChangeAspect="1" noMove="1" noResize="1" noRot="1" noAdjustHandles="1" noEditPoints="1" noChangeArrowheads="1" noChangeShapeType="1" noTextEdit="1"/>
                    </p:cNvSpPr>
                    <p:nvPr/>
                  </p:nvSpPr>
                  <p:spPr>
                    <a:xfrm>
                      <a:off x="2342859" y="3954096"/>
                      <a:ext cx="668901" cy="400110"/>
                    </a:xfrm>
                    <a:prstGeom prst="rect"/>
                    <a:blipFill>
                      <a:blip xmlns:r="http://schemas.openxmlformats.org/officeDocument/2006/relationships" r:embed="rId27"/>
                      <a:stretch>
                        <a:fillRect b="-1538"/>
                      </a:stretch>
                    </a:blipFill>
                  </p:spPr>
                  <p:txBody>
                    <a:bodyPr/>
                    <a:p>
                      <a:r>
                        <a:rPr altLang="en-US" lang="zh-CN">
                          <a:noFill/>
                        </a:rPr>
                        <a:t> </a:t>
                      </a:r>
                    </a:p>
                  </p:txBody>
                </p:sp>
              </p:grpSp>
            </p:grpSp>
            <p:sp>
              <p:nvSpPr>
                <p:cNvPr id="1052245" name="矩形 421"/>
                <p:cNvSpPr/>
                <p:nvPr/>
              </p:nvSpPr>
              <p:spPr>
                <a:xfrm>
                  <a:off x="3180463" y="3571149"/>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246" name="矩形 23"/>
              <p:cNvSpPr>
                <a:spLocks noChangeAspect="1" noMove="1" noResize="1" noRot="1" noAdjustHandles="1" noEditPoints="1" noChangeArrowheads="1" noChangeShapeType="1" noTextEdit="1"/>
              </p:cNvSpPr>
              <p:nvPr/>
            </p:nvSpPr>
            <p:spPr>
              <a:xfrm>
                <a:off x="5621216" y="3031012"/>
                <a:ext cx="523733" cy="377989"/>
              </a:xfrm>
              <a:prstGeom prst="rect"/>
              <a:blipFill>
                <a:blip xmlns:r="http://schemas.openxmlformats.org/officeDocument/2006/relationships" r:embed="rId28"/>
                <a:stretch>
                  <a:fillRect b="-1613"/>
                </a:stretch>
              </a:blipFill>
            </p:spPr>
            <p:txBody>
              <a:bodyPr/>
              <a:p>
                <a:r>
                  <a:rPr altLang="en-US" lang="zh-CN">
                    <a:noFill/>
                  </a:rPr>
                  <a:t> </a:t>
                </a:r>
              </a:p>
            </p:txBody>
          </p:sp>
          <p:cxnSp>
            <p:nvCxnSpPr>
              <p:cNvPr id="3146077" name="直接箭头连接符 423"/>
              <p:cNvCxnSpPr>
                <a:cxnSpLocks/>
              </p:cNvCxnSpPr>
              <p:nvPr/>
            </p:nvCxnSpPr>
            <p:spPr>
              <a:xfrm>
                <a:off x="5730344" y="3470570"/>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247" name="矩形 424"/>
              <p:cNvSpPr>
                <a:spLocks noChangeAspect="1" noMove="1" noResize="1" noRot="1" noAdjustHandles="1" noEditPoints="1" noChangeArrowheads="1" noChangeShapeType="1" noTextEdit="1"/>
              </p:cNvSpPr>
              <p:nvPr/>
            </p:nvSpPr>
            <p:spPr>
              <a:xfrm>
                <a:off x="6570388" y="3011363"/>
                <a:ext cx="523733" cy="377989"/>
              </a:xfrm>
              <a:prstGeom prst="rect"/>
              <a:blipFill>
                <a:blip xmlns:r="http://schemas.openxmlformats.org/officeDocument/2006/relationships" r:embed="rId29"/>
                <a:stretch>
                  <a:fillRect b="-1613"/>
                </a:stretch>
              </a:blipFill>
            </p:spPr>
            <p:txBody>
              <a:bodyPr/>
              <a:p>
                <a:r>
                  <a:rPr altLang="en-US" lang="zh-CN">
                    <a:noFill/>
                  </a:rPr>
                  <a:t> </a:t>
                </a:r>
              </a:p>
            </p:txBody>
          </p:sp>
          <p:cxnSp>
            <p:nvCxnSpPr>
              <p:cNvPr id="3146078" name="直接箭头连接符 425"/>
              <p:cNvCxnSpPr>
                <a:cxnSpLocks/>
              </p:cNvCxnSpPr>
              <p:nvPr/>
            </p:nvCxnSpPr>
            <p:spPr>
              <a:xfrm>
                <a:off x="6676807" y="3477162"/>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248" name="矩形 449"/>
            <p:cNvSpPr>
              <a:spLocks noChangeAspect="1" noMove="1" noResize="1" noRot="1" noAdjustHandles="1" noEditPoints="1" noChangeArrowheads="1" noChangeShapeType="1" noTextEdit="1"/>
            </p:cNvSpPr>
            <p:nvPr/>
          </p:nvSpPr>
          <p:spPr>
            <a:xfrm>
              <a:off x="5003412" y="3078899"/>
              <a:ext cx="376257" cy="377989"/>
            </a:xfrm>
            <a:prstGeom prst="rect"/>
            <a:blipFill>
              <a:blip xmlns:r="http://schemas.openxmlformats.org/officeDocument/2006/relationships" r:embed="rId30"/>
              <a:stretch>
                <a:fillRect b="-1613"/>
              </a:stretch>
            </a:blipFill>
          </p:spPr>
          <p:txBody>
            <a:bodyPr/>
            <a:p>
              <a:r>
                <a:rPr altLang="en-US" lang="zh-CN">
                  <a:noFill/>
                </a:rPr>
                <a:t> </a:t>
              </a:r>
            </a:p>
          </p:txBody>
        </p:sp>
        <p:cxnSp>
          <p:nvCxnSpPr>
            <p:cNvPr id="3146079" name="直接箭头连接符 450"/>
            <p:cNvCxnSpPr>
              <a:cxnSpLocks/>
            </p:cNvCxnSpPr>
            <p:nvPr/>
          </p:nvCxnSpPr>
          <p:spPr>
            <a:xfrm>
              <a:off x="5045545" y="3515045"/>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249" name="右箭头 1"/>
          <p:cNvSpPr/>
          <p:nvPr/>
        </p:nvSpPr>
        <p:spPr>
          <a:xfrm>
            <a:off x="4386841" y="1111193"/>
            <a:ext cx="354130" cy="29025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50" name="右箭头 183"/>
          <p:cNvSpPr/>
          <p:nvPr/>
        </p:nvSpPr>
        <p:spPr>
          <a:xfrm rot="5400000">
            <a:off x="6417019" y="2825126"/>
            <a:ext cx="354130" cy="290252"/>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31">
            <p14:nvContentPartPr>
              <p14:cNvPr id="1052660" name=""/>
              <p14:cNvContentPartPr/>
              <p14:nvPr/>
            </p14:nvContentPartPr>
            <p14:xfrm>
              <a:off x="8733938" y="3682898"/>
              <a:ext cx="21009" cy="44818"/>
            </p14:xfrm>
          </p:contentPart>
        </mc:Choice>
        <mc:Fallback>
          <p:sp>
            <p:nvSpPr>
              <p:cNvPr id="1052660" name=""/>
              <p:cNvSpPr/>
              <p:nvPr/>
            </p:nvSpPr>
            <p:spPr>
              <a:xfrm>
                <a:off x="8733938" y="3682898"/>
                <a:ext cx="21009" cy="4481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087"/>
                                        </p:tgtEl>
                                        <p:attrNameLst>
                                          <p:attrName>style.visibility</p:attrName>
                                        </p:attrNameLst>
                                      </p:cBhvr>
                                      <p:to>
                                        <p:strVal val="visible"/>
                                      </p:to>
                                    </p:set>
                                    <p:animEffect transition="in" filter="wipe(down)">
                                      <p:cBhvr>
                                        <p:cTn dur="500" id="7"/>
                                        <p:tgtEl>
                                          <p:spTgt spid="10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2250"/>
                                        </p:tgtEl>
                                        <p:attrNameLst>
                                          <p:attrName>style.visibility</p:attrName>
                                        </p:attrNameLst>
                                      </p:cBhvr>
                                      <p:to>
                                        <p:strVal val="visible"/>
                                      </p:to>
                                    </p:set>
                                    <p:animEffect transition="in" filter="wipe(down)">
                                      <p:cBhvr>
                                        <p:cTn dur="500" id="12"/>
                                        <p:tgtEl>
                                          <p:spTgt spid="1052250"/>
                                        </p:tgtEl>
                                      </p:cBhvr>
                                    </p:animEffect>
                                  </p:childTnLst>
                                </p:cTn>
                              </p:par>
                              <p:par>
                                <p:cTn fill="hold" id="13" nodeType="withEffect" presetClass="entr" presetID="22" presetSubtype="4">
                                  <p:stCondLst>
                                    <p:cond delay="0"/>
                                  </p:stCondLst>
                                  <p:childTnLst>
                                    <p:set>
                                      <p:cBhvr>
                                        <p:cTn dur="1" fill="hold" id="14">
                                          <p:stCondLst>
                                            <p:cond delay="0"/>
                                          </p:stCondLst>
                                        </p:cTn>
                                        <p:tgtEl>
                                          <p:spTgt spid="1102"/>
                                        </p:tgtEl>
                                        <p:attrNameLst>
                                          <p:attrName>style.visibility</p:attrName>
                                        </p:attrNameLst>
                                      </p:cBhvr>
                                      <p:to>
                                        <p:strVal val="visible"/>
                                      </p:to>
                                    </p:set>
                                    <p:animEffect transition="in" filter="wipe(down)">
                                      <p:cBhvr>
                                        <p:cTn dur="500" id="15"/>
                                        <p:tgtEl>
                                          <p:spTgt spid="110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2209"/>
                                        </p:tgtEl>
                                        <p:attrNameLst>
                                          <p:attrName>style.visibility</p:attrName>
                                        </p:attrNameLst>
                                      </p:cBhvr>
                                      <p:to>
                                        <p:strVal val="visible"/>
                                      </p:to>
                                    </p:set>
                                    <p:animEffect transition="in" filter="wipe(down)">
                                      <p:cBhvr>
                                        <p:cTn dur="500" id="20"/>
                                        <p:tgtEl>
                                          <p:spTgt spid="1052209"/>
                                        </p:tgtEl>
                                      </p:cBhvr>
                                    </p:animEffect>
                                  </p:childTnLst>
                                </p:cTn>
                              </p:par>
                              <p:par>
                                <p:cTn fill="hold" id="21" nodeType="withEffect" presetClass="entr" presetID="22" presetSubtype="4">
                                  <p:stCondLst>
                                    <p:cond delay="0"/>
                                  </p:stCondLst>
                                  <p:childTnLst>
                                    <p:set>
                                      <p:cBhvr>
                                        <p:cTn dur="1" fill="hold" id="22">
                                          <p:stCondLst>
                                            <p:cond delay="0"/>
                                          </p:stCondLst>
                                        </p:cTn>
                                        <p:tgtEl>
                                          <p:spTgt spid="1101"/>
                                        </p:tgtEl>
                                        <p:attrNameLst>
                                          <p:attrName>style.visibility</p:attrName>
                                        </p:attrNameLst>
                                      </p:cBhvr>
                                      <p:to>
                                        <p:strVal val="visible"/>
                                      </p:to>
                                    </p:set>
                                    <p:animEffect transition="in" filter="wipe(down)">
                                      <p:cBhvr>
                                        <p:cTn dur="500" id="23"/>
                                        <p:tgtEl>
                                          <p:spTgt spid="1101"/>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2210"/>
                                        </p:tgtEl>
                                        <p:attrNameLst>
                                          <p:attrName>style.visibility</p:attrName>
                                        </p:attrNameLst>
                                      </p:cBhvr>
                                      <p:to>
                                        <p:strVal val="visible"/>
                                      </p:to>
                                    </p:set>
                                    <p:animEffect transition="in" filter="wipe(down)">
                                      <p:cBhvr>
                                        <p:cTn dur="500" id="28"/>
                                        <p:tgtEl>
                                          <p:spTgt spid="1052210"/>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2208"/>
                                        </p:tgtEl>
                                        <p:attrNameLst>
                                          <p:attrName>style.visibility</p:attrName>
                                        </p:attrNameLst>
                                      </p:cBhvr>
                                      <p:to>
                                        <p:strVal val="visible"/>
                                      </p:to>
                                    </p:set>
                                    <p:animEffect transition="in" filter="wipe(down)">
                                      <p:cBhvr>
                                        <p:cTn dur="500" id="33"/>
                                        <p:tgtEl>
                                          <p:spTgt spid="1052208"/>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2211"/>
                                        </p:tgtEl>
                                        <p:attrNameLst>
                                          <p:attrName>style.visibility</p:attrName>
                                        </p:attrNameLst>
                                      </p:cBhvr>
                                      <p:to>
                                        <p:strVal val="visible"/>
                                      </p:to>
                                    </p:set>
                                    <p:animEffect transition="in" filter="wipe(down)">
                                      <p:cBhvr>
                                        <p:cTn dur="500" id="38"/>
                                        <p:tgtEl>
                                          <p:spTgt spid="1052211"/>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52205"/>
                                        </p:tgtEl>
                                        <p:attrNameLst>
                                          <p:attrName>style.visibility</p:attrName>
                                        </p:attrNameLst>
                                      </p:cBhvr>
                                      <p:to>
                                        <p:strVal val="visible"/>
                                      </p:to>
                                    </p:set>
                                    <p:animEffect transition="in" filter="wipe(down)">
                                      <p:cBhvr>
                                        <p:cTn dur="500" id="43"/>
                                        <p:tgtEl>
                                          <p:spTgt spid="1052205"/>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52212"/>
                                        </p:tgtEl>
                                        <p:attrNameLst>
                                          <p:attrName>style.visibility</p:attrName>
                                        </p:attrNameLst>
                                      </p:cBhvr>
                                      <p:to>
                                        <p:strVal val="visible"/>
                                      </p:to>
                                    </p:set>
                                    <p:animEffect transition="in" filter="wipe(down)">
                                      <p:cBhvr>
                                        <p:cTn dur="500" id="48"/>
                                        <p:tgtEl>
                                          <p:spTgt spid="1052212"/>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4">
                                  <p:stCondLst>
                                    <p:cond delay="0"/>
                                  </p:stCondLst>
                                  <p:childTnLst>
                                    <p:set>
                                      <p:cBhvr>
                                        <p:cTn dur="1" fill="hold" id="52">
                                          <p:stCondLst>
                                            <p:cond delay="0"/>
                                          </p:stCondLst>
                                        </p:cTn>
                                        <p:tgtEl>
                                          <p:spTgt spid="1052213"/>
                                        </p:tgtEl>
                                        <p:attrNameLst>
                                          <p:attrName>style.visibility</p:attrName>
                                        </p:attrNameLst>
                                      </p:cBhvr>
                                      <p:to>
                                        <p:strVal val="visible"/>
                                      </p:to>
                                    </p:set>
                                    <p:animEffect transition="in" filter="wipe(down)">
                                      <p:cBhvr>
                                        <p:cTn dur="500" id="53"/>
                                        <p:tgtEl>
                                          <p:spTgt spid="1052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05" grpId="0"/>
      <p:bldP spid="1052208" grpId="0"/>
      <p:bldP spid="1052209" grpId="0" animBg="1"/>
      <p:bldP spid="1052210" grpId="0"/>
      <p:bldP spid="1052211" grpId="0"/>
      <p:bldP spid="1052212" grpId="0"/>
      <p:bldP spid="1052213" grpId="0"/>
      <p:bldP spid="10522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120" name=""/>
        <p:cNvGrpSpPr/>
        <p:nvPr/>
      </p:nvGrpSpPr>
      <p:grpSpPr>
        <a:xfrm>
          <a:off x="0" y="0"/>
          <a:ext cx="0" cy="0"/>
          <a:chOff x="0" y="0"/>
          <a:chExt cx="0" cy="0"/>
        </a:xfrm>
      </p:grpSpPr>
      <p:sp>
        <p:nvSpPr>
          <p:cNvPr id="10522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55" name="矩形 432"/>
          <p:cNvSpPr>
            <a:spLocks noChangeAspect="1" noMove="1" noResize="1" noRot="1" noAdjustHandles="1" noEditPoints="1" noChangeArrowheads="1" noChangeShapeType="1" noTextEdit="1"/>
          </p:cNvSpPr>
          <p:nvPr/>
        </p:nvSpPr>
        <p:spPr>
          <a:xfrm>
            <a:off x="4734778" y="2274664"/>
            <a:ext cx="3417859" cy="409856"/>
          </a:xfrm>
          <a:prstGeom prst="rect"/>
          <a:blipFill>
            <a:blip xmlns:r="http://schemas.openxmlformats.org/officeDocument/2006/relationships" r:embed="rId1"/>
            <a:stretch>
              <a:fillRect b="-2985"/>
            </a:stretch>
          </a:blipFill>
        </p:spPr>
        <p:txBody>
          <a:bodyPr/>
          <a:p>
            <a:r>
              <a:rPr altLang="en-US" lang="zh-CN">
                <a:noFill/>
              </a:rPr>
              <a:t> </a:t>
            </a:r>
          </a:p>
        </p:txBody>
      </p:sp>
      <p:grpSp>
        <p:nvGrpSpPr>
          <p:cNvPr id="1121" name="组合 433"/>
          <p:cNvGrpSpPr/>
          <p:nvPr/>
        </p:nvGrpSpPr>
        <p:grpSpPr>
          <a:xfrm>
            <a:off x="4724977" y="530193"/>
            <a:ext cx="3120132" cy="697499"/>
            <a:chOff x="481924" y="3346027"/>
            <a:chExt cx="3120132" cy="697499"/>
          </a:xfrm>
        </p:grpSpPr>
        <p:sp>
          <p:nvSpPr>
            <p:cNvPr id="1052256" name="文本框 434"/>
            <p:cNvSpPr txBox="1">
              <a:spLocks noChangeAspect="1" noMove="1" noResize="1" noRot="1" noAdjustHandles="1" noEditPoints="1" noChangeArrowheads="1" noChangeShapeType="1" noTextEdit="1"/>
            </p:cNvSpPr>
            <p:nvPr/>
          </p:nvSpPr>
          <p:spPr>
            <a:xfrm>
              <a:off x="2702515" y="3346027"/>
              <a:ext cx="899541" cy="697499"/>
            </a:xfrm>
            <a:prstGeom prst="rect"/>
            <a:blipFill>
              <a:blip xmlns:r="http://schemas.openxmlformats.org/officeDocument/2006/relationships" r:embed="rId2"/>
              <a:stretch>
                <a:fillRect/>
              </a:stretch>
            </a:blipFill>
          </p:spPr>
          <p:txBody>
            <a:bodyPr/>
            <a:p>
              <a:r>
                <a:rPr altLang="en-US" lang="zh-CN">
                  <a:noFill/>
                </a:rPr>
                <a:t> </a:t>
              </a:r>
            </a:p>
          </p:txBody>
        </p:sp>
        <p:sp>
          <p:nvSpPr>
            <p:cNvPr id="1052257" name="Rectangle 1282"/>
            <p:cNvSpPr>
              <a:spLocks noChangeArrowheads="1"/>
            </p:cNvSpPr>
            <p:nvPr/>
          </p:nvSpPr>
          <p:spPr bwMode="auto">
            <a:xfrm>
              <a:off x="481924" y="3499078"/>
              <a:ext cx="2480783" cy="400110"/>
            </a:xfrm>
            <a:prstGeom prst="rect"/>
            <a:noFill/>
            <a:ln>
              <a:noFill/>
            </a:ln>
            <a:effectLst/>
          </p:spPr>
          <p:txBody>
            <a:bodyPr wrap="squar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Input resistance:</a:t>
              </a:r>
              <a:endParaRPr altLang="en-US" b="1" dirty="0" sz="2000" kumimoji="1" lang="zh-CN">
                <a:latin typeface="Arial" panose="020B0604020202020204" pitchFamily="34" charset="0"/>
                <a:cs typeface="Arial" panose="020B0604020202020204" pitchFamily="34" charset="0"/>
              </a:endParaRPr>
            </a:p>
          </p:txBody>
        </p:sp>
      </p:grpSp>
      <p:sp>
        <p:nvSpPr>
          <p:cNvPr id="1052258" name="矩形 436"/>
          <p:cNvSpPr>
            <a:spLocks noChangeAspect="1" noMove="1" noResize="1" noRot="1" noAdjustHandles="1" noEditPoints="1" noChangeArrowheads="1" noChangeShapeType="1" noTextEdit="1"/>
          </p:cNvSpPr>
          <p:nvPr/>
        </p:nvSpPr>
        <p:spPr>
          <a:xfrm>
            <a:off x="4698094" y="1515885"/>
            <a:ext cx="3187411" cy="411844"/>
          </a:xfrm>
          <a:prstGeom prst="rect"/>
          <a:blipFill>
            <a:blip xmlns:r="http://schemas.openxmlformats.org/officeDocument/2006/relationships" r:embed="rId3"/>
            <a:stretch>
              <a:fillRect b="-14925"/>
            </a:stretch>
          </a:blipFill>
        </p:spPr>
        <p:txBody>
          <a:bodyPr/>
          <a:p>
            <a:r>
              <a:rPr altLang="en-US" lang="zh-CN">
                <a:noFill/>
              </a:rPr>
              <a:t> </a:t>
            </a:r>
          </a:p>
        </p:txBody>
      </p:sp>
      <p:sp>
        <p:nvSpPr>
          <p:cNvPr id="1052259" name="矩形 445"/>
          <p:cNvSpPr>
            <a:spLocks noChangeAspect="1" noMove="1" noResize="1" noRot="1" noAdjustHandles="1" noEditPoints="1" noChangeArrowheads="1" noChangeShapeType="1" noTextEdit="1"/>
          </p:cNvSpPr>
          <p:nvPr/>
        </p:nvSpPr>
        <p:spPr>
          <a:xfrm>
            <a:off x="4717827" y="1117352"/>
            <a:ext cx="2245999" cy="411844"/>
          </a:xfrm>
          <a:prstGeom prst="rect"/>
          <a:blipFill>
            <a:blip xmlns:r="http://schemas.openxmlformats.org/officeDocument/2006/relationships" r:embed="rId4"/>
            <a:stretch>
              <a:fillRect b="-14706"/>
            </a:stretch>
          </a:blipFill>
        </p:spPr>
        <p:txBody>
          <a:bodyPr/>
          <a:p>
            <a:r>
              <a:rPr altLang="en-US" lang="zh-CN">
                <a:noFill/>
              </a:rPr>
              <a:t> </a:t>
            </a:r>
          </a:p>
        </p:txBody>
      </p:sp>
      <p:sp>
        <p:nvSpPr>
          <p:cNvPr id="1052260" name="矩形 446"/>
          <p:cNvSpPr>
            <a:spLocks noChangeAspect="1" noMove="1" noResize="1" noRot="1" noAdjustHandles="1" noEditPoints="1" noChangeArrowheads="1" noChangeShapeType="1" noTextEdit="1"/>
          </p:cNvSpPr>
          <p:nvPr/>
        </p:nvSpPr>
        <p:spPr>
          <a:xfrm>
            <a:off x="5081751" y="1873305"/>
            <a:ext cx="3775201" cy="411844"/>
          </a:xfrm>
          <a:prstGeom prst="rect"/>
          <a:blipFill>
            <a:blip xmlns:r="http://schemas.openxmlformats.org/officeDocument/2006/relationships" r:embed="rId5"/>
            <a:stretch>
              <a:fillRect b="-14706"/>
            </a:stretch>
          </a:blipFill>
        </p:spPr>
        <p:txBody>
          <a:bodyPr/>
          <a:p>
            <a:r>
              <a:rPr altLang="en-US" lang="zh-CN">
                <a:noFill/>
              </a:rPr>
              <a:t> </a:t>
            </a:r>
          </a:p>
        </p:txBody>
      </p:sp>
      <p:sp>
        <p:nvSpPr>
          <p:cNvPr id="1052261" name="矩形 447"/>
          <p:cNvSpPr>
            <a:spLocks noChangeAspect="1" noMove="1" noResize="1" noRot="1" noAdjustHandles="1" noEditPoints="1" noChangeArrowheads="1" noChangeShapeType="1" noTextEdit="1"/>
          </p:cNvSpPr>
          <p:nvPr/>
        </p:nvSpPr>
        <p:spPr>
          <a:xfrm>
            <a:off x="5015047" y="2659389"/>
            <a:ext cx="4056944" cy="409856"/>
          </a:xfrm>
          <a:prstGeom prst="rect"/>
          <a:blipFill>
            <a:blip xmlns:r="http://schemas.openxmlformats.org/officeDocument/2006/relationships" r:embed="rId6"/>
            <a:stretch>
              <a:fillRect b="-16418"/>
            </a:stretch>
          </a:blipFill>
        </p:spPr>
        <p:txBody>
          <a:bodyPr/>
          <a:p>
            <a:r>
              <a:rPr altLang="en-US" lang="zh-CN">
                <a:noFill/>
              </a:rPr>
              <a:t> </a:t>
            </a:r>
          </a:p>
        </p:txBody>
      </p:sp>
      <p:grpSp>
        <p:nvGrpSpPr>
          <p:cNvPr id="1122" name="组合 40"/>
          <p:cNvGrpSpPr/>
          <p:nvPr/>
        </p:nvGrpSpPr>
        <p:grpSpPr>
          <a:xfrm>
            <a:off x="78977" y="537653"/>
            <a:ext cx="4619117" cy="2800483"/>
            <a:chOff x="4643645" y="3031196"/>
            <a:chExt cx="4619117" cy="2800483"/>
          </a:xfrm>
        </p:grpSpPr>
        <p:grpSp>
          <p:nvGrpSpPr>
            <p:cNvPr id="1123" name="组合 39"/>
            <p:cNvGrpSpPr/>
            <p:nvPr/>
          </p:nvGrpSpPr>
          <p:grpSpPr>
            <a:xfrm>
              <a:off x="4643645" y="3031196"/>
              <a:ext cx="4619117" cy="2800483"/>
              <a:chOff x="4591991" y="3011363"/>
              <a:chExt cx="4619117" cy="2800483"/>
            </a:xfrm>
          </p:grpSpPr>
          <p:grpSp>
            <p:nvGrpSpPr>
              <p:cNvPr id="1124" name="组合 22"/>
              <p:cNvGrpSpPr/>
              <p:nvPr/>
            </p:nvGrpSpPr>
            <p:grpSpPr>
              <a:xfrm>
                <a:off x="4591991" y="3470570"/>
                <a:ext cx="4619117" cy="2341276"/>
                <a:chOff x="2050739" y="3457879"/>
                <a:chExt cx="4619117" cy="2341276"/>
              </a:xfrm>
            </p:grpSpPr>
            <p:grpSp>
              <p:nvGrpSpPr>
                <p:cNvPr id="1125" name="组合 371"/>
                <p:cNvGrpSpPr/>
                <p:nvPr/>
              </p:nvGrpSpPr>
              <p:grpSpPr>
                <a:xfrm>
                  <a:off x="2050739" y="3457879"/>
                  <a:ext cx="4619117" cy="2341276"/>
                  <a:chOff x="2817666" y="3856194"/>
                  <a:chExt cx="4619117" cy="2341276"/>
                </a:xfrm>
              </p:grpSpPr>
              <p:sp>
                <p:nvSpPr>
                  <p:cNvPr id="1052262" name="Line 1077"/>
                  <p:cNvSpPr>
                    <a:spLocks noChangeShapeType="1"/>
                  </p:cNvSpPr>
                  <p:nvPr/>
                </p:nvSpPr>
                <p:spPr bwMode="auto">
                  <a:xfrm>
                    <a:off x="6207548" y="4052623"/>
                    <a:ext cx="0" cy="194773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26" name="组合 373"/>
                  <p:cNvGrpSpPr/>
                  <p:nvPr/>
                </p:nvGrpSpPr>
                <p:grpSpPr>
                  <a:xfrm>
                    <a:off x="2817666" y="3856194"/>
                    <a:ext cx="4619117" cy="2341276"/>
                    <a:chOff x="381476" y="3776400"/>
                    <a:chExt cx="4619117" cy="2341276"/>
                  </a:xfrm>
                </p:grpSpPr>
                <p:sp>
                  <p:nvSpPr>
                    <p:cNvPr id="1052263" name="矩形 377"/>
                    <p:cNvSpPr>
                      <a:spLocks noChangeAspect="1" noMove="1" noResize="1" noRot="1" noAdjustHandles="1" noEditPoints="1" noChangeArrowheads="1" noChangeShapeType="1" noTextEdit="1"/>
                    </p:cNvSpPr>
                    <p:nvPr/>
                  </p:nvSpPr>
                  <p:spPr>
                    <a:xfrm>
                      <a:off x="2365334" y="5071265"/>
                      <a:ext cx="653497" cy="377989"/>
                    </a:xfrm>
                    <a:prstGeom prst="rect"/>
                    <a:blipFill>
                      <a:blip xmlns:r="http://schemas.openxmlformats.org/officeDocument/2006/relationships" r:embed="rId7"/>
                      <a:stretch>
                        <a:fillRect l="-2778" r="-926" b="-12903"/>
                      </a:stretch>
                    </a:blipFill>
                  </p:spPr>
                  <p:txBody>
                    <a:bodyPr/>
                    <a:p>
                      <a:r>
                        <a:rPr altLang="en-US" lang="zh-CN">
                          <a:noFill/>
                        </a:rPr>
                        <a:t> </a:t>
                      </a:r>
                    </a:p>
                  </p:txBody>
                </p:sp>
                <p:grpSp>
                  <p:nvGrpSpPr>
                    <p:cNvPr id="1127" name="组合 374"/>
                    <p:cNvGrpSpPr/>
                    <p:nvPr/>
                  </p:nvGrpSpPr>
                  <p:grpSpPr>
                    <a:xfrm>
                      <a:off x="381476" y="3776400"/>
                      <a:ext cx="4619117" cy="2341276"/>
                      <a:chOff x="597183" y="4093965"/>
                      <a:chExt cx="4619117" cy="2341276"/>
                    </a:xfrm>
                  </p:grpSpPr>
                  <p:sp>
                    <p:nvSpPr>
                      <p:cNvPr id="1052264" name="矩形 389"/>
                      <p:cNvSpPr>
                        <a:spLocks noChangeAspect="1" noMove="1" noResize="1" noRot="1" noAdjustHandles="1" noEditPoints="1" noChangeArrowheads="1" noChangeShapeType="1" noTextEdit="1"/>
                      </p:cNvSpPr>
                      <p:nvPr/>
                    </p:nvSpPr>
                    <p:spPr>
                      <a:xfrm>
                        <a:off x="1598796" y="5370436"/>
                        <a:ext cx="653497" cy="377989"/>
                      </a:xfrm>
                      <a:prstGeom prst="rect"/>
                      <a:blipFill>
                        <a:blip xmlns:r="http://schemas.openxmlformats.org/officeDocument/2006/relationships" r:embed="rId8"/>
                        <a:stretch>
                          <a:fillRect l="-2804" r="-935" b="-12903"/>
                        </a:stretch>
                      </a:blipFill>
                    </p:spPr>
                    <p:txBody>
                      <a:bodyPr/>
                      <a:p>
                        <a:r>
                          <a:rPr altLang="en-US" lang="zh-CN">
                            <a:noFill/>
                          </a:rPr>
                          <a:t> </a:t>
                        </a:r>
                      </a:p>
                    </p:txBody>
                  </p:sp>
                  <p:grpSp>
                    <p:nvGrpSpPr>
                      <p:cNvPr id="1128" name="组合 381"/>
                      <p:cNvGrpSpPr/>
                      <p:nvPr/>
                    </p:nvGrpSpPr>
                    <p:grpSpPr>
                      <a:xfrm>
                        <a:off x="597183" y="4093965"/>
                        <a:ext cx="4619117" cy="2341276"/>
                        <a:chOff x="4704010" y="3529208"/>
                        <a:chExt cx="4619117" cy="2341276"/>
                      </a:xfrm>
                    </p:grpSpPr>
                    <p:grpSp>
                      <p:nvGrpSpPr>
                        <p:cNvPr id="1129" name="组合 390"/>
                        <p:cNvGrpSpPr/>
                        <p:nvPr/>
                      </p:nvGrpSpPr>
                      <p:grpSpPr>
                        <a:xfrm>
                          <a:off x="4704010" y="3529208"/>
                          <a:ext cx="4619117" cy="2341276"/>
                          <a:chOff x="938836" y="2647561"/>
                          <a:chExt cx="4619117" cy="2341276"/>
                        </a:xfrm>
                      </p:grpSpPr>
                      <p:grpSp>
                        <p:nvGrpSpPr>
                          <p:cNvPr id="1130" name="组合 394"/>
                          <p:cNvGrpSpPr/>
                          <p:nvPr/>
                        </p:nvGrpSpPr>
                        <p:grpSpPr>
                          <a:xfrm>
                            <a:off x="938836" y="2647561"/>
                            <a:ext cx="4619117" cy="2341276"/>
                            <a:chOff x="4975243" y="3298411"/>
                            <a:chExt cx="4619117" cy="2341276"/>
                          </a:xfrm>
                        </p:grpSpPr>
                        <p:grpSp>
                          <p:nvGrpSpPr>
                            <p:cNvPr id="1131" name="组合 397"/>
                            <p:cNvGrpSpPr/>
                            <p:nvPr/>
                          </p:nvGrpSpPr>
                          <p:grpSpPr>
                            <a:xfrm>
                              <a:off x="4975243" y="3298411"/>
                              <a:ext cx="4619117" cy="2341276"/>
                              <a:chOff x="5053700" y="3461533"/>
                              <a:chExt cx="4619117" cy="2341276"/>
                            </a:xfrm>
                          </p:grpSpPr>
                          <p:grpSp>
                            <p:nvGrpSpPr>
                              <p:cNvPr id="1132" name="组合 399"/>
                              <p:cNvGrpSpPr/>
                              <p:nvPr/>
                            </p:nvGrpSpPr>
                            <p:grpSpPr>
                              <a:xfrm>
                                <a:off x="5053700" y="3461533"/>
                                <a:ext cx="4619117" cy="2341276"/>
                                <a:chOff x="2728228" y="1293507"/>
                                <a:chExt cx="4619117" cy="2341276"/>
                              </a:xfrm>
                            </p:grpSpPr>
                            <p:grpSp>
                              <p:nvGrpSpPr>
                                <p:cNvPr id="1133" name="组合 402"/>
                                <p:cNvGrpSpPr/>
                                <p:nvPr/>
                              </p:nvGrpSpPr>
                              <p:grpSpPr>
                                <a:xfrm>
                                  <a:off x="2728228" y="1293507"/>
                                  <a:ext cx="4619117" cy="2341276"/>
                                  <a:chOff x="5169100" y="1730781"/>
                                  <a:chExt cx="4619117" cy="2341276"/>
                                </a:xfrm>
                              </p:grpSpPr>
                              <p:grpSp>
                                <p:nvGrpSpPr>
                                  <p:cNvPr id="1134" name="组合 404"/>
                                  <p:cNvGrpSpPr/>
                                  <p:nvPr/>
                                </p:nvGrpSpPr>
                                <p:grpSpPr>
                                  <a:xfrm>
                                    <a:off x="5169100" y="1730781"/>
                                    <a:ext cx="4619117" cy="2341276"/>
                                    <a:chOff x="1048095" y="2625380"/>
                                    <a:chExt cx="4619117" cy="2341276"/>
                                  </a:xfrm>
                                </p:grpSpPr>
                                <p:sp>
                                  <p:nvSpPr>
                                    <p:cNvPr id="1052265" name="文本框 406"/>
                                    <p:cNvSpPr txBox="1"/>
                                    <p:nvPr/>
                                  </p:nvSpPr>
                                  <p:spPr>
                                    <a:xfrm>
                                      <a:off x="5080149" y="262538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266" name="文本框 407"/>
                                    <p:cNvSpPr txBox="1"/>
                                    <p:nvPr/>
                                  </p:nvSpPr>
                                  <p:spPr>
                                    <a:xfrm>
                                      <a:off x="5138077" y="448069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135" name="组合 408"/>
                                    <p:cNvGrpSpPr/>
                                    <p:nvPr/>
                                  </p:nvGrpSpPr>
                                  <p:grpSpPr>
                                    <a:xfrm>
                                      <a:off x="1048095" y="2821809"/>
                                      <a:ext cx="3998433" cy="2144847"/>
                                      <a:chOff x="781774" y="2726683"/>
                                      <a:chExt cx="3998433" cy="2144847"/>
                                    </a:xfrm>
                                  </p:grpSpPr>
                                  <p:grpSp>
                                    <p:nvGrpSpPr>
                                      <p:cNvPr id="1136" name="组合 409"/>
                                      <p:cNvGrpSpPr/>
                                      <p:nvPr/>
                                    </p:nvGrpSpPr>
                                    <p:grpSpPr>
                                      <a:xfrm>
                                        <a:off x="975060" y="2726683"/>
                                        <a:ext cx="3805147" cy="2144847"/>
                                        <a:chOff x="975060" y="2726683"/>
                                        <a:chExt cx="3805147" cy="2144847"/>
                                      </a:xfrm>
                                    </p:grpSpPr>
                                    <p:sp>
                                      <p:nvSpPr>
                                        <p:cNvPr id="1052267" name="Line 1073"/>
                                        <p:cNvSpPr>
                                          <a:spLocks noChangeShapeType="1"/>
                                        </p:cNvSpPr>
                                        <p:nvPr/>
                                      </p:nvSpPr>
                                      <p:spPr bwMode="auto">
                                        <a:xfrm flipH="1">
                                          <a:off x="975060" y="4662995"/>
                                          <a:ext cx="38045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37" name="Group 1096"/>
                                        <p:cNvGrpSpPr/>
                                        <p:nvPr/>
                                      </p:nvGrpSpPr>
                                      <p:grpSpPr bwMode="auto">
                                        <a:xfrm>
                                          <a:off x="988022" y="2726683"/>
                                          <a:ext cx="3792185" cy="2144209"/>
                                          <a:chOff x="3870" y="2849"/>
                                          <a:chExt cx="2667" cy="1508"/>
                                        </a:xfrm>
                                      </p:grpSpPr>
                                      <p:sp>
                                        <p:nvSpPr>
                                          <p:cNvPr id="1052268" name="Line 1073"/>
                                          <p:cNvSpPr>
                                            <a:spLocks noChangeShapeType="1"/>
                                          </p:cNvSpPr>
                                          <p:nvPr/>
                                        </p:nvSpPr>
                                        <p:spPr bwMode="auto">
                                          <a:xfrm flipH="1">
                                            <a:off x="3870" y="2849"/>
                                            <a:ext cx="26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69" name="Line 1077"/>
                                          <p:cNvSpPr>
                                            <a:spLocks noChangeShapeType="1"/>
                                          </p:cNvSpPr>
                                          <p:nvPr/>
                                        </p:nvSpPr>
                                        <p:spPr bwMode="auto">
                                          <a:xfrm>
                                            <a:off x="5679" y="2849"/>
                                            <a:ext cx="0" cy="15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270"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71" name="矩形 416"/>
                                        <p:cNvSpPr/>
                                        <p:nvPr/>
                                      </p:nvSpPr>
                                      <p:spPr>
                                        <a:xfrm rot="16200000">
                                          <a:off x="1479784" y="361195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72" name="文本框 417"/>
                                        <p:cNvSpPr txBox="1"/>
                                        <p:nvPr/>
                                      </p:nvSpPr>
                                      <p:spPr>
                                        <a:xfrm>
                                          <a:off x="1181137" y="3503275"/>
                                          <a:ext cx="5672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80" name="直接连接符 418"/>
                                        <p:cNvCxnSpPr>
                                          <a:cxnSpLocks/>
                                        </p:cNvCxnSpPr>
                                        <p:nvPr/>
                                      </p:nvCxnSpPr>
                                      <p:spPr>
                                        <a:xfrm flipV="1">
                                          <a:off x="3345307"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2273" name="椭圆 410"/>
                                      <p:cNvSpPr/>
                                      <p:nvPr/>
                                    </p:nvSpPr>
                                    <p:spPr>
                                      <a:xfrm>
                                        <a:off x="781774" y="3526042"/>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74" name="文本框 411"/>
                                      <p:cNvSpPr txBox="1"/>
                                      <p:nvPr/>
                                    </p:nvSpPr>
                                    <p:spPr>
                                      <a:xfrm>
                                        <a:off x="987963" y="3266047"/>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275" name="文本框 412"/>
                                      <p:cNvSpPr txBox="1"/>
                                      <p:nvPr/>
                                    </p:nvSpPr>
                                    <p:spPr>
                                      <a:xfrm>
                                        <a:off x="1019920" y="36853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sp>
                                <p:nvSpPr>
                                  <p:cNvPr id="1052276" name="文本框 405"/>
                                  <p:cNvSpPr txBox="1"/>
                                  <p:nvPr/>
                                </p:nvSpPr>
                                <p:spPr>
                                  <a:xfrm>
                                    <a:off x="8670375" y="2682315"/>
                                    <a:ext cx="53015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2277"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278" name="矩形 400"/>
                              <p:cNvSpPr/>
                              <p:nvPr/>
                            </p:nvSpPr>
                            <p:spPr>
                              <a:xfrm rot="16200000">
                                <a:off x="8210565" y="45513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79" name="文本框 401"/>
                              <p:cNvSpPr txBox="1"/>
                              <p:nvPr/>
                            </p:nvSpPr>
                            <p:spPr>
                              <a:xfrm>
                                <a:off x="7925456" y="4394483"/>
                                <a:ext cx="52304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280" name="椭圆 398"/>
                            <p:cNvSpPr/>
                            <p:nvPr/>
                          </p:nvSpPr>
                          <p:spPr>
                            <a:xfrm>
                              <a:off x="7719089"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281" name="Line 1077"/>
                          <p:cNvSpPr>
                            <a:spLocks noChangeShapeType="1"/>
                          </p:cNvSpPr>
                          <p:nvPr/>
                        </p:nvSpPr>
                        <p:spPr bwMode="auto">
                          <a:xfrm>
                            <a:off x="4936681" y="2843990"/>
                            <a:ext cx="0" cy="1942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82" name="矩形 396"/>
                          <p:cNvSpPr/>
                          <p:nvPr/>
                        </p:nvSpPr>
                        <p:spPr>
                          <a:xfrm rot="16200000">
                            <a:off x="4709410" y="373482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283" name="矩形 391"/>
                        <p:cNvSpPr>
                          <a:spLocks noChangeAspect="1" noMove="1" noResize="1" noRot="1" noAdjustHandles="1" noEditPoints="1" noChangeArrowheads="1" noChangeShapeType="1" noTextEdit="1"/>
                        </p:cNvSpPr>
                        <p:nvPr/>
                      </p:nvSpPr>
                      <p:spPr>
                        <a:xfrm>
                          <a:off x="8735436" y="4544973"/>
                          <a:ext cx="551177"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52284" name="矩形 392"/>
                        <p:cNvSpPr>
                          <a:spLocks noChangeAspect="1" noMove="1" noResize="1" noRot="1" noAdjustHandles="1" noEditPoints="1" noChangeArrowheads="1" noChangeShapeType="1" noTextEdit="1"/>
                        </p:cNvSpPr>
                        <p:nvPr/>
                      </p:nvSpPr>
                      <p:spPr>
                        <a:xfrm>
                          <a:off x="4853433" y="4946649"/>
                          <a:ext cx="499880" cy="409856"/>
                        </a:xfrm>
                        <a:prstGeom prst="rect"/>
                        <a:blipFill>
                          <a:blip xmlns:r="http://schemas.openxmlformats.org/officeDocument/2006/relationships" r:embed="rId10"/>
                          <a:stretch>
                            <a:fillRect b="-2985"/>
                          </a:stretch>
                        </a:blipFill>
                      </p:spPr>
                      <p:txBody>
                        <a:bodyPr/>
                        <a:p>
                          <a:r>
                            <a:rPr altLang="en-US" lang="zh-CN">
                              <a:noFill/>
                            </a:rPr>
                            <a:t> </a:t>
                          </a:r>
                        </a:p>
                      </p:txBody>
                    </p:sp>
                  </p:grpSp>
                  <p:sp>
                    <p:nvSpPr>
                      <p:cNvPr id="1052285" name="Line 1077"/>
                      <p:cNvSpPr>
                        <a:spLocks noChangeShapeType="1"/>
                      </p:cNvSpPr>
                      <p:nvPr/>
                    </p:nvSpPr>
                    <p:spPr bwMode="auto">
                      <a:xfrm flipV="1">
                        <a:off x="2363064" y="4290394"/>
                        <a:ext cx="0" cy="194773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86" name="等腰三角形 385"/>
                      <p:cNvSpPr/>
                      <p:nvPr/>
                    </p:nvSpPr>
                    <p:spPr>
                      <a:xfrm>
                        <a:off x="2243899" y="5063923"/>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87" name="等腰三角形 386"/>
                      <p:cNvSpPr/>
                      <p:nvPr/>
                    </p:nvSpPr>
                    <p:spPr>
                      <a:xfrm flipV="1">
                        <a:off x="2243898" y="5275654"/>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88" name="矩形 387"/>
                      <p:cNvSpPr>
                        <a:spLocks noChangeAspect="1" noMove="1" noResize="1" noRot="1" noAdjustHandles="1" noEditPoints="1" noChangeArrowheads="1" noChangeShapeType="1" noTextEdit="1"/>
                      </p:cNvSpPr>
                      <p:nvPr/>
                    </p:nvSpPr>
                    <p:spPr>
                      <a:xfrm>
                        <a:off x="1628153" y="4256699"/>
                        <a:ext cx="668901" cy="400110"/>
                      </a:xfrm>
                      <a:prstGeom prst="rect"/>
                      <a:blipFill>
                        <a:blip xmlns:r="http://schemas.openxmlformats.org/officeDocument/2006/relationships" r:embed="rId11"/>
                        <a:stretch>
                          <a:fillRect b="-1515"/>
                        </a:stretch>
                      </a:blipFill>
                    </p:spPr>
                    <p:txBody>
                      <a:bodyPr/>
                      <a:p>
                        <a:r>
                          <a:rPr altLang="en-US" lang="zh-CN">
                            <a:noFill/>
                          </a:rPr>
                          <a:t> </a:t>
                        </a:r>
                      </a:p>
                    </p:txBody>
                  </p:sp>
                  <p:cxnSp>
                    <p:nvCxnSpPr>
                      <p:cNvPr id="3146081" name="直接箭头连接符 388"/>
                      <p:cNvCxnSpPr>
                        <a:cxnSpLocks/>
                      </p:cNvCxnSpPr>
                      <p:nvPr/>
                    </p:nvCxnSpPr>
                    <p:spPr>
                      <a:xfrm flipV="1">
                        <a:off x="2239483" y="5400032"/>
                        <a:ext cx="0" cy="32826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289" name="等腰三角形 375"/>
                    <p:cNvSpPr/>
                    <p:nvPr/>
                  </p:nvSpPr>
                  <p:spPr>
                    <a:xfrm>
                      <a:off x="3037132" y="474635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90" name="等腰三角形 376"/>
                    <p:cNvSpPr/>
                    <p:nvPr/>
                  </p:nvSpPr>
                  <p:spPr>
                    <a:xfrm flipV="1">
                      <a:off x="3037131" y="495808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2" name="直接箭头连接符 378"/>
                    <p:cNvCxnSpPr>
                      <a:cxnSpLocks/>
                    </p:cNvCxnSpPr>
                    <p:nvPr/>
                  </p:nvCxnSpPr>
                  <p:spPr>
                    <a:xfrm flipV="1">
                      <a:off x="3032131" y="5148164"/>
                      <a:ext cx="0" cy="26803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291" name="矩形 379"/>
                    <p:cNvSpPr/>
                    <p:nvPr/>
                  </p:nvSpPr>
                  <p:spPr>
                    <a:xfrm>
                      <a:off x="2468931" y="38896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292" name="矩形 380"/>
                    <p:cNvSpPr>
                      <a:spLocks noChangeAspect="1" noMove="1" noResize="1" noRot="1" noAdjustHandles="1" noEditPoints="1" noChangeArrowheads="1" noChangeShapeType="1" noTextEdit="1"/>
                    </p:cNvSpPr>
                    <p:nvPr/>
                  </p:nvSpPr>
                  <p:spPr>
                    <a:xfrm>
                      <a:off x="2342859" y="3954096"/>
                      <a:ext cx="668901" cy="400110"/>
                    </a:xfrm>
                    <a:prstGeom prst="rect"/>
                    <a:blipFill>
                      <a:blip xmlns:r="http://schemas.openxmlformats.org/officeDocument/2006/relationships" r:embed="rId12"/>
                      <a:stretch>
                        <a:fillRect b="-1538"/>
                      </a:stretch>
                    </a:blipFill>
                  </p:spPr>
                  <p:txBody>
                    <a:bodyPr/>
                    <a:p>
                      <a:r>
                        <a:rPr altLang="en-US" lang="zh-CN">
                          <a:noFill/>
                        </a:rPr>
                        <a:t> </a:t>
                      </a:r>
                    </a:p>
                  </p:txBody>
                </p:sp>
              </p:grpSp>
            </p:grpSp>
            <p:sp>
              <p:nvSpPr>
                <p:cNvPr id="1052293" name="矩形 421"/>
                <p:cNvSpPr/>
                <p:nvPr/>
              </p:nvSpPr>
              <p:spPr>
                <a:xfrm>
                  <a:off x="3180463" y="3571149"/>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294" name="矩形 23"/>
              <p:cNvSpPr>
                <a:spLocks noChangeAspect="1" noMove="1" noResize="1" noRot="1" noAdjustHandles="1" noEditPoints="1" noChangeArrowheads="1" noChangeShapeType="1" noTextEdit="1"/>
              </p:cNvSpPr>
              <p:nvPr/>
            </p:nvSpPr>
            <p:spPr>
              <a:xfrm>
                <a:off x="5621216" y="3031012"/>
                <a:ext cx="523733" cy="377989"/>
              </a:xfrm>
              <a:prstGeom prst="rect"/>
              <a:blipFill>
                <a:blip xmlns:r="http://schemas.openxmlformats.org/officeDocument/2006/relationships" r:embed="rId13"/>
                <a:stretch>
                  <a:fillRect b="-1613"/>
                </a:stretch>
              </a:blipFill>
            </p:spPr>
            <p:txBody>
              <a:bodyPr/>
              <a:p>
                <a:r>
                  <a:rPr altLang="en-US" lang="zh-CN">
                    <a:noFill/>
                  </a:rPr>
                  <a:t> </a:t>
                </a:r>
              </a:p>
            </p:txBody>
          </p:sp>
          <p:cxnSp>
            <p:nvCxnSpPr>
              <p:cNvPr id="3146083" name="直接箭头连接符 423"/>
              <p:cNvCxnSpPr>
                <a:cxnSpLocks/>
              </p:cNvCxnSpPr>
              <p:nvPr/>
            </p:nvCxnSpPr>
            <p:spPr>
              <a:xfrm>
                <a:off x="5730344" y="3470570"/>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295" name="矩形 424"/>
              <p:cNvSpPr>
                <a:spLocks noChangeAspect="1" noMove="1" noResize="1" noRot="1" noAdjustHandles="1" noEditPoints="1" noChangeArrowheads="1" noChangeShapeType="1" noTextEdit="1"/>
              </p:cNvSpPr>
              <p:nvPr/>
            </p:nvSpPr>
            <p:spPr>
              <a:xfrm>
                <a:off x="6570388" y="3011363"/>
                <a:ext cx="523733" cy="377989"/>
              </a:xfrm>
              <a:prstGeom prst="rect"/>
              <a:blipFill>
                <a:blip xmlns:r="http://schemas.openxmlformats.org/officeDocument/2006/relationships" r:embed="rId14"/>
                <a:stretch>
                  <a:fillRect b="-1613"/>
                </a:stretch>
              </a:blipFill>
            </p:spPr>
            <p:txBody>
              <a:bodyPr/>
              <a:p>
                <a:r>
                  <a:rPr altLang="en-US" lang="zh-CN">
                    <a:noFill/>
                  </a:rPr>
                  <a:t> </a:t>
                </a:r>
              </a:p>
            </p:txBody>
          </p:sp>
          <p:cxnSp>
            <p:nvCxnSpPr>
              <p:cNvPr id="3146084" name="直接箭头连接符 425"/>
              <p:cNvCxnSpPr>
                <a:cxnSpLocks/>
              </p:cNvCxnSpPr>
              <p:nvPr/>
            </p:nvCxnSpPr>
            <p:spPr>
              <a:xfrm>
                <a:off x="6676807" y="3477162"/>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296" name="矩形 449"/>
            <p:cNvSpPr>
              <a:spLocks noChangeAspect="1" noMove="1" noResize="1" noRot="1" noAdjustHandles="1" noEditPoints="1" noChangeArrowheads="1" noChangeShapeType="1" noTextEdit="1"/>
            </p:cNvSpPr>
            <p:nvPr/>
          </p:nvSpPr>
          <p:spPr>
            <a:xfrm>
              <a:off x="5003412" y="3078899"/>
              <a:ext cx="376257" cy="377989"/>
            </a:xfrm>
            <a:prstGeom prst="rect"/>
            <a:blipFill>
              <a:blip xmlns:r="http://schemas.openxmlformats.org/officeDocument/2006/relationships" r:embed="rId15"/>
              <a:stretch>
                <a:fillRect b="-1613"/>
              </a:stretch>
            </a:blipFill>
          </p:spPr>
          <p:txBody>
            <a:bodyPr/>
            <a:p>
              <a:r>
                <a:rPr altLang="en-US" lang="zh-CN">
                  <a:noFill/>
                </a:rPr>
                <a:t> </a:t>
              </a:r>
            </a:p>
          </p:txBody>
        </p:sp>
        <p:cxnSp>
          <p:nvCxnSpPr>
            <p:cNvPr id="3146085" name="直接箭头连接符 450"/>
            <p:cNvCxnSpPr>
              <a:cxnSpLocks/>
            </p:cNvCxnSpPr>
            <p:nvPr/>
          </p:nvCxnSpPr>
          <p:spPr>
            <a:xfrm>
              <a:off x="5045545" y="3515045"/>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297" name="矩形 182"/>
          <p:cNvSpPr>
            <a:spLocks noChangeAspect="1" noMove="1" noResize="1" noRot="1" noAdjustHandles="1" noEditPoints="1" noChangeArrowheads="1" noChangeShapeType="1" noTextEdit="1"/>
          </p:cNvSpPr>
          <p:nvPr/>
        </p:nvSpPr>
        <p:spPr>
          <a:xfrm>
            <a:off x="4724977" y="3122234"/>
            <a:ext cx="2117183" cy="409856"/>
          </a:xfrm>
          <a:prstGeom prst="rect"/>
          <a:blipFill>
            <a:blip xmlns:r="http://schemas.openxmlformats.org/officeDocument/2006/relationships" r:embed="rId16"/>
            <a:stretch>
              <a:fillRect b="-14925"/>
            </a:stretch>
          </a:blipFill>
        </p:spPr>
        <p:txBody>
          <a:bodyPr/>
          <a:p>
            <a:r>
              <a:rPr altLang="en-US" lang="zh-CN">
                <a:noFill/>
              </a:rPr>
              <a:t> </a:t>
            </a:r>
          </a:p>
        </p:txBody>
      </p:sp>
      <p:sp>
        <p:nvSpPr>
          <p:cNvPr id="1052298" name="文本框 183"/>
          <p:cNvSpPr txBox="1">
            <a:spLocks noChangeAspect="1" noMove="1" noResize="1" noRot="1" noAdjustHandles="1" noEditPoints="1" noChangeArrowheads="1" noChangeShapeType="1" noTextEdit="1"/>
          </p:cNvSpPr>
          <p:nvPr/>
        </p:nvSpPr>
        <p:spPr>
          <a:xfrm>
            <a:off x="1397946" y="4051636"/>
            <a:ext cx="4111190" cy="629147"/>
          </a:xfrm>
          <a:prstGeom prst="rect"/>
          <a:blipFill>
            <a:blip xmlns:r="http://schemas.openxmlformats.org/officeDocument/2006/relationships" r:embed="rId17"/>
            <a:stretch>
              <a:fillRect/>
            </a:stretch>
          </a:blipFill>
        </p:spPr>
        <p:txBody>
          <a:bodyPr/>
          <a:p>
            <a:r>
              <a:rPr altLang="en-US" lang="zh-CN">
                <a:noFill/>
              </a:rPr>
              <a:t> </a:t>
            </a:r>
          </a:p>
        </p:txBody>
      </p:sp>
      <p:sp>
        <p:nvSpPr>
          <p:cNvPr id="1052299" name="文本框 184"/>
          <p:cNvSpPr txBox="1">
            <a:spLocks noChangeAspect="1" noMove="1" noResize="1" noRot="1" noAdjustHandles="1" noEditPoints="1" noChangeArrowheads="1" noChangeShapeType="1" noTextEdit="1"/>
          </p:cNvSpPr>
          <p:nvPr/>
        </p:nvSpPr>
        <p:spPr>
          <a:xfrm>
            <a:off x="1406033" y="4896901"/>
            <a:ext cx="6129114" cy="276999"/>
          </a:xfrm>
          <a:prstGeom prst="rect"/>
          <a:blipFill>
            <a:blip xmlns:r="http://schemas.openxmlformats.org/officeDocument/2006/relationships" r:embed="rId18"/>
            <a:stretch>
              <a:fillRect t="-2174" r="-796" b="-36957"/>
            </a:stretch>
          </a:blipFill>
        </p:spPr>
        <p:txBody>
          <a:bodyPr/>
          <a:p>
            <a:r>
              <a:rPr altLang="en-US" lang="zh-CN">
                <a:noFill/>
              </a:rPr>
              <a:t> </a:t>
            </a:r>
          </a:p>
        </p:txBody>
      </p:sp>
      <p:sp>
        <p:nvSpPr>
          <p:cNvPr id="1052300" name="任意多边形 2"/>
          <p:cNvSpPr/>
          <p:nvPr/>
        </p:nvSpPr>
        <p:spPr>
          <a:xfrm>
            <a:off x="1117100" y="445939"/>
            <a:ext cx="7851227" cy="5049470"/>
          </a:xfrm>
          <a:custGeom>
            <a:avLst/>
            <a:gdLst>
              <a:gd name="connsiteX0" fmla="*/ 3504449 w 7851227"/>
              <a:gd name="connsiteY0" fmla="*/ 40540 h 5049470"/>
              <a:gd name="connsiteX1" fmla="*/ 3504449 w 7851227"/>
              <a:gd name="connsiteY1" fmla="*/ 3283732 h 5049470"/>
              <a:gd name="connsiteX2" fmla="*/ 0 w 7851227"/>
              <a:gd name="connsiteY2" fmla="*/ 3283732 h 5049470"/>
              <a:gd name="connsiteX3" fmla="*/ 0 w 7851227"/>
              <a:gd name="connsiteY3" fmla="*/ 5049470 h 5049470"/>
              <a:gd name="connsiteX4" fmla="*/ 211708 w 7851227"/>
              <a:gd name="connsiteY4" fmla="*/ 5044965 h 5049470"/>
              <a:gd name="connsiteX5" fmla="*/ 333328 w 7851227"/>
              <a:gd name="connsiteY5" fmla="*/ 5031452 h 5049470"/>
              <a:gd name="connsiteX6" fmla="*/ 382876 w 7851227"/>
              <a:gd name="connsiteY6" fmla="*/ 5031452 h 5049470"/>
              <a:gd name="connsiteX7" fmla="*/ 7851227 w 7851227"/>
              <a:gd name="connsiteY7" fmla="*/ 5031452 h 5049470"/>
              <a:gd name="connsiteX8" fmla="*/ 7851227 w 7851227"/>
              <a:gd name="connsiteY8" fmla="*/ 4531460 h 5049470"/>
              <a:gd name="connsiteX9" fmla="*/ 7851227 w 7851227"/>
              <a:gd name="connsiteY9" fmla="*/ 0 h 5049470"/>
              <a:gd name="connsiteX10" fmla="*/ 7567448 w 7851227"/>
              <a:gd name="connsiteY10" fmla="*/ 0 h 5049470"/>
              <a:gd name="connsiteX11" fmla="*/ 4004441 w 7851227"/>
              <a:gd name="connsiteY11" fmla="*/ 0 h 5049470"/>
              <a:gd name="connsiteX12" fmla="*/ 3504449 w 7851227"/>
              <a:gd name="connsiteY12" fmla="*/ 0 h 5049470"/>
              <a:gd name="connsiteX13" fmla="*/ 3504449 w 7851227"/>
              <a:gd name="connsiteY13" fmla="*/ 40540 h 504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51227" h="5049470">
                <a:moveTo>
                  <a:pt x="3504449" y="40540"/>
                </a:moveTo>
                <a:lnTo>
                  <a:pt x="3504449" y="3283732"/>
                </a:lnTo>
                <a:lnTo>
                  <a:pt x="0" y="3283732"/>
                </a:lnTo>
                <a:lnTo>
                  <a:pt x="0" y="5049470"/>
                </a:lnTo>
                <a:lnTo>
                  <a:pt x="211708" y="5044965"/>
                </a:lnTo>
                <a:cubicBezTo>
                  <a:pt x="258408" y="5043355"/>
                  <a:pt x="284158" y="5035094"/>
                  <a:pt x="333328" y="5031452"/>
                </a:cubicBezTo>
                <a:cubicBezTo>
                  <a:pt x="349799" y="5030232"/>
                  <a:pt x="366360" y="5031452"/>
                  <a:pt x="382876" y="5031452"/>
                </a:cubicBezTo>
                <a:lnTo>
                  <a:pt x="7851227" y="5031452"/>
                </a:lnTo>
                <a:lnTo>
                  <a:pt x="7851227" y="4531460"/>
                </a:lnTo>
                <a:lnTo>
                  <a:pt x="7851227" y="0"/>
                </a:lnTo>
                <a:lnTo>
                  <a:pt x="7567448" y="0"/>
                </a:lnTo>
                <a:lnTo>
                  <a:pt x="4004441" y="0"/>
                </a:lnTo>
                <a:lnTo>
                  <a:pt x="3504449" y="0"/>
                </a:lnTo>
                <a:lnTo>
                  <a:pt x="3504449" y="40540"/>
                </a:lnTo>
                <a:close/>
              </a:path>
            </a:pathLst>
          </a:cu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2259"/>
                                        </p:tgtEl>
                                        <p:attrNameLst>
                                          <p:attrName>style.visibility</p:attrName>
                                        </p:attrNameLst>
                                      </p:cBhvr>
                                      <p:to>
                                        <p:strVal val="visible"/>
                                      </p:to>
                                    </p:set>
                                    <p:animEffect transition="in" filter="wipe(down)">
                                      <p:cBhvr>
                                        <p:cTn dur="500" id="7"/>
                                        <p:tgtEl>
                                          <p:spTgt spid="105225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2258"/>
                                        </p:tgtEl>
                                        <p:attrNameLst>
                                          <p:attrName>style.visibility</p:attrName>
                                        </p:attrNameLst>
                                      </p:cBhvr>
                                      <p:to>
                                        <p:strVal val="visible"/>
                                      </p:to>
                                    </p:set>
                                    <p:animEffect transition="in" filter="wipe(down)">
                                      <p:cBhvr>
                                        <p:cTn dur="500" id="12"/>
                                        <p:tgtEl>
                                          <p:spTgt spid="1052258"/>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2260"/>
                                        </p:tgtEl>
                                        <p:attrNameLst>
                                          <p:attrName>style.visibility</p:attrName>
                                        </p:attrNameLst>
                                      </p:cBhvr>
                                      <p:to>
                                        <p:strVal val="visible"/>
                                      </p:to>
                                    </p:set>
                                    <p:animEffect transition="in" filter="wipe(down)">
                                      <p:cBhvr>
                                        <p:cTn dur="500" id="15"/>
                                        <p:tgtEl>
                                          <p:spTgt spid="1052260"/>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2261"/>
                                        </p:tgtEl>
                                        <p:attrNameLst>
                                          <p:attrName>style.visibility</p:attrName>
                                        </p:attrNameLst>
                                      </p:cBhvr>
                                      <p:to>
                                        <p:strVal val="visible"/>
                                      </p:to>
                                    </p:set>
                                    <p:animEffect transition="in" filter="wipe(down)">
                                      <p:cBhvr>
                                        <p:cTn dur="500" id="20"/>
                                        <p:tgtEl>
                                          <p:spTgt spid="1052261"/>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2255"/>
                                        </p:tgtEl>
                                        <p:attrNameLst>
                                          <p:attrName>style.visibility</p:attrName>
                                        </p:attrNameLst>
                                      </p:cBhvr>
                                      <p:to>
                                        <p:strVal val="visible"/>
                                      </p:to>
                                    </p:set>
                                    <p:animEffect transition="in" filter="wipe(down)">
                                      <p:cBhvr>
                                        <p:cTn dur="500" id="23"/>
                                        <p:tgtEl>
                                          <p:spTgt spid="1052255"/>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2297"/>
                                        </p:tgtEl>
                                        <p:attrNameLst>
                                          <p:attrName>style.visibility</p:attrName>
                                        </p:attrNameLst>
                                      </p:cBhvr>
                                      <p:to>
                                        <p:strVal val="visible"/>
                                      </p:to>
                                    </p:set>
                                    <p:animEffect transition="in" filter="wipe(down)">
                                      <p:cBhvr>
                                        <p:cTn dur="500" id="28"/>
                                        <p:tgtEl>
                                          <p:spTgt spid="1052297"/>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2298"/>
                                        </p:tgtEl>
                                        <p:attrNameLst>
                                          <p:attrName>style.visibility</p:attrName>
                                        </p:attrNameLst>
                                      </p:cBhvr>
                                      <p:to>
                                        <p:strVal val="visible"/>
                                      </p:to>
                                    </p:set>
                                    <p:animEffect transition="in" filter="wipe(down)">
                                      <p:cBhvr>
                                        <p:cTn dur="500" id="33"/>
                                        <p:tgtEl>
                                          <p:spTgt spid="1052298"/>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52299"/>
                                        </p:tgtEl>
                                        <p:attrNameLst>
                                          <p:attrName>style.visibility</p:attrName>
                                        </p:attrNameLst>
                                      </p:cBhvr>
                                      <p:to>
                                        <p:strVal val="visible"/>
                                      </p:to>
                                    </p:set>
                                    <p:animEffect transition="in" filter="wipe(down)">
                                      <p:cBhvr>
                                        <p:cTn dur="500" id="38"/>
                                        <p:tgtEl>
                                          <p:spTgt spid="105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55" grpId="0"/>
      <p:bldP spid="1052258" grpId="0"/>
      <p:bldP spid="1052259" grpId="0"/>
      <p:bldP spid="1052260" grpId="0"/>
      <p:bldP spid="1052261" grpId="0"/>
      <p:bldP spid="1052297" grpId="0"/>
      <p:bldP spid="1052298" grpId="0"/>
      <p:bldP spid="105229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140" name=""/>
        <p:cNvGrpSpPr/>
        <p:nvPr/>
      </p:nvGrpSpPr>
      <p:grpSpPr>
        <a:xfrm>
          <a:off x="0" y="0"/>
          <a:ext cx="0" cy="0"/>
          <a:chOff x="0" y="0"/>
          <a:chExt cx="0" cy="0"/>
        </a:xfrm>
      </p:grpSpPr>
      <p:sp>
        <p:nvSpPr>
          <p:cNvPr id="105230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305" name="Rectangle 1282"/>
          <p:cNvSpPr>
            <a:spLocks noChangeArrowheads="1"/>
          </p:cNvSpPr>
          <p:nvPr/>
        </p:nvSpPr>
        <p:spPr bwMode="auto">
          <a:xfrm>
            <a:off x="4490818" y="698561"/>
            <a:ext cx="2352342" cy="400110"/>
          </a:xfrm>
          <a:prstGeom prst="rect"/>
          <a:noFill/>
          <a:ln>
            <a:noFill/>
          </a:ln>
          <a:effectLst/>
        </p:spPr>
        <p:txBody>
          <a:bodyPr wrap="square">
            <a:spAutoFit/>
          </a:bodyPr>
          <a:p>
            <a:pP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Output resistance:</a:t>
            </a:r>
            <a:endParaRPr altLang="en-US" b="1" dirty="0" sz="2000" kumimoji="1" lang="zh-CN">
              <a:latin typeface="Arial" panose="020B0604020202020204" pitchFamily="34" charset="0"/>
              <a:cs typeface="Arial" panose="020B0604020202020204" pitchFamily="34" charset="0"/>
            </a:endParaRPr>
          </a:p>
        </p:txBody>
      </p:sp>
      <p:sp>
        <p:nvSpPr>
          <p:cNvPr id="1052306" name="矩形 436"/>
          <p:cNvSpPr>
            <a:spLocks noChangeAspect="1" noMove="1" noResize="1" noRot="1" noAdjustHandles="1" noEditPoints="1" noChangeArrowheads="1" noChangeShapeType="1" noTextEdit="1"/>
          </p:cNvSpPr>
          <p:nvPr/>
        </p:nvSpPr>
        <p:spPr>
          <a:xfrm>
            <a:off x="4528071" y="1742957"/>
            <a:ext cx="3046347" cy="409856"/>
          </a:xfrm>
          <a:prstGeom prst="rect"/>
          <a:blipFill>
            <a:blip xmlns:r="http://schemas.openxmlformats.org/officeDocument/2006/relationships" r:embed="rId1"/>
            <a:stretch>
              <a:fillRect b="-2985"/>
            </a:stretch>
          </a:blipFill>
        </p:spPr>
        <p:txBody>
          <a:bodyPr/>
          <a:p>
            <a:r>
              <a:rPr altLang="en-US" lang="zh-CN">
                <a:noFill/>
              </a:rPr>
              <a:t> </a:t>
            </a:r>
          </a:p>
        </p:txBody>
      </p:sp>
      <p:sp>
        <p:nvSpPr>
          <p:cNvPr id="1052307" name="矩形 445"/>
          <p:cNvSpPr>
            <a:spLocks noChangeAspect="1" noMove="1" noResize="1" noRot="1" noAdjustHandles="1" noEditPoints="1" noChangeArrowheads="1" noChangeShapeType="1" noTextEdit="1"/>
          </p:cNvSpPr>
          <p:nvPr/>
        </p:nvSpPr>
        <p:spPr>
          <a:xfrm>
            <a:off x="4528071" y="1224348"/>
            <a:ext cx="2245999" cy="411844"/>
          </a:xfrm>
          <a:prstGeom prst="rect"/>
          <a:blipFill>
            <a:blip xmlns:r="http://schemas.openxmlformats.org/officeDocument/2006/relationships" r:embed="rId2"/>
            <a:stretch>
              <a:fillRect b="-14925"/>
            </a:stretch>
          </a:blipFill>
        </p:spPr>
        <p:txBody>
          <a:bodyPr/>
          <a:p>
            <a:r>
              <a:rPr altLang="en-US" lang="zh-CN">
                <a:noFill/>
              </a:rPr>
              <a:t> </a:t>
            </a:r>
          </a:p>
        </p:txBody>
      </p:sp>
      <p:grpSp>
        <p:nvGrpSpPr>
          <p:cNvPr id="1141" name="组合 39"/>
          <p:cNvGrpSpPr/>
          <p:nvPr/>
        </p:nvGrpSpPr>
        <p:grpSpPr>
          <a:xfrm>
            <a:off x="272263" y="537653"/>
            <a:ext cx="4226472" cy="2800483"/>
            <a:chOff x="4785277" y="3011363"/>
            <a:chExt cx="4226472" cy="2800483"/>
          </a:xfrm>
        </p:grpSpPr>
        <p:grpSp>
          <p:nvGrpSpPr>
            <p:cNvPr id="1142" name="组合 22"/>
            <p:cNvGrpSpPr/>
            <p:nvPr/>
          </p:nvGrpSpPr>
          <p:grpSpPr>
            <a:xfrm>
              <a:off x="4785277" y="3583840"/>
              <a:ext cx="4226472" cy="2228006"/>
              <a:chOff x="2244025" y="3571149"/>
              <a:chExt cx="4226472" cy="2228006"/>
            </a:xfrm>
          </p:grpSpPr>
          <p:grpSp>
            <p:nvGrpSpPr>
              <p:cNvPr id="1143" name="组合 371"/>
              <p:cNvGrpSpPr/>
              <p:nvPr/>
            </p:nvGrpSpPr>
            <p:grpSpPr>
              <a:xfrm>
                <a:off x="2244025" y="3571149"/>
                <a:ext cx="4226472" cy="2228006"/>
                <a:chOff x="3010952" y="3969464"/>
                <a:chExt cx="4226472" cy="2228006"/>
              </a:xfrm>
            </p:grpSpPr>
            <p:sp>
              <p:nvSpPr>
                <p:cNvPr id="1052308" name="Line 1077"/>
                <p:cNvSpPr>
                  <a:spLocks noChangeShapeType="1"/>
                </p:cNvSpPr>
                <p:nvPr/>
              </p:nvSpPr>
              <p:spPr bwMode="auto">
                <a:xfrm>
                  <a:off x="6207548" y="4052623"/>
                  <a:ext cx="0" cy="194773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44" name="组合 373"/>
                <p:cNvGrpSpPr/>
                <p:nvPr/>
              </p:nvGrpSpPr>
              <p:grpSpPr>
                <a:xfrm>
                  <a:off x="3010952" y="3969464"/>
                  <a:ext cx="4226472" cy="2228006"/>
                  <a:chOff x="574762" y="3889670"/>
                  <a:chExt cx="4226472" cy="2228006"/>
                </a:xfrm>
              </p:grpSpPr>
              <p:sp>
                <p:nvSpPr>
                  <p:cNvPr id="1052309" name="矩形 377"/>
                  <p:cNvSpPr>
                    <a:spLocks noChangeAspect="1" noMove="1" noResize="1" noRot="1" noAdjustHandles="1" noEditPoints="1" noChangeArrowheads="1" noChangeShapeType="1" noTextEdit="1"/>
                  </p:cNvSpPr>
                  <p:nvPr/>
                </p:nvSpPr>
                <p:spPr>
                  <a:xfrm>
                    <a:off x="2365334" y="5071265"/>
                    <a:ext cx="653497" cy="377989"/>
                  </a:xfrm>
                  <a:prstGeom prst="rect"/>
                  <a:blipFill>
                    <a:blip xmlns:r="http://schemas.openxmlformats.org/officeDocument/2006/relationships" r:embed="rId3"/>
                    <a:stretch>
                      <a:fillRect l="-2778" r="-926" b="-12903"/>
                    </a:stretch>
                  </a:blipFill>
                </p:spPr>
                <p:txBody>
                  <a:bodyPr/>
                  <a:p>
                    <a:r>
                      <a:rPr altLang="en-US" lang="zh-CN">
                        <a:noFill/>
                      </a:rPr>
                      <a:t> </a:t>
                    </a:r>
                  </a:p>
                </p:txBody>
              </p:sp>
              <p:grpSp>
                <p:nvGrpSpPr>
                  <p:cNvPr id="1145" name="组合 374"/>
                  <p:cNvGrpSpPr/>
                  <p:nvPr/>
                </p:nvGrpSpPr>
                <p:grpSpPr>
                  <a:xfrm>
                    <a:off x="574762" y="3900805"/>
                    <a:ext cx="4226472" cy="2216871"/>
                    <a:chOff x="790469" y="4218370"/>
                    <a:chExt cx="4226472" cy="2216871"/>
                  </a:xfrm>
                </p:grpSpPr>
                <p:sp>
                  <p:nvSpPr>
                    <p:cNvPr id="1052310" name="矩形 389"/>
                    <p:cNvSpPr>
                      <a:spLocks noChangeAspect="1" noMove="1" noResize="1" noRot="1" noAdjustHandles="1" noEditPoints="1" noChangeArrowheads="1" noChangeShapeType="1" noTextEdit="1"/>
                    </p:cNvSpPr>
                    <p:nvPr/>
                  </p:nvSpPr>
                  <p:spPr>
                    <a:xfrm>
                      <a:off x="1598796" y="5370436"/>
                      <a:ext cx="653497" cy="377989"/>
                    </a:xfrm>
                    <a:prstGeom prst="rect"/>
                    <a:blipFill>
                      <a:blip xmlns:r="http://schemas.openxmlformats.org/officeDocument/2006/relationships" r:embed="rId4"/>
                      <a:stretch>
                        <a:fillRect l="-2804" r="-935" b="-12903"/>
                      </a:stretch>
                    </a:blipFill>
                  </p:spPr>
                  <p:txBody>
                    <a:bodyPr/>
                    <a:p>
                      <a:r>
                        <a:rPr altLang="en-US" lang="zh-CN">
                          <a:noFill/>
                        </a:rPr>
                        <a:t> </a:t>
                      </a:r>
                    </a:p>
                  </p:txBody>
                </p:sp>
                <p:grpSp>
                  <p:nvGrpSpPr>
                    <p:cNvPr id="1146" name="组合 381"/>
                    <p:cNvGrpSpPr/>
                    <p:nvPr/>
                  </p:nvGrpSpPr>
                  <p:grpSpPr>
                    <a:xfrm>
                      <a:off x="790469" y="4218370"/>
                      <a:ext cx="4226472" cy="2216871"/>
                      <a:chOff x="4897296" y="3653613"/>
                      <a:chExt cx="4226472" cy="2216871"/>
                    </a:xfrm>
                  </p:grpSpPr>
                  <p:grpSp>
                    <p:nvGrpSpPr>
                      <p:cNvPr id="1147" name="组合 394"/>
                      <p:cNvGrpSpPr/>
                      <p:nvPr/>
                    </p:nvGrpSpPr>
                    <p:grpSpPr>
                      <a:xfrm>
                        <a:off x="4897296" y="3653613"/>
                        <a:ext cx="4226472" cy="2216871"/>
                        <a:chOff x="5168529" y="3422816"/>
                        <a:chExt cx="4226472" cy="2216871"/>
                      </a:xfrm>
                    </p:grpSpPr>
                    <p:grpSp>
                      <p:nvGrpSpPr>
                        <p:cNvPr id="1148" name="组合 397"/>
                        <p:cNvGrpSpPr/>
                        <p:nvPr/>
                      </p:nvGrpSpPr>
                      <p:grpSpPr>
                        <a:xfrm>
                          <a:off x="5168529" y="3422816"/>
                          <a:ext cx="4226472" cy="2216871"/>
                          <a:chOff x="5246986" y="3585938"/>
                          <a:chExt cx="4226472" cy="2216871"/>
                        </a:xfrm>
                      </p:grpSpPr>
                      <p:grpSp>
                        <p:nvGrpSpPr>
                          <p:cNvPr id="1149" name="组合 399"/>
                          <p:cNvGrpSpPr/>
                          <p:nvPr/>
                        </p:nvGrpSpPr>
                        <p:grpSpPr>
                          <a:xfrm>
                            <a:off x="5246986" y="3585938"/>
                            <a:ext cx="4226472" cy="2216871"/>
                            <a:chOff x="2921514" y="1417912"/>
                            <a:chExt cx="4226472" cy="2216871"/>
                          </a:xfrm>
                        </p:grpSpPr>
                        <p:grpSp>
                          <p:nvGrpSpPr>
                            <p:cNvPr id="1150" name="组合 404"/>
                            <p:cNvGrpSpPr/>
                            <p:nvPr/>
                          </p:nvGrpSpPr>
                          <p:grpSpPr>
                            <a:xfrm>
                              <a:off x="2921514" y="1417912"/>
                              <a:ext cx="4226472" cy="2216871"/>
                              <a:chOff x="1241381" y="2749785"/>
                              <a:chExt cx="4226472" cy="2216871"/>
                            </a:xfrm>
                          </p:grpSpPr>
                          <p:sp>
                            <p:nvSpPr>
                              <p:cNvPr id="1052311" name="文本框 406"/>
                              <p:cNvSpPr txBox="1"/>
                              <p:nvPr/>
                            </p:nvSpPr>
                            <p:spPr>
                              <a:xfrm>
                                <a:off x="4880790" y="2749785"/>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312" name="文本框 407"/>
                              <p:cNvSpPr txBox="1"/>
                              <p:nvPr/>
                            </p:nvSpPr>
                            <p:spPr>
                              <a:xfrm>
                                <a:off x="4872172" y="438737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nvGrpSpPr>
                              <p:cNvPr id="1151" name="组合 409"/>
                              <p:cNvGrpSpPr/>
                              <p:nvPr/>
                            </p:nvGrpSpPr>
                            <p:grpSpPr>
                              <a:xfrm>
                                <a:off x="1241381" y="2821809"/>
                                <a:ext cx="3805147" cy="2144847"/>
                                <a:chOff x="975060" y="2726683"/>
                                <a:chExt cx="3805147" cy="2144847"/>
                              </a:xfrm>
                            </p:grpSpPr>
                            <p:sp>
                              <p:nvSpPr>
                                <p:cNvPr id="1052313" name="Line 1073"/>
                                <p:cNvSpPr>
                                  <a:spLocks noChangeShapeType="1"/>
                                </p:cNvSpPr>
                                <p:nvPr/>
                              </p:nvSpPr>
                              <p:spPr bwMode="auto">
                                <a:xfrm flipH="1">
                                  <a:off x="975060" y="4662995"/>
                                  <a:ext cx="380455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52" name="Group 1096"/>
                                <p:cNvGrpSpPr/>
                                <p:nvPr/>
                              </p:nvGrpSpPr>
                              <p:grpSpPr bwMode="auto">
                                <a:xfrm>
                                  <a:off x="988022" y="2726683"/>
                                  <a:ext cx="3792185" cy="2144209"/>
                                  <a:chOff x="3870" y="2849"/>
                                  <a:chExt cx="2667" cy="1508"/>
                                </a:xfrm>
                              </p:grpSpPr>
                              <p:sp>
                                <p:nvSpPr>
                                  <p:cNvPr id="1052314" name="Line 1073"/>
                                  <p:cNvSpPr>
                                    <a:spLocks noChangeShapeType="1"/>
                                  </p:cNvSpPr>
                                  <p:nvPr/>
                                </p:nvSpPr>
                                <p:spPr bwMode="auto">
                                  <a:xfrm flipH="1">
                                    <a:off x="3870" y="2849"/>
                                    <a:ext cx="266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15" name="Line 1077"/>
                                  <p:cNvSpPr>
                                    <a:spLocks noChangeShapeType="1"/>
                                  </p:cNvSpPr>
                                  <p:nvPr/>
                                </p:nvSpPr>
                                <p:spPr bwMode="auto">
                                  <a:xfrm>
                                    <a:off x="5679" y="2849"/>
                                    <a:ext cx="0" cy="150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316" name="Line 1077"/>
                                <p:cNvSpPr>
                                  <a:spLocks noChangeShapeType="1"/>
                                </p:cNvSpPr>
                                <p:nvPr/>
                              </p:nvSpPr>
                              <p:spPr bwMode="auto">
                                <a:xfrm>
                                  <a:off x="1706017" y="2726684"/>
                                  <a:ext cx="0" cy="19363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17" name="矩形 416"/>
                                <p:cNvSpPr/>
                                <p:nvPr/>
                              </p:nvSpPr>
                              <p:spPr>
                                <a:xfrm rot="16200000">
                                  <a:off x="1479784" y="361195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18" name="文本框 417"/>
                                <p:cNvSpPr txBox="1"/>
                                <p:nvPr/>
                              </p:nvSpPr>
                              <p:spPr>
                                <a:xfrm>
                                  <a:off x="1181137" y="3503275"/>
                                  <a:ext cx="5672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cxnSp>
                              <p:nvCxnSpPr>
                                <p:cNvPr id="3146086" name="直接连接符 418"/>
                                <p:cNvCxnSpPr>
                                  <a:cxnSpLocks/>
                                </p:cNvCxnSpPr>
                                <p:nvPr/>
                              </p:nvCxnSpPr>
                              <p:spPr>
                                <a:xfrm flipV="1">
                                  <a:off x="3345307" y="4871456"/>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2319" name="Line 1077"/>
                            <p:cNvSpPr>
                              <a:spLocks noChangeShapeType="1"/>
                            </p:cNvSpPr>
                            <p:nvPr/>
                          </p:nvSpPr>
                          <p:spPr bwMode="auto">
                            <a:xfrm>
                              <a:off x="2937076" y="1465764"/>
                              <a:ext cx="0" cy="19604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320" name="矩形 400"/>
                          <p:cNvSpPr/>
                          <p:nvPr/>
                        </p:nvSpPr>
                        <p:spPr>
                          <a:xfrm rot="16200000">
                            <a:off x="8210565" y="455139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1" name="文本框 401"/>
                          <p:cNvSpPr txBox="1"/>
                          <p:nvPr/>
                        </p:nvSpPr>
                        <p:spPr>
                          <a:xfrm>
                            <a:off x="7925456" y="4394483"/>
                            <a:ext cx="52304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322" name="椭圆 398"/>
                        <p:cNvSpPr/>
                        <p:nvPr/>
                      </p:nvSpPr>
                      <p:spPr>
                        <a:xfrm>
                          <a:off x="7719089" y="539526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323" name="矩形 391"/>
                      <p:cNvSpPr>
                        <a:spLocks noChangeAspect="1" noMove="1" noResize="1" noRot="1" noAdjustHandles="1" noEditPoints="1" noChangeArrowheads="1" noChangeShapeType="1" noTextEdit="1"/>
                      </p:cNvSpPr>
                      <p:nvPr/>
                    </p:nvSpPr>
                    <p:spPr>
                      <a:xfrm>
                        <a:off x="8465382" y="4495833"/>
                        <a:ext cx="551177" cy="409856"/>
                      </a:xfrm>
                      <a:prstGeom prst="rect"/>
                      <a:blipFill>
                        <a:blip xmlns:r="http://schemas.openxmlformats.org/officeDocument/2006/relationships" r:embed="rId5"/>
                        <a:stretch>
                          <a:fillRect/>
                        </a:stretch>
                      </a:blipFill>
                    </p:spPr>
                    <p:txBody>
                      <a:bodyPr/>
                      <a:p>
                        <a:r>
                          <a:rPr altLang="en-US" lang="zh-CN">
                            <a:noFill/>
                          </a:rPr>
                          <a:t> </a:t>
                        </a:r>
                      </a:p>
                    </p:txBody>
                  </p:sp>
                </p:grpSp>
                <p:sp>
                  <p:nvSpPr>
                    <p:cNvPr id="1052324" name="Line 1077"/>
                    <p:cNvSpPr>
                      <a:spLocks noChangeShapeType="1"/>
                    </p:cNvSpPr>
                    <p:nvPr/>
                  </p:nvSpPr>
                  <p:spPr bwMode="auto">
                    <a:xfrm flipV="1">
                      <a:off x="2363064" y="4290394"/>
                      <a:ext cx="0" cy="194773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25" name="等腰三角形 385"/>
                    <p:cNvSpPr/>
                    <p:nvPr/>
                  </p:nvSpPr>
                  <p:spPr>
                    <a:xfrm>
                      <a:off x="2243899" y="5063923"/>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6" name="等腰三角形 386"/>
                    <p:cNvSpPr/>
                    <p:nvPr/>
                  </p:nvSpPr>
                  <p:spPr>
                    <a:xfrm flipV="1">
                      <a:off x="2243898" y="5275654"/>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7" name="矩形 387"/>
                    <p:cNvSpPr>
                      <a:spLocks noChangeAspect="1" noMove="1" noResize="1" noRot="1" noAdjustHandles="1" noEditPoints="1" noChangeArrowheads="1" noChangeShapeType="1" noTextEdit="1"/>
                    </p:cNvSpPr>
                    <p:nvPr/>
                  </p:nvSpPr>
                  <p:spPr>
                    <a:xfrm>
                      <a:off x="1628153" y="4256699"/>
                      <a:ext cx="668901" cy="400110"/>
                    </a:xfrm>
                    <a:prstGeom prst="rect"/>
                    <a:blipFill>
                      <a:blip xmlns:r="http://schemas.openxmlformats.org/officeDocument/2006/relationships" r:embed="rId6"/>
                      <a:stretch>
                        <a:fillRect b="-1515"/>
                      </a:stretch>
                    </a:blipFill>
                  </p:spPr>
                  <p:txBody>
                    <a:bodyPr/>
                    <a:p>
                      <a:r>
                        <a:rPr altLang="en-US" lang="zh-CN">
                          <a:noFill/>
                        </a:rPr>
                        <a:t> </a:t>
                      </a:r>
                    </a:p>
                  </p:txBody>
                </p:sp>
                <p:cxnSp>
                  <p:nvCxnSpPr>
                    <p:cNvPr id="3146087" name="直接箭头连接符 388"/>
                    <p:cNvCxnSpPr>
                      <a:cxnSpLocks/>
                    </p:cNvCxnSpPr>
                    <p:nvPr/>
                  </p:nvCxnSpPr>
                  <p:spPr>
                    <a:xfrm flipV="1">
                      <a:off x="2239483" y="5400032"/>
                      <a:ext cx="0" cy="328267"/>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328" name="等腰三角形 375"/>
                  <p:cNvSpPr/>
                  <p:nvPr/>
                </p:nvSpPr>
                <p:spPr>
                  <a:xfrm>
                    <a:off x="3037132" y="4746358"/>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9" name="等腰三角形 376"/>
                  <p:cNvSpPr/>
                  <p:nvPr/>
                </p:nvSpPr>
                <p:spPr>
                  <a:xfrm flipV="1">
                    <a:off x="3037131" y="4958089"/>
                    <a:ext cx="245587" cy="211712"/>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8" name="直接箭头连接符 378"/>
                  <p:cNvCxnSpPr>
                    <a:cxnSpLocks/>
                  </p:cNvCxnSpPr>
                  <p:nvPr/>
                </p:nvCxnSpPr>
                <p:spPr>
                  <a:xfrm flipV="1">
                    <a:off x="3032131" y="5148164"/>
                    <a:ext cx="0" cy="26803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330" name="矩形 379"/>
                  <p:cNvSpPr/>
                  <p:nvPr/>
                </p:nvSpPr>
                <p:spPr>
                  <a:xfrm>
                    <a:off x="2468931" y="3889670"/>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31" name="矩形 380"/>
                  <p:cNvSpPr>
                    <a:spLocks noChangeAspect="1" noMove="1" noResize="1" noRot="1" noAdjustHandles="1" noEditPoints="1" noChangeArrowheads="1" noChangeShapeType="1" noTextEdit="1"/>
                  </p:cNvSpPr>
                  <p:nvPr/>
                </p:nvSpPr>
                <p:spPr>
                  <a:xfrm>
                    <a:off x="2342859" y="3954096"/>
                    <a:ext cx="668901" cy="400110"/>
                  </a:xfrm>
                  <a:prstGeom prst="rect"/>
                  <a:blipFill>
                    <a:blip xmlns:r="http://schemas.openxmlformats.org/officeDocument/2006/relationships" r:embed="rId7"/>
                    <a:stretch>
                      <a:fillRect b="-1538"/>
                    </a:stretch>
                  </a:blipFill>
                </p:spPr>
                <p:txBody>
                  <a:bodyPr/>
                  <a:p>
                    <a:r>
                      <a:rPr altLang="en-US" lang="zh-CN">
                        <a:noFill/>
                      </a:rPr>
                      <a:t> </a:t>
                    </a:r>
                  </a:p>
                </p:txBody>
              </p:sp>
            </p:grpSp>
          </p:grpSp>
          <p:sp>
            <p:nvSpPr>
              <p:cNvPr id="1052332" name="矩形 421"/>
              <p:cNvSpPr/>
              <p:nvPr/>
            </p:nvSpPr>
            <p:spPr>
              <a:xfrm>
                <a:off x="3180463" y="3571149"/>
                <a:ext cx="394664" cy="16631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333" name="矩形 23"/>
            <p:cNvSpPr>
              <a:spLocks noChangeAspect="1" noMove="1" noResize="1" noRot="1" noAdjustHandles="1" noEditPoints="1" noChangeArrowheads="1" noChangeShapeType="1" noTextEdit="1"/>
            </p:cNvSpPr>
            <p:nvPr/>
          </p:nvSpPr>
          <p:spPr>
            <a:xfrm>
              <a:off x="5621216" y="3031012"/>
              <a:ext cx="523733" cy="377989"/>
            </a:xfrm>
            <a:prstGeom prst="rect"/>
            <a:blipFill>
              <a:blip xmlns:r="http://schemas.openxmlformats.org/officeDocument/2006/relationships" r:embed="rId8"/>
              <a:stretch>
                <a:fillRect b="-1613"/>
              </a:stretch>
            </a:blipFill>
          </p:spPr>
          <p:txBody>
            <a:bodyPr/>
            <a:p>
              <a:r>
                <a:rPr altLang="en-US" lang="zh-CN">
                  <a:noFill/>
                </a:rPr>
                <a:t> </a:t>
              </a:r>
            </a:p>
          </p:txBody>
        </p:sp>
        <p:cxnSp>
          <p:nvCxnSpPr>
            <p:cNvPr id="3146089" name="直接箭头连接符 423"/>
            <p:cNvCxnSpPr>
              <a:cxnSpLocks/>
            </p:cNvCxnSpPr>
            <p:nvPr/>
          </p:nvCxnSpPr>
          <p:spPr>
            <a:xfrm>
              <a:off x="5730344" y="3470570"/>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334" name="矩形 424"/>
            <p:cNvSpPr>
              <a:spLocks noChangeAspect="1" noMove="1" noResize="1" noRot="1" noAdjustHandles="1" noEditPoints="1" noChangeArrowheads="1" noChangeShapeType="1" noTextEdit="1"/>
            </p:cNvSpPr>
            <p:nvPr/>
          </p:nvSpPr>
          <p:spPr>
            <a:xfrm>
              <a:off x="6570388" y="3011363"/>
              <a:ext cx="523733" cy="377989"/>
            </a:xfrm>
            <a:prstGeom prst="rect"/>
            <a:blipFill>
              <a:blip xmlns:r="http://schemas.openxmlformats.org/officeDocument/2006/relationships" r:embed="rId9"/>
              <a:stretch>
                <a:fillRect b="-1613"/>
              </a:stretch>
            </a:blipFill>
          </p:spPr>
          <p:txBody>
            <a:bodyPr/>
            <a:p>
              <a:r>
                <a:rPr altLang="en-US" lang="zh-CN">
                  <a:noFill/>
                </a:rPr>
                <a:t> </a:t>
              </a:r>
            </a:p>
          </p:txBody>
        </p:sp>
        <p:cxnSp>
          <p:nvCxnSpPr>
            <p:cNvPr id="3146090" name="直接箭头连接符 425"/>
            <p:cNvCxnSpPr>
              <a:cxnSpLocks/>
            </p:cNvCxnSpPr>
            <p:nvPr/>
          </p:nvCxnSpPr>
          <p:spPr>
            <a:xfrm>
              <a:off x="6676807" y="3477162"/>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52335" name="矩形 182"/>
          <p:cNvSpPr>
            <a:spLocks noChangeAspect="1" noMove="1" noResize="1" noRot="1" noAdjustHandles="1" noEditPoints="1" noChangeArrowheads="1" noChangeShapeType="1" noTextEdit="1"/>
          </p:cNvSpPr>
          <p:nvPr/>
        </p:nvSpPr>
        <p:spPr>
          <a:xfrm>
            <a:off x="4564074" y="2742618"/>
            <a:ext cx="3373231" cy="409856"/>
          </a:xfrm>
          <a:prstGeom prst="rect"/>
          <a:blipFill>
            <a:blip xmlns:r="http://schemas.openxmlformats.org/officeDocument/2006/relationships" r:embed="rId10"/>
            <a:stretch>
              <a:fillRect b="-14925"/>
            </a:stretch>
          </a:blipFill>
        </p:spPr>
        <p:txBody>
          <a:bodyPr/>
          <a:p>
            <a:r>
              <a:rPr altLang="en-US" lang="zh-CN">
                <a:noFill/>
              </a:rPr>
              <a:t> </a:t>
            </a:r>
          </a:p>
        </p:txBody>
      </p:sp>
      <p:sp>
        <p:nvSpPr>
          <p:cNvPr id="1052336" name="文本框 183"/>
          <p:cNvSpPr txBox="1">
            <a:spLocks noChangeAspect="1" noMove="1" noResize="1" noRot="1" noAdjustHandles="1" noEditPoints="1" noChangeArrowheads="1" noChangeShapeType="1" noTextEdit="1"/>
          </p:cNvSpPr>
          <p:nvPr/>
        </p:nvSpPr>
        <p:spPr>
          <a:xfrm>
            <a:off x="664383" y="4153130"/>
            <a:ext cx="8088112" cy="629275"/>
          </a:xfrm>
          <a:prstGeom prst="rect"/>
          <a:blipFill>
            <a:blip xmlns:r="http://schemas.openxmlformats.org/officeDocument/2006/relationships" r:embed="rId11"/>
            <a:stretch>
              <a:fillRect/>
            </a:stretch>
          </a:blipFill>
        </p:spPr>
        <p:txBody>
          <a:bodyPr/>
          <a:p>
            <a:r>
              <a:rPr altLang="en-US" lang="zh-CN">
                <a:noFill/>
              </a:rPr>
              <a:t> </a:t>
            </a:r>
          </a:p>
        </p:txBody>
      </p:sp>
      <p:sp>
        <p:nvSpPr>
          <p:cNvPr id="1052337" name="文本框 71"/>
          <p:cNvSpPr txBox="1">
            <a:spLocks noChangeAspect="1" noMove="1" noResize="1" noRot="1" noAdjustHandles="1" noEditPoints="1" noChangeArrowheads="1" noChangeShapeType="1" noTextEdit="1"/>
          </p:cNvSpPr>
          <p:nvPr/>
        </p:nvSpPr>
        <p:spPr>
          <a:xfrm>
            <a:off x="6843160" y="536577"/>
            <a:ext cx="2169120" cy="699102"/>
          </a:xfrm>
          <a:prstGeom prst="rect"/>
          <a:blipFill>
            <a:blip xmlns:r="http://schemas.openxmlformats.org/officeDocument/2006/relationships" r:embed="rId12"/>
            <a:stretch>
              <a:fillRect/>
            </a:stretch>
          </a:blipFill>
        </p:spPr>
        <p:txBody>
          <a:bodyPr/>
          <a:p>
            <a:r>
              <a:rPr altLang="en-US" lang="zh-CN">
                <a:noFill/>
              </a:rPr>
              <a:t> </a:t>
            </a:r>
          </a:p>
        </p:txBody>
      </p:sp>
      <p:sp>
        <p:nvSpPr>
          <p:cNvPr id="1052338" name="矩形 72"/>
          <p:cNvSpPr>
            <a:spLocks noChangeAspect="1" noMove="1" noResize="1" noRot="1" noAdjustHandles="1" noEditPoints="1" noChangeArrowheads="1" noChangeShapeType="1" noTextEdit="1"/>
          </p:cNvSpPr>
          <p:nvPr/>
        </p:nvSpPr>
        <p:spPr>
          <a:xfrm>
            <a:off x="3561534" y="609959"/>
            <a:ext cx="422743" cy="377989"/>
          </a:xfrm>
          <a:prstGeom prst="rect"/>
          <a:blipFill>
            <a:blip xmlns:r="http://schemas.openxmlformats.org/officeDocument/2006/relationships" r:embed="rId13"/>
            <a:stretch>
              <a:fillRect/>
            </a:stretch>
          </a:blipFill>
        </p:spPr>
        <p:txBody>
          <a:bodyPr/>
          <a:p>
            <a:r>
              <a:rPr altLang="en-US" lang="zh-CN">
                <a:noFill/>
              </a:rPr>
              <a:t> </a:t>
            </a:r>
          </a:p>
        </p:txBody>
      </p:sp>
      <p:cxnSp>
        <p:nvCxnSpPr>
          <p:cNvPr id="3146091" name="直接箭头连接符 73"/>
          <p:cNvCxnSpPr>
            <a:cxnSpLocks/>
          </p:cNvCxnSpPr>
          <p:nvPr/>
        </p:nvCxnSpPr>
        <p:spPr>
          <a:xfrm flipH="1">
            <a:off x="3609405" y="1063034"/>
            <a:ext cx="386035" cy="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339" name="矩形 74"/>
          <p:cNvSpPr>
            <a:spLocks noChangeAspect="1" noMove="1" noResize="1" noRot="1" noAdjustHandles="1" noEditPoints="1" noChangeArrowheads="1" noChangeShapeType="1" noTextEdit="1"/>
          </p:cNvSpPr>
          <p:nvPr/>
        </p:nvSpPr>
        <p:spPr>
          <a:xfrm>
            <a:off x="4867481" y="2212328"/>
            <a:ext cx="3739934" cy="409856"/>
          </a:xfrm>
          <a:prstGeom prst="rect"/>
          <a:blipFill>
            <a:blip xmlns:r="http://schemas.openxmlformats.org/officeDocument/2006/relationships" r:embed="rId14"/>
            <a:stretch>
              <a:fillRect b="-14925"/>
            </a:stretch>
          </a:blipFill>
        </p:spPr>
        <p:txBody>
          <a:bodyPr/>
          <a:p>
            <a:r>
              <a:rPr altLang="en-US" lang="zh-CN">
                <a:noFill/>
              </a:rPr>
              <a:t> </a:t>
            </a:r>
          </a:p>
        </p:txBody>
      </p:sp>
      <p:sp>
        <p:nvSpPr>
          <p:cNvPr id="1052340" name="矩形 75"/>
          <p:cNvSpPr>
            <a:spLocks noChangeAspect="1" noMove="1" noResize="1" noRot="1" noAdjustHandles="1" noEditPoints="1" noChangeArrowheads="1" noChangeShapeType="1" noTextEdit="1"/>
          </p:cNvSpPr>
          <p:nvPr/>
        </p:nvSpPr>
        <p:spPr>
          <a:xfrm>
            <a:off x="4867481" y="3093711"/>
            <a:ext cx="3602204" cy="770852"/>
          </a:xfrm>
          <a:prstGeom prst="rect"/>
          <a:blipFill>
            <a:blip xmlns:r="http://schemas.openxmlformats.org/officeDocument/2006/relationships" r:embed="rId15"/>
            <a:stretch>
              <a:fillRect/>
            </a:stretch>
          </a:blipFill>
        </p:spPr>
        <p:txBody>
          <a:bodyPr/>
          <a:p>
            <a:r>
              <a:rPr altLang="en-US" lang="zh-CN">
                <a:noFill/>
              </a:rPr>
              <a:t> </a:t>
            </a:r>
          </a:p>
        </p:txBody>
      </p:sp>
      <p:sp>
        <p:nvSpPr>
          <p:cNvPr id="1052341" name="矩形 1"/>
          <p:cNvSpPr>
            <a:spLocks noChangeAspect="1" noMove="1" noResize="1" noRot="1" noAdjustHandles="1" noEditPoints="1" noChangeArrowheads="1" noChangeShapeType="1" noTextEdit="1"/>
          </p:cNvSpPr>
          <p:nvPr/>
        </p:nvSpPr>
        <p:spPr>
          <a:xfrm>
            <a:off x="967340" y="4895935"/>
            <a:ext cx="3350340" cy="907813"/>
          </a:xfrm>
          <a:prstGeom prst="rect"/>
          <a:blipFill>
            <a:blip xmlns:r="http://schemas.openxmlformats.org/officeDocument/2006/relationships" r:embed="rId16"/>
            <a:stretch>
              <a:fillRect/>
            </a:stretch>
          </a:blipFill>
        </p:spPr>
        <p:txBody>
          <a:bodyPr/>
          <a:p>
            <a:r>
              <a:rPr altLang="en-US" lang="zh-CN">
                <a:noFill/>
              </a:rPr>
              <a:t> </a:t>
            </a:r>
          </a:p>
        </p:txBody>
      </p:sp>
      <p:sp>
        <p:nvSpPr>
          <p:cNvPr id="1052342" name="任意多边形 5"/>
          <p:cNvSpPr/>
          <p:nvPr/>
        </p:nvSpPr>
        <p:spPr>
          <a:xfrm>
            <a:off x="614017" y="468243"/>
            <a:ext cx="8441635" cy="5552661"/>
          </a:xfrm>
          <a:custGeom>
            <a:avLst/>
            <a:gdLst>
              <a:gd name="connsiteX0" fmla="*/ 3816626 w 8441635"/>
              <a:gd name="connsiteY0" fmla="*/ 145774 h 5552661"/>
              <a:gd name="connsiteX1" fmla="*/ 3816626 w 8441635"/>
              <a:gd name="connsiteY1" fmla="*/ 3290957 h 5552661"/>
              <a:gd name="connsiteX2" fmla="*/ 0 w 8441635"/>
              <a:gd name="connsiteY2" fmla="*/ 3290957 h 5552661"/>
              <a:gd name="connsiteX3" fmla="*/ 0 w 8441635"/>
              <a:gd name="connsiteY3" fmla="*/ 5552661 h 5552661"/>
              <a:gd name="connsiteX4" fmla="*/ 8441635 w 8441635"/>
              <a:gd name="connsiteY4" fmla="*/ 5552661 h 5552661"/>
              <a:gd name="connsiteX5" fmla="*/ 8441635 w 8441635"/>
              <a:gd name="connsiteY5" fmla="*/ 0 h 5552661"/>
              <a:gd name="connsiteX6" fmla="*/ 3807792 w 8441635"/>
              <a:gd name="connsiteY6" fmla="*/ 0 h 5552661"/>
              <a:gd name="connsiteX7" fmla="*/ 3807792 w 8441635"/>
              <a:gd name="connsiteY7" fmla="*/ 207618 h 555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41635" h="5552661">
                <a:moveTo>
                  <a:pt x="3816626" y="145774"/>
                </a:moveTo>
                <a:lnTo>
                  <a:pt x="3816626" y="3290957"/>
                </a:lnTo>
                <a:lnTo>
                  <a:pt x="0" y="3290957"/>
                </a:lnTo>
                <a:lnTo>
                  <a:pt x="0" y="5552661"/>
                </a:lnTo>
                <a:lnTo>
                  <a:pt x="8441635" y="5552661"/>
                </a:lnTo>
                <a:lnTo>
                  <a:pt x="8441635" y="0"/>
                </a:lnTo>
                <a:lnTo>
                  <a:pt x="3807792" y="0"/>
                </a:lnTo>
                <a:lnTo>
                  <a:pt x="3807792" y="207618"/>
                </a:lnTo>
              </a:path>
            </a:pathLst>
          </a:cu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2307"/>
                                        </p:tgtEl>
                                        <p:attrNameLst>
                                          <p:attrName>style.visibility</p:attrName>
                                        </p:attrNameLst>
                                      </p:cBhvr>
                                      <p:to>
                                        <p:strVal val="visible"/>
                                      </p:to>
                                    </p:set>
                                    <p:animEffect transition="in" filter="wipe(down)">
                                      <p:cBhvr>
                                        <p:cTn dur="500" id="7"/>
                                        <p:tgtEl>
                                          <p:spTgt spid="105230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2339"/>
                                        </p:tgtEl>
                                        <p:attrNameLst>
                                          <p:attrName>style.visibility</p:attrName>
                                        </p:attrNameLst>
                                      </p:cBhvr>
                                      <p:to>
                                        <p:strVal val="visible"/>
                                      </p:to>
                                    </p:set>
                                    <p:animEffect transition="in" filter="wipe(down)">
                                      <p:cBhvr>
                                        <p:cTn dur="500" id="12"/>
                                        <p:tgtEl>
                                          <p:spTgt spid="1052339"/>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2306"/>
                                        </p:tgtEl>
                                        <p:attrNameLst>
                                          <p:attrName>style.visibility</p:attrName>
                                        </p:attrNameLst>
                                      </p:cBhvr>
                                      <p:to>
                                        <p:strVal val="visible"/>
                                      </p:to>
                                    </p:set>
                                    <p:animEffect transition="in" filter="wipe(down)">
                                      <p:cBhvr>
                                        <p:cTn dur="500" id="15"/>
                                        <p:tgtEl>
                                          <p:spTgt spid="105230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2335"/>
                                        </p:tgtEl>
                                        <p:attrNameLst>
                                          <p:attrName>style.visibility</p:attrName>
                                        </p:attrNameLst>
                                      </p:cBhvr>
                                      <p:to>
                                        <p:strVal val="visible"/>
                                      </p:to>
                                    </p:set>
                                    <p:animEffect transition="in" filter="wipe(down)">
                                      <p:cBhvr>
                                        <p:cTn dur="500" id="20"/>
                                        <p:tgtEl>
                                          <p:spTgt spid="1052335"/>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2340"/>
                                        </p:tgtEl>
                                        <p:attrNameLst>
                                          <p:attrName>style.visibility</p:attrName>
                                        </p:attrNameLst>
                                      </p:cBhvr>
                                      <p:to>
                                        <p:strVal val="visible"/>
                                      </p:to>
                                    </p:set>
                                    <p:animEffect transition="in" filter="wipe(down)">
                                      <p:cBhvr>
                                        <p:cTn dur="500" id="23"/>
                                        <p:tgtEl>
                                          <p:spTgt spid="1052340"/>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2336"/>
                                        </p:tgtEl>
                                        <p:attrNameLst>
                                          <p:attrName>style.visibility</p:attrName>
                                        </p:attrNameLst>
                                      </p:cBhvr>
                                      <p:to>
                                        <p:strVal val="visible"/>
                                      </p:to>
                                    </p:set>
                                    <p:animEffect transition="in" filter="wipe(down)">
                                      <p:cBhvr>
                                        <p:cTn dur="500" id="28"/>
                                        <p:tgtEl>
                                          <p:spTgt spid="1052336"/>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2341"/>
                                        </p:tgtEl>
                                        <p:attrNameLst>
                                          <p:attrName>style.visibility</p:attrName>
                                        </p:attrNameLst>
                                      </p:cBhvr>
                                      <p:to>
                                        <p:strVal val="visible"/>
                                      </p:to>
                                    </p:set>
                                    <p:animEffect transition="in" filter="wipe(down)">
                                      <p:cBhvr>
                                        <p:cTn dur="500" id="33"/>
                                        <p:tgtEl>
                                          <p:spTgt spid="105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306" grpId="0"/>
      <p:bldP spid="1052307" grpId="0"/>
      <p:bldP spid="1052335" grpId="0"/>
      <p:bldP spid="1052336" grpId="0"/>
      <p:bldP spid="1052339" grpId="0"/>
      <p:bldP spid="1052340" grpId="0"/>
      <p:bldP spid="10523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9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57" name="组合 12"/>
          <p:cNvGrpSpPr/>
          <p:nvPr/>
        </p:nvGrpSpPr>
        <p:grpSpPr>
          <a:xfrm>
            <a:off x="5581433" y="367436"/>
            <a:ext cx="3029543" cy="3500539"/>
            <a:chOff x="5581433" y="367436"/>
            <a:chExt cx="3029543" cy="3500539"/>
          </a:xfrm>
        </p:grpSpPr>
        <p:grpSp>
          <p:nvGrpSpPr>
            <p:cNvPr id="158" name="组合 7"/>
            <p:cNvGrpSpPr/>
            <p:nvPr/>
          </p:nvGrpSpPr>
          <p:grpSpPr>
            <a:xfrm>
              <a:off x="5581433" y="367436"/>
              <a:ext cx="3029543" cy="3500539"/>
              <a:chOff x="4987177" y="3451220"/>
              <a:chExt cx="3029543" cy="3500539"/>
            </a:xfrm>
          </p:grpSpPr>
          <p:grpSp>
            <p:nvGrpSpPr>
              <p:cNvPr id="159" name="组合 173"/>
              <p:cNvGrpSpPr/>
              <p:nvPr/>
            </p:nvGrpSpPr>
            <p:grpSpPr>
              <a:xfrm>
                <a:off x="4987177" y="3451220"/>
                <a:ext cx="3029543" cy="3500539"/>
                <a:chOff x="582787" y="2246386"/>
                <a:chExt cx="3029543" cy="3500539"/>
              </a:xfrm>
            </p:grpSpPr>
            <p:grpSp>
              <p:nvGrpSpPr>
                <p:cNvPr id="160" name="组合 178"/>
                <p:cNvGrpSpPr/>
                <p:nvPr/>
              </p:nvGrpSpPr>
              <p:grpSpPr>
                <a:xfrm>
                  <a:off x="582787" y="2246386"/>
                  <a:ext cx="3029543" cy="3500539"/>
                  <a:chOff x="582787" y="2246386"/>
                  <a:chExt cx="3029543" cy="3500539"/>
                </a:xfrm>
              </p:grpSpPr>
              <p:grpSp>
                <p:nvGrpSpPr>
                  <p:cNvPr id="161" name="组合 203"/>
                  <p:cNvGrpSpPr/>
                  <p:nvPr/>
                </p:nvGrpSpPr>
                <p:grpSpPr>
                  <a:xfrm>
                    <a:off x="582787" y="2246386"/>
                    <a:ext cx="3029543" cy="3500539"/>
                    <a:chOff x="472582" y="1060105"/>
                    <a:chExt cx="3029543" cy="3500539"/>
                  </a:xfrm>
                </p:grpSpPr>
                <p:grpSp>
                  <p:nvGrpSpPr>
                    <p:cNvPr id="162" name="组合 205"/>
                    <p:cNvGrpSpPr/>
                    <p:nvPr/>
                  </p:nvGrpSpPr>
                  <p:grpSpPr>
                    <a:xfrm>
                      <a:off x="472582" y="1060105"/>
                      <a:ext cx="3029543" cy="3500539"/>
                      <a:chOff x="430637" y="1550492"/>
                      <a:chExt cx="3029543" cy="3500539"/>
                    </a:xfrm>
                  </p:grpSpPr>
                  <p:grpSp>
                    <p:nvGrpSpPr>
                      <p:cNvPr id="163" name="组合 209"/>
                      <p:cNvGrpSpPr/>
                      <p:nvPr/>
                    </p:nvGrpSpPr>
                    <p:grpSpPr>
                      <a:xfrm>
                        <a:off x="430637" y="1550492"/>
                        <a:ext cx="3029543" cy="3500539"/>
                        <a:chOff x="2661010" y="78156"/>
                        <a:chExt cx="3029543" cy="3500539"/>
                      </a:xfrm>
                    </p:grpSpPr>
                    <p:grpSp>
                      <p:nvGrpSpPr>
                        <p:cNvPr id="164" name="组合 217"/>
                        <p:cNvGrpSpPr/>
                        <p:nvPr/>
                      </p:nvGrpSpPr>
                      <p:grpSpPr>
                        <a:xfrm>
                          <a:off x="2661010" y="78156"/>
                          <a:ext cx="3029543" cy="3500539"/>
                          <a:chOff x="714556" y="1314903"/>
                          <a:chExt cx="3029543" cy="3500539"/>
                        </a:xfrm>
                      </p:grpSpPr>
                      <p:grpSp>
                        <p:nvGrpSpPr>
                          <p:cNvPr id="165" name="Group 1096"/>
                          <p:cNvGrpSpPr/>
                          <p:nvPr/>
                        </p:nvGrpSpPr>
                        <p:grpSpPr bwMode="auto">
                          <a:xfrm>
                            <a:off x="1414574" y="1569267"/>
                            <a:ext cx="1047932" cy="3246175"/>
                            <a:chOff x="4170" y="2035"/>
                            <a:chExt cx="737" cy="2283"/>
                          </a:xfrm>
                        </p:grpSpPr>
                        <p:sp>
                          <p:nvSpPr>
                            <p:cNvPr id="104890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09"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2"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3"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14" name="文本框 224"/>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915" name="文本框 225"/>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916"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7"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8" name="矩形 22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9"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0" name="矩形 233"/>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1" name="文本框 234"/>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922" name="文本框 235"/>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60" name="直接连接符 236"/>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923" name="椭圆 238"/>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4" name="文本框 21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925" name="椭圆 210"/>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6" name="文本框 206"/>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927" name="文本框 207"/>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8928" name="文本框 208"/>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8929" name="矩形 196"/>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0" name="文本框 198"/>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8931" name="文本框 202"/>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8932" name="椭圆 179"/>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33" name="矩形 245"/>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61" name="直接箭头连接符 180"/>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34" name="文本框 195"/>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62" name="直接箭头连接符 197"/>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35" name="文本框 199"/>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63" name="直接箭头连接符 20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36" name="文本框 20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64" name="直接箭头连接符 204"/>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37" name="文本框 211"/>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8938" name="文本框 212"/>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8939" name="文本框 214"/>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8940" name="椭圆 215"/>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65" name="直接箭头连接符 216"/>
          <p:cNvCxnSpPr>
            <a:cxnSpLocks/>
          </p:cNvCxnSpPr>
          <p:nvPr/>
        </p:nvCxnSpPr>
        <p:spPr>
          <a:xfrm>
            <a:off x="6426907" y="1995029"/>
            <a:ext cx="456299" cy="486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41" name="文本框 218"/>
          <p:cNvSpPr txBox="1"/>
          <p:nvPr/>
        </p:nvSpPr>
        <p:spPr>
          <a:xfrm>
            <a:off x="6398889" y="1534894"/>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8942" name="Rectangle 3"/>
          <p:cNvSpPr>
            <a:spLocks noChangeArrowheads="1"/>
          </p:cNvSpPr>
          <p:nvPr/>
        </p:nvSpPr>
        <p:spPr bwMode="auto">
          <a:xfrm>
            <a:off x="496209" y="519714"/>
            <a:ext cx="2291165"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Feedback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反馈</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943" name="文本框 231"/>
          <p:cNvSpPr txBox="1"/>
          <p:nvPr/>
        </p:nvSpPr>
        <p:spPr>
          <a:xfrm>
            <a:off x="1376227" y="4756409"/>
            <a:ext cx="702718" cy="8026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 ↑</a:t>
            </a:r>
            <a:endParaRPr altLang="en-US" b="1" dirty="0" sz="2400" lang="zh-CN">
              <a:latin typeface="Arial" panose="020B0604020202020204" pitchFamily="34" charset="0"/>
              <a:cs typeface="Arial" panose="020B0604020202020204" pitchFamily="34" charset="0"/>
            </a:endParaRPr>
          </a:p>
        </p:txBody>
      </p:sp>
      <p:sp>
        <p:nvSpPr>
          <p:cNvPr id="1048944" name="圆角矩形 22"/>
          <p:cNvSpPr/>
          <p:nvPr/>
        </p:nvSpPr>
        <p:spPr>
          <a:xfrm>
            <a:off x="711200" y="4620795"/>
            <a:ext cx="7899776" cy="2036214"/>
          </a:xfrm>
          <a:prstGeom prst="roundRect"/>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66" name="组合 24"/>
          <p:cNvGrpSpPr/>
          <p:nvPr/>
        </p:nvGrpSpPr>
        <p:grpSpPr>
          <a:xfrm>
            <a:off x="2189405" y="4741422"/>
            <a:ext cx="1512065" cy="891540"/>
            <a:chOff x="2189405" y="4741422"/>
            <a:chExt cx="1512065" cy="891540"/>
          </a:xfrm>
        </p:grpSpPr>
        <p:sp>
          <p:nvSpPr>
            <p:cNvPr id="1048945" name="文本框 230"/>
            <p:cNvSpPr txBox="1"/>
            <p:nvPr/>
          </p:nvSpPr>
          <p:spPr>
            <a:xfrm>
              <a:off x="2834861" y="4741422"/>
              <a:ext cx="866609"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946" name="右箭头 23"/>
            <p:cNvSpPr/>
            <p:nvPr/>
          </p:nvSpPr>
          <p:spPr>
            <a:xfrm>
              <a:off x="2189405" y="4879861"/>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67" name="组合 247"/>
          <p:cNvGrpSpPr/>
          <p:nvPr/>
        </p:nvGrpSpPr>
        <p:grpSpPr>
          <a:xfrm>
            <a:off x="3832895" y="4756409"/>
            <a:ext cx="1512065" cy="891540"/>
            <a:chOff x="2189405" y="4741422"/>
            <a:chExt cx="1512065" cy="891540"/>
          </a:xfrm>
        </p:grpSpPr>
        <p:sp>
          <p:nvSpPr>
            <p:cNvPr id="1048947" name="文本框 248"/>
            <p:cNvSpPr txBox="1"/>
            <p:nvPr/>
          </p:nvSpPr>
          <p:spPr>
            <a:xfrm>
              <a:off x="2834861" y="4741422"/>
              <a:ext cx="866609"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EQ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948" name="右箭头 249"/>
            <p:cNvSpPr/>
            <p:nvPr/>
          </p:nvSpPr>
          <p:spPr>
            <a:xfrm>
              <a:off x="2189405" y="4879861"/>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68" name="组合 250"/>
          <p:cNvGrpSpPr/>
          <p:nvPr/>
        </p:nvGrpSpPr>
        <p:grpSpPr>
          <a:xfrm>
            <a:off x="5650762" y="4757975"/>
            <a:ext cx="1700799" cy="891540"/>
            <a:chOff x="2189405" y="4741422"/>
            <a:chExt cx="1700799" cy="891540"/>
          </a:xfrm>
        </p:grpSpPr>
        <p:sp>
          <p:nvSpPr>
            <p:cNvPr id="1048949" name="文本框 251"/>
            <p:cNvSpPr txBox="1"/>
            <p:nvPr/>
          </p:nvSpPr>
          <p:spPr>
            <a:xfrm>
              <a:off x="2834861" y="4741422"/>
              <a:ext cx="1055343"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EQ</a:t>
              </a:r>
              <a:r>
                <a:rPr altLang="zh-CN"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950" name="右箭头 252"/>
            <p:cNvSpPr/>
            <p:nvPr/>
          </p:nvSpPr>
          <p:spPr>
            <a:xfrm>
              <a:off x="2189405" y="4879861"/>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69" name="组合 26"/>
          <p:cNvGrpSpPr/>
          <p:nvPr/>
        </p:nvGrpSpPr>
        <p:grpSpPr>
          <a:xfrm>
            <a:off x="6259303" y="5416609"/>
            <a:ext cx="2639766" cy="1405027"/>
            <a:chOff x="6259303" y="5416609"/>
            <a:chExt cx="2639766" cy="1405027"/>
          </a:xfrm>
        </p:grpSpPr>
        <p:grpSp>
          <p:nvGrpSpPr>
            <p:cNvPr id="170" name="组合 253"/>
            <p:cNvGrpSpPr/>
            <p:nvPr/>
          </p:nvGrpSpPr>
          <p:grpSpPr>
            <a:xfrm>
              <a:off x="6259303" y="5417107"/>
              <a:ext cx="1172344" cy="1404529"/>
              <a:chOff x="1787308" y="4694616"/>
              <a:chExt cx="1172344" cy="1404529"/>
            </a:xfrm>
          </p:grpSpPr>
          <p:sp>
            <p:nvSpPr>
              <p:cNvPr id="1048951" name="文本框 254"/>
              <p:cNvSpPr txBox="1"/>
              <p:nvPr/>
            </p:nvSpPr>
            <p:spPr>
              <a:xfrm>
                <a:off x="1787308" y="5207605"/>
                <a:ext cx="1172344" cy="8915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BEQ</a:t>
                </a:r>
                <a:r>
                  <a:rPr altLang="zh-CN" b="1" dirty="0" sz="2400" lang="en-US" smtClean="0">
                    <a:latin typeface="Arial" panose="020B0604020202020204" pitchFamily="34" charset="0"/>
                    <a:cs typeface="Arial" panose="020B0604020202020204" pitchFamily="34" charset="0"/>
                  </a:rPr>
                  <a:t> </a:t>
                </a:r>
                <a:r>
                  <a:rPr altLang="zh-CN" b="1" dirty="0" sz="2400" lang="en-US">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952" name="右箭头 255"/>
              <p:cNvSpPr/>
              <p:nvPr/>
            </p:nvSpPr>
            <p:spPr>
              <a:xfrm rot="5400000">
                <a:off x="2088748" y="4806806"/>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53" name="矩形 25"/>
            <p:cNvSpPr/>
            <p:nvPr/>
          </p:nvSpPr>
          <p:spPr>
            <a:xfrm>
              <a:off x="6823889" y="5416609"/>
              <a:ext cx="2075180" cy="358140"/>
            </a:xfrm>
            <a:prstGeom prst="rect"/>
          </p:spPr>
          <p:txBody>
            <a:bodyPr wrap="none">
              <a:spAutoFit/>
            </a:bodyPr>
            <a:p>
              <a:r>
                <a:rPr altLang="zh-CN" b="1" dirty="0" i="1" lang="en-US" smtClean="0">
                  <a:latin typeface="Arial" panose="020B0604020202020204" pitchFamily="34" charset="0"/>
                  <a:cs typeface="Arial" panose="020B0604020202020204" pitchFamily="34" charset="0"/>
                </a:rPr>
                <a:t>U</a:t>
              </a:r>
              <a:r>
                <a:rPr altLang="zh-CN" baseline="-25000" b="1" dirty="0" lang="en-US" smtClean="0">
                  <a:latin typeface="Arial" panose="020B0604020202020204" pitchFamily="34" charset="0"/>
                  <a:cs typeface="Arial" panose="020B0604020202020204" pitchFamily="34" charset="0"/>
                </a:rPr>
                <a:t>BEQ</a:t>
              </a:r>
              <a:r>
                <a:rPr altLang="zh-CN" b="1" dirty="0" lang="en-US" smtClean="0">
                  <a:latin typeface="Arial" panose="020B0604020202020204" pitchFamily="34" charset="0"/>
                  <a:cs typeface="Arial" panose="020B0604020202020204" pitchFamily="34" charset="0"/>
                </a:rPr>
                <a:t>=</a:t>
              </a:r>
              <a:r>
                <a:rPr altLang="zh-CN" b="1" dirty="0" i="1" lang="en-US">
                  <a:latin typeface="Arial" panose="020B0604020202020204" pitchFamily="34" charset="0"/>
                  <a:cs typeface="Arial" panose="020B0604020202020204" pitchFamily="34" charset="0"/>
                </a:rPr>
                <a:t> </a:t>
              </a:r>
              <a:r>
                <a:rPr altLang="zh-CN" b="1" dirty="0" i="1" lang="en-US" smtClean="0">
                  <a:latin typeface="Arial" panose="020B0604020202020204" pitchFamily="34" charset="0"/>
                  <a:cs typeface="Arial" panose="020B0604020202020204" pitchFamily="34" charset="0"/>
                </a:rPr>
                <a:t>U</a:t>
              </a:r>
              <a:r>
                <a:rPr altLang="zh-CN" baseline="-25000" b="1" dirty="0" lang="en-US" smtClean="0">
                  <a:latin typeface="Arial" panose="020B0604020202020204" pitchFamily="34" charset="0"/>
                  <a:cs typeface="Arial" panose="020B0604020202020204" pitchFamily="34" charset="0"/>
                </a:rPr>
                <a:t>BQ</a:t>
              </a:r>
              <a:r>
                <a:rPr altLang="zh-CN" b="1" dirty="0" lang="en-US" smtClean="0">
                  <a:latin typeface="Arial" panose="020B0604020202020204" pitchFamily="34" charset="0"/>
                  <a:cs typeface="Arial" panose="020B0604020202020204" pitchFamily="34" charset="0"/>
                </a:rPr>
                <a:t>-</a:t>
              </a:r>
              <a:r>
                <a:rPr altLang="zh-CN" b="1" dirty="0" i="1" lang="en-US" smtClean="0">
                  <a:latin typeface="Arial" panose="020B0604020202020204" pitchFamily="34" charset="0"/>
                  <a:cs typeface="Arial" panose="020B0604020202020204" pitchFamily="34" charset="0"/>
                </a:rPr>
                <a:t> U</a:t>
              </a:r>
              <a:r>
                <a:rPr altLang="zh-CN" baseline="-25000" b="1" dirty="0" lang="en-US" smtClean="0">
                  <a:latin typeface="Arial" panose="020B0604020202020204" pitchFamily="34" charset="0"/>
                  <a:cs typeface="Arial" panose="020B0604020202020204" pitchFamily="34" charset="0"/>
                </a:rPr>
                <a:t>EQ</a:t>
              </a:r>
              <a:endParaRPr altLang="en-US" dirty="0" lang="zh-CN"/>
            </a:p>
          </p:txBody>
        </p:sp>
      </p:grpSp>
      <p:grpSp>
        <p:nvGrpSpPr>
          <p:cNvPr id="171" name="组合 256"/>
          <p:cNvGrpSpPr/>
          <p:nvPr/>
        </p:nvGrpSpPr>
        <p:grpSpPr>
          <a:xfrm>
            <a:off x="4552302" y="5976135"/>
            <a:ext cx="1488011" cy="535940"/>
            <a:chOff x="2547919" y="4807102"/>
            <a:chExt cx="1488011" cy="535940"/>
          </a:xfrm>
        </p:grpSpPr>
        <p:sp>
          <p:nvSpPr>
            <p:cNvPr id="1048954" name="文本框 257"/>
            <p:cNvSpPr txBox="1"/>
            <p:nvPr/>
          </p:nvSpPr>
          <p:spPr>
            <a:xfrm>
              <a:off x="2547919" y="4807102"/>
              <a:ext cx="1055343"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r>
                <a:rPr altLang="zh-CN" b="1" dirty="0" sz="2400" lang="en-US">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p:txBody>
        </p:sp>
        <p:sp>
          <p:nvSpPr>
            <p:cNvPr id="1048955" name="右箭头 258"/>
            <p:cNvSpPr/>
            <p:nvPr/>
          </p:nvSpPr>
          <p:spPr>
            <a:xfrm flipH="1">
              <a:off x="3596791" y="4930556"/>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72" name="组合 259"/>
          <p:cNvGrpSpPr/>
          <p:nvPr/>
        </p:nvGrpSpPr>
        <p:grpSpPr>
          <a:xfrm>
            <a:off x="2741246" y="5964779"/>
            <a:ext cx="1488011" cy="535940"/>
            <a:chOff x="2547919" y="4807102"/>
            <a:chExt cx="1488011" cy="535940"/>
          </a:xfrm>
        </p:grpSpPr>
        <p:sp>
          <p:nvSpPr>
            <p:cNvPr id="1048956" name="文本框 260"/>
            <p:cNvSpPr txBox="1"/>
            <p:nvPr/>
          </p:nvSpPr>
          <p:spPr>
            <a:xfrm>
              <a:off x="2547919" y="4807102"/>
              <a:ext cx="1055343"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CQ</a:t>
              </a:r>
              <a:r>
                <a:rPr altLang="zh-CN" b="1" dirty="0" sz="2400" lang="en-US" smtClean="0">
                  <a:latin typeface="Arial" panose="020B0604020202020204" pitchFamily="34" charset="0"/>
                  <a:cs typeface="Arial" panose="020B0604020202020204" pitchFamily="34" charset="0"/>
                </a:rPr>
                <a:t> </a:t>
              </a:r>
              <a:r>
                <a:rPr altLang="zh-CN" b="1" dirty="0" sz="2400" lang="en-US">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8957" name="右箭头 261"/>
            <p:cNvSpPr/>
            <p:nvPr/>
          </p:nvSpPr>
          <p:spPr>
            <a:xfrm flipH="1">
              <a:off x="3596791" y="4930556"/>
              <a:ext cx="439139" cy="21475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58" name="Rectangle 3"/>
          <p:cNvSpPr>
            <a:spLocks noChangeArrowheads="1"/>
          </p:cNvSpPr>
          <p:nvPr/>
        </p:nvSpPr>
        <p:spPr bwMode="auto">
          <a:xfrm>
            <a:off x="526546" y="3780200"/>
            <a:ext cx="5238150"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DC Negative Feedback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直流负反馈</a:t>
            </a:r>
          </a:p>
        </p:txBody>
      </p:sp>
      <p:sp>
        <p:nvSpPr>
          <p:cNvPr id="1048959" name="Rectangle 3"/>
          <p:cNvSpPr>
            <a:spLocks noChangeArrowheads="1"/>
          </p:cNvSpPr>
          <p:nvPr/>
        </p:nvSpPr>
        <p:spPr bwMode="auto">
          <a:xfrm>
            <a:off x="505468" y="1012015"/>
            <a:ext cx="4944716" cy="1336039"/>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Transport output signal (</a:t>
            </a:r>
            <a:r>
              <a:rPr altLang="zh-CN" dirty="0" sz="2400" i="1" kumimoji="1" lang="en-US" smtClean="0">
                <a:latin typeface="Arial" panose="020B0604020202020204" pitchFamily="34" charset="0"/>
                <a:cs typeface="Arial" panose="020B0604020202020204" pitchFamily="34" charset="0"/>
              </a:rPr>
              <a:t>I</a:t>
            </a:r>
            <a:r>
              <a:rPr altLang="zh-CN" baseline="-25000" dirty="0" sz="2400" kumimoji="1" lang="en-US" smtClean="0">
                <a:latin typeface="Arial" panose="020B0604020202020204" pitchFamily="34" charset="0"/>
                <a:cs typeface="Arial" panose="020B0604020202020204" pitchFamily="34" charset="0"/>
              </a:rPr>
              <a:t>C</a:t>
            </a:r>
            <a:r>
              <a:rPr altLang="zh-CN" dirty="0" sz="2400" kumimoji="1" lang="en-US" smtClean="0">
                <a:latin typeface="Arial" panose="020B0604020202020204" pitchFamily="34" charset="0"/>
                <a:cs typeface="Arial" panose="020B0604020202020204" pitchFamily="34" charset="0"/>
              </a:rPr>
              <a:t>) back to the input circuit, and in turn affect the input signal (</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BEQ</a:t>
            </a:r>
            <a:r>
              <a:rPr altLang="zh-CN" dirty="0" sz="2400" kumimoji="1" lang="en-US" smtClean="0">
                <a:latin typeface="Arial" panose="020B0604020202020204" pitchFamily="34" charset="0"/>
                <a:cs typeface="Arial" panose="020B0604020202020204" pitchFamily="34" charset="0"/>
              </a:rPr>
              <a:t>)</a:t>
            </a:r>
            <a:endParaRPr altLang="en-US" dirty="0" sz="3200" kumimoji="1" lang="zh-CN" smtClean="0">
              <a:latin typeface="Arial" panose="020B0604020202020204" pitchFamily="34" charset="0"/>
              <a:cs typeface="Arial" panose="020B0604020202020204" pitchFamily="34" charset="0"/>
            </a:endParaRPr>
          </a:p>
        </p:txBody>
      </p:sp>
      <p:sp>
        <p:nvSpPr>
          <p:cNvPr id="1048960" name="Rectangle 3"/>
          <p:cNvSpPr>
            <a:spLocks noChangeArrowheads="1"/>
          </p:cNvSpPr>
          <p:nvPr/>
        </p:nvSpPr>
        <p:spPr bwMode="auto">
          <a:xfrm>
            <a:off x="509966" y="2313105"/>
            <a:ext cx="4162416" cy="461665"/>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Negative Feedback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负反馈</a:t>
            </a:r>
          </a:p>
        </p:txBody>
      </p:sp>
      <p:sp>
        <p:nvSpPr>
          <p:cNvPr id="1048961" name="Rectangle 3"/>
          <p:cNvSpPr>
            <a:spLocks noChangeArrowheads="1"/>
          </p:cNvSpPr>
          <p:nvPr/>
        </p:nvSpPr>
        <p:spPr bwMode="auto">
          <a:xfrm>
            <a:off x="526546" y="2855807"/>
            <a:ext cx="5061254"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The feedback make the variation of output signal smaller </a:t>
            </a:r>
            <a:endParaRPr altLang="en-US" dirty="0" sz="3200" kumimoji="1" lang="zh-CN" smtClean="0">
              <a:latin typeface="Arial" panose="020B0604020202020204" pitchFamily="34" charset="0"/>
              <a:cs typeface="Arial" panose="020B0604020202020204"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9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76" name="组合 6"/>
          <p:cNvGrpSpPr/>
          <p:nvPr/>
        </p:nvGrpSpPr>
        <p:grpSpPr>
          <a:xfrm>
            <a:off x="4478643" y="2324400"/>
            <a:ext cx="4509262" cy="3223270"/>
            <a:chOff x="4274796" y="2083060"/>
            <a:chExt cx="4509262" cy="3223270"/>
          </a:xfrm>
        </p:grpSpPr>
        <p:grpSp>
          <p:nvGrpSpPr>
            <p:cNvPr id="177" name="组合 1"/>
            <p:cNvGrpSpPr/>
            <p:nvPr/>
          </p:nvGrpSpPr>
          <p:grpSpPr>
            <a:xfrm>
              <a:off x="4274796" y="2083060"/>
              <a:ext cx="4509262" cy="3223270"/>
              <a:chOff x="4353253" y="2246182"/>
              <a:chExt cx="4509262" cy="3223270"/>
            </a:xfrm>
          </p:grpSpPr>
          <p:grpSp>
            <p:nvGrpSpPr>
              <p:cNvPr id="178" name="组合 118"/>
              <p:cNvGrpSpPr/>
              <p:nvPr/>
            </p:nvGrpSpPr>
            <p:grpSpPr>
              <a:xfrm>
                <a:off x="4353253" y="2246182"/>
                <a:ext cx="4509262" cy="3223270"/>
                <a:chOff x="3823835" y="329238"/>
                <a:chExt cx="4509262" cy="3223270"/>
              </a:xfrm>
            </p:grpSpPr>
            <p:grpSp>
              <p:nvGrpSpPr>
                <p:cNvPr id="179" name="组合 119"/>
                <p:cNvGrpSpPr/>
                <p:nvPr/>
              </p:nvGrpSpPr>
              <p:grpSpPr>
                <a:xfrm>
                  <a:off x="4224308" y="329238"/>
                  <a:ext cx="4108789" cy="3223270"/>
                  <a:chOff x="239826" y="1060105"/>
                  <a:chExt cx="4108789" cy="3223270"/>
                </a:xfrm>
              </p:grpSpPr>
              <p:grpSp>
                <p:nvGrpSpPr>
                  <p:cNvPr id="180" name="组合 121"/>
                  <p:cNvGrpSpPr/>
                  <p:nvPr/>
                </p:nvGrpSpPr>
                <p:grpSpPr>
                  <a:xfrm>
                    <a:off x="239826" y="1060105"/>
                    <a:ext cx="4108789" cy="3223270"/>
                    <a:chOff x="197881" y="1550492"/>
                    <a:chExt cx="4108789" cy="3223270"/>
                  </a:xfrm>
                </p:grpSpPr>
                <p:grpSp>
                  <p:nvGrpSpPr>
                    <p:cNvPr id="181" name="组合 125"/>
                    <p:cNvGrpSpPr/>
                    <p:nvPr/>
                  </p:nvGrpSpPr>
                  <p:grpSpPr>
                    <a:xfrm>
                      <a:off x="197881" y="1550492"/>
                      <a:ext cx="4108789" cy="3223270"/>
                      <a:chOff x="2428254" y="78156"/>
                      <a:chExt cx="4108789" cy="3223270"/>
                    </a:xfrm>
                  </p:grpSpPr>
                  <p:grpSp>
                    <p:nvGrpSpPr>
                      <p:cNvPr id="182" name="组合 127"/>
                      <p:cNvGrpSpPr/>
                      <p:nvPr/>
                    </p:nvGrpSpPr>
                    <p:grpSpPr>
                      <a:xfrm>
                        <a:off x="2428254" y="78156"/>
                        <a:ext cx="4108789" cy="3223270"/>
                        <a:chOff x="4869126" y="515430"/>
                        <a:chExt cx="4108789" cy="3223270"/>
                      </a:xfrm>
                    </p:grpSpPr>
                    <p:grpSp>
                      <p:nvGrpSpPr>
                        <p:cNvPr id="183" name="组合 138"/>
                        <p:cNvGrpSpPr/>
                        <p:nvPr/>
                      </p:nvGrpSpPr>
                      <p:grpSpPr>
                        <a:xfrm>
                          <a:off x="4869126" y="515430"/>
                          <a:ext cx="4108789" cy="3223270"/>
                          <a:chOff x="748121" y="1410029"/>
                          <a:chExt cx="4108789" cy="3223270"/>
                        </a:xfrm>
                      </p:grpSpPr>
                      <p:grpSp>
                        <p:nvGrpSpPr>
                          <p:cNvPr id="184" name="组合 142"/>
                          <p:cNvGrpSpPr/>
                          <p:nvPr/>
                        </p:nvGrpSpPr>
                        <p:grpSpPr>
                          <a:xfrm>
                            <a:off x="748121" y="1410029"/>
                            <a:ext cx="3718545" cy="3223270"/>
                            <a:chOff x="481800" y="1314903"/>
                            <a:chExt cx="3718545" cy="3223270"/>
                          </a:xfrm>
                        </p:grpSpPr>
                        <p:grpSp>
                          <p:nvGrpSpPr>
                            <p:cNvPr id="185" name="组合 145"/>
                            <p:cNvGrpSpPr/>
                            <p:nvPr/>
                          </p:nvGrpSpPr>
                          <p:grpSpPr>
                            <a:xfrm>
                              <a:off x="687985" y="1314903"/>
                              <a:ext cx="3181035" cy="3223270"/>
                              <a:chOff x="687985" y="1314903"/>
                              <a:chExt cx="3181035" cy="3223270"/>
                            </a:xfrm>
                          </p:grpSpPr>
                          <p:grpSp>
                            <p:nvGrpSpPr>
                              <p:cNvPr id="186" name="Group 1096"/>
                              <p:cNvGrpSpPr/>
                              <p:nvPr/>
                            </p:nvGrpSpPr>
                            <p:grpSpPr bwMode="auto">
                              <a:xfrm>
                                <a:off x="1275234" y="1569267"/>
                                <a:ext cx="1187278" cy="2968906"/>
                                <a:chOff x="4072" y="2035"/>
                                <a:chExt cx="835" cy="2088"/>
                              </a:xfrm>
                            </p:grpSpPr>
                            <p:sp>
                              <p:nvSpPr>
                                <p:cNvPr id="104896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7" name="Line 1073"/>
                                <p:cNvSpPr>
                                  <a:spLocks noChangeShapeType="1"/>
                                </p:cNvSpPr>
                                <p:nvPr/>
                              </p:nvSpPr>
                              <p:spPr bwMode="auto">
                                <a:xfrm flipH="1">
                                  <a:off x="4072" y="3080"/>
                                  <a:ext cx="60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0"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1" name="Line 1077"/>
                                <p:cNvSpPr>
                                  <a:spLocks noChangeShapeType="1"/>
                                </p:cNvSpPr>
                                <p:nvPr/>
                              </p:nvSpPr>
                              <p:spPr bwMode="auto">
                                <a:xfrm>
                                  <a:off x="4897" y="3334"/>
                                  <a:ext cx="0" cy="78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72" name="文本框 152"/>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973" name="文本框 153"/>
                              <p:cNvSpPr txBox="1"/>
                              <p:nvPr/>
                            </p:nvSpPr>
                            <p:spPr>
                              <a:xfrm>
                                <a:off x="2481634" y="188733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974" name="Line 1077"/>
                              <p:cNvSpPr>
                                <a:spLocks noChangeShapeType="1"/>
                              </p:cNvSpPr>
                              <p:nvPr/>
                            </p:nvSpPr>
                            <p:spPr bwMode="auto">
                              <a:xfrm flipV="1">
                                <a:off x="1706017" y="1568726"/>
                                <a:ext cx="0" cy="27607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5" name="Line 1073"/>
                              <p:cNvSpPr>
                                <a:spLocks noChangeShapeType="1"/>
                              </p:cNvSpPr>
                              <p:nvPr/>
                            </p:nvSpPr>
                            <p:spPr bwMode="auto">
                              <a:xfrm flipH="1">
                                <a:off x="687985" y="4329508"/>
                                <a:ext cx="318103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6" name="Line 1073"/>
                              <p:cNvSpPr>
                                <a:spLocks noChangeShapeType="1"/>
                              </p:cNvSpPr>
                              <p:nvPr/>
                            </p:nvSpPr>
                            <p:spPr bwMode="auto">
                              <a:xfrm flipH="1">
                                <a:off x="2447870" y="2540660"/>
                                <a:ext cx="67957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7" name="矩形 157"/>
                              <p:cNvSpPr/>
                              <p:nvPr/>
                            </p:nvSpPr>
                            <p:spPr>
                              <a:xfrm rot="16200000">
                                <a:off x="1480251"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8" name="Line 1077"/>
                              <p:cNvSpPr>
                                <a:spLocks noChangeShapeType="1"/>
                              </p:cNvSpPr>
                              <p:nvPr/>
                            </p:nvSpPr>
                            <p:spPr bwMode="auto">
                              <a:xfrm flipH="1" flipV="1">
                                <a:off x="1697382" y="1584126"/>
                                <a:ext cx="119825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9" name="矩形 159"/>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0" name="文本框 160"/>
                              <p:cNvSpPr txBox="1"/>
                              <p:nvPr/>
                            </p:nvSpPr>
                            <p:spPr>
                              <a:xfrm>
                                <a:off x="1001114" y="1836439"/>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B2</a:t>
                                </a:r>
                                <a:endParaRPr altLang="en-US" b="1" dirty="0" sz="2400" lang="zh-CN">
                                  <a:latin typeface="Arial" panose="020B0604020202020204" pitchFamily="34" charset="0"/>
                                  <a:cs typeface="Arial" panose="020B0604020202020204" pitchFamily="34" charset="0"/>
                                </a:endParaRPr>
                              </a:p>
                            </p:txBody>
                          </p:sp>
                          <p:sp>
                            <p:nvSpPr>
                              <p:cNvPr id="1048981" name="文本框 16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66" name="直接连接符 162"/>
                              <p:cNvCxnSpPr>
                                <a:cxnSpLocks/>
                              </p:cNvCxnSpPr>
                              <p:nvPr/>
                            </p:nvCxnSpPr>
                            <p:spPr>
                              <a:xfrm flipV="1">
                                <a:off x="2227710" y="45379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982" name="椭圆 163"/>
                              <p:cNvSpPr/>
                              <p:nvPr/>
                            </p:nvSpPr>
                            <p:spPr>
                              <a:xfrm>
                                <a:off x="2408275" y="429515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83" name="椭圆 146"/>
                            <p:cNvSpPr/>
                            <p:nvPr/>
                          </p:nvSpPr>
                          <p:spPr>
                            <a:xfrm>
                              <a:off x="481800" y="3484645"/>
                              <a:ext cx="385763" cy="385763"/>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4" name="文本框 147"/>
                            <p:cNvSpPr txBox="1"/>
                            <p:nvPr/>
                          </p:nvSpPr>
                          <p:spPr>
                            <a:xfrm>
                              <a:off x="687989" y="3224650"/>
                              <a:ext cx="372867"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85" name="文本框 148"/>
                            <p:cNvSpPr txBox="1"/>
                            <p:nvPr/>
                          </p:nvSpPr>
                          <p:spPr>
                            <a:xfrm>
                              <a:off x="719946" y="36439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67" name="直接箭头连接符 149"/>
                            <p:cNvCxnSpPr>
                              <a:cxnSpLocks/>
                            </p:cNvCxnSpPr>
                            <p:nvPr/>
                          </p:nvCxnSpPr>
                          <p:spPr>
                            <a:xfrm>
                              <a:off x="4200345" y="3600057"/>
                              <a:ext cx="0" cy="65109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68" name="直接箭头连接符 150"/>
                            <p:cNvCxnSpPr>
                              <a:cxnSpLocks/>
                            </p:cNvCxnSpPr>
                            <p:nvPr/>
                          </p:nvCxnSpPr>
                          <p:spPr>
                            <a:xfrm flipV="1">
                              <a:off x="4200345" y="2660826"/>
                              <a:ext cx="0" cy="57236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sp>
                        <p:nvSpPr>
                          <p:cNvPr id="1048986" name="文本框 143"/>
                          <p:cNvSpPr txBox="1"/>
                          <p:nvPr/>
                        </p:nvSpPr>
                        <p:spPr>
                          <a:xfrm>
                            <a:off x="4269847" y="240560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87" name="文本框 144"/>
                          <p:cNvSpPr txBox="1"/>
                          <p:nvPr/>
                        </p:nvSpPr>
                        <p:spPr>
                          <a:xfrm>
                            <a:off x="4293776" y="41649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988" name="Line 1077"/>
                        <p:cNvSpPr>
                          <a:spLocks noChangeShapeType="1"/>
                        </p:cNvSpPr>
                        <p:nvPr/>
                      </p:nvSpPr>
                      <p:spPr bwMode="auto">
                        <a:xfrm>
                          <a:off x="8256352" y="1731469"/>
                          <a:ext cx="0" cy="17985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89" name="矩形 140"/>
                        <p:cNvSpPr/>
                        <p:nvPr/>
                      </p:nvSpPr>
                      <p:spPr>
                        <a:xfrm rot="16200000">
                          <a:off x="8023331" y="2588659"/>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0" name="文本框 141"/>
                        <p:cNvSpPr txBox="1"/>
                        <p:nvPr/>
                      </p:nvSpPr>
                      <p:spPr>
                        <a:xfrm>
                          <a:off x="7650119" y="2456179"/>
                          <a:ext cx="723149"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1" dirty="0" sz="2400" lang="zh-CN">
                            <a:latin typeface="Arial" panose="020B0604020202020204" pitchFamily="34" charset="0"/>
                            <a:cs typeface="Arial" panose="020B0604020202020204" pitchFamily="34" charset="0"/>
                          </a:endParaRPr>
                        </a:p>
                      </p:txBody>
                    </p:sp>
                  </p:grpSp>
                  <p:sp>
                    <p:nvSpPr>
                      <p:cNvPr id="1048991" name="Line 1077"/>
                      <p:cNvSpPr>
                        <a:spLocks noChangeShapeType="1"/>
                      </p:cNvSpPr>
                      <p:nvPr/>
                    </p:nvSpPr>
                    <p:spPr bwMode="auto">
                      <a:xfrm>
                        <a:off x="2636697" y="1802100"/>
                        <a:ext cx="0" cy="1290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2" name="Line 1077"/>
                      <p:cNvSpPr>
                        <a:spLocks noChangeShapeType="1"/>
                      </p:cNvSpPr>
                      <p:nvPr/>
                    </p:nvSpPr>
                    <p:spPr bwMode="auto">
                      <a:xfrm>
                        <a:off x="3227156" y="1603300"/>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3" name="Line 1077"/>
                      <p:cNvSpPr>
                        <a:spLocks noChangeShapeType="1"/>
                      </p:cNvSpPr>
                      <p:nvPr/>
                    </p:nvSpPr>
                    <p:spPr bwMode="auto">
                      <a:xfrm>
                        <a:off x="3098081" y="160333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4" name="Line 1073"/>
                      <p:cNvSpPr>
                        <a:spLocks noChangeShapeType="1"/>
                      </p:cNvSpPr>
                      <p:nvPr/>
                    </p:nvSpPr>
                    <p:spPr bwMode="auto">
                      <a:xfrm flipH="1">
                        <a:off x="2634442" y="1815812"/>
                        <a:ext cx="4636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5" name="文本框 132"/>
                      <p:cNvSpPr txBox="1"/>
                      <p:nvPr/>
                    </p:nvSpPr>
                    <p:spPr>
                      <a:xfrm>
                        <a:off x="2873895" y="1141635"/>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1</a:t>
                        </a:r>
                        <a:endParaRPr altLang="en-US" b="1" dirty="0" sz="2400" lang="zh-CN">
                          <a:latin typeface="Arial" panose="020B0604020202020204" pitchFamily="34" charset="0"/>
                          <a:cs typeface="Arial" panose="020B0604020202020204" pitchFamily="34" charset="0"/>
                        </a:endParaRPr>
                      </a:p>
                    </p:txBody>
                  </p:sp>
                  <p:sp>
                    <p:nvSpPr>
                      <p:cNvPr id="1048996" name="Line 1077"/>
                      <p:cNvSpPr>
                        <a:spLocks noChangeShapeType="1"/>
                      </p:cNvSpPr>
                      <p:nvPr/>
                    </p:nvSpPr>
                    <p:spPr bwMode="auto">
                      <a:xfrm>
                        <a:off x="5202975" y="1101784"/>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7" name="Line 1077"/>
                      <p:cNvSpPr>
                        <a:spLocks noChangeShapeType="1"/>
                      </p:cNvSpPr>
                      <p:nvPr/>
                    </p:nvSpPr>
                    <p:spPr bwMode="auto">
                      <a:xfrm>
                        <a:off x="5073900" y="1101816"/>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8" name="文本框 135"/>
                      <p:cNvSpPr txBox="1"/>
                      <p:nvPr/>
                    </p:nvSpPr>
                    <p:spPr>
                      <a:xfrm>
                        <a:off x="5110147" y="753438"/>
                        <a:ext cx="57495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2</a:t>
                        </a:r>
                        <a:endParaRPr altLang="en-US" b="1" dirty="0" sz="2400" lang="zh-CN">
                          <a:latin typeface="Arial" panose="020B0604020202020204" pitchFamily="34" charset="0"/>
                          <a:cs typeface="Arial" panose="020B0604020202020204" pitchFamily="34" charset="0"/>
                        </a:endParaRPr>
                      </a:p>
                    </p:txBody>
                  </p:sp>
                  <p:sp>
                    <p:nvSpPr>
                      <p:cNvPr id="1048999" name="Line 1073"/>
                      <p:cNvSpPr>
                        <a:spLocks noChangeShapeType="1"/>
                      </p:cNvSpPr>
                      <p:nvPr/>
                    </p:nvSpPr>
                    <p:spPr bwMode="auto">
                      <a:xfrm flipH="1">
                        <a:off x="5202974" y="1297933"/>
                        <a:ext cx="612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0" name="文本框 137"/>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001" name="椭圆 126"/>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02" name="文本框 122"/>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003" name="文本框 123"/>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004" name="文本框 124"/>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005" name="矩形 120"/>
                <p:cNvSpPr>
                  <a:spLocks noChangeAspect="1" noMove="1" noResize="1" noRot="1" noAdjustHandles="1" noEditPoints="1" noChangeArrowheads="1" noChangeShapeType="1" noTextEdit="1"/>
                </p:cNvSpPr>
                <p:nvPr/>
              </p:nvSpPr>
              <p:spPr>
                <a:xfrm>
                  <a:off x="3823835" y="2410043"/>
                  <a:ext cx="546880" cy="461665"/>
                </a:xfrm>
                <a:prstGeom prst="rect"/>
                <a:blipFill>
                  <a:blip xmlns:r="http://schemas.openxmlformats.org/officeDocument/2006/relationships" r:embed="rId1"/>
                  <a:stretch>
                    <a:fillRect b="-1316"/>
                  </a:stretch>
                </a:blipFill>
              </p:spPr>
              <p:txBody>
                <a:bodyPr/>
                <a:p>
                  <a:r>
                    <a:rPr altLang="en-US" lang="zh-CN">
                      <a:noFill/>
                    </a:rPr>
                    <a:t> </a:t>
                  </a:r>
                </a:p>
              </p:txBody>
            </p:sp>
          </p:grpSp>
          <p:sp>
            <p:nvSpPr>
              <p:cNvPr id="1049006" name="矩形 170"/>
              <p:cNvSpPr>
                <a:spLocks noChangeAspect="1" noMove="1" noResize="1" noRot="1" noAdjustHandles="1" noEditPoints="1" noChangeArrowheads="1" noChangeShapeType="1" noTextEdit="1"/>
              </p:cNvSpPr>
              <p:nvPr/>
            </p:nvSpPr>
            <p:spPr>
              <a:xfrm>
                <a:off x="8202989" y="4117068"/>
                <a:ext cx="599780" cy="461665"/>
              </a:xfrm>
              <a:prstGeom prst="rect"/>
              <a:blipFill>
                <a:blip xmlns:r="http://schemas.openxmlformats.org/officeDocument/2006/relationships" r:embed="rId2"/>
                <a:stretch>
                  <a:fillRect/>
                </a:stretch>
              </a:blipFill>
            </p:spPr>
            <p:txBody>
              <a:bodyPr/>
              <a:p>
                <a:r>
                  <a:rPr altLang="en-US" lang="zh-CN">
                    <a:noFill/>
                  </a:rPr>
                  <a:t> </a:t>
                </a:r>
              </a:p>
            </p:txBody>
          </p:sp>
          <p:sp>
            <p:nvSpPr>
              <p:cNvPr id="1049007" name="矩形 171"/>
              <p:cNvSpPr/>
              <p:nvPr/>
            </p:nvSpPr>
            <p:spPr>
              <a:xfrm rot="16200000">
                <a:off x="6485632" y="4743887"/>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8" name="文本框 172"/>
              <p:cNvSpPr txBox="1"/>
              <p:nvPr/>
            </p:nvSpPr>
            <p:spPr>
              <a:xfrm>
                <a:off x="6753264" y="4646560"/>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009" name="矩形 181"/>
            <p:cNvSpPr/>
            <p:nvPr/>
          </p:nvSpPr>
          <p:spPr>
            <a:xfrm rot="16200000">
              <a:off x="5662451" y="4383120"/>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0" name="文本框 182"/>
            <p:cNvSpPr txBox="1"/>
            <p:nvPr/>
          </p:nvSpPr>
          <p:spPr>
            <a:xfrm>
              <a:off x="5223032" y="4239721"/>
              <a:ext cx="697015"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B1</a:t>
              </a:r>
              <a:endParaRPr altLang="en-US" b="1" dirty="0" sz="2400" lang="zh-CN">
                <a:latin typeface="Arial" panose="020B0604020202020204" pitchFamily="34" charset="0"/>
                <a:cs typeface="Arial" panose="020B0604020202020204" pitchFamily="34" charset="0"/>
              </a:endParaRPr>
            </a:p>
          </p:txBody>
        </p:sp>
        <p:sp>
          <p:nvSpPr>
            <p:cNvPr id="1049011" name="椭圆 183"/>
            <p:cNvSpPr/>
            <p:nvPr/>
          </p:nvSpPr>
          <p:spPr>
            <a:xfrm>
              <a:off x="5857599" y="50561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2" name="Line 1077"/>
            <p:cNvSpPr>
              <a:spLocks noChangeShapeType="1"/>
            </p:cNvSpPr>
            <p:nvPr/>
          </p:nvSpPr>
          <p:spPr bwMode="auto">
            <a:xfrm flipH="1" flipV="1">
              <a:off x="6655981" y="4317992"/>
              <a:ext cx="6649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3" name="Line 1077"/>
            <p:cNvSpPr>
              <a:spLocks noChangeShapeType="1"/>
            </p:cNvSpPr>
            <p:nvPr/>
          </p:nvSpPr>
          <p:spPr bwMode="auto">
            <a:xfrm flipV="1">
              <a:off x="7317795" y="4325034"/>
              <a:ext cx="0" cy="26876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4" name="Line 1077"/>
            <p:cNvSpPr>
              <a:spLocks noChangeShapeType="1"/>
            </p:cNvSpPr>
            <p:nvPr/>
          </p:nvSpPr>
          <p:spPr bwMode="auto">
            <a:xfrm rot="5400000">
              <a:off x="7317794" y="4408342"/>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5" name="Line 1077"/>
            <p:cNvSpPr>
              <a:spLocks noChangeShapeType="1"/>
            </p:cNvSpPr>
            <p:nvPr/>
          </p:nvSpPr>
          <p:spPr bwMode="auto">
            <a:xfrm rot="5400000">
              <a:off x="7318205" y="4522771"/>
              <a:ext cx="0" cy="4018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6" name="Line 1077"/>
            <p:cNvSpPr>
              <a:spLocks noChangeShapeType="1"/>
            </p:cNvSpPr>
            <p:nvPr/>
          </p:nvSpPr>
          <p:spPr bwMode="auto">
            <a:xfrm flipV="1">
              <a:off x="7317794" y="4730321"/>
              <a:ext cx="0" cy="37283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7" name="文本框 189"/>
            <p:cNvSpPr txBox="1"/>
            <p:nvPr/>
          </p:nvSpPr>
          <p:spPr>
            <a:xfrm>
              <a:off x="7424186" y="4492867"/>
              <a:ext cx="574951"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C</a:t>
              </a:r>
              <a:r>
                <a:rPr altLang="zh-CN" baseline="-25000"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018" name="椭圆 190"/>
            <p:cNvSpPr/>
            <p:nvPr/>
          </p:nvSpPr>
          <p:spPr>
            <a:xfrm>
              <a:off x="6609025" y="42769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9" name="椭圆 191"/>
            <p:cNvSpPr/>
            <p:nvPr/>
          </p:nvSpPr>
          <p:spPr>
            <a:xfrm>
              <a:off x="7277467" y="504899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0" name="椭圆 192"/>
            <p:cNvSpPr/>
            <p:nvPr/>
          </p:nvSpPr>
          <p:spPr>
            <a:xfrm>
              <a:off x="5855865" y="3781681"/>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1" name="椭圆 193"/>
            <p:cNvSpPr/>
            <p:nvPr/>
          </p:nvSpPr>
          <p:spPr>
            <a:xfrm>
              <a:off x="6602720" y="32648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22" name="Rectangle 1026"/>
          <p:cNvSpPr>
            <a:spLocks noChangeArrowheads="1"/>
          </p:cNvSpPr>
          <p:nvPr/>
        </p:nvSpPr>
        <p:spPr bwMode="auto">
          <a:xfrm>
            <a:off x="286790" y="379746"/>
            <a:ext cx="8570417" cy="1450340"/>
          </a:xfrm>
          <a:prstGeom prst="rect"/>
          <a:noFill/>
          <a:ln>
            <a:noFill/>
          </a:ln>
          <a:effectLst/>
        </p:spPr>
        <p:txBody>
          <a:bodyPr wrap="square">
            <a:spAutoFit/>
          </a:bodyPr>
          <a:p>
            <a:pPr algn="just" fontAlgn="base">
              <a:spcBef>
                <a:spcPct val="0"/>
              </a:spcBef>
              <a:spcAft>
                <a:spcPct val="0"/>
              </a:spcAft>
            </a:pP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Q</a:t>
            </a:r>
            <a:r>
              <a:rPr altLang="en-US" b="1" dirty="0" sz="2400" kumimoji="1" lang="zh-CN" smtClean="0">
                <a:latin typeface="Arial" panose="020B0604020202020204" pitchFamily="34" charset="0"/>
                <a:cs typeface="Arial" panose="020B0604020202020204" pitchFamily="34" charset="0"/>
              </a:rPr>
              <a:t>1</a:t>
            </a:r>
            <a:r>
              <a:rPr altLang="en-US" b="1" dirty="0" sz="2400" kumimoji="1" lang="zh-CN">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As shown in the figure</a:t>
            </a:r>
            <a:r>
              <a:rPr altLang="en-US" b="1" dirty="0" sz="2400" kumimoji="1" lang="zh-CN"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B2</a:t>
            </a:r>
            <a:r>
              <a:rPr altLang="zh-CN" b="1" dirty="0" sz="2400" kumimoji="1" lang="en-US" smtClean="0">
                <a:latin typeface="Arial" panose="020B0604020202020204" pitchFamily="34" charset="0"/>
                <a:cs typeface="Arial" panose="020B0604020202020204" pitchFamily="34" charset="0"/>
              </a:rPr>
              <a:t>=39kΩ，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B1</a:t>
            </a:r>
            <a:r>
              <a:rPr altLang="zh-CN" b="1" dirty="0" sz="2400" kumimoji="1" lang="en-US" smtClean="0">
                <a:latin typeface="Arial" panose="020B0604020202020204" pitchFamily="34" charset="0"/>
                <a:cs typeface="Arial" panose="020B0604020202020204" pitchFamily="34" charset="0"/>
              </a:rPr>
              <a:t>=10kΩ，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C</a:t>
            </a:r>
            <a:r>
              <a:rPr altLang="zh-CN" b="1" dirty="0" sz="2400" kumimoji="1" lang="en-US" smtClean="0">
                <a:latin typeface="Arial" panose="020B0604020202020204" pitchFamily="34" charset="0"/>
                <a:cs typeface="Arial" panose="020B0604020202020204" pitchFamily="34" charset="0"/>
              </a:rPr>
              <a:t>=2.7kΩ，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=1kΩ，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L</a:t>
            </a:r>
            <a:r>
              <a:rPr altLang="zh-CN" b="1" dirty="0" sz="2400" kumimoji="1" lang="en-US" smtClean="0">
                <a:latin typeface="Arial" panose="020B0604020202020204" pitchFamily="34" charset="0"/>
                <a:cs typeface="Arial" panose="020B0604020202020204" pitchFamily="34" charset="0"/>
              </a:rPr>
              <a:t>=5.1kΩ，</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1</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2</a:t>
            </a:r>
            <a:r>
              <a:rPr altLang="zh-CN" b="1" dirty="0" sz="2400" kumimoji="1" lang="en-US" smtClean="0">
                <a:latin typeface="Arial" panose="020B0604020202020204" pitchFamily="34" charset="0"/>
                <a:cs typeface="Arial" panose="020B0604020202020204" pitchFamily="34" charset="0"/>
              </a:rPr>
              <a:t>=10μF，</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=47μF，</a:t>
            </a:r>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=15V，transistor has </a:t>
            </a:r>
            <a:r>
              <a:rPr altLang="en-US" b="1" dirty="0" sz="2400" i="1" kumimoji="1" lang="zh-CN" smtClean="0">
                <a:latin typeface="+mn-ea"/>
                <a:sym typeface="Symbol" pitchFamily="18" charset="2"/>
              </a:rPr>
              <a:t> </a:t>
            </a:r>
            <a:r>
              <a:rPr altLang="zh-CN" b="1" dirty="0" sz="2400" kumimoji="1" lang="en-US">
                <a:latin typeface="Arial" panose="020B0604020202020204" pitchFamily="34" charset="0"/>
                <a:cs typeface="Arial" panose="020B0604020202020204" pitchFamily="34" charset="0"/>
              </a:rPr>
              <a:t>=100、</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bb'</a:t>
            </a:r>
            <a:r>
              <a:rPr altLang="zh-CN" b="1" dirty="0" sz="2400" kumimoji="1" lang="en-US">
                <a:latin typeface="Arial" panose="020B0604020202020204" pitchFamily="34" charset="0"/>
                <a:cs typeface="Arial" panose="020B0604020202020204" pitchFamily="34" charset="0"/>
              </a:rPr>
              <a:t>=300Ω、</a:t>
            </a:r>
            <a:r>
              <a:rPr altLang="zh-CN" b="1" dirty="0" sz="2400" i="1" kumimoji="1" lang="en-US">
                <a:latin typeface="Arial" panose="020B0604020202020204" pitchFamily="34" charset="0"/>
                <a:cs typeface="Arial" panose="020B0604020202020204" pitchFamily="34" charset="0"/>
              </a:rPr>
              <a:t>U</a:t>
            </a:r>
            <a:r>
              <a:rPr altLang="zh-CN" baseline="-30000" b="1" dirty="0" sz="2400" kumimoji="1" lang="en-US">
                <a:latin typeface="Arial" panose="020B0604020202020204" pitchFamily="34" charset="0"/>
                <a:cs typeface="Arial" panose="020B0604020202020204" pitchFamily="34" charset="0"/>
              </a:rPr>
              <a:t>BEQ</a:t>
            </a:r>
            <a:r>
              <a:rPr altLang="en-US" b="1" dirty="0" sz="2400" kumimoji="1" lang="zh-CN">
                <a:latin typeface="Arial" panose="020B0604020202020204" pitchFamily="34" charset="0"/>
                <a:cs typeface="Arial" panose="020B0604020202020204" pitchFamily="34" charset="0"/>
              </a:rPr>
              <a:t>=0.7</a:t>
            </a:r>
            <a:r>
              <a:rPr altLang="zh-CN" b="1" dirty="0" sz="2400" kumimoji="1" lang="en-US">
                <a:latin typeface="Arial" panose="020B0604020202020204" pitchFamily="34" charset="0"/>
                <a:cs typeface="Arial" panose="020B0604020202020204" pitchFamily="34" charset="0"/>
              </a:rPr>
              <a:t>V </a:t>
            </a:r>
            <a:r>
              <a:rPr altLang="en-US" b="1" dirty="0" sz="2400" kumimoji="1" lang="zh-CN" smtClean="0">
                <a:latin typeface="Arial" panose="020B0604020202020204" pitchFamily="34" charset="0"/>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sp>
        <p:nvSpPr>
          <p:cNvPr id="1049023" name="Rectangle 1282"/>
          <p:cNvSpPr>
            <a:spLocks noChangeArrowheads="1"/>
          </p:cNvSpPr>
          <p:nvPr/>
        </p:nvSpPr>
        <p:spPr bwMode="auto">
          <a:xfrm>
            <a:off x="420580" y="1905783"/>
            <a:ext cx="5984230" cy="461665"/>
          </a:xfrm>
          <a:prstGeom prst="rect"/>
          <a:noFill/>
          <a:ln>
            <a:noFill/>
          </a:ln>
          <a:effectLst/>
        </p:spPr>
        <p:txBody>
          <a:bodyPr wrap="square">
            <a:spAutoFit/>
          </a:bodyPr>
          <a:p>
            <a:pPr fontAlgn="base">
              <a:spcBef>
                <a:spcPct val="0"/>
              </a:spcBef>
              <a:spcAft>
                <a:spcPct val="0"/>
              </a:spcAft>
            </a:pPr>
            <a:r>
              <a:rPr altLang="en-US" dirty="0" sz="2400" kumimoji="1" lang="zh-CN">
                <a:latin typeface="Arial" panose="020B0604020202020204" pitchFamily="34" charset="0"/>
                <a:cs typeface="Arial" panose="020B0604020202020204" pitchFamily="34" charset="0"/>
              </a:rPr>
              <a:t>(</a:t>
            </a:r>
            <a:r>
              <a:rPr altLang="zh-CN" dirty="0" sz="2400" kumimoji="1" lang="en-US">
                <a:latin typeface="Arial" panose="020B0604020202020204" pitchFamily="34" charset="0"/>
                <a:cs typeface="Arial" panose="020B0604020202020204" pitchFamily="34" charset="0"/>
              </a:rPr>
              <a:t>1) </a:t>
            </a:r>
            <a:r>
              <a:rPr altLang="zh-CN" dirty="0" sz="2400" kumimoji="1" lang="en-US" smtClean="0">
                <a:latin typeface="Arial" panose="020B0604020202020204" pitchFamily="34" charset="0"/>
                <a:cs typeface="Arial" panose="020B0604020202020204" pitchFamily="34" charset="0"/>
              </a:rPr>
              <a:t>Parameters of static working point Q</a:t>
            </a:r>
            <a:endParaRPr altLang="en-US" dirty="0" sz="2400" kumimoji="1" lang="zh-CN">
              <a:latin typeface="Arial" panose="020B0604020202020204" pitchFamily="34" charset="0"/>
              <a:cs typeface="Arial" panose="020B0604020202020204" pitchFamily="34" charset="0"/>
            </a:endParaRPr>
          </a:p>
        </p:txBody>
      </p:sp>
      <p:sp>
        <p:nvSpPr>
          <p:cNvPr id="1049024" name="Rectangle 1283"/>
          <p:cNvSpPr>
            <a:spLocks noChangeArrowheads="1"/>
          </p:cNvSpPr>
          <p:nvPr/>
        </p:nvSpPr>
        <p:spPr bwMode="auto">
          <a:xfrm>
            <a:off x="435666" y="2579461"/>
            <a:ext cx="4581022" cy="891539"/>
          </a:xfrm>
          <a:prstGeom prst="rect"/>
          <a:noFill/>
          <a:ln>
            <a:noFill/>
          </a:ln>
          <a:effectLst/>
        </p:spPr>
        <p:txBody>
          <a:bodyPr wrap="square">
            <a:spAutoFit/>
          </a:bodyPr>
          <a:p>
            <a:pPr eaLnBrk="0" fontAlgn="base" hangingPunct="0">
              <a:spcBef>
                <a:spcPct val="50000"/>
              </a:spcBef>
              <a:spcAft>
                <a:spcPct val="0"/>
              </a:spcAft>
            </a:pPr>
            <a:r>
              <a:rPr altLang="en-US" dirty="0" sz="2400" kumimoji="1" lang="zh-CN">
                <a:latin typeface="Arial" panose="020B0604020202020204" pitchFamily="34" charset="0"/>
                <a:cs typeface="Arial" panose="020B0604020202020204" pitchFamily="34" charset="0"/>
              </a:rPr>
              <a:t>(</a:t>
            </a:r>
            <a:r>
              <a:rPr altLang="zh-CN" dirty="0" sz="2400" kumimoji="1" lang="en-US">
                <a:latin typeface="Arial" panose="020B0604020202020204" pitchFamily="34" charset="0"/>
                <a:cs typeface="Arial" panose="020B0604020202020204" pitchFamily="34" charset="0"/>
              </a:rPr>
              <a:t>2) </a:t>
            </a:r>
            <a:r>
              <a:rPr altLang="zh-CN" dirty="0" sz="2400" kumimoji="1" lang="en-US" smtClean="0">
                <a:latin typeface="Arial" panose="020B0604020202020204" pitchFamily="34" charset="0"/>
                <a:cs typeface="Arial" panose="020B0604020202020204" pitchFamily="34" charset="0"/>
              </a:rPr>
              <a:t>Parameters of dynamic working point  </a:t>
            </a:r>
            <a:r>
              <a:rPr altLang="zh-CN" dirty="0" sz="2400" i="1" kumimoji="1" lang="en-US" smtClean="0">
                <a:latin typeface="Arial" panose="020B0604020202020204" pitchFamily="34" charset="0"/>
                <a:cs typeface="Arial" panose="020B0604020202020204" pitchFamily="34" charset="0"/>
              </a:rPr>
              <a:t>A</a:t>
            </a:r>
            <a:r>
              <a:rPr altLang="zh-CN" baseline="-30000" dirty="0" sz="2400" i="1" kumimoji="1" lang="en-US" smtClean="0">
                <a:latin typeface="Arial" panose="020B0604020202020204" pitchFamily="34" charset="0"/>
                <a:cs typeface="Arial" panose="020B0604020202020204" pitchFamily="34" charset="0"/>
              </a:rPr>
              <a:t>u</a:t>
            </a:r>
            <a:r>
              <a:rPr altLang="en-US" dirty="0" sz="2400" kumimoji="1" lang="zh-CN"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R</a:t>
            </a:r>
            <a:r>
              <a:rPr altLang="zh-CN" baseline="-30000" dirty="0" sz="2400" i="1" kumimoji="1" lang="en-US" smtClean="0">
                <a:latin typeface="Arial" panose="020B0604020202020204" pitchFamily="34" charset="0"/>
                <a:cs typeface="Arial" panose="020B0604020202020204" pitchFamily="34" charset="0"/>
              </a:rPr>
              <a:t> </a:t>
            </a:r>
            <a:r>
              <a:rPr altLang="zh-CN" baseline="-30000" dirty="0" sz="2400" kumimoji="1" lang="en-US" err="1" smtClean="0">
                <a:latin typeface="Arial" panose="020B0604020202020204" pitchFamily="34" charset="0"/>
                <a:cs typeface="Arial" panose="020B0604020202020204" pitchFamily="34" charset="0"/>
              </a:rPr>
              <a:t>i</a:t>
            </a:r>
            <a:r>
              <a:rPr altLang="en-US" dirty="0" sz="2400" kumimoji="1" lang="zh-CN"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R</a:t>
            </a:r>
            <a:r>
              <a:rPr altLang="zh-CN" baseline="-30000" dirty="0" sz="2400" kumimoji="1" lang="en-US" smtClean="0">
                <a:latin typeface="Arial" panose="020B0604020202020204" pitchFamily="34" charset="0"/>
                <a:cs typeface="Arial" panose="020B0604020202020204" pitchFamily="34" charset="0"/>
              </a:rPr>
              <a:t>o</a:t>
            </a:r>
            <a:endParaRPr altLang="en-US" dirty="0" sz="2400" kumimoji="1" lang="zh-CN">
              <a:latin typeface="Arial" panose="020B0604020202020204" pitchFamily="34" charset="0"/>
              <a:cs typeface="Arial" panose="020B0604020202020204"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90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0" name="组合 75"/>
          <p:cNvGrpSpPr/>
          <p:nvPr/>
        </p:nvGrpSpPr>
        <p:grpSpPr>
          <a:xfrm>
            <a:off x="5827664" y="1798671"/>
            <a:ext cx="3029543" cy="3500539"/>
            <a:chOff x="5581433" y="367436"/>
            <a:chExt cx="3029543" cy="3500539"/>
          </a:xfrm>
        </p:grpSpPr>
        <p:grpSp>
          <p:nvGrpSpPr>
            <p:cNvPr id="191" name="组合 76"/>
            <p:cNvGrpSpPr/>
            <p:nvPr/>
          </p:nvGrpSpPr>
          <p:grpSpPr>
            <a:xfrm>
              <a:off x="5581433" y="367436"/>
              <a:ext cx="3029543" cy="3500539"/>
              <a:chOff x="4987177" y="3451220"/>
              <a:chExt cx="3029543" cy="3500539"/>
            </a:xfrm>
          </p:grpSpPr>
          <p:grpSp>
            <p:nvGrpSpPr>
              <p:cNvPr id="192" name="组合 88"/>
              <p:cNvGrpSpPr/>
              <p:nvPr/>
            </p:nvGrpSpPr>
            <p:grpSpPr>
              <a:xfrm>
                <a:off x="4987177" y="3451220"/>
                <a:ext cx="3029543" cy="3500539"/>
                <a:chOff x="582787" y="2246386"/>
                <a:chExt cx="3029543" cy="3500539"/>
              </a:xfrm>
            </p:grpSpPr>
            <p:grpSp>
              <p:nvGrpSpPr>
                <p:cNvPr id="193" name="组合 90"/>
                <p:cNvGrpSpPr/>
                <p:nvPr/>
              </p:nvGrpSpPr>
              <p:grpSpPr>
                <a:xfrm>
                  <a:off x="582787" y="2246386"/>
                  <a:ext cx="3029543" cy="3500539"/>
                  <a:chOff x="582787" y="2246386"/>
                  <a:chExt cx="3029543" cy="3500539"/>
                </a:xfrm>
              </p:grpSpPr>
              <p:grpSp>
                <p:nvGrpSpPr>
                  <p:cNvPr id="194" name="组合 92"/>
                  <p:cNvGrpSpPr/>
                  <p:nvPr/>
                </p:nvGrpSpPr>
                <p:grpSpPr>
                  <a:xfrm>
                    <a:off x="582787" y="2246386"/>
                    <a:ext cx="3029543" cy="3500539"/>
                    <a:chOff x="472582" y="1060105"/>
                    <a:chExt cx="3029543" cy="3500539"/>
                  </a:xfrm>
                </p:grpSpPr>
                <p:grpSp>
                  <p:nvGrpSpPr>
                    <p:cNvPr id="195" name="组合 96"/>
                    <p:cNvGrpSpPr/>
                    <p:nvPr/>
                  </p:nvGrpSpPr>
                  <p:grpSpPr>
                    <a:xfrm>
                      <a:off x="472582" y="1060105"/>
                      <a:ext cx="3029543" cy="3500539"/>
                      <a:chOff x="430637" y="1550492"/>
                      <a:chExt cx="3029543" cy="3500539"/>
                    </a:xfrm>
                  </p:grpSpPr>
                  <p:grpSp>
                    <p:nvGrpSpPr>
                      <p:cNvPr id="196" name="组合 100"/>
                      <p:cNvGrpSpPr/>
                      <p:nvPr/>
                    </p:nvGrpSpPr>
                    <p:grpSpPr>
                      <a:xfrm>
                        <a:off x="430637" y="1550492"/>
                        <a:ext cx="3029543" cy="3500539"/>
                        <a:chOff x="2661010" y="78156"/>
                        <a:chExt cx="3029543" cy="3500539"/>
                      </a:xfrm>
                    </p:grpSpPr>
                    <p:grpSp>
                      <p:nvGrpSpPr>
                        <p:cNvPr id="197" name="组合 102"/>
                        <p:cNvGrpSpPr/>
                        <p:nvPr/>
                      </p:nvGrpSpPr>
                      <p:grpSpPr>
                        <a:xfrm>
                          <a:off x="2661010" y="78156"/>
                          <a:ext cx="3029543" cy="3500539"/>
                          <a:chOff x="714556" y="1314903"/>
                          <a:chExt cx="3029543" cy="3500539"/>
                        </a:xfrm>
                      </p:grpSpPr>
                      <p:grpSp>
                        <p:nvGrpSpPr>
                          <p:cNvPr id="198" name="Group 1096"/>
                          <p:cNvGrpSpPr/>
                          <p:nvPr/>
                        </p:nvGrpSpPr>
                        <p:grpSpPr bwMode="auto">
                          <a:xfrm>
                            <a:off x="1414574" y="1569267"/>
                            <a:ext cx="1047932" cy="3246175"/>
                            <a:chOff x="4170" y="2035"/>
                            <a:chExt cx="737" cy="2283"/>
                          </a:xfrm>
                        </p:grpSpPr>
                        <p:sp>
                          <p:nvSpPr>
                            <p:cNvPr id="104902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0"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3"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4"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35" name="文本框 105"/>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036" name="文本框 106"/>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37"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8"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9" name="矩形 10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0"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1" name="矩形 11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2" name="文本框 112"/>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043" name="文本框 113"/>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69" name="直接连接符 11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044" name="椭圆 11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5" name="文本框 10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046" name="椭圆 10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7" name="文本框 97"/>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048" name="文本框 98"/>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049" name="文本框 99"/>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050" name="矩形 93"/>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1" name="文本框 94"/>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052" name="文本框 95"/>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053" name="椭圆 91"/>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54" name="矩形 89"/>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70" name="直接箭头连接符 77"/>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55" name="文本框 78"/>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71" name="直接箭头连接符 79"/>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56" name="文本框 80"/>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72" name="直接箭头连接符 81"/>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57" name="文本框 82"/>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73" name="直接箭头连接符 83"/>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58" name="文本框 84"/>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059" name="文本框 85"/>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9060" name="文本框 86"/>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061" name="椭圆 87"/>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62" name="文本框 177"/>
          <p:cNvSpPr txBox="1">
            <a:spLocks noChangeAspect="1" noMove="1" noResize="1" noRot="1" noAdjustHandles="1" noEditPoints="1" noChangeArrowheads="1" noChangeShapeType="1" noTextEdit="1"/>
          </p:cNvSpPr>
          <p:nvPr/>
        </p:nvSpPr>
        <p:spPr>
          <a:xfrm>
            <a:off x="1842686" y="2140073"/>
            <a:ext cx="1533048" cy="396840"/>
          </a:xfrm>
          <a:prstGeom prst="rect"/>
          <a:blipFill>
            <a:blip xmlns:r="http://schemas.openxmlformats.org/officeDocument/2006/relationships" r:embed="rId1"/>
            <a:stretch>
              <a:fillRect l="-3968" r="-3175" b="-26154"/>
            </a:stretch>
          </a:blipFill>
        </p:spPr>
        <p:txBody>
          <a:bodyPr/>
          <a:p>
            <a:r>
              <a:rPr altLang="en-US" lang="zh-CN">
                <a:noFill/>
              </a:rPr>
              <a:t> </a:t>
            </a:r>
          </a:p>
        </p:txBody>
      </p:sp>
      <p:sp>
        <p:nvSpPr>
          <p:cNvPr id="1049063" name="文本框 178"/>
          <p:cNvSpPr txBox="1">
            <a:spLocks noChangeAspect="1" noMove="1" noResize="1" noRot="1" noAdjustHandles="1" noEditPoints="1" noChangeArrowheads="1" noChangeShapeType="1" noTextEdit="1"/>
          </p:cNvSpPr>
          <p:nvPr/>
        </p:nvSpPr>
        <p:spPr>
          <a:xfrm>
            <a:off x="828268" y="2597293"/>
            <a:ext cx="4156715" cy="751872"/>
          </a:xfrm>
          <a:prstGeom prst="rect"/>
          <a:blipFill>
            <a:blip xmlns:r="http://schemas.openxmlformats.org/officeDocument/2006/relationships" r:embed="rId2"/>
            <a:stretch>
              <a:fillRect/>
            </a:stretch>
          </a:blipFill>
        </p:spPr>
        <p:txBody>
          <a:bodyPr/>
          <a:p>
            <a:r>
              <a:rPr altLang="en-US" lang="zh-CN">
                <a:noFill/>
              </a:rPr>
              <a:t> </a:t>
            </a:r>
          </a:p>
        </p:txBody>
      </p:sp>
      <p:sp>
        <p:nvSpPr>
          <p:cNvPr id="1049064" name="文本框 179"/>
          <p:cNvSpPr txBox="1">
            <a:spLocks noChangeAspect="1" noMove="1" noResize="1" noRot="1" noAdjustHandles="1" noEditPoints="1" noChangeArrowheads="1" noChangeShapeType="1" noTextEdit="1"/>
          </p:cNvSpPr>
          <p:nvPr/>
        </p:nvSpPr>
        <p:spPr>
          <a:xfrm>
            <a:off x="515341" y="3627454"/>
            <a:ext cx="4967257" cy="760273"/>
          </a:xfrm>
          <a:prstGeom prst="rect"/>
          <a:blipFill>
            <a:blip xmlns:r="http://schemas.openxmlformats.org/officeDocument/2006/relationships" r:embed="rId3"/>
            <a:stretch>
              <a:fillRect/>
            </a:stretch>
          </a:blipFill>
        </p:spPr>
        <p:txBody>
          <a:bodyPr/>
          <a:p>
            <a:r>
              <a:rPr altLang="en-US" lang="zh-CN">
                <a:noFill/>
              </a:rPr>
              <a:t> </a:t>
            </a:r>
          </a:p>
        </p:txBody>
      </p:sp>
      <p:sp>
        <p:nvSpPr>
          <p:cNvPr id="1049065" name="文本框 194"/>
          <p:cNvSpPr txBox="1">
            <a:spLocks noChangeAspect="1" noMove="1" noResize="1" noRot="1" noAdjustHandles="1" noEditPoints="1" noChangeArrowheads="1" noChangeShapeType="1" noTextEdit="1"/>
          </p:cNvSpPr>
          <p:nvPr/>
        </p:nvSpPr>
        <p:spPr>
          <a:xfrm>
            <a:off x="1378871" y="4483773"/>
            <a:ext cx="3050772" cy="762068"/>
          </a:xfrm>
          <a:prstGeom prst="rect"/>
          <a:blipFill>
            <a:blip xmlns:r="http://schemas.openxmlformats.org/officeDocument/2006/relationships" r:embed="rId4"/>
            <a:stretch>
              <a:fillRect/>
            </a:stretch>
          </a:blipFill>
        </p:spPr>
        <p:txBody>
          <a:bodyPr/>
          <a:p>
            <a:r>
              <a:rPr altLang="en-US" lang="zh-CN">
                <a:noFill/>
              </a:rPr>
              <a:t> </a:t>
            </a:r>
          </a:p>
        </p:txBody>
      </p:sp>
      <p:sp>
        <p:nvSpPr>
          <p:cNvPr id="1049066" name="文本框 196"/>
          <p:cNvSpPr txBox="1">
            <a:spLocks noChangeAspect="1" noMove="1" noResize="1" noRot="1" noAdjustHandles="1" noEditPoints="1" noChangeArrowheads="1" noChangeShapeType="1" noTextEdit="1"/>
          </p:cNvSpPr>
          <p:nvPr/>
        </p:nvSpPr>
        <p:spPr>
          <a:xfrm>
            <a:off x="1317038" y="5306548"/>
            <a:ext cx="3284489" cy="762068"/>
          </a:xfrm>
          <a:prstGeom prst="rect"/>
          <a:blipFill>
            <a:blip xmlns:r="http://schemas.openxmlformats.org/officeDocument/2006/relationships" r:embed="rId5"/>
            <a:stretch>
              <a:fillRect/>
            </a:stretch>
          </a:blipFill>
        </p:spPr>
        <p:txBody>
          <a:bodyPr/>
          <a:p>
            <a:r>
              <a:rPr altLang="en-US" lang="zh-CN">
                <a:noFill/>
              </a:rPr>
              <a:t> </a:t>
            </a:r>
          </a:p>
        </p:txBody>
      </p:sp>
      <p:sp>
        <p:nvSpPr>
          <p:cNvPr id="1049067" name="文本框 198"/>
          <p:cNvSpPr txBox="1">
            <a:spLocks noChangeAspect="1" noMove="1" noResize="1" noRot="1" noAdjustHandles="1" noEditPoints="1" noChangeArrowheads="1" noChangeShapeType="1" noTextEdit="1"/>
          </p:cNvSpPr>
          <p:nvPr/>
        </p:nvSpPr>
        <p:spPr>
          <a:xfrm>
            <a:off x="716262" y="6129323"/>
            <a:ext cx="4981492" cy="396840"/>
          </a:xfrm>
          <a:prstGeom prst="rect"/>
          <a:blipFill>
            <a:blip xmlns:r="http://schemas.openxmlformats.org/officeDocument/2006/relationships" r:embed="rId6"/>
            <a:stretch>
              <a:fillRect l="-978" r="-1100" b="-24242"/>
            </a:stretch>
          </a:blipFill>
        </p:spPr>
        <p:txBody>
          <a:bodyPr/>
          <a:p>
            <a:r>
              <a:rPr altLang="en-US" lang="zh-CN">
                <a:noFill/>
              </a:rPr>
              <a:t> </a:t>
            </a:r>
          </a:p>
        </p:txBody>
      </p:sp>
      <p:sp>
        <p:nvSpPr>
          <p:cNvPr id="1049068" name="Rectangle 1026"/>
          <p:cNvSpPr>
            <a:spLocks noChangeArrowheads="1"/>
          </p:cNvSpPr>
          <p:nvPr/>
        </p:nvSpPr>
        <p:spPr bwMode="auto">
          <a:xfrm>
            <a:off x="286790" y="379746"/>
            <a:ext cx="8570417" cy="1450340"/>
          </a:xfrm>
          <a:prstGeom prst="rect"/>
          <a:noFill/>
          <a:ln>
            <a:noFill/>
          </a:ln>
          <a:effectLst/>
        </p:spPr>
        <p:txBody>
          <a:bodyPr wrap="square">
            <a:spAutoFit/>
          </a:bodyPr>
          <a:p>
            <a:pPr algn="just" fontAlgn="base">
              <a:spcBef>
                <a:spcPct val="0"/>
              </a:spcBef>
              <a:spcAft>
                <a:spcPct val="0"/>
              </a:spcAft>
            </a:pP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Q</a:t>
            </a:r>
            <a:r>
              <a:rPr altLang="en-US" b="1" dirty="0" sz="2400" kumimoji="1" lang="zh-CN" smtClean="0">
                <a:latin typeface="Arial" panose="020B0604020202020204" pitchFamily="34" charset="0"/>
                <a:cs typeface="Arial" panose="020B0604020202020204" pitchFamily="34" charset="0"/>
              </a:rPr>
              <a:t>1</a:t>
            </a:r>
            <a:r>
              <a:rPr altLang="en-US" b="1" dirty="0" sz="2400" kumimoji="1" lang="zh-CN">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As shown in the figure</a:t>
            </a:r>
            <a:r>
              <a:rPr altLang="en-US" b="1" dirty="0" sz="2400" kumimoji="1" lang="zh-CN"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B2</a:t>
            </a:r>
            <a:r>
              <a:rPr altLang="zh-CN" b="1" dirty="0" sz="2400" kumimoji="1" lang="en-US" smtClean="0">
                <a:latin typeface="Arial" panose="020B0604020202020204" pitchFamily="34" charset="0"/>
                <a:cs typeface="Arial" panose="020B0604020202020204" pitchFamily="34" charset="0"/>
              </a:rPr>
              <a:t>=39kΩ，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B1</a:t>
            </a:r>
            <a:r>
              <a:rPr altLang="zh-CN" b="1" dirty="0" sz="2400" kumimoji="1" lang="en-US" smtClean="0">
                <a:latin typeface="Arial" panose="020B0604020202020204" pitchFamily="34" charset="0"/>
                <a:cs typeface="Arial" panose="020B0604020202020204" pitchFamily="34" charset="0"/>
              </a:rPr>
              <a:t>=10kΩ，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C</a:t>
            </a:r>
            <a:r>
              <a:rPr altLang="zh-CN" b="1" dirty="0" sz="2400" kumimoji="1" lang="en-US" smtClean="0">
                <a:latin typeface="Arial" panose="020B0604020202020204" pitchFamily="34" charset="0"/>
                <a:cs typeface="Arial" panose="020B0604020202020204" pitchFamily="34" charset="0"/>
              </a:rPr>
              <a:t>=2.7kΩ，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=1kΩ，</a:t>
            </a:r>
            <a:r>
              <a:rPr altLang="zh-CN" b="1" dirty="0" sz="2400" i="1" kumimoji="1" lang="en-US" smtClean="0">
                <a:latin typeface="Arial" panose="020B0604020202020204" pitchFamily="34" charset="0"/>
                <a:cs typeface="Arial" panose="020B0604020202020204" pitchFamily="34" charset="0"/>
              </a:rPr>
              <a:t>R</a:t>
            </a:r>
            <a:r>
              <a:rPr altLang="zh-CN" baseline="-30000" b="1" dirty="0" sz="2400" kumimoji="1" lang="en-US" smtClean="0">
                <a:latin typeface="Arial" panose="020B0604020202020204" pitchFamily="34" charset="0"/>
                <a:cs typeface="Arial" panose="020B0604020202020204" pitchFamily="34" charset="0"/>
              </a:rPr>
              <a:t>L</a:t>
            </a:r>
            <a:r>
              <a:rPr altLang="zh-CN" b="1" dirty="0" sz="2400" kumimoji="1" lang="en-US" smtClean="0">
                <a:latin typeface="Arial" panose="020B0604020202020204" pitchFamily="34" charset="0"/>
                <a:cs typeface="Arial" panose="020B0604020202020204" pitchFamily="34" charset="0"/>
              </a:rPr>
              <a:t>=5.1kΩ，</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1</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2</a:t>
            </a:r>
            <a:r>
              <a:rPr altLang="zh-CN" b="1" dirty="0" sz="2400" kumimoji="1" lang="en-US" smtClean="0">
                <a:latin typeface="Arial" panose="020B0604020202020204" pitchFamily="34" charset="0"/>
                <a:cs typeface="Arial" panose="020B0604020202020204" pitchFamily="34" charset="0"/>
              </a:rPr>
              <a:t>=10μF，</a:t>
            </a:r>
            <a:r>
              <a:rPr altLang="zh-CN" b="1" dirty="0" sz="2400" i="1" kumimoji="1" lang="en-US" smtClean="0">
                <a:latin typeface="Arial" panose="020B0604020202020204" pitchFamily="34" charset="0"/>
                <a:cs typeface="Arial" panose="020B0604020202020204" pitchFamily="34" charset="0"/>
              </a:rPr>
              <a:t>C</a:t>
            </a:r>
            <a:r>
              <a:rPr altLang="zh-CN" baseline="-30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=47μF，</a:t>
            </a:r>
            <a:r>
              <a:rPr altLang="zh-CN" b="1" dirty="0" sz="2400" i="1" kumimoji="1" lang="en-US" smtClean="0">
                <a:latin typeface="Arial" panose="020B0604020202020204" pitchFamily="34" charset="0"/>
                <a:cs typeface="Arial" panose="020B0604020202020204" pitchFamily="34" charset="0"/>
              </a:rPr>
              <a:t>V</a:t>
            </a:r>
            <a:r>
              <a:rPr altLang="zh-CN" baseline="-30000" b="1" dirty="0" sz="2400" kumimoji="1" lang="en-US" smtClean="0">
                <a:latin typeface="Arial" panose="020B0604020202020204" pitchFamily="34" charset="0"/>
                <a:cs typeface="Arial" panose="020B0604020202020204" pitchFamily="34" charset="0"/>
              </a:rPr>
              <a:t>CC</a:t>
            </a:r>
            <a:r>
              <a:rPr altLang="zh-CN" b="1" dirty="0" sz="2400" kumimoji="1" lang="en-US" smtClean="0">
                <a:latin typeface="Arial" panose="020B0604020202020204" pitchFamily="34" charset="0"/>
                <a:cs typeface="Arial" panose="020B0604020202020204" pitchFamily="34" charset="0"/>
              </a:rPr>
              <a:t>=15V，transistor has </a:t>
            </a:r>
            <a:r>
              <a:rPr altLang="en-US" b="1" dirty="0" sz="2400" i="1" kumimoji="1" lang="zh-CN" smtClean="0">
                <a:latin typeface="+mn-ea"/>
                <a:sym typeface="Symbol" pitchFamily="18" charset="2"/>
              </a:rPr>
              <a:t> </a:t>
            </a:r>
            <a:r>
              <a:rPr altLang="zh-CN" b="1" dirty="0" sz="2400" kumimoji="1" lang="en-US">
                <a:latin typeface="Arial" panose="020B0604020202020204" pitchFamily="34" charset="0"/>
                <a:cs typeface="Arial" panose="020B0604020202020204" pitchFamily="34" charset="0"/>
              </a:rPr>
              <a:t>=100、</a:t>
            </a:r>
            <a:r>
              <a:rPr altLang="zh-CN" b="1" dirty="0" sz="2400" i="1" kumimoji="1" lang="en-US">
                <a:latin typeface="Arial" panose="020B0604020202020204" pitchFamily="34" charset="0"/>
                <a:cs typeface="Arial" panose="020B0604020202020204" pitchFamily="34" charset="0"/>
              </a:rPr>
              <a:t>r</a:t>
            </a:r>
            <a:r>
              <a:rPr altLang="zh-CN" baseline="-30000" b="1" dirty="0" sz="2400" kumimoji="1" lang="en-US">
                <a:latin typeface="Arial" panose="020B0604020202020204" pitchFamily="34" charset="0"/>
                <a:cs typeface="Arial" panose="020B0604020202020204" pitchFamily="34" charset="0"/>
              </a:rPr>
              <a:t>bb'</a:t>
            </a:r>
            <a:r>
              <a:rPr altLang="zh-CN" b="1" dirty="0" sz="2400" kumimoji="1" lang="en-US">
                <a:latin typeface="Arial" panose="020B0604020202020204" pitchFamily="34" charset="0"/>
                <a:cs typeface="Arial" panose="020B0604020202020204" pitchFamily="34" charset="0"/>
              </a:rPr>
              <a:t>=300Ω、</a:t>
            </a:r>
            <a:r>
              <a:rPr altLang="zh-CN" b="1" dirty="0" sz="2400" i="1" kumimoji="1" lang="en-US">
                <a:latin typeface="Arial" panose="020B0604020202020204" pitchFamily="34" charset="0"/>
                <a:cs typeface="Arial" panose="020B0604020202020204" pitchFamily="34" charset="0"/>
              </a:rPr>
              <a:t>U</a:t>
            </a:r>
            <a:r>
              <a:rPr altLang="zh-CN" baseline="-30000" b="1" dirty="0" sz="2400" kumimoji="1" lang="en-US">
                <a:latin typeface="Arial" panose="020B0604020202020204" pitchFamily="34" charset="0"/>
                <a:cs typeface="Arial" panose="020B0604020202020204" pitchFamily="34" charset="0"/>
              </a:rPr>
              <a:t>BEQ</a:t>
            </a:r>
            <a:r>
              <a:rPr altLang="en-US" b="1" dirty="0" sz="2400" kumimoji="1" lang="zh-CN">
                <a:latin typeface="Arial" panose="020B0604020202020204" pitchFamily="34" charset="0"/>
                <a:cs typeface="Arial" panose="020B0604020202020204" pitchFamily="34" charset="0"/>
              </a:rPr>
              <a:t>=0.7</a:t>
            </a:r>
            <a:r>
              <a:rPr altLang="zh-CN" b="1" dirty="0" sz="2400" kumimoji="1" lang="en-US">
                <a:latin typeface="Arial" panose="020B0604020202020204" pitchFamily="34" charset="0"/>
                <a:cs typeface="Arial" panose="020B0604020202020204" pitchFamily="34" charset="0"/>
              </a:rPr>
              <a:t>V </a:t>
            </a:r>
            <a:r>
              <a:rPr altLang="en-US" b="1" dirty="0" sz="2400" kumimoji="1" lang="zh-CN" smtClean="0">
                <a:latin typeface="Arial" panose="020B0604020202020204" pitchFamily="34" charset="0"/>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sp>
        <p:nvSpPr>
          <p:cNvPr id="1049069" name="Rectangle 1282"/>
          <p:cNvSpPr>
            <a:spLocks noChangeArrowheads="1"/>
          </p:cNvSpPr>
          <p:nvPr/>
        </p:nvSpPr>
        <p:spPr bwMode="auto">
          <a:xfrm>
            <a:off x="347539" y="1654249"/>
            <a:ext cx="5984230" cy="461665"/>
          </a:xfrm>
          <a:prstGeom prst="rect"/>
          <a:noFill/>
          <a:ln>
            <a:noFill/>
          </a:ln>
          <a:effectLst/>
        </p:spPr>
        <p:txBody>
          <a:bodyPr wrap="square">
            <a:spAutoFit/>
          </a:bodyPr>
          <a:p>
            <a:pPr fontAlgn="base">
              <a:spcBef>
                <a:spcPct val="0"/>
              </a:spcBef>
              <a:spcAft>
                <a:spcPct val="0"/>
              </a:spcAft>
            </a:pPr>
            <a:r>
              <a:rPr altLang="en-US" b="1" dirty="0" sz="2400" kumimoji="1" lang="zh-CN">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1) </a:t>
            </a:r>
            <a:r>
              <a:rPr altLang="zh-CN" b="1" dirty="0" sz="2400" kumimoji="1" lang="en-US" smtClean="0">
                <a:latin typeface="Arial" panose="020B0604020202020204" pitchFamily="34" charset="0"/>
                <a:cs typeface="Arial" panose="020B0604020202020204" pitchFamily="34" charset="0"/>
              </a:rPr>
              <a:t>Parameters of static working point Q</a:t>
            </a:r>
            <a:endParaRPr altLang="en-US" b="1" dirty="0" sz="24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6" presetSubtype="21">
                                  <p:stCondLst>
                                    <p:cond delay="0"/>
                                  </p:stCondLst>
                                  <p:childTnLst>
                                    <p:set>
                                      <p:cBhvr>
                                        <p:cTn dur="1" fill="hold" id="6">
                                          <p:stCondLst>
                                            <p:cond delay="0"/>
                                          </p:stCondLst>
                                        </p:cTn>
                                        <p:tgtEl>
                                          <p:spTgt spid="1049062"/>
                                        </p:tgtEl>
                                        <p:attrNameLst>
                                          <p:attrName>style.visibility</p:attrName>
                                        </p:attrNameLst>
                                      </p:cBhvr>
                                      <p:to>
                                        <p:strVal val="visible"/>
                                      </p:to>
                                    </p:set>
                                    <p:animEffect transition="in" filter="barn(inVertical)">
                                      <p:cBhvr>
                                        <p:cTn dur="500" id="7"/>
                                        <p:tgtEl>
                                          <p:spTgt spid="104906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063"/>
                                        </p:tgtEl>
                                        <p:attrNameLst>
                                          <p:attrName>style.visibility</p:attrName>
                                        </p:attrNameLst>
                                      </p:cBhvr>
                                      <p:to>
                                        <p:strVal val="visible"/>
                                      </p:to>
                                    </p:set>
                                    <p:animEffect transition="in" filter="wipe(down)">
                                      <p:cBhvr>
                                        <p:cTn dur="500" id="12"/>
                                        <p:tgtEl>
                                          <p:spTgt spid="104906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064"/>
                                        </p:tgtEl>
                                        <p:attrNameLst>
                                          <p:attrName>style.visibility</p:attrName>
                                        </p:attrNameLst>
                                      </p:cBhvr>
                                      <p:to>
                                        <p:strVal val="visible"/>
                                      </p:to>
                                    </p:set>
                                    <p:animEffect transition="in" filter="wipe(down)">
                                      <p:cBhvr>
                                        <p:cTn dur="500" id="17"/>
                                        <p:tgtEl>
                                          <p:spTgt spid="104906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065"/>
                                        </p:tgtEl>
                                        <p:attrNameLst>
                                          <p:attrName>style.visibility</p:attrName>
                                        </p:attrNameLst>
                                      </p:cBhvr>
                                      <p:to>
                                        <p:strVal val="visible"/>
                                      </p:to>
                                    </p:set>
                                    <p:animEffect transition="in" filter="wipe(down)">
                                      <p:cBhvr>
                                        <p:cTn dur="500" id="22"/>
                                        <p:tgtEl>
                                          <p:spTgt spid="104906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066"/>
                                        </p:tgtEl>
                                        <p:attrNameLst>
                                          <p:attrName>style.visibility</p:attrName>
                                        </p:attrNameLst>
                                      </p:cBhvr>
                                      <p:to>
                                        <p:strVal val="visible"/>
                                      </p:to>
                                    </p:set>
                                    <p:animEffect transition="in" filter="wipe(down)">
                                      <p:cBhvr>
                                        <p:cTn dur="500" id="27"/>
                                        <p:tgtEl>
                                          <p:spTgt spid="1049066"/>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067"/>
                                        </p:tgtEl>
                                        <p:attrNameLst>
                                          <p:attrName>style.visibility</p:attrName>
                                        </p:attrNameLst>
                                      </p:cBhvr>
                                      <p:to>
                                        <p:strVal val="visible"/>
                                      </p:to>
                                    </p:set>
                                    <p:animEffect transition="in" filter="wipe(down)">
                                      <p:cBhvr>
                                        <p:cTn dur="500" id="32"/>
                                        <p:tgtEl>
                                          <p:spTgt spid="104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2" grpId="0"/>
      <p:bldP spid="1049063" grpId="0"/>
      <p:bldP spid="1049064" grpId="0"/>
      <p:bldP spid="1049065" grpId="0"/>
      <p:bldP spid="1049066" grpId="0"/>
      <p:bldP spid="10490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90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74" name="Rectangle 1282"/>
          <p:cNvSpPr>
            <a:spLocks noChangeArrowheads="1"/>
          </p:cNvSpPr>
          <p:nvPr/>
        </p:nvSpPr>
        <p:spPr bwMode="auto">
          <a:xfrm>
            <a:off x="270157" y="445646"/>
            <a:ext cx="2998713" cy="45720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Another approach:</a:t>
            </a:r>
            <a:endParaRPr altLang="en-US" b="1" dirty="0" sz="2400" kumimoji="1" lang="zh-CN">
              <a:latin typeface="Arial" panose="020B0604020202020204" pitchFamily="34" charset="0"/>
              <a:cs typeface="Arial" panose="020B0604020202020204" pitchFamily="34" charset="0"/>
            </a:endParaRPr>
          </a:p>
        </p:txBody>
      </p:sp>
      <p:grpSp>
        <p:nvGrpSpPr>
          <p:cNvPr id="202" name="组合 75"/>
          <p:cNvGrpSpPr/>
          <p:nvPr/>
        </p:nvGrpSpPr>
        <p:grpSpPr>
          <a:xfrm>
            <a:off x="358934" y="1356931"/>
            <a:ext cx="3029543" cy="3500539"/>
            <a:chOff x="5581433" y="367436"/>
            <a:chExt cx="3029543" cy="3500539"/>
          </a:xfrm>
        </p:grpSpPr>
        <p:grpSp>
          <p:nvGrpSpPr>
            <p:cNvPr id="203" name="组合 76"/>
            <p:cNvGrpSpPr/>
            <p:nvPr/>
          </p:nvGrpSpPr>
          <p:grpSpPr>
            <a:xfrm>
              <a:off x="5581433" y="367436"/>
              <a:ext cx="3029543" cy="3500539"/>
              <a:chOff x="4987177" y="3451220"/>
              <a:chExt cx="3029543" cy="3500539"/>
            </a:xfrm>
          </p:grpSpPr>
          <p:grpSp>
            <p:nvGrpSpPr>
              <p:cNvPr id="204" name="组合 88"/>
              <p:cNvGrpSpPr/>
              <p:nvPr/>
            </p:nvGrpSpPr>
            <p:grpSpPr>
              <a:xfrm>
                <a:off x="4987177" y="3451220"/>
                <a:ext cx="3029543" cy="3500539"/>
                <a:chOff x="582787" y="2246386"/>
                <a:chExt cx="3029543" cy="3500539"/>
              </a:xfrm>
            </p:grpSpPr>
            <p:grpSp>
              <p:nvGrpSpPr>
                <p:cNvPr id="205" name="组合 90"/>
                <p:cNvGrpSpPr/>
                <p:nvPr/>
              </p:nvGrpSpPr>
              <p:grpSpPr>
                <a:xfrm>
                  <a:off x="582787" y="2246386"/>
                  <a:ext cx="3029543" cy="3500539"/>
                  <a:chOff x="582787" y="2246386"/>
                  <a:chExt cx="3029543" cy="3500539"/>
                </a:xfrm>
              </p:grpSpPr>
              <p:grpSp>
                <p:nvGrpSpPr>
                  <p:cNvPr id="206" name="组合 92"/>
                  <p:cNvGrpSpPr/>
                  <p:nvPr/>
                </p:nvGrpSpPr>
                <p:grpSpPr>
                  <a:xfrm>
                    <a:off x="582787" y="2246386"/>
                    <a:ext cx="3029543" cy="3500539"/>
                    <a:chOff x="472582" y="1060105"/>
                    <a:chExt cx="3029543" cy="3500539"/>
                  </a:xfrm>
                </p:grpSpPr>
                <p:grpSp>
                  <p:nvGrpSpPr>
                    <p:cNvPr id="207" name="组合 96"/>
                    <p:cNvGrpSpPr/>
                    <p:nvPr/>
                  </p:nvGrpSpPr>
                  <p:grpSpPr>
                    <a:xfrm>
                      <a:off x="472582" y="1060105"/>
                      <a:ext cx="3029543" cy="3500539"/>
                      <a:chOff x="430637" y="1550492"/>
                      <a:chExt cx="3029543" cy="3500539"/>
                    </a:xfrm>
                  </p:grpSpPr>
                  <p:grpSp>
                    <p:nvGrpSpPr>
                      <p:cNvPr id="208" name="组合 100"/>
                      <p:cNvGrpSpPr/>
                      <p:nvPr/>
                    </p:nvGrpSpPr>
                    <p:grpSpPr>
                      <a:xfrm>
                        <a:off x="430637" y="1550492"/>
                        <a:ext cx="3029543" cy="3500539"/>
                        <a:chOff x="2661010" y="78156"/>
                        <a:chExt cx="3029543" cy="3500539"/>
                      </a:xfrm>
                    </p:grpSpPr>
                    <p:grpSp>
                      <p:nvGrpSpPr>
                        <p:cNvPr id="209" name="组合 102"/>
                        <p:cNvGrpSpPr/>
                        <p:nvPr/>
                      </p:nvGrpSpPr>
                      <p:grpSpPr>
                        <a:xfrm>
                          <a:off x="2661010" y="78156"/>
                          <a:ext cx="3029543" cy="3500539"/>
                          <a:chOff x="714556" y="1314903"/>
                          <a:chExt cx="3029543" cy="3500539"/>
                        </a:xfrm>
                      </p:grpSpPr>
                      <p:grpSp>
                        <p:nvGrpSpPr>
                          <p:cNvPr id="210" name="Group 1096"/>
                          <p:cNvGrpSpPr/>
                          <p:nvPr/>
                        </p:nvGrpSpPr>
                        <p:grpSpPr bwMode="auto">
                          <a:xfrm>
                            <a:off x="1414574" y="1569267"/>
                            <a:ext cx="1047932" cy="3246175"/>
                            <a:chOff x="4170" y="2035"/>
                            <a:chExt cx="737" cy="2283"/>
                          </a:xfrm>
                        </p:grpSpPr>
                        <p:sp>
                          <p:nvSpPr>
                            <p:cNvPr id="104907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6"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81" name="文本框 105"/>
                          <p:cNvSpPr txBox="1"/>
                          <p:nvPr/>
                        </p:nvSpPr>
                        <p:spPr>
                          <a:xfrm>
                            <a:off x="3020950" y="1314903"/>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082" name="文本框 106"/>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83"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4"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5" name="矩形 109"/>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6" name="Line 1077"/>
                          <p:cNvSpPr>
                            <a:spLocks noChangeShapeType="1"/>
                          </p:cNvSpPr>
                          <p:nvPr/>
                        </p:nvSpPr>
                        <p:spPr bwMode="auto">
                          <a:xfrm flipH="1" flipV="1">
                            <a:off x="1414654" y="1584126"/>
                            <a:ext cx="148098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7" name="矩形 11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8" name="文本框 112"/>
                          <p:cNvSpPr txBox="1"/>
                          <p:nvPr/>
                        </p:nvSpPr>
                        <p:spPr>
                          <a:xfrm>
                            <a:off x="714556" y="1860724"/>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089" name="文本框 113"/>
                          <p:cNvSpPr txBox="1"/>
                          <p:nvPr/>
                        </p:nvSpPr>
                        <p:spPr>
                          <a:xfrm>
                            <a:off x="1912921" y="3011174"/>
                            <a:ext cx="217969" cy="447040"/>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74" name="直接连接符 11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090" name="椭圆 11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91" name="文本框 103"/>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092" name="椭圆 101"/>
                      <p:cNvSpPr/>
                      <p:nvPr/>
                    </p:nvSpPr>
                    <p:spPr>
                      <a:xfrm>
                        <a:off x="2606034" y="174005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93" name="文本框 97"/>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094" name="文本框 98"/>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095" name="文本框 99"/>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096" name="矩形 93"/>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7" name="文本框 94"/>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098" name="文本框 95"/>
                  <p:cNvSpPr txBox="1"/>
                  <p:nvPr/>
                </p:nvSpPr>
                <p:spPr>
                  <a:xfrm>
                    <a:off x="603372" y="4460107"/>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099" name="椭圆 91"/>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00" name="矩形 89"/>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75" name="直接箭头连接符 77"/>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01" name="文本框 78"/>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76" name="直接箭头连接符 79"/>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02" name="文本框 80"/>
            <p:cNvSpPr txBox="1"/>
            <p:nvPr/>
          </p:nvSpPr>
          <p:spPr>
            <a:xfrm>
              <a:off x="6464034" y="2561751"/>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77" name="直接箭头连接符 81"/>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03" name="文本框 82"/>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78" name="直接箭头连接符 83"/>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04" name="文本框 84"/>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105" name="文本框 85"/>
            <p:cNvSpPr txBox="1"/>
            <p:nvPr/>
          </p:nvSpPr>
          <p:spPr>
            <a:xfrm>
              <a:off x="5649766" y="1869504"/>
              <a:ext cx="63887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9106" name="文本框 86"/>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107" name="椭圆 87"/>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08" name="矩形 1"/>
          <p:cNvSpPr/>
          <p:nvPr/>
        </p:nvSpPr>
        <p:spPr>
          <a:xfrm>
            <a:off x="3058802" y="452225"/>
            <a:ext cx="2862581" cy="447041"/>
          </a:xfrm>
          <a:prstGeom prst="rect"/>
        </p:spPr>
        <p:txBody>
          <a:bodyPr wrap="none">
            <a:spAutoFit/>
          </a:bodyPr>
          <a:p>
            <a:r>
              <a:rPr altLang="zh-CN" b="1" dirty="0" sz="2400" lang="en-US" err="1">
                <a:latin typeface="Arial" panose="020B0604020202020204" pitchFamily="34" charset="0"/>
                <a:cs typeface="Arial" panose="020B0604020202020204" pitchFamily="34" charset="0"/>
              </a:rPr>
              <a:t>Thevenin's</a:t>
            </a:r>
            <a:r>
              <a:rPr altLang="zh-CN" b="1" dirty="0" sz="2400" lang="en-US">
                <a:latin typeface="Arial" panose="020B0604020202020204" pitchFamily="34" charset="0"/>
                <a:cs typeface="Arial" panose="020B0604020202020204" pitchFamily="34" charset="0"/>
              </a:rPr>
              <a:t> theorem</a:t>
            </a:r>
            <a:endParaRPr altLang="en-US" b="1" dirty="0" sz="2400" lang="zh-CN">
              <a:latin typeface="Arial" panose="020B0604020202020204" pitchFamily="34" charset="0"/>
              <a:cs typeface="Arial" panose="020B0604020202020204" pitchFamily="34" charset="0"/>
            </a:endParaRPr>
          </a:p>
        </p:txBody>
      </p:sp>
      <p:sp>
        <p:nvSpPr>
          <p:cNvPr id="1049109" name="矩形 58"/>
          <p:cNvSpPr/>
          <p:nvPr/>
        </p:nvSpPr>
        <p:spPr>
          <a:xfrm>
            <a:off x="5990739" y="428086"/>
            <a:ext cx="1723549" cy="461665"/>
          </a:xfrm>
          <a:prstGeom prst="rect"/>
        </p:spPr>
        <p:txBody>
          <a:bodyPr wrap="none">
            <a:spAutoFit/>
          </a:bodyPr>
          <a:p>
            <a:r>
              <a:rPr altLang="en-US" b="1" dirty="0" sz="2400" lang="zh-CN" smtClean="0">
                <a:latin typeface="宋体" panose="02010600030101010101" pitchFamily="2" charset="-122"/>
                <a:ea typeface="宋体" panose="02010600030101010101" pitchFamily="2" charset="-122"/>
              </a:rPr>
              <a:t>戴维南定理</a:t>
            </a:r>
            <a:endParaRPr altLang="en-US" b="1" dirty="0" sz="2400" lang="zh-CN">
              <a:latin typeface="宋体" panose="02010600030101010101" pitchFamily="2" charset="-122"/>
              <a:ea typeface="宋体" panose="02010600030101010101" pitchFamily="2" charset="-122"/>
            </a:endParaRPr>
          </a:p>
        </p:txBody>
      </p:sp>
      <p:grpSp>
        <p:nvGrpSpPr>
          <p:cNvPr id="211" name="组合 2"/>
          <p:cNvGrpSpPr/>
          <p:nvPr/>
        </p:nvGrpSpPr>
        <p:grpSpPr>
          <a:xfrm>
            <a:off x="3338731" y="1323628"/>
            <a:ext cx="2529850" cy="3606271"/>
            <a:chOff x="3413805" y="1335751"/>
            <a:chExt cx="2529850" cy="3606271"/>
          </a:xfrm>
        </p:grpSpPr>
        <p:grpSp>
          <p:nvGrpSpPr>
            <p:cNvPr id="212" name="组合 59"/>
            <p:cNvGrpSpPr/>
            <p:nvPr/>
          </p:nvGrpSpPr>
          <p:grpSpPr>
            <a:xfrm>
              <a:off x="3413805" y="1343665"/>
              <a:ext cx="2529850" cy="3598357"/>
              <a:chOff x="5581433" y="269618"/>
              <a:chExt cx="2529850" cy="3598357"/>
            </a:xfrm>
          </p:grpSpPr>
          <p:grpSp>
            <p:nvGrpSpPr>
              <p:cNvPr id="213" name="组合 60"/>
              <p:cNvGrpSpPr/>
              <p:nvPr/>
            </p:nvGrpSpPr>
            <p:grpSpPr>
              <a:xfrm>
                <a:off x="5581433" y="269618"/>
                <a:ext cx="2489931" cy="3598357"/>
                <a:chOff x="4987177" y="3353402"/>
                <a:chExt cx="2489931" cy="3598357"/>
              </a:xfrm>
            </p:grpSpPr>
            <p:grpSp>
              <p:nvGrpSpPr>
                <p:cNvPr id="214" name="组合 72"/>
                <p:cNvGrpSpPr/>
                <p:nvPr/>
              </p:nvGrpSpPr>
              <p:grpSpPr>
                <a:xfrm>
                  <a:off x="4987177" y="3353402"/>
                  <a:ext cx="2489931" cy="3598357"/>
                  <a:chOff x="582787" y="2148568"/>
                  <a:chExt cx="2489931" cy="3598357"/>
                </a:xfrm>
              </p:grpSpPr>
              <p:grpSp>
                <p:nvGrpSpPr>
                  <p:cNvPr id="215" name="组合 74"/>
                  <p:cNvGrpSpPr/>
                  <p:nvPr/>
                </p:nvGrpSpPr>
                <p:grpSpPr>
                  <a:xfrm>
                    <a:off x="582787" y="2148568"/>
                    <a:ext cx="2489931" cy="3598357"/>
                    <a:chOff x="582787" y="2148568"/>
                    <a:chExt cx="2489931" cy="3598357"/>
                  </a:xfrm>
                </p:grpSpPr>
                <p:grpSp>
                  <p:nvGrpSpPr>
                    <p:cNvPr id="216" name="组合 119"/>
                    <p:cNvGrpSpPr/>
                    <p:nvPr/>
                  </p:nvGrpSpPr>
                  <p:grpSpPr>
                    <a:xfrm>
                      <a:off x="582787" y="2148568"/>
                      <a:ext cx="2489931" cy="3598357"/>
                      <a:chOff x="472582" y="962287"/>
                      <a:chExt cx="2489931" cy="3598357"/>
                    </a:xfrm>
                  </p:grpSpPr>
                  <p:grpSp>
                    <p:nvGrpSpPr>
                      <p:cNvPr id="217" name="组合 123"/>
                      <p:cNvGrpSpPr/>
                      <p:nvPr/>
                    </p:nvGrpSpPr>
                    <p:grpSpPr>
                      <a:xfrm>
                        <a:off x="472582" y="962287"/>
                        <a:ext cx="2489931" cy="3598357"/>
                        <a:chOff x="430637" y="1452674"/>
                        <a:chExt cx="2489931" cy="3598357"/>
                      </a:xfrm>
                    </p:grpSpPr>
                    <p:grpSp>
                      <p:nvGrpSpPr>
                        <p:cNvPr id="218" name="组合 127"/>
                        <p:cNvGrpSpPr/>
                        <p:nvPr/>
                      </p:nvGrpSpPr>
                      <p:grpSpPr>
                        <a:xfrm>
                          <a:off x="430637" y="1452674"/>
                          <a:ext cx="2489931" cy="3598357"/>
                          <a:chOff x="2661010" y="-19662"/>
                          <a:chExt cx="2489931" cy="3598357"/>
                        </a:xfrm>
                      </p:grpSpPr>
                      <p:grpSp>
                        <p:nvGrpSpPr>
                          <p:cNvPr id="219" name="组合 129"/>
                          <p:cNvGrpSpPr/>
                          <p:nvPr/>
                        </p:nvGrpSpPr>
                        <p:grpSpPr>
                          <a:xfrm>
                            <a:off x="2661010" y="-19662"/>
                            <a:ext cx="2489931" cy="3598357"/>
                            <a:chOff x="714556" y="1217085"/>
                            <a:chExt cx="2489931" cy="3598357"/>
                          </a:xfrm>
                        </p:grpSpPr>
                        <p:grpSp>
                          <p:nvGrpSpPr>
                            <p:cNvPr id="220" name="Group 1096"/>
                            <p:cNvGrpSpPr/>
                            <p:nvPr/>
                          </p:nvGrpSpPr>
                          <p:grpSpPr bwMode="auto">
                            <a:xfrm>
                              <a:off x="1414574" y="1569267"/>
                              <a:ext cx="1047932" cy="3246175"/>
                              <a:chOff x="4170" y="2035"/>
                              <a:chExt cx="737" cy="2283"/>
                            </a:xfrm>
                          </p:grpSpPr>
                          <p:sp>
                            <p:nvSpPr>
                              <p:cNvPr id="104911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1"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4"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5"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16" name="文本框 132"/>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117" name="文本框 133"/>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118"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9" name="Line 1073"/>
                            <p:cNvSpPr>
                              <a:spLocks noChangeShapeType="1"/>
                            </p:cNvSpPr>
                            <p:nvPr/>
                          </p:nvSpPr>
                          <p:spPr bwMode="auto">
                            <a:xfrm flipH="1">
                              <a:off x="1414653" y="4585716"/>
                              <a:ext cx="104785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0" name="矩形 136"/>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1" name="矩形 138"/>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2" name="文本框 139"/>
                            <p:cNvSpPr txBox="1"/>
                            <p:nvPr/>
                          </p:nvSpPr>
                          <p:spPr>
                            <a:xfrm>
                              <a:off x="714556" y="1860724"/>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123" name="文本框 140"/>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79" name="直接连接符 141"/>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124" name="椭圆 142"/>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25" name="文本框 13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126" name="椭圆 128"/>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27" name="文本框 12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128" name="文本框 12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129" name="文本框 12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130" name="矩形 120"/>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1" name="文本框 121"/>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132" name="文本框 122"/>
                    <p:cNvSpPr txBox="1"/>
                    <p:nvPr/>
                  </p:nvSpPr>
                  <p:spPr>
                    <a:xfrm>
                      <a:off x="603372" y="4460107"/>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133" name="椭圆 118"/>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34" name="矩形 73"/>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80" name="直接箭头连接符 61"/>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35" name="文本框 62"/>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81" name="直接箭头连接符 63"/>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36" name="文本框 64"/>
              <p:cNvSpPr txBox="1"/>
              <p:nvPr/>
            </p:nvSpPr>
            <p:spPr>
              <a:xfrm>
                <a:off x="6464034" y="2561751"/>
                <a:ext cx="4011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82" name="直接箭头连接符 65"/>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37" name="文本框 66"/>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83" name="直接箭头连接符 67"/>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38" name="文本框 68"/>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139" name="文本框 69"/>
              <p:cNvSpPr txBox="1"/>
              <p:nvPr/>
            </p:nvSpPr>
            <p:spPr>
              <a:xfrm>
                <a:off x="5649766" y="1869504"/>
                <a:ext cx="63887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9140" name="文本框 70"/>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141" name="椭圆 71"/>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42" name="椭圆 149"/>
            <p:cNvSpPr/>
            <p:nvPr/>
          </p:nvSpPr>
          <p:spPr>
            <a:xfrm>
              <a:off x="4034864" y="1561684"/>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3" name="文本框 150"/>
            <p:cNvSpPr txBox="1"/>
            <p:nvPr/>
          </p:nvSpPr>
          <p:spPr>
            <a:xfrm>
              <a:off x="4096128" y="1335751"/>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grpSp>
      <p:sp>
        <p:nvSpPr>
          <p:cNvPr id="1049144" name="椭圆 4"/>
          <p:cNvSpPr/>
          <p:nvPr/>
        </p:nvSpPr>
        <p:spPr>
          <a:xfrm>
            <a:off x="181113" y="1082261"/>
            <a:ext cx="1461605" cy="4055165"/>
          </a:xfrm>
          <a:prstGeom prst="ellipse"/>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1" name="组合 5"/>
          <p:cNvGrpSpPr/>
          <p:nvPr/>
        </p:nvGrpSpPr>
        <p:grpSpPr>
          <a:xfrm>
            <a:off x="6395593" y="1020164"/>
            <a:ext cx="2537592" cy="3910868"/>
            <a:chOff x="6395593" y="1020164"/>
            <a:chExt cx="2537592" cy="3910868"/>
          </a:xfrm>
        </p:grpSpPr>
        <p:grpSp>
          <p:nvGrpSpPr>
            <p:cNvPr id="222" name="组合 151"/>
            <p:cNvGrpSpPr/>
            <p:nvPr/>
          </p:nvGrpSpPr>
          <p:grpSpPr>
            <a:xfrm>
              <a:off x="6395593" y="1020164"/>
              <a:ext cx="2537592" cy="3910868"/>
              <a:chOff x="3406063" y="1031154"/>
              <a:chExt cx="2537592" cy="3910868"/>
            </a:xfrm>
          </p:grpSpPr>
          <p:grpSp>
            <p:nvGrpSpPr>
              <p:cNvPr id="223" name="组合 152"/>
              <p:cNvGrpSpPr/>
              <p:nvPr/>
            </p:nvGrpSpPr>
            <p:grpSpPr>
              <a:xfrm>
                <a:off x="3406063" y="1343665"/>
                <a:ext cx="2537592" cy="3598357"/>
                <a:chOff x="5573691" y="269618"/>
                <a:chExt cx="2537592" cy="3598357"/>
              </a:xfrm>
            </p:grpSpPr>
            <p:grpSp>
              <p:nvGrpSpPr>
                <p:cNvPr id="224" name="组合 155"/>
                <p:cNvGrpSpPr/>
                <p:nvPr/>
              </p:nvGrpSpPr>
              <p:grpSpPr>
                <a:xfrm>
                  <a:off x="5573691" y="269618"/>
                  <a:ext cx="2497673" cy="3598357"/>
                  <a:chOff x="4979435" y="3353402"/>
                  <a:chExt cx="2497673" cy="3598357"/>
                </a:xfrm>
              </p:grpSpPr>
              <p:grpSp>
                <p:nvGrpSpPr>
                  <p:cNvPr id="225" name="组合 167"/>
                  <p:cNvGrpSpPr/>
                  <p:nvPr/>
                </p:nvGrpSpPr>
                <p:grpSpPr>
                  <a:xfrm>
                    <a:off x="4979435" y="3353402"/>
                    <a:ext cx="2497673" cy="3598357"/>
                    <a:chOff x="575045" y="2148568"/>
                    <a:chExt cx="2497673" cy="3598357"/>
                  </a:xfrm>
                </p:grpSpPr>
                <p:grpSp>
                  <p:nvGrpSpPr>
                    <p:cNvPr id="226" name="组合 169"/>
                    <p:cNvGrpSpPr/>
                    <p:nvPr/>
                  </p:nvGrpSpPr>
                  <p:grpSpPr>
                    <a:xfrm>
                      <a:off x="575045" y="2148568"/>
                      <a:ext cx="2497673" cy="3598357"/>
                      <a:chOff x="575045" y="2148568"/>
                      <a:chExt cx="2497673" cy="3598357"/>
                    </a:xfrm>
                  </p:grpSpPr>
                  <p:grpSp>
                    <p:nvGrpSpPr>
                      <p:cNvPr id="227" name="组合 171"/>
                      <p:cNvGrpSpPr/>
                      <p:nvPr/>
                    </p:nvGrpSpPr>
                    <p:grpSpPr>
                      <a:xfrm>
                        <a:off x="575045" y="2148568"/>
                        <a:ext cx="2497673" cy="3598357"/>
                        <a:chOff x="464840" y="962287"/>
                        <a:chExt cx="2497673" cy="3598357"/>
                      </a:xfrm>
                    </p:grpSpPr>
                    <p:grpSp>
                      <p:nvGrpSpPr>
                        <p:cNvPr id="228" name="组合 183"/>
                        <p:cNvGrpSpPr/>
                        <p:nvPr/>
                      </p:nvGrpSpPr>
                      <p:grpSpPr>
                        <a:xfrm>
                          <a:off x="464840" y="962287"/>
                          <a:ext cx="2497673" cy="3598357"/>
                          <a:chOff x="422895" y="1452674"/>
                          <a:chExt cx="2497673" cy="3598357"/>
                        </a:xfrm>
                      </p:grpSpPr>
                      <p:grpSp>
                        <p:nvGrpSpPr>
                          <p:cNvPr id="229" name="组合 187"/>
                          <p:cNvGrpSpPr/>
                          <p:nvPr/>
                        </p:nvGrpSpPr>
                        <p:grpSpPr>
                          <a:xfrm>
                            <a:off x="422895" y="1452674"/>
                            <a:ext cx="2497673" cy="3598357"/>
                            <a:chOff x="2653268" y="-19662"/>
                            <a:chExt cx="2497673" cy="3598357"/>
                          </a:xfrm>
                        </p:grpSpPr>
                        <p:grpSp>
                          <p:nvGrpSpPr>
                            <p:cNvPr id="230" name="组合 189"/>
                            <p:cNvGrpSpPr/>
                            <p:nvPr/>
                          </p:nvGrpSpPr>
                          <p:grpSpPr>
                            <a:xfrm>
                              <a:off x="2653268" y="-19662"/>
                              <a:ext cx="2497673" cy="3598357"/>
                              <a:chOff x="706814" y="1217085"/>
                              <a:chExt cx="2497673" cy="3598357"/>
                            </a:xfrm>
                          </p:grpSpPr>
                          <p:grpSp>
                            <p:nvGrpSpPr>
                              <p:cNvPr id="231" name="Group 1096"/>
                              <p:cNvGrpSpPr/>
                              <p:nvPr/>
                            </p:nvGrpSpPr>
                            <p:grpSpPr bwMode="auto">
                              <a:xfrm>
                                <a:off x="1414574" y="1569267"/>
                                <a:ext cx="1047932" cy="3246175"/>
                                <a:chOff x="4170" y="2035"/>
                                <a:chExt cx="737" cy="2283"/>
                              </a:xfrm>
                            </p:grpSpPr>
                            <p:sp>
                              <p:nvSpPr>
                                <p:cNvPr id="104914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6" name="Line 1073"/>
                                <p:cNvSpPr>
                                  <a:spLocks noChangeShapeType="1"/>
                                </p:cNvSpPr>
                                <p:nvPr/>
                              </p:nvSpPr>
                              <p:spPr bwMode="auto">
                                <a:xfrm flipH="1">
                                  <a:off x="4170" y="3080"/>
                                  <a:ext cx="50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9"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0" name="Line 1077"/>
                                <p:cNvSpPr>
                                  <a:spLocks noChangeShapeType="1"/>
                                </p:cNvSpPr>
                                <p:nvPr/>
                              </p:nvSpPr>
                              <p:spPr bwMode="auto">
                                <a:xfrm>
                                  <a:off x="4897" y="3334"/>
                                  <a:ext cx="0" cy="9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51" name="文本框 192"/>
                              <p:cNvSpPr txBox="1"/>
                              <p:nvPr/>
                            </p:nvSpPr>
                            <p:spPr>
                              <a:xfrm>
                                <a:off x="2481338" y="1217085"/>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9152" name="文本框 193"/>
                              <p:cNvSpPr txBox="1"/>
                              <p:nvPr/>
                            </p:nvSpPr>
                            <p:spPr>
                              <a:xfrm>
                                <a:off x="1935058" y="1885972"/>
                                <a:ext cx="72314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153" name="Line 1077"/>
                              <p:cNvSpPr>
                                <a:spLocks noChangeShapeType="1"/>
                              </p:cNvSpPr>
                              <p:nvPr/>
                            </p:nvSpPr>
                            <p:spPr bwMode="auto">
                              <a:xfrm flipV="1">
                                <a:off x="1418888" y="156872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4" name="Line 1073"/>
                              <p:cNvSpPr>
                                <a:spLocks noChangeShapeType="1"/>
                              </p:cNvSpPr>
                              <p:nvPr/>
                            </p:nvSpPr>
                            <p:spPr bwMode="auto">
                              <a:xfrm flipH="1">
                                <a:off x="706814" y="4585716"/>
                                <a:ext cx="175569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5" name="矩形 200"/>
                              <p:cNvSpPr/>
                              <p:nvPr/>
                            </p:nvSpPr>
                            <p:spPr>
                              <a:xfrm rot="16200000">
                                <a:off x="1197539" y="203551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6" name="矩形 201"/>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7" name="文本框 202"/>
                              <p:cNvSpPr txBox="1"/>
                              <p:nvPr/>
                            </p:nvSpPr>
                            <p:spPr>
                              <a:xfrm>
                                <a:off x="714556" y="1860724"/>
                                <a:ext cx="68232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158" name="文本框 203"/>
                              <p:cNvSpPr txBox="1"/>
                              <p:nvPr/>
                            </p:nvSpPr>
                            <p:spPr>
                              <a:xfrm>
                                <a:off x="1912921" y="3011174"/>
                                <a:ext cx="217969" cy="447039"/>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84" name="直接连接符 204"/>
                              <p:cNvCxnSpPr>
                                <a:cxnSpLocks/>
                              </p:cNvCxnSpPr>
                              <p:nvPr/>
                            </p:nvCxnSpPr>
                            <p:spPr>
                              <a:xfrm flipV="1">
                                <a:off x="2229093" y="4815368"/>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159" name="椭圆 205"/>
                              <p:cNvSpPr/>
                              <p:nvPr/>
                            </p:nvSpPr>
                            <p:spPr>
                              <a:xfrm>
                                <a:off x="2408275" y="454694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60" name="文本框 190"/>
                            <p:cNvSpPr txBox="1"/>
                            <p:nvPr/>
                          </p:nvSpPr>
                          <p:spPr>
                            <a:xfrm>
                              <a:off x="4305902" y="1580224"/>
                              <a:ext cx="483465"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9161" name="椭圆 188"/>
                          <p:cNvSpPr/>
                          <p:nvPr/>
                        </p:nvSpPr>
                        <p:spPr>
                          <a:xfrm>
                            <a:off x="2091254" y="1668607"/>
                            <a:ext cx="155017" cy="155017"/>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62" name="文本框 184"/>
                        <p:cNvSpPr txBox="1"/>
                        <p:nvPr/>
                      </p:nvSpPr>
                      <p:spPr>
                        <a:xfrm>
                          <a:off x="1561591" y="2711445"/>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b</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163" name="文本框 185"/>
                        <p:cNvSpPr txBox="1"/>
                        <p:nvPr/>
                      </p:nvSpPr>
                      <p:spPr>
                        <a:xfrm>
                          <a:off x="2154574" y="2894927"/>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49164" name="文本框 186"/>
                        <p:cNvSpPr txBox="1"/>
                        <p:nvPr/>
                      </p:nvSpPr>
                      <p:spPr>
                        <a:xfrm>
                          <a:off x="2168947" y="2151833"/>
                          <a:ext cx="425528"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c</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49165" name="矩形 172"/>
                      <p:cNvSpPr/>
                      <p:nvPr/>
                    </p:nvSpPr>
                    <p:spPr>
                      <a:xfrm rot="16200000">
                        <a:off x="2081937" y="492520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6" name="文本框 181"/>
                      <p:cNvSpPr txBox="1"/>
                      <p:nvPr/>
                    </p:nvSpPr>
                    <p:spPr>
                      <a:xfrm>
                        <a:off x="1781152" y="4810541"/>
                        <a:ext cx="72314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167" name="文本框 182"/>
                      <p:cNvSpPr txBox="1"/>
                      <p:nvPr/>
                    </p:nvSpPr>
                    <p:spPr>
                      <a:xfrm>
                        <a:off x="603372" y="4460107"/>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grpSp>
                <p:sp>
                  <p:nvSpPr>
                    <p:cNvPr id="1049168" name="椭圆 170"/>
                    <p:cNvSpPr/>
                    <p:nvPr/>
                  </p:nvSpPr>
                  <p:spPr>
                    <a:xfrm>
                      <a:off x="1243102" y="393765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69" name="矩形 168"/>
                  <p:cNvSpPr/>
                  <p:nvPr/>
                </p:nvSpPr>
                <p:spPr>
                  <a:xfrm rot="16200000">
                    <a:off x="5457348" y="5825792"/>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85" name="直接箭头连接符 156"/>
                <p:cNvCxnSpPr>
                  <a:cxnSpLocks/>
                </p:cNvCxnSpPr>
                <p:nvPr/>
              </p:nvCxnSpPr>
              <p:spPr>
                <a:xfrm>
                  <a:off x="6541033" y="991080"/>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70" name="文本框 157"/>
                <p:cNvSpPr txBox="1"/>
                <p:nvPr/>
              </p:nvSpPr>
              <p:spPr>
                <a:xfrm>
                  <a:off x="6519150" y="942279"/>
                  <a:ext cx="40118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cxnSp>
              <p:nvCxnSpPr>
                <p:cNvPr id="3145786" name="直接箭头连接符 158"/>
                <p:cNvCxnSpPr>
                  <a:cxnSpLocks/>
                </p:cNvCxnSpPr>
                <p:nvPr/>
              </p:nvCxnSpPr>
              <p:spPr>
                <a:xfrm>
                  <a:off x="6476735" y="2614723"/>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71" name="文本框 159"/>
                <p:cNvSpPr txBox="1"/>
                <p:nvPr/>
              </p:nvSpPr>
              <p:spPr>
                <a:xfrm>
                  <a:off x="6464034" y="2561751"/>
                  <a:ext cx="40118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87" name="直接箭头连接符 160"/>
                <p:cNvCxnSpPr>
                  <a:cxnSpLocks/>
                </p:cNvCxnSpPr>
                <p:nvPr/>
              </p:nvCxnSpPr>
              <p:spPr>
                <a:xfrm>
                  <a:off x="7544175" y="98020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72" name="文本框 161"/>
                <p:cNvSpPr txBox="1"/>
                <p:nvPr/>
              </p:nvSpPr>
              <p:spPr>
                <a:xfrm>
                  <a:off x="7525084" y="931101"/>
                  <a:ext cx="5861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cxnSp>
              <p:nvCxnSpPr>
                <p:cNvPr id="3145788" name="直接箭头连接符 162"/>
                <p:cNvCxnSpPr>
                  <a:cxnSpLocks/>
                </p:cNvCxnSpPr>
                <p:nvPr/>
              </p:nvCxnSpPr>
              <p:spPr>
                <a:xfrm>
                  <a:off x="7511463" y="2981435"/>
                  <a:ext cx="0" cy="427652"/>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73" name="文本框 163"/>
                <p:cNvSpPr txBox="1"/>
                <p:nvPr/>
              </p:nvSpPr>
              <p:spPr>
                <a:xfrm>
                  <a:off x="7490562" y="2888959"/>
                  <a:ext cx="570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174" name="文本框 164"/>
                <p:cNvSpPr txBox="1"/>
                <p:nvPr/>
              </p:nvSpPr>
              <p:spPr>
                <a:xfrm>
                  <a:off x="5649766" y="1869504"/>
                  <a:ext cx="63887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BQ</a:t>
                  </a:r>
                  <a:endParaRPr altLang="en-US" b="1" dirty="0" sz="2000" lang="zh-CN">
                    <a:latin typeface="Arial" panose="020B0604020202020204" pitchFamily="34" charset="0"/>
                    <a:cs typeface="Arial" panose="020B0604020202020204" pitchFamily="34" charset="0"/>
                  </a:endParaRPr>
                </a:p>
              </p:txBody>
            </p:sp>
            <p:sp>
              <p:nvSpPr>
                <p:cNvPr id="1049175" name="文本框 165"/>
                <p:cNvSpPr txBox="1"/>
                <p:nvPr/>
              </p:nvSpPr>
              <p:spPr>
                <a:xfrm>
                  <a:off x="7306772" y="2466163"/>
                  <a:ext cx="68232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176" name="椭圆 166"/>
                <p:cNvSpPr/>
                <p:nvPr/>
              </p:nvSpPr>
              <p:spPr>
                <a:xfrm>
                  <a:off x="7271866" y="265688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77" name="文本框 154"/>
              <p:cNvSpPr txBox="1"/>
              <p:nvPr/>
            </p:nvSpPr>
            <p:spPr>
              <a:xfrm>
                <a:off x="3439998" y="1031154"/>
                <a:ext cx="723149"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grpSp>
        <p:sp>
          <p:nvSpPr>
            <p:cNvPr id="1049178" name="Line 1073"/>
            <p:cNvSpPr>
              <a:spLocks noChangeShapeType="1"/>
            </p:cNvSpPr>
            <p:nvPr/>
          </p:nvSpPr>
          <p:spPr bwMode="auto">
            <a:xfrm flipH="1">
              <a:off x="6852512" y="1695304"/>
              <a:ext cx="2668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9" name="Line 1077"/>
            <p:cNvSpPr>
              <a:spLocks noChangeShapeType="1"/>
            </p:cNvSpPr>
            <p:nvPr/>
          </p:nvSpPr>
          <p:spPr bwMode="auto">
            <a:xfrm flipV="1">
              <a:off x="6395594" y="1684314"/>
              <a:ext cx="0" cy="30169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0" name="Line 1077"/>
            <p:cNvSpPr>
              <a:spLocks noChangeShapeType="1"/>
            </p:cNvSpPr>
            <p:nvPr/>
          </p:nvSpPr>
          <p:spPr bwMode="auto">
            <a:xfrm flipV="1">
              <a:off x="6852513" y="1522569"/>
              <a:ext cx="0" cy="34547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1" name="Line 1077"/>
            <p:cNvSpPr>
              <a:spLocks noChangeShapeType="1"/>
            </p:cNvSpPr>
            <p:nvPr/>
          </p:nvSpPr>
          <p:spPr bwMode="auto">
            <a:xfrm flipV="1">
              <a:off x="6757464" y="1575263"/>
              <a:ext cx="0" cy="238226"/>
            </a:xfrm>
            <a:prstGeom prst="line"/>
            <a:noFill/>
            <a:ln w="38100">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82" name="Line 1073"/>
            <p:cNvSpPr>
              <a:spLocks noChangeShapeType="1"/>
            </p:cNvSpPr>
            <p:nvPr/>
          </p:nvSpPr>
          <p:spPr bwMode="auto">
            <a:xfrm flipH="1">
              <a:off x="6395593" y="1695610"/>
              <a:ext cx="36948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83" name="右箭头 6"/>
          <p:cNvSpPr/>
          <p:nvPr/>
        </p:nvSpPr>
        <p:spPr>
          <a:xfrm>
            <a:off x="2907666" y="2921198"/>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4" name="右箭头 218"/>
          <p:cNvSpPr/>
          <p:nvPr/>
        </p:nvSpPr>
        <p:spPr>
          <a:xfrm>
            <a:off x="5706360" y="2936209"/>
            <a:ext cx="351976" cy="45559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5" name="椭圆 177"/>
          <p:cNvSpPr/>
          <p:nvPr/>
        </p:nvSpPr>
        <p:spPr>
          <a:xfrm>
            <a:off x="6102740" y="1046668"/>
            <a:ext cx="1548957" cy="4055165"/>
          </a:xfrm>
          <a:prstGeom prst="ellipse"/>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83"/>
                                        </p:tgtEl>
                                        <p:attrNameLst>
                                          <p:attrName>style.visibility</p:attrName>
                                        </p:attrNameLst>
                                      </p:cBhvr>
                                      <p:to>
                                        <p:strVal val="visible"/>
                                      </p:to>
                                    </p:set>
                                    <p:animEffect transition="in" filter="wipe(down)">
                                      <p:cBhvr>
                                        <p:cTn dur="500" id="7"/>
                                        <p:tgtEl>
                                          <p:spTgt spid="1049183"/>
                                        </p:tgtEl>
                                      </p:cBhvr>
                                    </p:animEffect>
                                  </p:childTnLst>
                                </p:cTn>
                              </p:par>
                              <p:par>
                                <p:cTn fill="hold" id="8" nodeType="withEffect" presetClass="entr" presetID="22" presetSubtype="4">
                                  <p:stCondLst>
                                    <p:cond delay="0"/>
                                  </p:stCondLst>
                                  <p:childTnLst>
                                    <p:set>
                                      <p:cBhvr>
                                        <p:cTn dur="1" fill="hold" id="9">
                                          <p:stCondLst>
                                            <p:cond delay="0"/>
                                          </p:stCondLst>
                                        </p:cTn>
                                        <p:tgtEl>
                                          <p:spTgt spid="211"/>
                                        </p:tgtEl>
                                        <p:attrNameLst>
                                          <p:attrName>style.visibility</p:attrName>
                                        </p:attrNameLst>
                                      </p:cBhvr>
                                      <p:to>
                                        <p:strVal val="visible"/>
                                      </p:to>
                                    </p:set>
                                    <p:animEffect transition="in" filter="wipe(down)">
                                      <p:cBhvr>
                                        <p:cTn dur="500" id="10"/>
                                        <p:tgtEl>
                                          <p:spTgt spid="21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184"/>
                                        </p:tgtEl>
                                        <p:attrNameLst>
                                          <p:attrName>style.visibility</p:attrName>
                                        </p:attrNameLst>
                                      </p:cBhvr>
                                      <p:to>
                                        <p:strVal val="visible"/>
                                      </p:to>
                                    </p:set>
                                    <p:animEffect transition="in" filter="wipe(down)">
                                      <p:cBhvr>
                                        <p:cTn dur="500" id="15"/>
                                        <p:tgtEl>
                                          <p:spTgt spid="1049184"/>
                                        </p:tgtEl>
                                      </p:cBhvr>
                                    </p:animEffect>
                                  </p:childTnLst>
                                </p:cTn>
                              </p:par>
                              <p:par>
                                <p:cTn fill="hold" id="16" nodeType="withEffect" presetClass="entr" presetID="22" presetSubtype="4">
                                  <p:stCondLst>
                                    <p:cond delay="0"/>
                                  </p:stCondLst>
                                  <p:childTnLst>
                                    <p:set>
                                      <p:cBhvr>
                                        <p:cTn dur="1" fill="hold" id="17">
                                          <p:stCondLst>
                                            <p:cond delay="0"/>
                                          </p:stCondLst>
                                        </p:cTn>
                                        <p:tgtEl>
                                          <p:spTgt spid="221"/>
                                        </p:tgtEl>
                                        <p:attrNameLst>
                                          <p:attrName>style.visibility</p:attrName>
                                        </p:attrNameLst>
                                      </p:cBhvr>
                                      <p:to>
                                        <p:strVal val="visible"/>
                                      </p:to>
                                    </p:set>
                                    <p:animEffect transition="in" filter="wipe(down)">
                                      <p:cBhvr>
                                        <p:cTn dur="500" id="18"/>
                                        <p:tgtEl>
                                          <p:spTgt spid="221"/>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185"/>
                                        </p:tgtEl>
                                        <p:attrNameLst>
                                          <p:attrName>style.visibility</p:attrName>
                                        </p:attrNameLst>
                                      </p:cBhvr>
                                      <p:to>
                                        <p:strVal val="visible"/>
                                      </p:to>
                                    </p:set>
                                    <p:animEffect transition="in" filter="wipe(down)">
                                      <p:cBhvr>
                                        <p:cTn dur="500" id="23"/>
                                        <p:tgtEl>
                                          <p:spTgt spid="1049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3" grpId="0" animBg="1"/>
      <p:bldP spid="1049184" grpId="0" animBg="1"/>
      <p:bldP spid="1049185" grpId="0" animBg="1"/>
    </p:bldLst>
  </p:timing>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peakzqf</cp:lastModifiedBy>
  <dcterms:created xsi:type="dcterms:W3CDTF">2018-12-07T10:34:48Z</dcterms:created>
  <dcterms:modified xsi:type="dcterms:W3CDTF">2021-10-13T07:23:13Z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b8e29992c380479fad1f8fc0a5636ced</vt:lpwstr>
  </property>
</Properties>
</file>