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drawings/vmlDrawing1.vml" ContentType="application/vnd.openxmlformats-officedocument.vmlDrawing"/>
  <Override PartName="/ppt/slides/slide5.xml" ContentType="application/vnd.openxmlformats-officedocument.presentationml.slide+xml"/>
  <Override PartName="/ppt/drawings/vmlDrawing2.vml" ContentType="application/vnd.openxmlformats-officedocument.vmlDrawing"/>
  <Override PartName="/ppt/slides/slide6.xml" ContentType="application/vnd.openxmlformats-officedocument.presentationml.slide+xml"/>
  <Override PartName="/ppt/slides/slide7.xml" ContentType="application/vnd.openxmlformats-officedocument.presentationml.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drawings/vmlDrawing3.vml" ContentType="application/vnd.openxmlformats-officedocument.vmlDrawing"/>
  <Override PartName="/ppt/slides/slide8.xml" ContentType="application/vnd.openxmlformats-officedocument.presentationml.slide+xml"/>
  <Override PartName="/ppt/ink/ink17.xml" ContentType="application/inkml+xml"/>
  <Override PartName="/ppt/ink/ink18.xml" ContentType="application/inkml+xml"/>
  <Override PartName="/ppt/drawings/vmlDrawing4.vml" ContentType="application/vnd.openxmlformats-officedocument.vmlDrawing"/>
  <Override PartName="/ppt/slides/slide9.xml" ContentType="application/vnd.openxmlformats-officedocument.presentationml.slide+xml"/>
  <Override PartName="/ppt/drawings/vmlDrawing5.vml" ContentType="application/vnd.openxmlformats-officedocument.vmlDrawing"/>
  <Override PartName="/ppt/slides/slide10.xml" ContentType="application/vnd.openxmlformats-officedocument.presentationml.slide+xml"/>
  <Override PartName="/ppt/ink/ink9.xml" ContentType="application/inkml+xml"/>
  <Override PartName="/ppt/ink/ink10.xml" ContentType="application/inkml+xml"/>
  <Override PartName="/ppt/drawings/vmlDrawing6.vml" ContentType="application/vnd.openxmlformats-officedocument.vmlDrawing"/>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rawings/vmlDrawing7.vml" ContentType="application/vnd.openxmlformats-officedocument.vmlDrawing"/>
  <Override PartName="/ppt/slides/slide14.xml" ContentType="application/vnd.openxmlformats-officedocument.presentationml.slide+xml"/>
  <Override PartName="/ppt/ink/ink7.xml" ContentType="application/inkml+xml"/>
  <Override PartName="/ppt/ink/ink8.xml" ContentType="application/inkml+xml"/>
  <Override PartName="/ppt/slides/slide15.xml" ContentType="application/vnd.openxmlformats-officedocument.presentationml.slide+xml"/>
  <Override PartName="/ppt/slides/slide16.xml" ContentType="application/vnd.openxmlformats-officedocument.presentationml.slide+xml"/>
  <Override PartName="/ppt/drawings/vmlDrawing8.vml" ContentType="application/vnd.openxmlformats-officedocument.vmlDrawing"/>
  <Override PartName="/ppt/slides/slide17.xml" ContentType="application/vnd.openxmlformats-officedocument.presentationml.slide+xml"/>
  <Override PartName="/ppt/drawings/vmlDrawing9.vml" ContentType="application/vnd.openxmlformats-officedocument.vmlDrawing"/>
  <Override PartName="/ppt/slides/slide18.xml" ContentType="application/vnd.openxmlformats-officedocument.presentationml.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drawings/vmlDrawing10.vml" ContentType="application/vnd.openxmlformats-officedocument.vmlDrawing"/>
  <Override PartName="/ppt/slides/slide19.xml" ContentType="application/vnd.openxmlformats-officedocument.presentationml.slide+xml"/>
  <Override PartName="/ppt/drawings/vmlDrawing11.vml" ContentType="application/vnd.openxmlformats-officedocument.vmlDrawing"/>
  <Override PartName="/ppt/slides/slide20.xml" ContentType="application/vnd.openxmlformats-officedocument.presentationml.slide+xml"/>
  <Override PartName="/ppt/drawings/vmlDrawing12.vml" ContentType="application/vnd.openxmlformats-officedocument.vmlDrawing"/>
  <Override PartName="/ppt/slides/slide21.xml" ContentType="application/vnd.openxmlformats-officedocument.presentationml.slide+xml"/>
  <Override PartName="/ppt/drawings/vmlDrawing13.vml" ContentType="application/vnd.openxmlformats-officedocument.vmlDrawing"/>
  <Override PartName="/ppt/slides/slide22.xml" ContentType="application/vnd.openxmlformats-officedocument.presentationml.slide+xml"/>
  <Override PartName="/ppt/drawings/vmlDrawing14.vml" ContentType="application/vnd.openxmlformats-officedocument.vmlDrawing"/>
  <Override PartName="/ppt/slides/slide23.xml" ContentType="application/vnd.openxmlformats-officedocument.presentationml.slide+xml"/>
  <Override PartName="/ppt/ink/ink23.xml" ContentType="application/inkml+xml"/>
  <Override PartName="/ppt/drawings/vmlDrawing15.vml" ContentType="application/vnd.openxmlformats-officedocument.vmlDrawing"/>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20007" autoAdjust="0"/>
    <p:restoredTop sz="95527" autoAdjust="0"/>
  </p:normalViewPr>
  <p:slideViewPr>
    <p:cSldViewPr snapToGrid="0">
      <p:cViewPr varScale="1">
        <p:scale>
          <a:sx n="110" d="100"/>
          <a:sy n="110" d="100"/>
        </p:scale>
        <p:origin x="-9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ink/ink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14257.61 2536.57 136.826, 14303.961 2513.305 136.826, 14258.559 2478.636 141.233, 14209.197 2464.303 165.023, 14163.017 2461.804 191.986, 14103.713 2463.587 221.647, 14050.769 2460.074 241.565, 13988.692 2460.691 283.835, 13937.812 2459.79 302.999, 13878.791 2458.445 325.534, 13834.661 2462.347 335.693, 13773.927 2461.809 348.37, 13717.9 2460.059 358.885, 13662.679 2464.591 371.614, 13600.889 2466.264 388.177, 13539.371 2478.707 406.836, 13482.187 2481.102 426.306, 13407.993 2485.589 437.815, 13340.639 2492.276 442.911, 13263.529 2494.41 449.232, 13199.516 2495.104 452.306, 13123.297 2495.361 462.911, 13041.041 2509.599 480.579, 12963.286 2525.244 507.413, 12919.621 2530.585 519.347, 12841.736 2542.836 533.252, 12761.652 2553.201 544.691, 12717.718 2556.287 549.609, 12635.324 2567.75 555.377, 12554.268 2573.723 559.799, 12506.205 2576.22 560.931, 12459.756 2584.589 561.355, 12378.672 2602.789 559.576, 12284.53 2627.475 558.831, 12209.238 2638.827 560.809, 12143.999 2650.662 561.868, 12099.365 2656.212 562.725, 12005.711 2673.565 564.499, 11957.074 2683.278 566.769, 11907.68 2701.246 569.197, 11835.677 2732.438 573.238, 11751.333 2793.421 578.152, 11678.471 2837.95 581.143, 11602.385 2871.9 584.679, 11556.793 2886.685 586.342, 11508.771 2909.614 587.68, 11433.386 2933.842 590.44, 11351.287 2978.213 593.739, 11276.913 3015.608 606.925, 11198.813 3060.557 629.398, 11148.355 3083.891 639.145, 11056.986 3119.986 645.555, 11011.558 3135.691 645.945, 10960.281 3152.664 646.005, 10914.961 3169.022 646.443, 10828.256 3207.23 651.267, 10749.938 3273.306 656.109, 10716.75 3317.613 659.961, 10689.342 3374.845 665.29, 10669.98 3419.244 669.237, 10646.498 3467.406 674.632, 10608.814 3552.307 687.758, 10591.704 3596.57 693.757, 10579.228 3645.537 696.557, 10564.44 3732.341 698.986, 10570.324 3776.666 699.078, 10578.754 3820.351 699.768, 10587.897 3874.128 702.881, 10600.835 3925.889 707.619, 10615.95 3975.674 714.997, 10654.259 4060.62 731.951, 10714.02 4141.66 731.021, 10794.952 4217.769 727.086, 10887.21 4263.004 731.681, 10984.28 4297.217 736.68, 11035.154 4315.917 743.011, 11091.249 4338.343 749.573, 11135.02 4359.474 754.922, 11179.566 4381.645 759.382, 11263.209 4434.564 766.119, 11309.647 4465.918 767.762, 11354.567 4495.989 767.855, 11409.913 4518.884 767.906, 11459.823 4531.217 767.921, 11517.533 4537.825 767.952, 11573.086 4551.496 767.909, 11623.352 4563.36 767.899, 11688.238 4574.647 768.371, 11742.469 4581.499 768.954, 11795.9 4586.253 769.91, 11850.198 4598.406 771.149, 11909.361 4606.195 772.235, 11976.51 4608.4 772.95, 12034.507 4606.687 774.117, 12098.46 4610.708 775.733, 12157.924 4611.511 777.368, 12215.646 4615.023 778.906, 12272.828 4621.698 780.639, 12321.597 4618.376 782.134, 12370.228 4616.052 784.044, 12425.688 4617.116 785.632, 12480.739 4611.655 786.691, 12568.659 4614.881 787.2, 12624.69 4616.572 787.456, 12708.137 4611.905 787.742, 12759.97 4607.298 787.883, 12821.554 4608.367 787.98, 12879.88 4612.233 787.991, 12945.823 4609.465 787.991, 12995.255 4610.861 787.991, 13063.902 4614.767 787.934, 13128.044 4611.664 787.784, 13190.825 4602.194 787.608, 13248.439 4592.399 787.466, 13301.074 4588.689 787.351, 13361.7 4587.748 786.234, 13411.653 4583.75 784.944, 13461.635 4577.347 783.101, 13519.067 4564.715 780.144, 13567.838 4550.347 776.575, 13637.738 4540.693 773.64, 13720.782 4542.53 771.427, 13782.104 4535.686 770.218, 13840.049 4531.221 768.417, 13891.512 4514.302 766.487, 13960.105 4492.977 764.073, 14009.985 4480.33 763.365, 14065.902 4474.586 765.001, 14112.918 4464.972 767.121, 14180.054 4429.944 768.869, 14253.473 4408.976 770.07, 14313.95 4398.471 771.012, 14375.906 4385.937 772.209, 14430.198 4371.155 773.336, 14479.493 4358.153 774.292, 14543.845 4336.975 776.471, 14598.915 4316.548 778.368, 14653.546 4299.67 779.786, 14710.152 4276.465 780.262, 14776.896 4253.638 779.155, 14823.421 4238.811 777.928, 14902.826 4221.326 776.793, 14955.906 4209.939 775.822, 15029.775 4192.858 774.109, 15076.209 4178.787 772.555, 15124.927 4159.799 770.272, 15170.598 4141.58 768.961, 15215.859 4121.761 766.094, 15280.359 4087.927 761.291, 15373.181 4016.546 754.772, 15444.742 3979.801 752.258, 15493.228 3958.931 750.695, 15597.666 3897.443 748.703, 15651.7 3868.802 747.937, 15706.412 3834.913 746.873, 15784.7 3778.658 742.124, 15830.225 3746.699 740.075, 15879.745 3719.333 738.763, 15962.567 3672.99 735.834, 16005.95 3652.967 734.601, 16051.147 3631.6 734.077, 16096.092 3611.336 733.256, 16170.894 3537.436 730.584, 16208.316 3449.043 732.827, 16214.456 3388.863 736.454, 16217.286 3341.595 740.558, 16211.288 3295.473 748.491, 16197.812 3250.831 758.987, 16171.725 3205.482 767.295, 16085.084 3133.194 771.135, 16030.575 3107.099 772.003, 15979.844 3083.462 772.438, 15923.712 3053.741 772.961, 15876.862 3031.669 773.907, 15829.249 2997.648 775.097, 15751.581 2919.616 778.451, 15687.491 2886.056 780.599, 15642.232 2864.845 781.133, 15593.913 2843.42 781.839, 15533.858 2826.027 782.455, 15467.036 2810.596 783.115, 15402.23 2788.786 783.684, 15345.674 2772.026 784.136, 15296.715 2762.139 784.897, 15239.948 2741.801 786.134, 15181.733 2738.015 786.825, 15114.018 2730.571 787.647, 15062.522 2719.79 788.079, 14990.308 2713.053 788.71, 14925.572 2706.81 789.686, 14863.203 2703.856 790.608, 14804.98 2700.878 791.461, 14755.208 2691.904 792.284, 14680.259 2673.628 794.275, 14622.99 2666.491 797.003, 14538.116 2661.524 799.683, 14485.771 2660.656 801.208, 14419.943 2655.362 803.488, 14324.313 2651.353 806.124, 14260.051 2647.141 808.542, 14176.289 2642.878 811.766, 14122.259 2643.164 813.175, 14062.162 2644.164 814.832, 13980.636 2641.725 816.175, 13911.615 2643.761 817.374, 13837.663 2646.013 818.433, 13786.594 2648.025 818.91, 13705.988 2657.31 821.711, 13641.025 2663.938 825.605, 13578.934 2669.812 829.46, 13515.505 2676.788 833.087, 13443.314 2680.537 836.215, 13355.948 2690.298 839.029, 13283.581 2703.586 841.008, 13182.204 2726.014 844.376, 13129.387 2744.535 846.023, 13044.185 2773.974 848.76, 12991.548 2794.916 849.921, 12917.244 2830.292 851.894, 12846.11 2862.919 852.717, 12772.825 2891.885 850.45, 12697.654 2922.131 846.877, 12649.031 2941.661 843.618, 12591.01 2971.168 837.947, 12537.35 2998.863 831.514, 12441.81 3048.528 819.838, 12369.31 3082.947 814.226, 12322.424 3105.242 809.164, 12251.119 3134.144 802.459, 12169.969 3171.385 768.783, 12117.593 3195.436 738.958, 12027.354 3277.355 698.06, 11932.065 3372.166 633.767, 11870.348 3433.676 576.364, 11786.517 3500.076 514.087, 11672.024 3566.021 453.842, 11598.048 3608.697 382.127, 11495.205 3645.562 305.716, 11391.916 3677.977 234.913, 11325.261 3698.794 181.136, 11271.97 3716.462 93.49, 11224.789 3727.86 14.073</trace>
</ink>
</file>

<file path=ppt/ink/ink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647.777 13551.047 171.559, 698.523 13585.604 170.654, 748.698 13602.433 174.755, 793.747 13619.983 178.806, 842.068 13643.244 182.454, 896.411 13652.228 187.355, 955.201 13667.363 191.798, 1012.834 13686.946 195.694, 1073.934 13700.847 206.648, 1123.25 13713.968 223.331, 1168.199 13730.788 258.179, 1237.347 13732.672 338.508, 1295.514 13734.051 383.196, 1378.157 13739.514 409.363, 1425.782 13731.277 414.324, 1492.584 13726.32 421.002, 1561.56 13721.952 425.501, 1640.75 13700.718 429.427, 1707.918 13684.652 436.498, 1767.092 13667.029 442.317, 1848.584 13640.69 452.519, 1927.978 13628.896 459.975, 1997.775 13622.25 467.003, 2103.133 13626.815 477.521, 2187.309 13628.292 485.547, 2257.029 13627.778 492.33, 2329.527 13612.7 500.773, 2389.634 13610.897 509.729, 2436.369 13612.989 514.573, 2500.138 13616.79 521.064, 2564.304 13619.013 526.577, 2607.774 13626.66 529.082, 2665.316 13635.826 533.161, 2708.861 13642.635 536.493, 2762.544 13659.424 538.809, 2846.275 13703.638 541.981, 2922.211 13742.36 546.422, 2978.731 13769.575 547.867, 3060.268 13809.876 553.485, 3130.303 13829.48 557.7, 3176.326 13838.789 561.466, 3270.022 13858.754 570.785, 3317.386 13869.471 579.111, 3372.17 13880.982 585.72, 3417.91 13887.193 590.397, 3498.677 13894.861 595.765, 3549.636 13895.981 599.951, 3609.37 13896.047 603.844, 3710.63 13898.286 608.672, 3763.528 13893.963 612.052, 3830.032 13887.216 615.626, 3934.167 13866.323 622.522, 4012.337 13846.326 625.589, 4059.252 13832.262 626.245, 4151.635 13813.311 626.421, 4203.687 13802.932 626.435, 4277.483 13801.934 626.396, 4321.633 13801.728 626.058, 4379.064 13805.855 624.835, 4427.214 13813.624 623.019, 4472.611 13828.586 622.144, 4517.696 13847.696 624.126, 4571.367 13866.704 627.878, 4659.574 13887.491 632.641, 4715.604 13895.808 636.363, 4810.334 13902.435 644.297, 4858.97 13904.541 649.846, 4926.125 13904.934 654.813, 5030.804 13902.034 661.992, 5124.667 13892.888 662.921, 5191.266 13886.074 662.82, 5244.174 13883.184 662.127, 5300.205 13879.657 660.748, 5343.815 13874.912 660.258, 5437.667 13866.65 659.383, 5542.464 13852.278 658.533, 5598.58 13844.691 658.998, 5686.833 13838.745 661.069, 5782.148 13825.156 663.125, 5827.084 13820.998 663.244, 5880.872 13815.622 662.536, 5989.938 13814.081 657.64, 6084.86 13811.591 648.803, 6133.067 13810.163 637.699, 6182.496 13800.777 626.214, 6270.425 13799.536 608.356, 6359.248 13796.97 599.345, 6409.475 13790.909 595.953, 6468.95 13792.317 593.954, 6515.567 13789.872 592.349, 6597.789 13776.021 589.031, 6679.379 13755.984 579.98, 6748.814 13714.783 544.17, 6807.402 13650.009 514.613, 6872.408 13597.64 458.816, 6934.543 13556.789 423.177, 6993.229 13511.672 406.464, 7039.291 13474.302 401.414, 7094.07 13429.467 394.969, 7157.056 13364.896 394.299, 7193.215 13309.122 400.952, 7214.956 13248.669 404.773, 7231.51 13179.569 407.882, 7239.448 13117.395 409.3, 7245.57 13063.41 414.585, 7250.728 13002.157 429.036, 7243.041 12940.029 474.641, 7199.795 12894.932 516.204, 7122.237 12855.127 560.125, 7075.314 12839.897 581.12, 6990.126 12817.626 619.508, 6909.831 12793.257 655.319, 6828.447 12773.192 679.132, 6783.444 12762.386 688.168, 6735.61 12749.49 699.439, 6670.562 12730.008 713.632, 6596.597 12713.575 738.286, 6531.136 12706.426 753.281, 6458.093 12705.219 766.276, 6390.488 12696.582 777.078, 6331.459 12692.856 783.84, 6275.09 12681.553 790.39, 6214.854 12671.208 800.255, 6151.618 12660.115 805.806, 6068.731 12655.206 812.305, 5994.567 12651.727 816.429, 5912.859 12641.482 821.58, 5837.883 12625.344 830.686, 5775.728 12620.5 838.954, 5718.731 12621.269 845.661, 5653.359 12624.377 852.758, 5577.331 12628.374 855.52, 5522.28 12634.156 856.592, 5458.942 12626.507 857.468, 5351.975 12635.006 858.146, 5280.051 12643.83 858.639, 5213.662 12668.559 859.149, 5133.664 12681.617 859.832, 5055.535 12687.529 860.718, 4997.62 12694.449 861.203, 4932.137 12698.328 861.513, 4852.643 12703.645 862.089, 4775.113 12709.264 862.604, 4699.956 12716.351 863.108, 4634.823 12719.608 863.547, 4576.81 12715.974 864.016, 4519.644 12711.912 864.479, 4454.054 12711.449 865.185, 4363.494 12710.049 865.573, 4285.474 12705.604 865.892, 4211.119 12710.697 866.118, 4123.982 12709.207 866.528, 4070.261 12711.254 866.922, 3994.479 12715.505 867.533, 3925.091 12718.187 868.011, 3825.423 12715.549 868.351, 3755.829 12711.67 868.496, 3669.604 12707.47 868.613, 3597.752 12703.61 868.698, 3534.035 12701.053 868.743, 3464.987 12692.41 868.822, 3394.854 12684.04 868.879, 3306.162 12682.291 868.952, 3230.733 12677.715 868.989, 3167.771 12665.176 869.015, 3085.589 12651.766 869.099, 3030.362 12645.217 869.223, 2973.925 12638.936 869.38, 2918.647 12632.784 869.583, 2851.082 12624.313 869.844, 2757.359 12605.657 870.078, 2676.946 12592.414 870.31, 2600.969 12578.683 870.521, 2505.87 12573.831 870.697, 2448.312 12565.956 870.831, 2366.368 12562.251 870.945, 2309.046 12567.178 870.981, 2252.572 12561.808 871.039, 2185.642 12566.637 871.09, 2099.407 12565.192 871.129, 2017.934 12561.883 871.156, 1951.183 12559.886 871.175, 1889.919 12563.925 870.619, 1834.72 12577.855 869.803, 1756.335 12592.32 868.674, 1679.789 12600.187 867.356, 1611.523 12608.982 866.54, 1525.394 12620.891 865.78, 1449.565 12639.71 865.127, 1385.531 12662.247 864.598, 1330.492 12682.116 864.2, 1262.015 12707.119 863.354, 1210.219 12729.803 862.734, 1154.747 12752.332 861.937, 1067.507 12777.519 861.196, 1009.314 12790.932 860.677, 935.814 12807.547 859.858, 865.797 12824.419 859.164, 813.577 12839.631 858.573, 754.417 12868.533 857.772, 698.862 12903.008 857.161, 644.826 12948.545 855.173, 597.022 13000.787 850.438, 544.04 13055.104 845.538, 500.846 13109.378 842.949, 409.687 13207.98 837.154, 372.833 13254.973 834.631, 344.733 13299.806 832.808, 317.578 13353.976 828.057, 296.402 13407.712 822.686, 302.46 13471.729 821.435, 317.234 13529.092 821.788, 344.536 13583.842 821.099, 378.595 13633.122 818.572, 457.604 13703.41 813.619, 534.171 13771.175 806.579, 594.718 13793.066 800.493, 647.673 13816.208 798.243, 700.451 13836.726 797.769, 755.691 13848.54 797.742, 809.325 13859.508 798.963, 879.609 13864.233 801.209, 936.779 13868.078 802.729, 991.178 13867.116 804.1, 1069.168 13865.881 806.323, 1124.27 13865.861 808.221, 1184.81 13865.454 809.785, 1240.834 13866.578 809.633, 1296.209 13860.14 807.016, 1361.168 13858.566 804.881, 1419.139 13857.756 802.811, 1496.652 13856.708 800.87, 1563.799 13853.262 799.67, 1632.622 13851.233 798.918, 1690.378 13848.249 799.224, 1748.546 13846.569 800.67, 1798.158 13838.051 801.942, 1858.526 13836.437 802.777, 1923.477 13826.154 802.753, 1977.157 13821.413 801.971, 2028.803 13821.159 800.56, 2089.644 13818.735 799.293, 2139.281 13816.05 798.399, 2200.158 13818.021 798.081, 2249.269 13811.665 798.324, 2302.384 13813.794 799.407, 2361.577 13818.014 801.753, 2416.028 13825.07 802.902, 2486.066 13826.858 803.98, 2537.873 13824.762 804.722, 2595.321 13828.964 805.702, 2646.442 13834.812 806.228, 2699.62 13840.005 806.814, 2751.702 13836.447 806.976, 2813.13 13837.848 806.342, 2866.06 13840.729 802.624, 2924.177 13848.573 798.722, 2990.704 13854.796 795.771, 3055.084 13860.973 793.365, 3105.153 13864.298 791.906, 3172.232 13864.723 790.669, 3232.967 13865.231 789.37, 3293.632 13866.946 788.961, 3351.727 13864.098 788.871, 3412.26 13859.159 788.913, 3480.152 13863.416 788.913, 3536.583 13864.11 788.913, 3587.977 13866.697 788.913, 3643.341 13869.783 788.536, 3700.934 13868.227 787.817, 3754.915 13867.243 786.865, 3804.851 13869.214 785.861, 3859.115 13864.044 784.641, 3915.681 13867.364 782.908, 3971.762 13867.695 779.904, 4055.582 13866.92 776.885, 4112.167 13866.725 775.216, 4177.818 13869.741 773.741, 4227.732 13871.466 768.157, 4300.804 13874.146 753.139, 4361.677 13877.201 714.352, 4422.149 13880.223 675.584, 4487.545 13880.994 639.484, 4567.519 13890.32 541.108, 4611.991 13893.928 401.384</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9158.662 6495.905 210.176, 9208.15 6481.091 240.18, 9253.483 6479.851 256.327, 9301.304 6480.607 266.388, 9355.478 6489.813 270.691, 9399.499 6496.813 273.471, 9460.135 6504.591 278.898, 9505.09 6514.227 287.67, 9552.145 6534.099 299.784, 9600.123 6560.593 309.684, 9656.501 6580.973 344.937, 9716.3 6605.416 396.518, 9771.868 6626.321 426.617, 9824.495 6644.507 456.729, 9884.472 6679.45 478.188, 9928.793 6697.196 514.775, 9973.181 6710.942 548.529, 10045.433 6746.474 584.791, 10117.794 6786.679 588.341, 10187.083 6826.052 597.809, 10234.463 6841.731 606.759, 10278.6 6853.221 615.061, 10356.553 6869.168 607.777, 10406.451 6879.084 631.503, 10451.122 6887.6 657.223, 10497.669 6897.426 685.158, 10593.116 6922.125 710.989, 10641.557 6932.423 723.189, 10690.19 6943.18 735.293, 10740.636 6949.194 744.268, 10792.885 6957.218 750.289, 10841.736 6963.959 755.523, 10919.596 6969.562 759.169, 10982.047 6976.309 761.052, 11056.248 6985.845 762.025, 11111.797 6988.807 762.431, 11166.828 6997.217 765.896, 11214.779 7001.805 766.79, 11271.415 7005.442 759.921, 11342.111 7019.106 751.37, 11403.864 7023.771 748.301, 11480.848 7027.01 748.091, 11538.239 7030.033 749.257, 11590.5 7041.161 751.353, 11640.032 7046.867 753.976, 11703.101 7048.669 759.329, 11756.88 7055.5 764.208, 11805.659 7060.118 767.96, 11859.115 7064.022 770.89, 11920.091 7068.858 773.508, 11989.77 7079.03 775.668, 12061.457 7082.54 760.145, 12109.075 7086.099 749.16, 12159.005 7096.072 752.176, 12212.043 7106.312 756.189, 12270.594 7121.773 765.982, 12326.689 7144.486 777.474, 12378.27 7154.379 782.113, 12438.692 7161.592 785.079, 12504.055 7185.046 786.613, 12554.562 7200.074 787.108, 12621.44 7216.975 787.273, 12679.298 7216.285 787.314, 12732.055 7219.684 787.265, 12784.115 7228.885 787.147, 12833.903 7240.142 787, 12886.464 7251.41 786.938, 12939.76 7262.332 786.577, 13000.08 7272.79 785.808, 13057.199 7278.752 784.49, 13109.667 7284.817 783.658, 13166.975 7287.566 783.404, 13231.403 7295.047 783.547, 13289.062 7306.94 783.929, 13348.015 7313.457 784.715, 13406.03 7317.427 786.028, 13456.854 7318.583 787.066, 13506.497 7320.111 788.483, 13570.59 7324.172 789.973, 13636.823 7330.21 791.068, 13694.9 7331.059 791.365, 13754.55 7330.465 791.379, 13818.548 7331.91 791.249, 13878.16 7332.541 791.024, 13932.312 7335.744 790.871, 13994.1 7334.084 790.774, 14051.025 7337.508 790.82, 14111.487 7336.681 790.956, 14163.236 7335.42 790.945, 14227.62 7334.592 791.018, 14294.864 7332.617 791.352, 14363.384 7330.33 791.75, 14432.414 7328.458 792.284, 14487.229 7332.478 792.8, 14538.133 7333.939 793.189, 14587.888 7333.188 793.517, 14643.475 7334.221 794.016, 14709.797 7333.169 794.602, 14758.865 7329.112 795.391, 14809.794 7325.593 796.553, 14904.069 7325.644 798.034, 14969.436 7324.113 799.657, 15026.811 7320.309 801.677, 15100.626 7317.164 803.907, 15169.736 7313.741 785.45, 15250.546 7308.525 771.736, 15325.751 7298.874 770.64, 15384.627 7297.604 768.771, 15452.346 7299.759 774.218, 15521.437 7304.277 777.714, 15582.123 7303.619 775.926, 15635.172 7301.644 775.51, 15689.967 7301.141 776.628, 15750.055 7300.641 778.513, 15812.042 7297.483 789.147, 15864.569 7295.358 798.775, 15929.345 7294.938 807.516, 16003.566 7294.625 814.604, 16069.993 7290.294 820.009, 16132.357 7279.362 819.328, 16183.047 7268.249 816.164, 16259.305 7241.729 810, 16319.426 7216.668 803.559, 16391.029 7182.661 798.5, 16458.197 7150.772 794.355, 16511.545 7122.564 791.844, 16581.229 7088.742 789.442, 16639.41 7061.748 787.163, 16690.846 7035.227 784.86, 16739.854 7005.635 782.179, 16787.576 6973.924 777.062, 16870.766 6895.589 765.628, 16908.551 6829.822 742.545, 16941.494 6753.523 713.522, 16963.35 6683.464 694.177, 16976.988 6636.623 683.715, 16995.846 6574.026 667.892, 17025.492 6477.186 642.012, 17043.1 6426.108 624.366, 17052.068 6370.045 609.139, 17055.062 6262.421 595.524, 17043.152 6147.069 601.853, 17036.434 6089.25 606.279, 17029.125 6041.074 610.554, 17017.934 5990.651 613.765, 16991.092 5902.865 615.94, 16952.664 5825.902 606.298, 16902.947 5757.059 592.344, 16841.943 5700.214 574.913, 16798.148 5667.56 570.417, 16742.48 5615.195 596.215, 16695.871 5573.853 619.68, 16628.594 5508.876 660.072, 16575.26 5478.293 674.65, 16522.676 5448.784 685.874, 16463.512 5424.945 692.21, 16415.75 5403.435 697.989, 16366.553 5382.682 707.389, 16318.118 5366.232 723.469, 16266.714 5344.23 746.551, 16197.463 5325.384 781.029, 16130.839 5313.177 800.973, 16060.385 5301.224 811.211, 16004.083 5291.82 813.906, 15947.249 5283.577 815.844, 15896.052 5275.628 816.556, 15838.059 5267.566 817.384, 15777.878 5258.715 817.712, 15708.319 5250.141 819.182, 15648.351 5245.137 822.033, 15569.935 5239.468 826.155, 15509.076 5237.014 830.099, 15444.187 5235.35 836.744, 15382.776 5231.846 841.653, 15327.779 5231.061 847.969, 15264.28 5228.944 853.09, 15205.184 5223.165 855.511, 15135.412 5219.461 856.677, 15063.664 5216.695 857.187, 14985.604 5217.383 857.482, 14931.394 5219.056 857.591, 14859.631 5221.187 857.656, 14799.234 5223.711 857.921, 14734.033 5226.577 858.618, 14672.225 5230.954 859.642, 14609.266 5231.918 860.37, 14549.426 5230.989 860.824, 14477.195 5231.9 860.895, 14402.389 5233.812 860.727, 14339.273 5236.264 860.442, 14271.608 5238.854 860.177, 14211.505 5240.352 860.047, 14157.5 5243.384 860.268, 14093.694 5238.623 860.774, 14025.879 5237.716 861.266, 13947.534 5237.447 861.515, 13878.217 5240.962 861.58, 13807.41 5241.975 861.616, 13752.689 5238.975 861.615, 13678.67 5239.68 861.577, 13625.333 5241.038 861.608, 13566.819 5241.223 861.774, 13504.024 5239.726 862.137, 13449.147 5240.341 862.506, 13386.244 5238.136 862.756, 13327.905 5234.379 862.967, 13245.456 5231.622 863.089, 13175.568 5228.771 863.139, 13100.775 5227.46 863.15, 13045.616 5225.826 863.166, 12992.014 5222.657 863.201, 12936.896 5217.92 863.234, 12878.383 5218.383 863.273, 12795.986 5213.777 863.441, 12717.094 5212.705 863.799, 12633.188 5210.023 864.338, 12558.326 5204.26 864.943, 12496.668 5202.73 865.609, 12439.355 5200.856 866.326, 12381.007 5202.33 867.083, 12318.838 5199.297 868.025, 12240.433 5200.869 869.504, 12171.746 5197.327 870.542, 12109.488 5197.246 871.557, 12054.252 5198.181 872.39, 11996.605 5200.167 873.076, 11938.386 5200.811 873.753, 11875.467 5210.169 874.339, 11804.341 5218.451 875.065, 11747.674 5224.648 875.432, 11678.559 5227.119 875.607, 11610.766 5228.119 875.639, 11544.419 5229.917 875.644, 11484.073 5233.016 875.631, 11429.667 5236.071 875.536, 11370.896 5238.248 875.189, 11314.101 5236.669 874.852, 11258.854 5236.732 874.324, 11186.35 5240.611 873.873, 11117.434 5245.345 873.631, 11053.522 5248.501 873.594, 10987.495 5250.445 873.7, 10924.175 5253.472 873.89, 10866.986 5258.547 874.116, 10794.221 5267.973 874.534, 10735.715 5276.501 874.922, 10674.061 5287.758 875.187, 10614.787 5297.077 875.273, 10560.231 5303.158 875.186, 10492.198 5311.256 874.298, 10416.716 5319.804 873.649, 10340.95 5329.119 872.516, 10266.854 5341.918 870.85, 10213.064 5351.417 869.545, 10155.397 5359.263 868.6, 10099.419 5371.478 868.316, 10035.608 5377.351 868.442, 9980.235 5389.399 868.677, 9914.573 5396.629 868.905, 9844.482 5405.235 869.283, 9770.085 5415.532 869.642, 9714.215 5423.051 869.929, 9656.836 5436.408 870.079, 9587.559 5444.041 869.908, 9524.823 5455.855 869.427, 9462.585 5457.389 868.764, 9385.674 5465.645 867.99, 9329.516 5476.777 867.724, 9264.812 5493.22 867.375, 9203.988 5528.773 867.122, 9147.542 5557.997 866.652, 9095.763 5587.452 865.887, 9006.435 5676.377 863.501, 8918.625 5767.527 860.228, 8873.404 5803.302 857.36, 8822.031 5845.147 851.781, 8777.438 5878.361 843.934, 8735.323 5924.736 837.867, 8709.058 5979.089 834.876, 8691.479 6037.084 832.689, 8681.331 6097.924 831.703, 8688.529 6152.243 831.021, 8709.476 6209.783 830.424, 8748.746 6258.983 828.42, 8835.263 6326.897 821.968, 8883.044 6361.353 810.398, 8930.622 6390.728 787.83, 8974.74 6414.986 763.305, 9019.408 6445.206 743.878, 9071.83 6470.269 732.483, 9124.077 6482.639 729.617, 9168.868 6497.03 729.155, 9235.931 6520.437 730.244, 9290.545 6535.308 732.812, 9350.34 6548.01 735.658, 9400.195 6564.426 738.634, 9448.136 6582.976 743.295, 9506.372 6610.344 755.218, 9560.033 6641.866 764.995, 9613.004 6659.245 770.931, 9670.825 6675.456 774.464, 9725.982 6693.362 776.984, 9787.723 6708.071 778.885, 9835.827 6718.131 780.02, 9891.349 6731.786 781.631, 9940.307 6745.212 782.579, 9990.092 6760.295 783.675, 10037.531 6774.822 782.819, 10093.234 6785.821 749.149, 10154.507 6794.684 701.441, 10204.131 6801.466 640.237, 10250.416 6804.119 598.23, 10354.677 6812.225 522.93, 10428.793 6820.226 490.051, 10476.847 6825.394 462.32, 10545.536 6834.094 390.322, 10590.185 6844.403 222.227</trace>
</ink>
</file>

<file path=ppt/ink/ink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17332.412 4275.812 239.477, 17288.271 4273 541.674, 17262.016 4321.686 584.92, 17245.803 4365.159 600.391, 17228.213 4424.801 606.436, 17203.34 4491.406 609.926, 17170.527 4581.425 613.929, 17147.729 4630.97 614.901, 17107.51 4723.411 615.842, 17080.504 4794.425 616.961, 17062.98 4840.5 617.795, 17042.465 4910.796 624.202, 17023.066 4985.615 632.797, 17010.641 5033.873 640.483, 16993.912 5107.99 657.527, 16979.281 5183.773 677.067, 16969.938 5232.775 694.727, 16960.979 5281.917 713.912, 16952.965 5337.827 732.906, 16942.205 5448.469 765.746, 16938.148 5512.835 778.738, 16932.496 5609.547 799.269, 16928.619 5683.353 808.159, 16925.781 5761.374 813.03, 16923.225 5827.54 815.332, 16920.633 5886.628 789.151, 16916.898 5935.339 658.504, 16897.949 5980.372 6.585</trace>
</ink>
</file>

<file path=ppt/ink/ink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17236.283 4420.679 136.826, 17242.879 4372.936 136.826, 17245.885 4323.123 188.362, 17277.693 4383.056 698.347, 17313.938 4492.252 758.238, 17327.996 4543.144 768.45, 17347.324 4608.111 782.439, 17368.426 4668.843 791.708, 17396.494 4738.868 797.788, 17425.426 4813.826 801.474, 17447.902 4895.979 802.244, 17461.604 4951.341 802.37, 17483.369 5041.576 802.103, 17502.535 5114.454 801.33, 17532.34 5213.567 803.983, 17551.551 5274.994 808.802, 17568.867 5330 814.267, 17582.887 5380.996 819.384, 17598.15 5443.983 825.489, 17621.17 5535.831 836.255, 17639.723 5611.036 844.267, 17661.793 5704.479 849.963, 17677.471 5761.444 853.79, 17700.24 5838.114 851.663, 17714.381 5889.614 845.141, 17725.643 5953.903 827.731, 17737.658 6024.576 812.585, 17746.203 6092.662 780.637, 17734.963 6153.987 717.559, 17669.969 6228.138 469.613, 17625.658 6246.711 2.405</trace>
</ink>
</file>

<file path=ppt/ink/ink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16557.957 4933.808 305.826, 16628.244 4945.444 284.177, 16675.643 4954.549 273.593, 16764.748 4961.792 260.433, 16815.332 4952.685 260.313, 16864.492 4948.793 261.518, 16914.785 4935.867 263.132, 16971.951 4916.962 263.538, 17026.914 4907.46 263.166, 17091.291 4898.756 262.39, 17161.842 4886.409 261.74, 17220.527 4880.718 273.27, 17274.109 4876.236 291.391, 17324.168 4866.15 318.168, 17394.805 4849.342 384.829, 17459.451 4825.283 429.882, 17520.305 4801.772 450.294, 17582.361 4783.583 452.181, 17589.207 4835.521 453.337, 17567.104 4904.866 454.952, 17550.801 4957.02 457.077, 17519.949 5059.023 469.719, 17490.617 5147.677 511.478, 17472.029 5192.828 544.822, 17433.133 5281.129 591.888, 17409.691 5339.133 629.36, 17384.158 5396.816 661.623, 17362.973 5453.489 679.314, 17331.234 5539.065 702.69, 17282.59 5655.266 700.61, 17226.492 5747.188 637.406, 17154.225 5824.614 541.708, 17091.434 5890.265 454.255, 17047.682 5935.487 338.602, 17002.455 5981.516 126.625</trace>
</ink>
</file>

<file path=ppt/ink/ink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16697.414 4997.442 239.477, 16745.865 5000.925 239.477, 16808.381 5043.022 271.597, 16865.775 5109.204 322.553, 16911.355 5162.466 366.148, 16970.312 5224.031 418.024, 17041.564 5287.626 490.652, 17121.648 5353.529 560.149, 17181.242 5395.459 598.811, 17263.211 5468.929 666.223, 17303.117 5513.221 699.019, 17371.496 5594.486 752.404, 17412.455 5645.333 772.857, 17470.359 5714.962 803.642, 17522.838 5767.769 818.62, 17568.328 5803.316 823.672, 17613.504 5836.602 823.609, 17677.061 5881.108 820.741, 17784.75 5961.921 806.984, 17864.428 6042.585 793.596, 17935.195 6148.869 783.304, 17968.117 6210.002 771.31, 17998.498 6263.874 738.238, 18022.807 6312.711 602.254, 18015.82 6358.667 391.757</trace>
</ink>
</file>

<file path=ppt/ink/ink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16854.471 4837.681 153.636, 16933.375 4813.528 438.034, 17000.242 4804.31 476.523, 17089.092 4802.341 494.584, 17156.57 4799.591 508.523, 17258.922 4794.68 525.634, 17341.867 4792.382 533.036, 17415.467 4786.403 530.465, 17466.494 4781.482 525.728, 17512.891 4776.393 519.847, 17568.076 4770.914 514.427, 17666.26 4762.153 506.922, 17716.332 4760.267 503.068, 17797.975 4760.513 502.864, 17868.223 4760.379 517.141, 17941.516 4764.344 630.474, 17905.334 4842.776 697.834, 17805.783 4905.53 703.524, 17759.561 4940.591 705.94, 17706.986 4991.654 708.658, 17634.875 5063.618 714.461, 17527.691 5169.706 725.888, 17481.039 5217.98 729.992, 17413.641 5290.131 737.953, 17368.668 5334.165 742.152, 17275.791 5428.795 750.048, 17207.535 5505.82 754.287, 17163.355 5555.706 757.855, 17113.982 5611.666 761.366, 17072.182 5658.734 764.744, 17008.057 5736.133 771.013, 16932.793 5833.975 777.542, 16865.221 5956.293 724.066, 16845.012 6011.126 632.545, 16827.395 6064.372 437.675, 16815.502 6120.236 244.78</trace>
</ink>
</file>

<file path=ppt/ink/ink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16937.061 9472.731 136.826, 16943.07 9425.332 190.724, 16953.959 9473.415 165.536</trace>
</ink>
</file>

<file path=ppt/ink/ink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9708.362 6998.02 148.517, 9767.898 6968.409 142.641, 9811.783 6955.458 140.64, 9875.911 6943.447 138.839, 9924.913 6932.9 137.568, 9974.906 6924.777 137.047, 10030.721 6911.953 117.423</trace>
</ink>
</file>

<file path=ppt/ink/ink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8488.461 2514.929 136.826, 8462.327 2469.2 136.826, 8413.264 2468.971 449.683, 8451.756 2514.231 468.362</trace>
</ink>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16453.703 1613.292 206.804, 16405.803 1668.235 208.736, 16387.799 1725.041 214.002, 16371.383 1809.429 218.161, 16360.517 1870.286 221.825, 16351.341 1932.981 224.646, 16343.244 1985.047 232.168, 16334.165 2044.257 242.444, 16321.651 2129.396 262.264, 16313.535 2188.787 273.35, 16299.122 2300.678 292.921, 16290.31 2372.244 301.955, 16284.61 2418.541 310.063, 16277.065 2475.053 317.543, 16270.793 2529.073 328.566, 16260.792 2643.123 348.456, 16254.063 2728.461 359.788, 16249.738 2783.536 369.48, 16245.488 2846.714 379.34, 16240.402 2910.663 388.494, 16231.648 3008.495 404.183, 16226.692 3057.891 411.103, 16220.931 3128.246 418.649, 16219.315 3174.594 420.731, 16214.277 3259.091 422.85, 16209.761 3320.779 422.316, 16204.012 3395.062 420.496, 16195.427 3496.672 416.486, 16187.562 3570.04 397.09, 16178.906 3638.596 381.681, 16169.472 3695.279 362.839, 16120.662 3688.317 211.276, 16095.067 3635.269 196.65, 16069.607 3582.684 190.402, 16044.362 3513.477 184.172, 16028.307 3450.93 178.902, 16009.71 3372.864 168.519, 15999.179 3323.778 162.645, 15985.572 3241.01 152.668, 15980.096 3171.045 144.612, 15980.214 3100.521 139.346, 15989.102 3023.906 137.158, 16001.147 2966.403 136.863, 16016.589 2890.875 136.826, 16024.4 2846.573 136.826, 16038.041 2775.254 136.826, 16051.967 2715.014 136.826, 16069.528 2666.166 136.826, 16089.915 2616.927 136.826, 16111.501 2559.844 136.826, 16136.484 2502.81 136.826, 16148.036 2450.105 136.826, 16161.743 2391.94 136.826, 16179.665 2311.54 136.826, 16187.857 2263.412 136.826, 16201.354 2187.117 136.826, 16213.215 2122.267 99.896, 16223.977 2071.818 69.983</trace>
</ink>
</file>

<file path=ppt/ink/ink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11532.122 1425.037 250.773, 11583.606 1448.887 437.826, 11649.091 1444.796 751.215, 11604.255 1480.468 752.336</trace>
</ink>
</file>

<file path=ppt/ink/ink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11105.631 3829.569 184.541, 11155.261 3788.679 279.335, 11123.856 3832.521 254.372</trace>
</ink>
</file>

<file path=ppt/ink/ink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14539.23 4953.308 172.949, 14518.668 5009.504 357, 14522.61 5063.029 432.511, 14531.473 5132.106 508.535, 14543.433 5206.987 604.439, 14553.441 5251.524 667.308, 14566.221 5305.988 721.566, 14577.523 5362.373 759.32, 14585.042 5410.074 770.669, 14587.962 5462.705 800.102, 14633.159 5432.878 831.038, 14683.715 5445.384 799.871, 14740.517 5461.516 771.968, 14801.888 5476.342 674.846, 14845.22 5488.1 347.728</trace>
</ink>
</file>

<file path=ppt/ink/ink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5007.473 8560.571 136.826, 4954.631 8539.421 136.826, 4910.756 8543.159 139.353, 4863.024 8582.737 144.137, 4854.3 8626.885 144.901, 4881.464 8699.288 143.369, 4904.495 8749.409 92.096</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16288.521 1832.625 136.826, 16295.924 1787.854 136.826, 16303.538 1736.698 136.826, 16314.262 1684.373 138.573, 16331.25 1638.609 185.201, 16370.95 1591.68 312.271, 16430.834 1596.468 373.166, 16455.525 1642.795 376.651, 16474.58 1713.247 390.465, 16504.736 1806.28 409.622, 16527.848 1874.804 428.613, 16566.139 1972.022 454.249, 16590.572 2018.077 469.662, 16625.803 2088.968 502.166, 16668.07 2213.096 564.708, 16687.221 2288.378 583.894, 16699.613 2337.188 600.934, 16712.953 2390.049 616.935, 16726.234 2436.97 631.581, 16752.695 2521.483 650.947, 16772.438 2582.868 656.495, 16798.832 2662.964 663.498, 16813.291 2720.583 666.46, 16837.746 2814.849 671.278, 16854.736 2878.657 673.724, 16886.232 2992.896 679.649, 16906.887 3057.239 682.88, 16928.312 3122.385 685.606, 16946.271 3181.676 683.813, 16963.635 3250.726 680.898, 16988.346 3360.462 676.377, 17001.52 3416.426 682.012, 17021.781 3491.126 698.393, 17034.496 3535.048 720.784, 17047.791 3585.634 751.466, 17059.859 3637.694 772.266, 17062.439 3688.147 792.996, 17053.797 3741.382 807.724, 17006.512 3770.462 811.229, 16950.469 3767.154 780.834, 16886.664 3734.994 638.071, 16808.045 3690.033 496.172, 16755.316 3662.306 422.446, 16709.066 3641.517 372.38, 16648.547 3614.523 293.573, 16582.965 3584.38 232.05, 16497.463 3522.794 183.994, 16440.25 3466.161 146.213, 16400.119 3422.199 100.014</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15834.953 2590.81 136.826, 15814.317 2538 155.403, 15853.849 2486.512 240.862, 15900.469 2448.819 283.476, 15965.927 2405.27 319.348, 16033.666 2365.785 338.31, 16097.263 2323.315 352.64, 16154.309 2280.843 361.093, 16207.572 2244.104 368.115, 16261.288 2208.443 374.388, 16310.578 2177.821 379.387, 16369.549 2142.849 383.115, 16431.502 2120.912 386.723, 16508.197 2101.406 389.256, 16559.6 2089.184 390.553, 16631.822 2071.87 392.724, 16729.252 2044.078 395.45, 16809.475 2015.565 399.111, 16871.518 1991.766 403.616, 16935.326 1965.951 407.249, 16994.234 1940.878 409.54, 17068.947 1910.798 412.927, 17145.203 1896.199 417.573, 17211.598 1871.433 421.854, 17268.199 1866.499 430.001, 17322.434 1892.08 455.822, 17320.758 1965.804 473.09, 17284.891 2031.711 478.423, 17213.229 2097.181 482.191, 17163.061 2139.396 484.227, 17073.633 2215.558 486.669, 17032.354 2268.826 487.173, 16976.676 2348.852 486.706, 16949.596 2393.109 485.462, 16896.82 2463.247 482.715, 16854.822 2507.951 480.97, 16790.857 2569.165 477.826, 16746.584 2607.496 476.37, 16659.607 2688.826 473.821, 16597.283 2754.726 473.579, 16517.191 2838.041 473.724, 16476.818 2887.709 474.988, 16415.205 2966.042 477.77, 16365.021 3033.375 480.965, 16321.481 3093.902 483.884, 16283.444 3148.51 487.867, 16227.372 3234.685 497.737, 16170.296 3320.617 507.837, 16117.871 3411.509 515.817, 16064.635 3482.464 520.129, 16013.305 3542.237 521.377, 15944.355 3609.742 518.475, 15890.71 3645.812 345.796, 15846.955 3660.926 218.461</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15883.695 2520.407 162.93, 15870.876 2466.529 161.707, 15916.855 2479.788 328.184, 15961.358 2514.801 363.274, 16033.361 2573.238 393.562, 16080.085 2615.653 414.174, 16155.507 2702.958 442.436, 16183.396 2746.653 450.45, 16222.268 2812.111 464.163, 16243.235 2856.18 468.783, 16277.886 2929.648 474.952, 16323.07 3021.931 482.106, 16344.865 3065.306 485.819, 16385.162 3124.998 488.965, 16439.705 3198.355 520.028, 16494.438 3270.942 549.659, 16537.422 3331.917 577.521, 16612.725 3431.453 613.789, 16678.691 3505.93 637.145, 16751.027 3576.973 664.311, 16828.279 3647.597 697.04, 16899.883 3715.247 754.881, 16841.812 3652.125 389.059</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16419.855 1601.107 136.826, 16405.146 1653.215 184.644, 16406.928 1705.363 229.127, 16406.404 1758.13 257.782, 16403.756 1802.359 281.499, 16399.346 1848.003 292.62, 16388.258 1911.437 300.583, 16367.971 1973.704 321.418, 16349.44 2027.692 336.317, 16334.481 2074.281 347.277, 16318.922 2132.86 357.756, 16309.338 2189.376 373.542, 16299.869 2248.308 392.526, 16293.324 2307.641 408.939, 16286.312 2374.318 431.13, 16279.388 2439.511 452.222, 16271.922 2501.37 471.819, 16265.103 2578.526 491.596, 16263.386 2623.393 500.592, 16258.396 2699.459 516.047, 16256.317 2756.596 520.994, 16254.502 2800.858 524.177, 16250.756 2876.934 529.748, 16249.28 2926.593 532.627, 16247.641 2973.771 535.565, 16245.017 3047.173 544.09, 16241.976 3120.711 546.979, 16239.204 3196.848 542.238, 16236.29 3284.274 538.624, 16234.812 3339.188 536.688, 16234.51 3385.026 534.509, 16234.705 3432.706 533.136, 16232.147 3518.453 532.055, 16227.819 3592.451 553.808, 16208.936 3671.172 583.112, 16174.953 3737.806 425.967</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787.234 4295.036 366.505, 815.083 4347.651 516.503, 825.601 4454.45 572.309, 827.459 4501.914 588.074, 826.56 4582.556 615.891, 823.728 4631.205 624.341, 819.718 4693.882 634.553, 808.887 4823.11 641.691, 803.016 4896.545 643.03, 799.207 4944.006 644.035, 796.25 4992.148 644.94, 793.407 5047.056 645.839, 791.35 5130.559 647.261, 794.498 5230.859 658.803, 802.927 5306.121 672.431, 810.489 5360.884 680.131, 822.278 5407.685 707.167, 834.541 5459.454 731.391, 847.546 5516.234 751.69, 867.231 5572.199 775.47, 891.211 5626.803 785.902, 958.249 5703.699 823.984, 1005.134 5727.44 849.521, 1057.051 5738.441 858.919, 1115.727 5741.827 863.212, 1177.989 5738.525 866.175, 1240.177 5731.657 867.082, 1302.217 5728.057 867.58, 1366.698 5727.529 867.853, 1444.879 5724.982 868.336, 1510.558 5728.801 868.787, 1573.597 5735.641 869.253, 1630.064 5739.815 869.664, 1702.451 5744.262 870.353, 1769.959 5752.786 871.17, 1844.922 5763.637 871.912, 1951.168 5773.453 872.446, 2006.141 5777.914 872.633, 2084.604 5784.129 872.958, 2151.324 5788.358 873.289, 2235.022 5792.673 873.59, 2320.199 5796.137 873.945, 2386.579 5800.114 874.15, 2442.306 5799.847 874.305, 2528.685 5801.471 874.578, 2585.529 5803.592 874.719, 2676.042 5807.286 874.962, 2759.348 5809.777 875.175, 2827.702 5813.165 875.334, 2900.194 5815.104 875.428, 2960.345 5816.246 875.474, 3052.653 5818.406 875.549, 3112.031 5819.319 875.59, 3208.986 5821.258 875.654, 3264.17 5822.595 875.682, 3338.469 5824.509 875.719, 3402.439 5826.404 875.739, 3459.023 5827.367 875.745, 3524.242 5827.499 875.74, 3621.974 5828.603 875.728, 3680.769 5832.133 875.722, 3776.105 5835.909 875.713, 3831.429 5838.31 875.702, 3904.377 5842.795 875.66, 3975.462 5847.521 875.581, 4039.626 5851.135 875.533, 4114.573 5852.511 875.483, 4222.303 5854.883 875.397, 4279.638 5856.348 875.361, 4372.907 5861.251 875.303, 4428.014 5864.766 875.242, 4509.736 5871.396 875.125, 4564.101 5875.158 875.047, 4675.941 5884.017 874.911, 4753.926 5889.604 874.843, 4863.558 5899.911 874.725, 4919.377 5901.807 874.675, 5015.334 5905.258 874.641, 5081.356 5911.955 874.653, 5183.792 5920.076 874.717, 5253.673 5924.39 874.775, 5372.182 5933.79 874.888, 5446.479 5941.873 874.94, 5545.945 5949.635 875.028, 5627.643 5954.563 875.125, 5705.578 5963.484 875.179, 5796.632 5975.032 875.241, 5855.391 5982.513 875.291, 5922.886 5987.857 875.35, 5987.296 5995.108 875.409, 6094.208 6008.562 875.509, 6167.674 6014.292 875.552, 6273.951 6018.482 875.647, 6347.396 6018.215 875.781, 6475.695 6023.564 876.041, 6560.685 6029.6 876.219, 6615.645 6033.471 876.377, 6670.582 6036.948 876.541, 6728.83 6046.816 876.703, 6852.094 6058.359 876.988, 6947.852 6064.122 877.123, 7009.609 6067.872 877.215, 7079.052 6075.596 877.343, 7146.568 6087.261 877.464, 7259.083 6100.682 877.667, 7337.343 6109.287 877.774, 7454.872 6124.109 877.955, 7530.236 6130.642 878.04, 7655.801 6141.919 878.172, 7735.797 6153.644 878.213, 7844.618 6167.99 878.267, 7908.105 6173.368 878.273, 8036.453 6184.313 878.273, 8129.875 6188.639 878.271, 8190.163 6191.444 878.266, 8255.767 6199.512 878.262, 8320.372 6209.501 878.258, 8434.623 6223.417 878.258, 8524.768 6231.642 878.27, 8582.999 6236.975 878.282, 8655.916 6238.039 878.301, 8732.273 6243.944 878.325, 8853.213 6254.611 878.366, 8927.39 6262.323 878.384, 9033.824 6269.047 878.414, 9103.431 6272.557 878.439, 9235.248 6279.609 878.484, 9321.208 6284.213 878.534, 9376.679 6287.135 878.576, 9439.635 6291.915 878.628, 9503.558 6296.886 878.683, 9627.215 6304.064 878.776, 9719.369 6309.08 878.816, 9778.836 6312.308 878.847, 9849.673 6314.886 878.889, 9919.911 6316.997 878.932, 10033.009 6319.71 878.986, 10108.45 6320.556 878.989, 10223.418 6323.82 878.982, 10298.396 6325.576 878.968, 10427.899 6327.406 878.945, 10512.491 6327.869 878.9, 10567.14 6328.163 878.858, 10681.602 6327.511 878.552, 10805.03 6326.607 878.201, 10898.064 6327.305 877.986, 10958.093 6327.757 877.794, 11025.935 6328.051 877.607, 11089.532 6327.282 877.432, 11196.415 6325.977 877.144, 11271.711 6323.532 876.947, 11355.38 6323.397 876.737, 11409.762 6323.309 876.547, 11475.531 6322.771 876.347, 11590.366 6320.253 876.001, 11664.553 6320.771 875.83, 11732.192 6320.642 875.671, 11826.786 6320.989 875.401, 11932.242 6319.556 875.22, 12016.188 6320.344 875.097, 12070.336 6320.864 875.004, 12130.51 6322.643 874.883, 12188.71 6324.305 874.77, 12283.877 6326.052 874.582, 12345.405 6326.021 874.491, 12432.03 6325.977 874.337, 12488.25 6328.875 874.253, 12598.171 6332.899 874.105, 12672.27 6333.328 874.007, 12768.595 6334.257 873.827, 12843.242 6336.554 873.655, 12952.818 6337.816 873.503, 13037.83 6338.334 873.36, 13126.238 6340.586 873.047, 13194.366 6340.688 872.867, 13257.632 6341.227 872.653, 13342.939 6341.785 872.262, 13415.631 6339.639 871.895, 13507.632 6341.757 871.599, 13572.41 6341.161 871.34, 13640.824 6341.729 871.011, 13698.593 6341.392 870.821, 13757.515 6340.211 870.63, 13840.536 6338.017 870.298, 13907.704 6336.425 870.007, 13989.093 6334.979 869.721, 14066.866 6335.791 869.253, 14124.644 6336.798 868.939, 14196.814 6333.595 868.641, 14276.905 6331.431 868.388, 14354.114 6330.401 868.117, 14433.559 6326.918 867.72, 14494.789 6324.479 867.243, 14550.438 6322.394 866.819, 14604.256 6318.042 866.445, 14664.06 6311.774 865.963, 14736.313 6305.335 865.605, 14824.647 6298.006 865.075, 14892.812 6295.966 864.761, 14960.964 6291.977 864.515, 15030.638 6289.135 863.646, 15088.498 6278.725 862.837, 15143.306 6270.99 861.669, 15199.442 6261.657 860.676, 15253.761 6253.401 859.899, 15320.335 6243.969 859.298, 15390.661 6229.909 858.867, 15445.816 6220.568 858.689, 15502.922 6213.042 858.713, 15561.018 6211.714 858.921, 15614.364 6202.594 859.101, 15671.534 6184.756 859.386, 15721.789 6155.302 859.505, 15772.232 6129.672 859.499, 15823.936 6110.414 859.387, 15878.772 6083.633 859.014, 15947.979 6054.357 858.558, 16018.041 6037.248 858.13, 16070.899 6024.496 857.881, 16142.857 6010.148 858.16, 16197.725 5989.988 859.298, 16256.106 5970.092 863.661, 16311.469 5949.868 867.047, 16364.58 5929.655 868.558, 16410.365 5900.283 870.955, 16401.008 5839.458 873.263, 16381.701 5779.448 874.245, 16364.198 5695.812 868.734, 16354.192 5615.719 864.021, 16350.453 5559.539 861.472, 16348.546 5501.969 859.58, 16346.845 5440.584 772.222, 16345.062 5374.973 607.097, 16345.145 5328.511 252.764</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746.616 4391.163 177.251, 802.668 4400.691 211.839, 866.858 4392.063 249.237, 914.249 4392.386 313.991, 979.885 4393.837 389.261, 1036.867 4400.315 449.574, 1101.677 4409.667 523.864, 1170.539 4434.174 576.203, 1215.253 4451.054 596.533, 1306.091 4472.288 623.372, 1360.621 4479.299 632.609, 1410.064 4478.712 640.482, 1509.081 4495.592 658.037, 1553.912 4501.975 669.412, 1616.673 4516.733 683.677, 1671.969 4533.44 710.892, 1734.088 4555.709 737.507, 1785.268 4568.482 757.77, 1855.958 4575.726 769.9, 1927.801 4580.007 777.27, 1992.58 4583.986 780.929, 2058.031 4590.882 784.071, 2126.972 4580.612 786.621, 2180.773 4579.92 788.471, 2245.127 4583.994 791.25, 2302.494 4588.921 793.593, 2356.545 4589.552 795.47, 2425.179 4589.546 799.158, 2489.845 4597.066 802.18, 2562.986 4597.482 805.149, 2626.504 4591.961 807.682, 2684.986 4590.952 809.907, 2743.684 4595.097 814.367, 2799.044 4593.233 817.514, 2855.183 4586.966 821.418, 2919.636 4570.46 824.76, 2989.421 4568.967 828.913, 3052.593 4558.296 831.683, 3129.114 4556.16 834.278, 3183.587 4551.221 836.5, 3260.264 4536.678 839.673, 3313.952 4535.285 844.172, 3371.49 4522.999 848.568, 3427.947 4512.213 852.402, 3495.55 4507.009 853.637, 3552.331 4509.723 854.3, 3628.599 4509.389 854.635, 3683.297 4508.98 854.927, 3764.813 4501.136 855.767, 3834.469 4496.902 856.752, 3889.933 4493.758 857.611, 3947.623 4481.391 858.387, 4003.508 4475.616 859.325, 4070.958 4470.141 860.229, 4159.354 4475.222 860.919, 4227.598 4468.808 861.528, 4292.836 4471.807 862.262, 4347.071 4472.159 862.948, 4412.303 4468.32 863.875, 4476.805 4465.5 864.644, 4546.286 4455.667 865.678, 4601.706 4462.977 866.344, 4694.469 4455.178 866.927, 4762.141 4457.892 867.41, 4824.267 4466.388 867.719, 4900.292 4470.025 867.979, 4978.659 4471.471 868.299, 5066.154 4479.42 868.561, 5146.304 4483.043 868.831, 5219.242 4486.286 869.075, 5279.211 4484.826 869.241, 5358.61 4485.566 869.538, 5429.233 4481.043 869.823, 5511.2 4490.83 870.06, 5592.277 4500.012 870.506, 5652.93 4498.832 870.878, 5730.778 4498.548 871.291, 5817.783 4502.177 871.655, 5903.97 4509.404 871.961, 5986.878 4520.271 872.279, 6055.282 4521.556 872.605, 6118.008 4521.352 872.871, 6183.932 4522.151 873.102, 6245.314 4524.645 873.299, 6323.095 4527.49 873.423, 6387.814 4529.557 873.489, 6476.166 4530.888 873.591, 6554.531 4531.587 873.689, 6646.588 4537.903 873.763, 6705.705 4542.291 873.821, 6807.365 4541.764 873.837, 6866.508 4538.342 873.834, 6953.562 4537.543 873.825, 7040.027 4546.131 873.817, 7143.965 4541.042 873.811, 7208.037 4542.405 873.811, 7263.016 4545.859 873.868, 7357.537 4547.237 873.972, 7431.184 4546.113 874.098, 7508.896 4532.354 874.227, 7567.141 4530.74 874.282, 7628.875 4534.467 874.347, 7707.277 4540.365 874.497, 7769.742 4544.108 874.709, 7854.947 4542.828 874.951, 7920.639 4544.917 875.158, 7980.458 4543.747 875.341, 8037.439 4548.706 875.417, 8102.168 4546.139 875.479, 8190.983 4542.426 875.573, 8265.083 4541.064 875.612, 8355.4 4534.763 875.623, 8413.381 4534.505 875.624, 8473.394 4517.857 875.62, 8581.27 4515.499 875.559, 8667.819 4513.514 875.499, 8750.277 4517.844 875.448, 8847.289 4525.165 875.407, 8911.869 4521.155 875.374, 9004.639 4508.402 875.361, 9075.14 4504.695 875.361, 9155.312 4505.888 875.361, 9242.042 4503.354 875.361, 9302.148 4497.135 875.361, 9378.396 4488.085 875.369, 9436.604 4484.35 875.396, 9514.32 4480.531 875.431, 9599.395 4479.162 875.473, 9669.326 4477.982 875.494, 9729.414 4475.035 875.5, 9808.978 4469.45 875.491, 9885.147 4487.75 875.452, 9972.803 4479.949 875.399, 10033.081 4470.552 875.348, 10119.146 4462.501 875.291, 10175.933 4453.843 875.259, 10244.676 4452.905 875.118, 10315.154 4456.25 874.953, 10371.868 4463.414 874.851, 10447.385 4467.221 874.668, 10509.7 4469.582 874.501, 10587.631 4465.941 874.315, 10665.57 4466.266 874.117, 10751.104 4467.93 873.993, 10835.201 4464.807 873.939, 10905.105 4465.235 873.959, 10961.435 4456.707 873.996, 11034.659 4451.414 874.079, 11089.959 4454.843 874.174, 11160.648 4444.383 874.251, 11234.27 4441.955 874.425, 11317.854 4439.946 874.734, 11394.772 4437.308 875.067, 11464.582 4430.564 875.262, 11543.713 4423.252 875.49, 11619.831 4429.765 875.71, 11681.592 4430.806 875.881, 11739.518 4430.549 876.028, 11801.654 4415.851 876.172, 11865.24 4423.341 876.244, 11941.159 4417.288 876.375, 12004.525 4417.167 876.467, 12082.952 4419.411 876.563, 12149.463 4419.628 876.64, 12209.062 4419.255 876.661, 12266.387 4425.054 876.615, 12329.078 4423.883 876.493, 12388.507 4433.59 876.422, 12455.102 4442.989 876.333, 12515.04 4442.998 876.282, 12601.215 4448.476 876.204, 12677.18 4450.39 876.107, 12743.748 4454.829 876.022, 12805.306 4456.45 875.959, 12874.344 4460.12 875.884, 12936.811 4461.517 875.877, 13014.376 4480.441 875.923, 13076.583 4487.201 875.959, 13151.188 4492.205 876.008, 13235.429 4503.935 876.118, 13306.405 4516.082 876.241, 13375.405 4507.332 876.387, 13429.649 4509.676 876.517, 13515.324 4513.871 876.68, 13594.92 4519.631 876.85, 13664.21 4523.543 876.948, 13719.643 4524.194 876.991, 13793.803 4522.959 877.064, 13859.483 4526.702 877.113, 13937.32 4519.515 877.167, 14012.084 4520.455 877.254, 14095.721 4517.895 877.366, 14185.775 4516.654 877.471, 14258.792 4513.1 877.528, 14346.966 4502.673 877.612, 14419.308 4505.496 877.709, 14482.177 4512.373 877.787, 14536.564 4516.677 877.847, 14599.563 4517.122 878.011, 14667.819 4515.705 878.149, 14744.703 4519.871 878.36, 14812.734 4524.768 878.484, 14893.555 4528.241 878.563, 14966.273 4536.455 878.553, 15029.884 4542.22 878.483, 15087.81 4537.959 878.36, 15151.125 4535.612 878.18, 15209.737 4539.552 877.996, 15275.006 4545.282 877.538, 15334.83 4551.575 877.195, 15404.62 4560.055 876.871, 15478.268 4565.508 876.589, 15544.659 4563.589 876.329, 15611.059 4567.394 876.008, 15674.447 4570.688 875.526, 15733.986 4575.636 875.259, 15793.534 4579.969 874.976, 15882.824 4574.168 874.846, 15937.858 4575.187 874.793, 15995.424 4576.804 874.75, 16074.83 4576.226 874.718, 16150.887 4575.661 874.625, 16219.14 4577.606 874.437, 16280.546 4579.94 874.135, 16340.594 4585.357 873.875, 16404.703 4588.172 873.565, 16482.596 4593.954 873.292, 16545.338 4604.978 873.208, 16601.695 4612.188 873.22, 16659.842 4613.247 873.318, 16714.867 4617.105 873.534, 16769.246 4618.229 874.066, 16751.965 4669.752 877.848, 16726.1 4729.848 878.137, 16694.18 4799.713 878.127, 16668.426 4854.605 878.118, 16641.293 4927.574 878.111, 16613.408 5018.922 878.119, 16584.717 5101.275 878.152, 16556.395 5175.164 878.227, 16532.26 5245.813 878.323, 16511.164 5317.644 878.407, 16489.553 5389.803 878.512, 16469.361 5469.149 878.764, 16454.543 5549.598 879.157, 16444.053 5620.082 879.598, 16433.41 5677.436 879.988, 16417.336 5755.01 880.661, 16404.02 5810.961 881.72, 16389.387 5876.808 882.768, 16377.094 5938.23 883.786, 16364.123 6001.484 884, 16349.479 6059.247 883.584, 16331.717 6116.928 882.788, 16297.596 6056.002 875.235, 16295.291 5998.456 870.951, 16307.87 5955.007 575.202</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10981.069 13078.533 136.826, 11031.847 13047.37 151.133, 11080.281 13047.814 161.531, 11129.183 13053.227 172.978, 11185.95 13067.463 206.029, 11233.203 13087.04 230.421, 11290.785 13112.942 271.137, 11341.989 13141.73 306.671, 11399.312 13171.046 336.874, 11450.659 13188.159 350.548, 11516.95 13205.844 373.853, 11577.54 13218.449 402.739, 11657.643 13237.929 427.933, 11707.175 13246.476 448.423, 11780.985 13264.449 473.418, 11858.573 13276.477 486.499, 11904.03 13282.066 489.019, 11950.681 13283.026 490.165, 12004.896 13284.112 491.065, 12081.586 13286.64 492.384, 12196.012 13282.674 493.841, 12289.056 13280.439 497.094, 12335.879 13282.679 500.852, 12402.395 13279.926 506.049, 12450.915 13276.9 510.85, 12555.544 13265.098 518.958, 12613.341 13262.254 523.182, 12689.964 13256.269 531.279, 12790.28 13249.377 543.166, 12879.281 13244.942 552.376, 12955.741 13244.952 559.391, 13000.18 13247.376 562.099, 13063.443 13245.168 566.562, 13188.718 13229.231 572.1, 13244.482 13224.68 573.664, 13320.469 13216.916 575.897, 13422.233 13205.498 575.628, 13512.011 13201.452 572.835, 13561.611 13201.483 570.734, 13606.878 13194.777 569.76, 13660.58 13192.378 568.883, 13739.062 13188.876 567.185, 13854.205 13173.497 563.827, 13950.549 13157.628 559.233, 13995.728 13150.732 556.468, 14054.187 13137.632 554.068, 14132.308 13108.833 548.521, 14211.494 13067.073 542.353, 14257.38 13047.655 538.564, 14307.181 13023.455 533.106, 14381.567 12984.102 517.04, 14459.195 12939.571 484.346, 14517.777 12887.14 453.541, 14556.24 12832.448 437.092, 14585.605 12759.342 425.573, 14605.852 12676.948 407.846, 14617.921 12601.484 392.157, 14628.376 12525.22 379.127, 14637.219 12463.643 371.684, 14641.49 12402.654 366.18, 14639.036 12336.561 361.215, 14629.243 12273.384 356.126, 14612.206 12212.591 348.591, 14592.301 12143.711 340.663, 14572.541 12084.042 332.57, 14551.966 12031.74 325.585, 14521.556 11974.953 319.281, 14461.703 11922.098 322.593, 14415.611 11898.907 327.287, 14362.897 11878.196 335.739, 14299.605 11860.7 352.018, 14238.553 11847.305 376.193, 14170.224 11830.578 393.361, 14125.644 11820.752 403.932, 14061.337 11805.266 417.257, 13988.902 11793.813 427.625, 13891.828 11784.871 448.053, 13794.909 11778.816 464.671, 13699.345 11773.219 481.332, 13617.256 11769.732 504.833, 13542.655 11765.935 527.915, 13492.164 11761.514 540.591, 13444.419 11761.581 551.548, 13384.358 11764.795 563.488, 13340.668 11765.901 571.714, 13278.193 11767.569 587.751, 13162.225 11773.875 613.706, 13072.579 11780.994 633.52, 12965.068 11793.384 674.928, 12843.06 11808.605 727.125, 12796.421 11812.541 735.678, 12728.365 11817.241 747.942, 12667.773 11821.818 756.898, 12580.593 11832.903 764.204, 12523.788 11837.718 769.433, 12446.535 11845.727 775.464, 12394.774 11853.481 778.346, 12338.873 11862.617 784.613, 12262.525 11873.492 789.016, 12201.023 11879.313 792.828, 12141.791 11883.26 795.914, 12054.558 11895.848 800.676, 12000.345 11903.974 805.082, 11949.69 11906.958 809.441, 11886.92 11924.054 813.273, 11825.447 11938.401 817.679, 11750.961 11966.011 822.184, 11677.055 11991.935 827.485, 11614.132 12004.618 830.816, 11544.073 12022.684 833.608, 11490.934 12037.838 836.877, 11437.257 12056.42 839.841, 11383.39 12079.777 842.622, 11325.252 12089.003 846.071, 11269.235 12110.114 847.77, 11216.751 12133.406 849.165, 11143.196 12167.486 850.26, 11093.633 12191.558 850.923, 11012.547 12220.393 851.766, 10957.024 12235.918 852.211, 10906.475 12253.91 852.566, 10836.915 12283.67 852.887, 10781.067 12310.016 853.123, 10735.221 12346.132 853.606, 10690.941 12387.693 854.278, 10649.966 12432.234 854.752, 10619.314 12490.806 854.972, 10604.123 12542.342 855.101, 10592.111 12594.86 855.22, 10579.354 12646.305 855.314, 10568.333 12698.605 855.393, 10564.389 12756.132 855.41, 10575.736 12819.117 855.41, 10600.852 12866.626 855.512, 10636.271 12911.995 855.697, 10687.313 12954.31 855.687, 10780.649 13014.541 855.383, 10852.236 13034.945 855.234, 10921.6 13041.873 855.055, 10985.168 13049.396 854.881, 11044.813 13061.038 854.742, 11101.94 13076.306 854.628, 11167.447 13094.584 854.545, 11226.253 13109.335 854.434, 11291.604 13115.612 854.159, 11345.742 13118.273 853.942, 11425.211 13113.373 853.737, 11503.577 13111.386 853.133, 11573.424 13108.547 852.089, 11640.781 13113.903 850.368, 11696.274 13108.5 848.532, 11775.88 13094.937 846.234, 11839.505 13079.607 844.025, 11926.778 13066.656 841.453, 11981.901 13060.175 839.751, 12037.724 13055.65 838.202, 12119.69 13043.832 836.41, 12173.107 13037.604 834.338, 12253.056 13027.192 830.65, 12323.842 13022.325 827.47, 12389.974 13016.771 824.665, 12464.479 13016.711 820.508, 12547.254 13021.393 816.147, 12618.559 13021.575 813.733, 12680.319 13022.792 807.368, 12738.442 13015.314 762.923, 12785.332 13005.496 664.328, 12818.829 12947.516 324.253</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07" name=""/>
        <p:cNvGrpSpPr/>
        <p:nvPr/>
      </p:nvGrpSpPr>
      <p:grpSpPr>
        <a:xfrm>
          <a:off x="0" y="0"/>
          <a:ext cx="0" cy="0"/>
          <a:chOff x="0" y="0"/>
          <a:chExt cx="0" cy="0"/>
        </a:xfrm>
      </p:grpSpPr>
      <p:sp>
        <p:nvSpPr>
          <p:cNvPr id="1050098"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0099"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2019/9/9</a:t>
            </a:fld>
            <a:endParaRPr altLang="en-US" lang="zh-CN"/>
          </a:p>
        </p:txBody>
      </p:sp>
      <p:sp>
        <p:nvSpPr>
          <p:cNvPr id="1050100"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0101"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0102"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0103"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9003" name="Slide Image Placeholder 1"/>
          <p:cNvSpPr>
            <a:spLocks noChangeAspect="1" noRot="1" noGrp="1"/>
          </p:cNvSpPr>
          <p:nvPr>
            <p:ph type="sldImg"/>
          </p:nvPr>
        </p:nvSpPr>
        <p:spPr>
          <a:xfrm>
            <a:off x="1182688" y="698500"/>
            <a:ext cx="4645025" cy="3484563"/>
          </a:xfrm>
        </p:spPr>
      </p:sp>
      <p:sp>
        <p:nvSpPr>
          <p:cNvPr id="1049004" name="Notes Placeholder 2"/>
          <p:cNvSpPr>
            <a:spLocks noGrp="1"/>
          </p:cNvSpPr>
          <p:nvPr>
            <p:ph type="body" idx="1"/>
          </p:nvPr>
        </p:nvSpPr>
        <p:spPr/>
        <p:txBody>
          <a:bodyPr/>
          <a:p>
            <a:endParaRPr altLang="en-US" dirty="0" lang="zh-CN"/>
          </a:p>
        </p:txBody>
      </p:sp>
      <p:sp>
        <p:nvSpPr>
          <p:cNvPr id="1049005"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5"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01" name=""/>
        <p:cNvGrpSpPr/>
        <p:nvPr/>
      </p:nvGrpSpPr>
      <p:grpSpPr>
        <a:xfrm>
          <a:off x="0" y="0"/>
          <a:ext cx="0" cy="0"/>
          <a:chOff x="0" y="0"/>
          <a:chExt cx="0" cy="0"/>
        </a:xfrm>
      </p:grpSpPr>
      <p:sp>
        <p:nvSpPr>
          <p:cNvPr id="1050065" name="Title 1"/>
          <p:cNvSpPr>
            <a:spLocks noGrp="1"/>
          </p:cNvSpPr>
          <p:nvPr>
            <p:ph type="title"/>
          </p:nvPr>
        </p:nvSpPr>
        <p:spPr/>
        <p:txBody>
          <a:bodyPr/>
          <a:p>
            <a:r>
              <a:rPr altLang="en-US" lang="zh-CN" smtClean="0"/>
              <a:t>单击此处编辑母版标题样式</a:t>
            </a:r>
            <a:endParaRPr dirty="0" lang="en-US"/>
          </a:p>
        </p:txBody>
      </p:sp>
      <p:sp>
        <p:nvSpPr>
          <p:cNvPr id="1050066"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67"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68" name="Footer Placeholder 4"/>
          <p:cNvSpPr>
            <a:spLocks noGrp="1"/>
          </p:cNvSpPr>
          <p:nvPr>
            <p:ph type="ftr" sz="quarter" idx="11"/>
          </p:nvPr>
        </p:nvSpPr>
        <p:spPr/>
        <p:txBody>
          <a:bodyPr/>
          <a:p>
            <a:endParaRPr altLang="en-US" lang="zh-CN"/>
          </a:p>
        </p:txBody>
      </p:sp>
      <p:sp>
        <p:nvSpPr>
          <p:cNvPr id="1050069"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299" name=""/>
        <p:cNvGrpSpPr/>
        <p:nvPr/>
      </p:nvGrpSpPr>
      <p:grpSpPr>
        <a:xfrm>
          <a:off x="0" y="0"/>
          <a:ext cx="0" cy="0"/>
          <a:chOff x="0" y="0"/>
          <a:chExt cx="0" cy="0"/>
        </a:xfrm>
      </p:grpSpPr>
      <p:sp>
        <p:nvSpPr>
          <p:cNvPr id="1050054"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0055"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56"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57" name="Footer Placeholder 4"/>
          <p:cNvSpPr>
            <a:spLocks noGrp="1"/>
          </p:cNvSpPr>
          <p:nvPr>
            <p:ph type="ftr" sz="quarter" idx="11"/>
          </p:nvPr>
        </p:nvSpPr>
        <p:spPr/>
        <p:txBody>
          <a:bodyPr/>
          <a:p>
            <a:endParaRPr altLang="en-US" lang="zh-CN"/>
          </a:p>
        </p:txBody>
      </p:sp>
      <p:sp>
        <p:nvSpPr>
          <p:cNvPr id="1050058"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34" name=""/>
        <p:cNvGrpSpPr/>
        <p:nvPr/>
      </p:nvGrpSpPr>
      <p:grpSpPr>
        <a:xfrm>
          <a:off x="0" y="0"/>
          <a:ext cx="0" cy="0"/>
          <a:chOff x="0" y="0"/>
          <a:chExt cx="0" cy="0"/>
        </a:xfrm>
      </p:grpSpPr>
      <p:sp>
        <p:nvSpPr>
          <p:cNvPr id="1049006" name="Title 1"/>
          <p:cNvSpPr>
            <a:spLocks noGrp="1"/>
          </p:cNvSpPr>
          <p:nvPr>
            <p:ph type="title"/>
          </p:nvPr>
        </p:nvSpPr>
        <p:spPr/>
        <p:txBody>
          <a:bodyPr/>
          <a:p>
            <a:r>
              <a:rPr altLang="en-US" lang="zh-CN" smtClean="0"/>
              <a:t>单击此处编辑母版标题样式</a:t>
            </a:r>
            <a:endParaRPr dirty="0" lang="en-US"/>
          </a:p>
        </p:txBody>
      </p:sp>
      <p:sp>
        <p:nvSpPr>
          <p:cNvPr id="1049007"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08"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49009" name="Footer Placeholder 4"/>
          <p:cNvSpPr>
            <a:spLocks noGrp="1"/>
          </p:cNvSpPr>
          <p:nvPr>
            <p:ph type="ftr" sz="quarter" idx="11"/>
          </p:nvPr>
        </p:nvSpPr>
        <p:spPr/>
        <p:txBody>
          <a:bodyPr/>
          <a:p>
            <a:endParaRPr altLang="en-US" lang="zh-CN"/>
          </a:p>
        </p:txBody>
      </p:sp>
      <p:sp>
        <p:nvSpPr>
          <p:cNvPr id="1049010"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02" name=""/>
        <p:cNvGrpSpPr/>
        <p:nvPr/>
      </p:nvGrpSpPr>
      <p:grpSpPr>
        <a:xfrm>
          <a:off x="0" y="0"/>
          <a:ext cx="0" cy="0"/>
          <a:chOff x="0" y="0"/>
          <a:chExt cx="0" cy="0"/>
        </a:xfrm>
      </p:grpSpPr>
      <p:sp>
        <p:nvSpPr>
          <p:cNvPr id="1050070"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007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0072" name="Date Placeholder 3"/>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73" name="Footer Placeholder 4"/>
          <p:cNvSpPr>
            <a:spLocks noGrp="1"/>
          </p:cNvSpPr>
          <p:nvPr>
            <p:ph type="ftr" sz="quarter" idx="11"/>
          </p:nvPr>
        </p:nvSpPr>
        <p:spPr/>
        <p:txBody>
          <a:bodyPr/>
          <a:p>
            <a:endParaRPr altLang="en-US" lang="zh-CN"/>
          </a:p>
        </p:txBody>
      </p:sp>
      <p:sp>
        <p:nvSpPr>
          <p:cNvPr id="1050074"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03" name=""/>
        <p:cNvGrpSpPr/>
        <p:nvPr/>
      </p:nvGrpSpPr>
      <p:grpSpPr>
        <a:xfrm>
          <a:off x="0" y="0"/>
          <a:ext cx="0" cy="0"/>
          <a:chOff x="0" y="0"/>
          <a:chExt cx="0" cy="0"/>
        </a:xfrm>
      </p:grpSpPr>
      <p:sp>
        <p:nvSpPr>
          <p:cNvPr id="1050075" name="Title 1"/>
          <p:cNvSpPr>
            <a:spLocks noGrp="1"/>
          </p:cNvSpPr>
          <p:nvPr>
            <p:ph type="title"/>
          </p:nvPr>
        </p:nvSpPr>
        <p:spPr/>
        <p:txBody>
          <a:bodyPr/>
          <a:p>
            <a:r>
              <a:rPr altLang="en-US" lang="zh-CN" smtClean="0"/>
              <a:t>单击此处编辑母版标题样式</a:t>
            </a:r>
            <a:endParaRPr dirty="0" lang="en-US"/>
          </a:p>
        </p:txBody>
      </p:sp>
      <p:sp>
        <p:nvSpPr>
          <p:cNvPr id="1050076"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77"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78" name="Date Placeholder 4"/>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79" name="Footer Placeholder 5"/>
          <p:cNvSpPr>
            <a:spLocks noGrp="1"/>
          </p:cNvSpPr>
          <p:nvPr>
            <p:ph type="ftr" sz="quarter" idx="11"/>
          </p:nvPr>
        </p:nvSpPr>
        <p:spPr/>
        <p:txBody>
          <a:bodyPr/>
          <a:p>
            <a:endParaRPr altLang="en-US" lang="zh-CN"/>
          </a:p>
        </p:txBody>
      </p:sp>
      <p:sp>
        <p:nvSpPr>
          <p:cNvPr id="1050080"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04" name=""/>
        <p:cNvGrpSpPr/>
        <p:nvPr/>
      </p:nvGrpSpPr>
      <p:grpSpPr>
        <a:xfrm>
          <a:off x="0" y="0"/>
          <a:ext cx="0" cy="0"/>
          <a:chOff x="0" y="0"/>
          <a:chExt cx="0" cy="0"/>
        </a:xfrm>
      </p:grpSpPr>
      <p:sp>
        <p:nvSpPr>
          <p:cNvPr id="1050081"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008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083"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8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085"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86" name="Date Placeholder 6"/>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87" name="Footer Placeholder 7"/>
          <p:cNvSpPr>
            <a:spLocks noGrp="1"/>
          </p:cNvSpPr>
          <p:nvPr>
            <p:ph type="ftr" sz="quarter" idx="11"/>
          </p:nvPr>
        </p:nvSpPr>
        <p:spPr/>
        <p:txBody>
          <a:bodyPr/>
          <a:p>
            <a:endParaRPr altLang="en-US" lang="zh-CN"/>
          </a:p>
        </p:txBody>
      </p:sp>
      <p:sp>
        <p:nvSpPr>
          <p:cNvPr id="1050088"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298" name=""/>
        <p:cNvGrpSpPr/>
        <p:nvPr/>
      </p:nvGrpSpPr>
      <p:grpSpPr>
        <a:xfrm>
          <a:off x="0" y="0"/>
          <a:ext cx="0" cy="0"/>
          <a:chOff x="0" y="0"/>
          <a:chExt cx="0" cy="0"/>
        </a:xfrm>
      </p:grpSpPr>
      <p:sp>
        <p:nvSpPr>
          <p:cNvPr id="1050050" name="Title 1"/>
          <p:cNvSpPr>
            <a:spLocks noGrp="1"/>
          </p:cNvSpPr>
          <p:nvPr>
            <p:ph type="title"/>
          </p:nvPr>
        </p:nvSpPr>
        <p:spPr/>
        <p:txBody>
          <a:bodyPr/>
          <a:p>
            <a:r>
              <a:rPr altLang="en-US" lang="zh-CN" smtClean="0"/>
              <a:t>单击此处编辑母版标题样式</a:t>
            </a:r>
            <a:endParaRPr dirty="0" lang="en-US"/>
          </a:p>
        </p:txBody>
      </p:sp>
      <p:sp>
        <p:nvSpPr>
          <p:cNvPr id="1050051" name="Date Placeholder 2"/>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52" name="Footer Placeholder 3"/>
          <p:cNvSpPr>
            <a:spLocks noGrp="1"/>
          </p:cNvSpPr>
          <p:nvPr>
            <p:ph type="ftr" sz="quarter" idx="11"/>
          </p:nvPr>
        </p:nvSpPr>
        <p:spPr/>
        <p:txBody>
          <a:bodyPr/>
          <a:p>
            <a:endParaRPr altLang="en-US" lang="zh-CN"/>
          </a:p>
        </p:txBody>
      </p:sp>
      <p:sp>
        <p:nvSpPr>
          <p:cNvPr id="1050053"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05" name=""/>
        <p:cNvGrpSpPr/>
        <p:nvPr/>
      </p:nvGrpSpPr>
      <p:grpSpPr>
        <a:xfrm>
          <a:off x="0" y="0"/>
          <a:ext cx="0" cy="0"/>
          <a:chOff x="0" y="0"/>
          <a:chExt cx="0" cy="0"/>
        </a:xfrm>
      </p:grpSpPr>
      <p:sp>
        <p:nvSpPr>
          <p:cNvPr id="1050089" name="Date Placeholder 1"/>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90" name="Footer Placeholder 2"/>
          <p:cNvSpPr>
            <a:spLocks noGrp="1"/>
          </p:cNvSpPr>
          <p:nvPr>
            <p:ph type="ftr" sz="quarter" idx="11"/>
          </p:nvPr>
        </p:nvSpPr>
        <p:spPr/>
        <p:txBody>
          <a:bodyPr/>
          <a:p>
            <a:endParaRPr altLang="en-US" lang="zh-CN"/>
          </a:p>
        </p:txBody>
      </p:sp>
      <p:sp>
        <p:nvSpPr>
          <p:cNvPr id="1050091"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06" name=""/>
        <p:cNvGrpSpPr/>
        <p:nvPr/>
      </p:nvGrpSpPr>
      <p:grpSpPr>
        <a:xfrm>
          <a:off x="0" y="0"/>
          <a:ext cx="0" cy="0"/>
          <a:chOff x="0" y="0"/>
          <a:chExt cx="0" cy="0"/>
        </a:xfrm>
      </p:grpSpPr>
      <p:sp>
        <p:nvSpPr>
          <p:cNvPr id="1050092"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09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9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095" name="Date Placeholder 4"/>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96" name="Footer Placeholder 5"/>
          <p:cNvSpPr>
            <a:spLocks noGrp="1"/>
          </p:cNvSpPr>
          <p:nvPr>
            <p:ph type="ftr" sz="quarter" idx="11"/>
          </p:nvPr>
        </p:nvSpPr>
        <p:spPr/>
        <p:txBody>
          <a:bodyPr/>
          <a:p>
            <a:endParaRPr altLang="en-US" lang="zh-CN"/>
          </a:p>
        </p:txBody>
      </p:sp>
      <p:sp>
        <p:nvSpPr>
          <p:cNvPr id="1050097"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00" name=""/>
        <p:cNvGrpSpPr/>
        <p:nvPr/>
      </p:nvGrpSpPr>
      <p:grpSpPr>
        <a:xfrm>
          <a:off x="0" y="0"/>
          <a:ext cx="0" cy="0"/>
          <a:chOff x="0" y="0"/>
          <a:chExt cx="0" cy="0"/>
        </a:xfrm>
      </p:grpSpPr>
      <p:sp>
        <p:nvSpPr>
          <p:cNvPr id="1050059"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06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00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062" name="Date Placeholder 4"/>
          <p:cNvSpPr>
            <a:spLocks noGrp="1"/>
          </p:cNvSpPr>
          <p:nvPr>
            <p:ph type="dt" sz="half" idx="10"/>
          </p:nvPr>
        </p:nvSpPr>
        <p:spPr/>
        <p:txBody>
          <a:bodyPr/>
          <a:p>
            <a:fld id="{D997B5FA-0921-464F-AAE1-844C04324D75}" type="datetimeFigureOut">
              <a:rPr altLang="en-US" lang="zh-CN" smtClean="0"/>
              <a:t>2019/9/9</a:t>
            </a:fld>
            <a:endParaRPr altLang="en-US" lang="zh-CN"/>
          </a:p>
        </p:txBody>
      </p:sp>
      <p:sp>
        <p:nvSpPr>
          <p:cNvPr id="1050063" name="Footer Placeholder 5"/>
          <p:cNvSpPr>
            <a:spLocks noGrp="1"/>
          </p:cNvSpPr>
          <p:nvPr>
            <p:ph type="ftr" sz="quarter" idx="11"/>
          </p:nvPr>
        </p:nvSpPr>
        <p:spPr/>
        <p:txBody>
          <a:bodyPr/>
          <a:p>
            <a:endParaRPr altLang="en-US" lang="zh-CN"/>
          </a:p>
        </p:txBody>
      </p:sp>
      <p:sp>
        <p:nvSpPr>
          <p:cNvPr id="1050064"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2019/9/9</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oleObject" Target="../embeddings/oleObject14.bin"/><Relationship Id="rId2" Type="http://schemas.openxmlformats.org/officeDocument/2006/relationships/image" Target="../media/image6.wmf"/><Relationship Id="rId3" Type="http://schemas.openxmlformats.org/officeDocument/2006/relationships/oleObject" Target="../embeddings/oleObject15.bin"/><Relationship Id="rId4" Type="http://schemas.openxmlformats.org/officeDocument/2006/relationships/image" Target="../media/image7.wmf"/><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image" Target="../media/image99.png"/><Relationship Id="rId12" Type="http://schemas.openxmlformats.org/officeDocument/2006/relationships/image" Target="../media/image100.png"/><Relationship Id="rId13" Type="http://schemas.openxmlformats.org/officeDocument/2006/relationships/image" Target="../media/image101.png"/><Relationship Id="rId14" Type="http://schemas.openxmlformats.org/officeDocument/2006/relationships/image" Target="../media/image102.png"/><Relationship Id="rId15" Type="http://schemas.openxmlformats.org/officeDocument/2006/relationships/image" Target="../media/image103.png"/><Relationship Id="rId16" Type="http://schemas.openxmlformats.org/officeDocument/2006/relationships/image" Target="../media/image104.png"/><Relationship Id="rId17" Type="http://schemas.openxmlformats.org/officeDocument/2006/relationships/image" Target="../media/image105.png"/><Relationship Id="rId18" Type="http://schemas.openxmlformats.org/officeDocument/2006/relationships/image" Target="../media/image106.png"/><Relationship Id="rId19" Type="http://schemas.openxmlformats.org/officeDocument/2006/relationships/image" Target="../media/image107.png"/><Relationship Id="rId20" Type="http://schemas.openxmlformats.org/officeDocument/2006/relationships/image" Target="../media/image108.png"/><Relationship Id="rId21" Type="http://schemas.openxmlformats.org/officeDocument/2006/relationships/image" Target="../media/image109.png"/><Relationship Id="rId22" Type="http://schemas.openxmlformats.org/officeDocument/2006/relationships/image" Target="../media/image110.png"/><Relationship Id="rId23" Type="http://schemas.openxmlformats.org/officeDocument/2006/relationships/image" Target="../media/image111.png"/><Relationship Id="rId24" Type="http://schemas.openxmlformats.org/officeDocument/2006/relationships/image" Target="../media/image112.png"/><Relationship Id="rId25" Type="http://schemas.openxmlformats.org/officeDocument/2006/relationships/image" Target="../media/image113.png"/><Relationship Id="rId26" Type="http://schemas.openxmlformats.org/officeDocument/2006/relationships/image" Target="../media/image114.png"/><Relationship Id="rId27" Type="http://schemas.openxmlformats.org/officeDocument/2006/relationships/customXml" Target="../ink/ink9.xml"/><Relationship Id="rId28" Type="http://schemas.openxmlformats.org/officeDocument/2006/relationships/customXml" Target="../ink/ink10.xml"/><Relationship Id="rId29" Type="http://schemas.openxmlformats.org/officeDocument/2006/relationships/slideLayout" Target="../slideLayouts/slideLayout1.xml"/><Relationship Id="rId30"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5.png"/><Relationship Id="rId2" Type="http://schemas.openxmlformats.org/officeDocument/2006/relationships/image" Target="../media/image116.png"/><Relationship Id="rId3" Type="http://schemas.openxmlformats.org/officeDocument/2006/relationships/image" Target="../media/image117.png"/><Relationship Id="rId4" Type="http://schemas.openxmlformats.org/officeDocument/2006/relationships/image" Target="../media/image118.png"/><Relationship Id="rId5" Type="http://schemas.openxmlformats.org/officeDocument/2006/relationships/image" Target="../media/image119.png"/><Relationship Id="rId6" Type="http://schemas.openxmlformats.org/officeDocument/2006/relationships/image" Target="../media/image120.png"/><Relationship Id="rId7"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oleObject" Target="../embeddings/oleObject16.bin"/><Relationship Id="rId4" Type="http://schemas.openxmlformats.org/officeDocument/2006/relationships/image" Target="../media/image7.wmf"/><Relationship Id="rId5" Type="http://schemas.openxmlformats.org/officeDocument/2006/relationships/image" Target="../media/image123.png"/><Relationship Id="rId6" Type="http://schemas.openxmlformats.org/officeDocument/2006/relationships/image" Target="../media/image124.png"/><Relationship Id="rId7" Type="http://schemas.openxmlformats.org/officeDocument/2006/relationships/image" Target="../media/image125.png"/><Relationship Id="rId8" Type="http://schemas.openxmlformats.org/officeDocument/2006/relationships/image" Target="../media/image126.png"/><Relationship Id="rId9" Type="http://schemas.openxmlformats.org/officeDocument/2006/relationships/image" Target="../media/image127.png"/><Relationship Id="rId10" Type="http://schemas.openxmlformats.org/officeDocument/2006/relationships/image" Target="../media/image128.png"/><Relationship Id="rId11" Type="http://schemas.openxmlformats.org/officeDocument/2006/relationships/image" Target="../media/image129.png"/><Relationship Id="rId12" Type="http://schemas.openxmlformats.org/officeDocument/2006/relationships/image" Target="../media/image130.png"/><Relationship Id="rId13" Type="http://schemas.openxmlformats.org/officeDocument/2006/relationships/image" Target="../media/image131.png"/><Relationship Id="rId14" Type="http://schemas.openxmlformats.org/officeDocument/2006/relationships/image" Target="../media/image132.png"/><Relationship Id="rId15" Type="http://schemas.openxmlformats.org/officeDocument/2006/relationships/image" Target="../media/image133.png"/><Relationship Id="rId16" Type="http://schemas.openxmlformats.org/officeDocument/2006/relationships/image" Target="../media/image134.png"/><Relationship Id="rId17" Type="http://schemas.openxmlformats.org/officeDocument/2006/relationships/customXml" Target="../ink/ink1.xml"/><Relationship Id="rId18" Type="http://schemas.openxmlformats.org/officeDocument/2006/relationships/customXml" Target="../ink/ink2.xml"/><Relationship Id="rId19" Type="http://schemas.openxmlformats.org/officeDocument/2006/relationships/customXml" Target="../ink/ink3.xml"/><Relationship Id="rId20" Type="http://schemas.openxmlformats.org/officeDocument/2006/relationships/customXml" Target="../ink/ink4.xml"/><Relationship Id="rId21" Type="http://schemas.openxmlformats.org/officeDocument/2006/relationships/customXml" Target="../ink/ink5.xml"/><Relationship Id="rId22" Type="http://schemas.openxmlformats.org/officeDocument/2006/relationships/customXml" Target="../ink/ink6.xml"/><Relationship Id="rId23" Type="http://schemas.openxmlformats.org/officeDocument/2006/relationships/slideLayout" Target="../slideLayouts/slideLayout1.xml"/><Relationship Id="rId24"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1" Type="http://schemas.openxmlformats.org/officeDocument/2006/relationships/image" Target="../media/image135.png"/><Relationship Id="rId2" Type="http://schemas.openxmlformats.org/officeDocument/2006/relationships/image" Target="../media/image136.png"/><Relationship Id="rId3" Type="http://schemas.openxmlformats.org/officeDocument/2006/relationships/image" Target="../media/image137.png"/><Relationship Id="rId4" Type="http://schemas.openxmlformats.org/officeDocument/2006/relationships/image" Target="../media/image138.png"/><Relationship Id="rId5" Type="http://schemas.openxmlformats.org/officeDocument/2006/relationships/image" Target="../media/image139.png"/><Relationship Id="rId6" Type="http://schemas.openxmlformats.org/officeDocument/2006/relationships/image" Target="../media/image140.png"/><Relationship Id="rId7" Type="http://schemas.openxmlformats.org/officeDocument/2006/relationships/image" Target="../media/image141.png"/><Relationship Id="rId8" Type="http://schemas.openxmlformats.org/officeDocument/2006/relationships/image" Target="../media/image142.png"/><Relationship Id="rId9" Type="http://schemas.openxmlformats.org/officeDocument/2006/relationships/image" Target="../media/image143.png"/><Relationship Id="rId10" Type="http://schemas.openxmlformats.org/officeDocument/2006/relationships/image" Target="../media/image144.png"/><Relationship Id="rId11" Type="http://schemas.openxmlformats.org/officeDocument/2006/relationships/image" Target="../media/image145.png"/><Relationship Id="rId12" Type="http://schemas.openxmlformats.org/officeDocument/2006/relationships/image" Target="../media/image146.png"/><Relationship Id="rId13" Type="http://schemas.openxmlformats.org/officeDocument/2006/relationships/image" Target="../media/image147.png"/><Relationship Id="rId14" Type="http://schemas.openxmlformats.org/officeDocument/2006/relationships/image" Target="../media/image148.png"/><Relationship Id="rId15" Type="http://schemas.openxmlformats.org/officeDocument/2006/relationships/image" Target="../media/image149.png"/><Relationship Id="rId16" Type="http://schemas.openxmlformats.org/officeDocument/2006/relationships/image" Target="../media/image150.png"/><Relationship Id="rId17" Type="http://schemas.openxmlformats.org/officeDocument/2006/relationships/customXml" Target="../ink/ink7.xml"/><Relationship Id="rId18" Type="http://schemas.openxmlformats.org/officeDocument/2006/relationships/customXml" Target="../ink/ink8.xml"/><Relationship Id="rId19"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image" Target="../media/image160.png"/><Relationship Id="rId11" Type="http://schemas.openxmlformats.org/officeDocument/2006/relationships/image" Target="../media/image161.png"/><Relationship Id="rId1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56.png"/><Relationship Id="rId2" Type="http://schemas.openxmlformats.org/officeDocument/2006/relationships/oleObject" Target="../embeddings/oleObject17.bin"/><Relationship Id="rId3" Type="http://schemas.openxmlformats.org/officeDocument/2006/relationships/image" Target="../media/image6.wmf"/><Relationship Id="rId4" Type="http://schemas.openxmlformats.org/officeDocument/2006/relationships/oleObject" Target="../embeddings/oleObject18.bin"/><Relationship Id="rId5" Type="http://schemas.openxmlformats.org/officeDocument/2006/relationships/image" Target="../media/image7.wmf"/><Relationship Id="rId6" Type="http://schemas.openxmlformats.org/officeDocument/2006/relationships/image" Target="../media/image162.png"/><Relationship Id="rId7" Type="http://schemas.openxmlformats.org/officeDocument/2006/relationships/image" Target="../media/image163.png"/><Relationship Id="rId8" Type="http://schemas.openxmlformats.org/officeDocument/2006/relationships/image" Target="../media/image164.png"/><Relationship Id="rId9" Type="http://schemas.openxmlformats.org/officeDocument/2006/relationships/image" Target="../media/image165.png"/><Relationship Id="rId10" Type="http://schemas.openxmlformats.org/officeDocument/2006/relationships/image" Target="../media/image166.png"/><Relationship Id="rId11" Type="http://schemas.openxmlformats.org/officeDocument/2006/relationships/image" Target="../media/image167.png"/><Relationship Id="rId12" Type="http://schemas.openxmlformats.org/officeDocument/2006/relationships/image" Target="../media/image168.png"/><Relationship Id="rId13" Type="http://schemas.openxmlformats.org/officeDocument/2006/relationships/image" Target="../media/image169.png"/><Relationship Id="rId14" Type="http://schemas.openxmlformats.org/officeDocument/2006/relationships/image" Target="../media/image170.png"/><Relationship Id="rId15" Type="http://schemas.openxmlformats.org/officeDocument/2006/relationships/image" Target="../media/image171.png"/><Relationship Id="rId16" Type="http://schemas.openxmlformats.org/officeDocument/2006/relationships/oleObject" Target="../embeddings/oleObject19.bin"/><Relationship Id="rId17" Type="http://schemas.openxmlformats.org/officeDocument/2006/relationships/image" Target="../media/image172.png"/><Relationship Id="rId18" Type="http://schemas.openxmlformats.org/officeDocument/2006/relationships/image" Target="../media/image173.png"/><Relationship Id="rId19" Type="http://schemas.openxmlformats.org/officeDocument/2006/relationships/image" Target="../media/image174.png"/><Relationship Id="rId20" Type="http://schemas.openxmlformats.org/officeDocument/2006/relationships/oleObject" Target="../embeddings/oleObject20.bin"/><Relationship Id="rId21" Type="http://schemas.openxmlformats.org/officeDocument/2006/relationships/image" Target="../media/image175.png"/><Relationship Id="rId22" Type="http://schemas.openxmlformats.org/officeDocument/2006/relationships/image" Target="../media/image176.png"/><Relationship Id="rId23" Type="http://schemas.openxmlformats.org/officeDocument/2006/relationships/image" Target="../media/image177.png"/><Relationship Id="rId24" Type="http://schemas.openxmlformats.org/officeDocument/2006/relationships/image" Target="../media/image178.png"/><Relationship Id="rId25" Type="http://schemas.openxmlformats.org/officeDocument/2006/relationships/slideLayout" Target="../slideLayouts/slideLayout1.xml"/><Relationship Id="rId26"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21.bin"/><Relationship Id="rId2" Type="http://schemas.openxmlformats.org/officeDocument/2006/relationships/image" Target="../media/image7.wmf"/><Relationship Id="rId3" Type="http://schemas.openxmlformats.org/officeDocument/2006/relationships/image" Target="../media/image179.png"/><Relationship Id="rId4" Type="http://schemas.openxmlformats.org/officeDocument/2006/relationships/image" Target="../media/image180.png"/><Relationship Id="rId5" Type="http://schemas.openxmlformats.org/officeDocument/2006/relationships/image" Target="../media/image181.png"/><Relationship Id="rId6" Type="http://schemas.openxmlformats.org/officeDocument/2006/relationships/image" Target="../media/image182.png"/><Relationship Id="rId7" Type="http://schemas.openxmlformats.org/officeDocument/2006/relationships/image" Target="../media/image183.png"/><Relationship Id="rId8" Type="http://schemas.openxmlformats.org/officeDocument/2006/relationships/image" Target="../media/image184.png"/><Relationship Id="rId9" Type="http://schemas.openxmlformats.org/officeDocument/2006/relationships/image" Target="../media/image185.png"/><Relationship Id="rId10" Type="http://schemas.openxmlformats.org/officeDocument/2006/relationships/image" Target="../media/image186.png"/><Relationship Id="rId11" Type="http://schemas.openxmlformats.org/officeDocument/2006/relationships/image" Target="../media/image187.png"/><Relationship Id="rId12" Type="http://schemas.openxmlformats.org/officeDocument/2006/relationships/image" Target="../media/image188.png"/><Relationship Id="rId13" Type="http://schemas.openxmlformats.org/officeDocument/2006/relationships/image" Target="../media/image189.png"/><Relationship Id="rId14" Type="http://schemas.openxmlformats.org/officeDocument/2006/relationships/image" Target="../media/image190.png"/><Relationship Id="rId15" Type="http://schemas.openxmlformats.org/officeDocument/2006/relationships/image" Target="../media/image191.png"/><Relationship Id="rId16" Type="http://schemas.openxmlformats.org/officeDocument/2006/relationships/image" Target="../media/image192.png"/><Relationship Id="rId17" Type="http://schemas.openxmlformats.org/officeDocument/2006/relationships/image" Target="../media/image193.png"/><Relationship Id="rId18" Type="http://schemas.openxmlformats.org/officeDocument/2006/relationships/image" Target="../media/image194.png"/><Relationship Id="rId19" Type="http://schemas.openxmlformats.org/officeDocument/2006/relationships/oleObject" Target="../embeddings/oleObject22.bin"/><Relationship Id="rId20" Type="http://schemas.openxmlformats.org/officeDocument/2006/relationships/image" Target="../media/image195.png"/><Relationship Id="rId21" Type="http://schemas.openxmlformats.org/officeDocument/2006/relationships/image" Target="../media/image196.png"/><Relationship Id="rId22" Type="http://schemas.openxmlformats.org/officeDocument/2006/relationships/image" Target="../media/image197.png"/><Relationship Id="rId23" Type="http://schemas.openxmlformats.org/officeDocument/2006/relationships/image" Target="../media/image198.png"/><Relationship Id="rId24" Type="http://schemas.openxmlformats.org/officeDocument/2006/relationships/image" Target="../media/image199.png"/><Relationship Id="rId25" Type="http://schemas.openxmlformats.org/officeDocument/2006/relationships/image" Target="../media/image200.png"/><Relationship Id="rId26" Type="http://schemas.openxmlformats.org/officeDocument/2006/relationships/image" Target="../media/image201.png"/><Relationship Id="rId27" Type="http://schemas.openxmlformats.org/officeDocument/2006/relationships/image" Target="../media/image202.png"/><Relationship Id="rId28" Type="http://schemas.openxmlformats.org/officeDocument/2006/relationships/slideLayout" Target="../slideLayouts/slideLayout1.xml"/><Relationship Id="rId29" Type="http://schemas.openxmlformats.org/officeDocument/2006/relationships/vmlDrawing" Target="../drawings/vmlDrawing9.vml"/></Relationships>
</file>

<file path=ppt/slides/_rels/slide18.xml.rels><?xml version="1.0" encoding="UTF-8" standalone="yes"?>
<Relationships xmlns="http://schemas.openxmlformats.org/package/2006/relationships"><Relationship Id="rId1" Type="http://schemas.openxmlformats.org/officeDocument/2006/relationships/oleObject" Target="../embeddings/oleObject23.bin"/><Relationship Id="rId2" Type="http://schemas.openxmlformats.org/officeDocument/2006/relationships/image" Target="../media/image6.wmf"/><Relationship Id="rId3" Type="http://schemas.openxmlformats.org/officeDocument/2006/relationships/oleObject" Target="../embeddings/oleObject24.bin"/><Relationship Id="rId4" Type="http://schemas.openxmlformats.org/officeDocument/2006/relationships/image" Target="../media/image7.wmf"/><Relationship Id="rId5" Type="http://schemas.openxmlformats.org/officeDocument/2006/relationships/image" Target="../media/image203.png"/><Relationship Id="rId6" Type="http://schemas.openxmlformats.org/officeDocument/2006/relationships/image" Target="../media/image204.png"/><Relationship Id="rId7" Type="http://schemas.openxmlformats.org/officeDocument/2006/relationships/image" Target="../media/image205.png"/><Relationship Id="rId8" Type="http://schemas.openxmlformats.org/officeDocument/2006/relationships/image" Target="../media/image206.png"/><Relationship Id="rId9" Type="http://schemas.openxmlformats.org/officeDocument/2006/relationships/image" Target="../media/image207.png"/><Relationship Id="rId10" Type="http://schemas.openxmlformats.org/officeDocument/2006/relationships/image" Target="../media/image208.png"/><Relationship Id="rId11" Type="http://schemas.openxmlformats.org/officeDocument/2006/relationships/image" Target="../media/image209.png"/><Relationship Id="rId12" Type="http://schemas.openxmlformats.org/officeDocument/2006/relationships/image" Target="../media/image210.png"/><Relationship Id="rId13" Type="http://schemas.openxmlformats.org/officeDocument/2006/relationships/oleObject" Target="../embeddings/oleObject25.bin"/><Relationship Id="rId14" Type="http://schemas.openxmlformats.org/officeDocument/2006/relationships/image" Target="../media/image211.png"/><Relationship Id="rId15" Type="http://schemas.openxmlformats.org/officeDocument/2006/relationships/image" Target="../media/image212.png"/><Relationship Id="rId16" Type="http://schemas.openxmlformats.org/officeDocument/2006/relationships/image" Target="../media/image213.png"/><Relationship Id="rId17" Type="http://schemas.openxmlformats.org/officeDocument/2006/relationships/image" Target="../media/image214.png"/><Relationship Id="rId18" Type="http://schemas.openxmlformats.org/officeDocument/2006/relationships/oleObject" Target="../embeddings/oleObject26.bin"/><Relationship Id="rId19" Type="http://schemas.openxmlformats.org/officeDocument/2006/relationships/image" Target="../media/image215.png"/><Relationship Id="rId20" Type="http://schemas.openxmlformats.org/officeDocument/2006/relationships/image" Target="../media/image216.png"/><Relationship Id="rId21" Type="http://schemas.openxmlformats.org/officeDocument/2006/relationships/image" Target="../media/image217.png"/><Relationship Id="rId22" Type="http://schemas.openxmlformats.org/officeDocument/2006/relationships/image" Target="../media/image218.png"/><Relationship Id="rId23" Type="http://schemas.openxmlformats.org/officeDocument/2006/relationships/image" Target="../media/image219.png"/><Relationship Id="rId24" Type="http://schemas.openxmlformats.org/officeDocument/2006/relationships/customXml" Target="../ink/ink19.xml"/><Relationship Id="rId25" Type="http://schemas.openxmlformats.org/officeDocument/2006/relationships/customXml" Target="../ink/ink20.xml"/><Relationship Id="rId26" Type="http://schemas.openxmlformats.org/officeDocument/2006/relationships/customXml" Target="../ink/ink21.xml"/><Relationship Id="rId27" Type="http://schemas.openxmlformats.org/officeDocument/2006/relationships/customXml" Target="../ink/ink22.xml"/><Relationship Id="rId28" Type="http://schemas.openxmlformats.org/officeDocument/2006/relationships/slideLayout" Target="../slideLayouts/slideLayout1.xml"/><Relationship Id="rId29"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1" Type="http://schemas.openxmlformats.org/officeDocument/2006/relationships/oleObject" Target="../embeddings/oleObject27.bin"/><Relationship Id="rId2" Type="http://schemas.openxmlformats.org/officeDocument/2006/relationships/image" Target="../media/image7.wmf"/><Relationship Id="rId3" Type="http://schemas.openxmlformats.org/officeDocument/2006/relationships/image" Target="../media/image220.png"/><Relationship Id="rId4" Type="http://schemas.openxmlformats.org/officeDocument/2006/relationships/image" Target="../media/image221.png"/><Relationship Id="rId5" Type="http://schemas.openxmlformats.org/officeDocument/2006/relationships/image" Target="../media/image222.png"/><Relationship Id="rId6" Type="http://schemas.openxmlformats.org/officeDocument/2006/relationships/image" Target="../media/image223.png"/><Relationship Id="rId7" Type="http://schemas.openxmlformats.org/officeDocument/2006/relationships/image" Target="../media/image224.png"/><Relationship Id="rId8" Type="http://schemas.openxmlformats.org/officeDocument/2006/relationships/image" Target="../media/image225.png"/><Relationship Id="rId9" Type="http://schemas.openxmlformats.org/officeDocument/2006/relationships/image" Target="../media/image226.png"/><Relationship Id="rId10" Type="http://schemas.openxmlformats.org/officeDocument/2006/relationships/image" Target="../media/image227.png"/><Relationship Id="rId11" Type="http://schemas.openxmlformats.org/officeDocument/2006/relationships/image" Target="../media/image228.png"/><Relationship Id="rId12" Type="http://schemas.openxmlformats.org/officeDocument/2006/relationships/oleObject" Target="../embeddings/oleObject28.bin"/><Relationship Id="rId13" Type="http://schemas.openxmlformats.org/officeDocument/2006/relationships/image" Target="../media/image229.png"/><Relationship Id="rId14" Type="http://schemas.openxmlformats.org/officeDocument/2006/relationships/image" Target="../media/image230.png"/><Relationship Id="rId15" Type="http://schemas.openxmlformats.org/officeDocument/2006/relationships/image" Target="../media/image231.png"/><Relationship Id="rId16" Type="http://schemas.openxmlformats.org/officeDocument/2006/relationships/image" Target="../media/image232.png"/><Relationship Id="rId17" Type="http://schemas.openxmlformats.org/officeDocument/2006/relationships/image" Target="../media/image233.png"/><Relationship Id="rId18" Type="http://schemas.openxmlformats.org/officeDocument/2006/relationships/image" Target="../media/image234.png"/><Relationship Id="rId19" Type="http://schemas.openxmlformats.org/officeDocument/2006/relationships/image" Target="../media/image235.png"/><Relationship Id="rId20" Type="http://schemas.openxmlformats.org/officeDocument/2006/relationships/image" Target="../media/image236.png"/><Relationship Id="rId21" Type="http://schemas.openxmlformats.org/officeDocument/2006/relationships/image" Target="../media/image237.png"/><Relationship Id="rId22" Type="http://schemas.openxmlformats.org/officeDocument/2006/relationships/image" Target="../media/image238.png"/><Relationship Id="rId23" Type="http://schemas.openxmlformats.org/officeDocument/2006/relationships/image" Target="../media/image239.png"/><Relationship Id="rId24" Type="http://schemas.openxmlformats.org/officeDocument/2006/relationships/image" Target="../media/image240.png"/><Relationship Id="rId25" Type="http://schemas.openxmlformats.org/officeDocument/2006/relationships/image" Target="../media/image241.png"/><Relationship Id="rId26" Type="http://schemas.openxmlformats.org/officeDocument/2006/relationships/image" Target="../media/image242.png"/><Relationship Id="rId27" Type="http://schemas.openxmlformats.org/officeDocument/2006/relationships/slideLayout" Target="../slideLayouts/slideLayout1.xml"/><Relationship Id="rId28"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oleObject" Target="../embeddings/oleObject29.bin"/><Relationship Id="rId2" Type="http://schemas.openxmlformats.org/officeDocument/2006/relationships/image" Target="../media/image7.wmf"/><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image" Target="../media/image246.png"/><Relationship Id="rId7" Type="http://schemas.openxmlformats.org/officeDocument/2006/relationships/image" Target="../media/image247.png"/><Relationship Id="rId8" Type="http://schemas.openxmlformats.org/officeDocument/2006/relationships/image" Target="../media/image248.png"/><Relationship Id="rId9" Type="http://schemas.openxmlformats.org/officeDocument/2006/relationships/image" Target="../media/image249.png"/><Relationship Id="rId10" Type="http://schemas.openxmlformats.org/officeDocument/2006/relationships/image" Target="../media/image250.png"/><Relationship Id="rId11" Type="http://schemas.openxmlformats.org/officeDocument/2006/relationships/image" Target="../media/image251.png"/><Relationship Id="rId12" Type="http://schemas.openxmlformats.org/officeDocument/2006/relationships/image" Target="../media/image252.png"/><Relationship Id="rId13" Type="http://schemas.openxmlformats.org/officeDocument/2006/relationships/image" Target="../media/image253.png"/><Relationship Id="rId14" Type="http://schemas.openxmlformats.org/officeDocument/2006/relationships/slideLayout" Target="../slideLayouts/slideLayout1.xml"/><Relationship Id="rId15" Type="http://schemas.openxmlformats.org/officeDocument/2006/relationships/vmlDrawing" Target="../drawings/vmlDrawing12.vml"/></Relationships>
</file>

<file path=ppt/slides/_rels/slide21.xml.rels><?xml version="1.0" encoding="UTF-8" standalone="yes"?>
<Relationships xmlns="http://schemas.openxmlformats.org/package/2006/relationships"><Relationship Id="rId1" Type="http://schemas.openxmlformats.org/officeDocument/2006/relationships/oleObject" Target="../embeddings/oleObject30.bin"/><Relationship Id="rId2" Type="http://schemas.openxmlformats.org/officeDocument/2006/relationships/image" Target="../media/image254.wmf"/><Relationship Id="rId3" Type="http://schemas.openxmlformats.org/officeDocument/2006/relationships/image" Target="../media/image255.png"/><Relationship Id="rId4" Type="http://schemas.openxmlformats.org/officeDocument/2006/relationships/image" Target="../media/image256.png"/><Relationship Id="rId5" Type="http://schemas.openxmlformats.org/officeDocument/2006/relationships/image" Target="../media/image257.png"/><Relationship Id="rId6" Type="http://schemas.openxmlformats.org/officeDocument/2006/relationships/image" Target="../media/image258.png"/><Relationship Id="rId7" Type="http://schemas.openxmlformats.org/officeDocument/2006/relationships/image" Target="../media/image259.png"/><Relationship Id="rId8" Type="http://schemas.openxmlformats.org/officeDocument/2006/relationships/image" Target="../media/image260.png"/><Relationship Id="rId9" Type="http://schemas.openxmlformats.org/officeDocument/2006/relationships/image" Target="../media/image261.png"/><Relationship Id="rId10" Type="http://schemas.openxmlformats.org/officeDocument/2006/relationships/image" Target="../media/image262.png"/><Relationship Id="rId11" Type="http://schemas.openxmlformats.org/officeDocument/2006/relationships/image" Target="../media/image263.png"/><Relationship Id="rId12" Type="http://schemas.openxmlformats.org/officeDocument/2006/relationships/image" Target="../media/image264.png"/><Relationship Id="rId13" Type="http://schemas.openxmlformats.org/officeDocument/2006/relationships/image" Target="../media/image265.png"/><Relationship Id="rId14" Type="http://schemas.openxmlformats.org/officeDocument/2006/relationships/image" Target="../media/image266.png"/><Relationship Id="rId15" Type="http://schemas.openxmlformats.org/officeDocument/2006/relationships/image" Target="../media/image267.png"/><Relationship Id="rId16" Type="http://schemas.openxmlformats.org/officeDocument/2006/relationships/image" Target="../media/image268.png"/><Relationship Id="rId17" Type="http://schemas.openxmlformats.org/officeDocument/2006/relationships/image" Target="../media/image269.png"/><Relationship Id="rId18" Type="http://schemas.openxmlformats.org/officeDocument/2006/relationships/oleObject" Target="../embeddings/oleObject31.bin"/><Relationship Id="rId19" Type="http://schemas.openxmlformats.org/officeDocument/2006/relationships/image" Target="../media/image270.png"/><Relationship Id="rId20" Type="http://schemas.openxmlformats.org/officeDocument/2006/relationships/image" Target="../media/image271.png"/><Relationship Id="rId21" Type="http://schemas.openxmlformats.org/officeDocument/2006/relationships/image" Target="../media/image272.png"/><Relationship Id="rId22" Type="http://schemas.openxmlformats.org/officeDocument/2006/relationships/image" Target="../media/image273.png"/><Relationship Id="rId23" Type="http://schemas.openxmlformats.org/officeDocument/2006/relationships/image" Target="../media/image274.png"/><Relationship Id="rId24" Type="http://schemas.openxmlformats.org/officeDocument/2006/relationships/image" Target="../media/image275.png"/><Relationship Id="rId25" Type="http://schemas.openxmlformats.org/officeDocument/2006/relationships/oleObject" Target="../embeddings/oleObject32.bin"/><Relationship Id="rId26" Type="http://schemas.openxmlformats.org/officeDocument/2006/relationships/image" Target="../media/image276.png"/><Relationship Id="rId27" Type="http://schemas.openxmlformats.org/officeDocument/2006/relationships/image" Target="../media/image277.png"/><Relationship Id="rId28" Type="http://schemas.openxmlformats.org/officeDocument/2006/relationships/slideLayout" Target="../slideLayouts/slideLayout1.xml"/><Relationship Id="rId29" Type="http://schemas.openxmlformats.org/officeDocument/2006/relationships/vmlDrawing" Target="../drawings/vmlDrawing13.vml"/></Relationships>
</file>

<file path=ppt/slides/_rels/slide22.xml.rels><?xml version="1.0" encoding="UTF-8" standalone="yes"?>
<Relationships xmlns="http://schemas.openxmlformats.org/package/2006/relationships"><Relationship Id="rId1" Type="http://schemas.openxmlformats.org/officeDocument/2006/relationships/oleObject" Target="../embeddings/oleObject33.bin"/><Relationship Id="rId2" Type="http://schemas.openxmlformats.org/officeDocument/2006/relationships/image" Target="../media/image254.wmf"/><Relationship Id="rId3" Type="http://schemas.openxmlformats.org/officeDocument/2006/relationships/image" Target="../media/image278.png"/><Relationship Id="rId4" Type="http://schemas.openxmlformats.org/officeDocument/2006/relationships/image" Target="../media/image279.png"/><Relationship Id="rId5" Type="http://schemas.openxmlformats.org/officeDocument/2006/relationships/image" Target="../media/image280.png"/><Relationship Id="rId6" Type="http://schemas.openxmlformats.org/officeDocument/2006/relationships/image" Target="../media/image270.png"/><Relationship Id="rId7" Type="http://schemas.openxmlformats.org/officeDocument/2006/relationships/image" Target="../media/image271.png"/><Relationship Id="rId8" Type="http://schemas.openxmlformats.org/officeDocument/2006/relationships/image" Target="../media/image272.png"/><Relationship Id="rId9" Type="http://schemas.openxmlformats.org/officeDocument/2006/relationships/image" Target="../media/image273.png"/><Relationship Id="rId10" Type="http://schemas.openxmlformats.org/officeDocument/2006/relationships/image" Target="../media/image281.png"/><Relationship Id="rId11" Type="http://schemas.openxmlformats.org/officeDocument/2006/relationships/image" Target="../media/image282.png"/><Relationship Id="rId12" Type="http://schemas.openxmlformats.org/officeDocument/2006/relationships/image" Target="../media/image283.png"/><Relationship Id="rId13" Type="http://schemas.openxmlformats.org/officeDocument/2006/relationships/image" Target="../media/image284.png"/><Relationship Id="rId14" Type="http://schemas.openxmlformats.org/officeDocument/2006/relationships/image" Target="../media/image285.png"/><Relationship Id="rId15" Type="http://schemas.openxmlformats.org/officeDocument/2006/relationships/image" Target="../media/image286.png"/><Relationship Id="rId16" Type="http://schemas.openxmlformats.org/officeDocument/2006/relationships/oleObject" Target="../embeddings/oleObject34.bin"/><Relationship Id="rId17" Type="http://schemas.openxmlformats.org/officeDocument/2006/relationships/image" Target="../media/image287.png"/><Relationship Id="rId18" Type="http://schemas.openxmlformats.org/officeDocument/2006/relationships/image" Target="../media/image288.png"/><Relationship Id="rId19" Type="http://schemas.openxmlformats.org/officeDocument/2006/relationships/image" Target="../media/image289.png"/><Relationship Id="rId20" Type="http://schemas.openxmlformats.org/officeDocument/2006/relationships/image" Target="../media/image290.png"/><Relationship Id="rId21" Type="http://schemas.openxmlformats.org/officeDocument/2006/relationships/image" Target="../media/image291.png"/><Relationship Id="rId22" Type="http://schemas.openxmlformats.org/officeDocument/2006/relationships/image" Target="../media/image292.png"/><Relationship Id="rId23" Type="http://schemas.openxmlformats.org/officeDocument/2006/relationships/image" Target="../media/image293.png"/><Relationship Id="rId24" Type="http://schemas.openxmlformats.org/officeDocument/2006/relationships/image" Target="../media/image294.png"/><Relationship Id="rId25" Type="http://schemas.openxmlformats.org/officeDocument/2006/relationships/image" Target="../media/image295.png"/><Relationship Id="rId26" Type="http://schemas.openxmlformats.org/officeDocument/2006/relationships/image" Target="../media/image296.png"/><Relationship Id="rId27" Type="http://schemas.openxmlformats.org/officeDocument/2006/relationships/slideLayout" Target="../slideLayouts/slideLayout1.xml"/><Relationship Id="rId28" Type="http://schemas.openxmlformats.org/officeDocument/2006/relationships/vmlDrawing" Target="../drawings/vmlDrawing14.vml"/></Relationships>
</file>

<file path=ppt/slides/_rels/slide23.xml.rels><?xml version="1.0" encoding="UTF-8" standalone="yes"?>
<Relationships xmlns="http://schemas.openxmlformats.org/package/2006/relationships"><Relationship Id="rId1" Type="http://schemas.openxmlformats.org/officeDocument/2006/relationships/image" Target="../media/image297.png"/><Relationship Id="rId2" Type="http://schemas.openxmlformats.org/officeDocument/2006/relationships/oleObject" Target="../embeddings/oleObject35.bin"/><Relationship Id="rId3" Type="http://schemas.openxmlformats.org/officeDocument/2006/relationships/image" Target="../media/image254.wmf"/><Relationship Id="rId4" Type="http://schemas.openxmlformats.org/officeDocument/2006/relationships/image" Target="../media/image298.png"/><Relationship Id="rId5" Type="http://schemas.openxmlformats.org/officeDocument/2006/relationships/image" Target="../media/image299.png"/><Relationship Id="rId6" Type="http://schemas.openxmlformats.org/officeDocument/2006/relationships/image" Target="../media/image272.png"/><Relationship Id="rId7" Type="http://schemas.openxmlformats.org/officeDocument/2006/relationships/image" Target="../media/image273.png"/><Relationship Id="rId8" Type="http://schemas.openxmlformats.org/officeDocument/2006/relationships/image" Target="../media/image300.png"/><Relationship Id="rId9" Type="http://schemas.openxmlformats.org/officeDocument/2006/relationships/image" Target="../media/image301.png"/><Relationship Id="rId10" Type="http://schemas.openxmlformats.org/officeDocument/2006/relationships/image" Target="../media/image302.png"/><Relationship Id="rId11" Type="http://schemas.openxmlformats.org/officeDocument/2006/relationships/image" Target="../media/image303.png"/><Relationship Id="rId12" Type="http://schemas.openxmlformats.org/officeDocument/2006/relationships/image" Target="../media/image304.png"/><Relationship Id="rId13" Type="http://schemas.openxmlformats.org/officeDocument/2006/relationships/image" Target="../media/image305.png"/><Relationship Id="rId14" Type="http://schemas.openxmlformats.org/officeDocument/2006/relationships/oleObject" Target="../embeddings/oleObject36.bin"/><Relationship Id="rId15" Type="http://schemas.openxmlformats.org/officeDocument/2006/relationships/image" Target="../media/image306.png"/><Relationship Id="rId16" Type="http://schemas.openxmlformats.org/officeDocument/2006/relationships/image" Target="../media/image279.png"/><Relationship Id="rId17" Type="http://schemas.openxmlformats.org/officeDocument/2006/relationships/image" Target="../media/image307.png"/><Relationship Id="rId18" Type="http://schemas.openxmlformats.org/officeDocument/2006/relationships/image" Target="../media/image270.png"/><Relationship Id="rId19" Type="http://schemas.openxmlformats.org/officeDocument/2006/relationships/image" Target="../media/image271.png"/><Relationship Id="rId20" Type="http://schemas.openxmlformats.org/officeDocument/2006/relationships/image" Target="../media/image308.png"/><Relationship Id="rId21" Type="http://schemas.openxmlformats.org/officeDocument/2006/relationships/image" Target="../media/image309.png"/><Relationship Id="rId22" Type="http://schemas.openxmlformats.org/officeDocument/2006/relationships/image" Target="../media/image310.png"/><Relationship Id="rId23" Type="http://schemas.openxmlformats.org/officeDocument/2006/relationships/image" Target="../media/image311.png"/><Relationship Id="rId24" Type="http://schemas.openxmlformats.org/officeDocument/2006/relationships/image" Target="../media/image312.png"/><Relationship Id="rId25" Type="http://schemas.openxmlformats.org/officeDocument/2006/relationships/image" Target="../media/image313.png"/><Relationship Id="rId26" Type="http://schemas.openxmlformats.org/officeDocument/2006/relationships/image" Target="../media/image314.png"/><Relationship Id="rId27" Type="http://schemas.openxmlformats.org/officeDocument/2006/relationships/image" Target="../media/image315.png"/><Relationship Id="rId28" Type="http://schemas.openxmlformats.org/officeDocument/2006/relationships/customXml" Target="../ink/ink23.xml"/><Relationship Id="rId29" Type="http://schemas.openxmlformats.org/officeDocument/2006/relationships/slideLayout" Target="../slideLayouts/slideLayout1.xml"/><Relationship Id="rId30" Type="http://schemas.openxmlformats.org/officeDocument/2006/relationships/vmlDrawing" Target="../drawings/vmlDrawing15.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6.wmf"/><Relationship Id="rId3" Type="http://schemas.openxmlformats.org/officeDocument/2006/relationships/oleObject" Target="../embeddings/oleObject1.bin"/><Relationship Id="rId4" Type="http://schemas.openxmlformats.org/officeDocument/2006/relationships/image" Target="../media/image7.wmf"/><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oleObject" Target="../embeddings/oleObject2.bin"/><Relationship Id="rId16" Type="http://schemas.openxmlformats.org/officeDocument/2006/relationships/oleObject" Target="../embeddings/oleObject3.bin"/><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20" Type="http://schemas.openxmlformats.org/officeDocument/2006/relationships/image" Target="../media/image21.png"/><Relationship Id="rId21" Type="http://schemas.openxmlformats.org/officeDocument/2006/relationships/slideLayout" Target="../slideLayouts/slideLayout1.xml"/><Relationship Id="rId22"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6.wmf"/><Relationship Id="rId3" Type="http://schemas.openxmlformats.org/officeDocument/2006/relationships/oleObject" Target="../embeddings/oleObject5.bin"/><Relationship Id="rId4" Type="http://schemas.openxmlformats.org/officeDocument/2006/relationships/image" Target="../media/image7.wmf"/><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36.png"/><Relationship Id="rId20" Type="http://schemas.openxmlformats.org/officeDocument/2006/relationships/slideLayout" Target="../slideLayouts/slideLayout1.xml"/><Relationship Id="rId2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oleObject" Target="../embeddings/oleObject6.bin"/><Relationship Id="rId4" Type="http://schemas.openxmlformats.org/officeDocument/2006/relationships/image" Target="../media/image6.wmf"/><Relationship Id="rId5" Type="http://schemas.openxmlformats.org/officeDocument/2006/relationships/oleObject" Target="../embeddings/oleObject7.bin"/><Relationship Id="rId6" Type="http://schemas.openxmlformats.org/officeDocument/2006/relationships/image" Target="../media/image7.wmf"/><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47.png"/><Relationship Id="rId12" Type="http://schemas.openxmlformats.org/officeDocument/2006/relationships/image" Target="../media/image48.png"/><Relationship Id="rId13" Type="http://schemas.openxmlformats.org/officeDocument/2006/relationships/image" Target="../media/image49.png"/><Relationship Id="rId14" Type="http://schemas.openxmlformats.org/officeDocument/2006/relationships/image" Target="../media/image50.png"/><Relationship Id="rId15" Type="http://schemas.openxmlformats.org/officeDocument/2006/relationships/image" Target="../media/image51.png"/><Relationship Id="rId16" Type="http://schemas.openxmlformats.org/officeDocument/2006/relationships/image" Target="../media/image52.png"/><Relationship Id="rId17" Type="http://schemas.openxmlformats.org/officeDocument/2006/relationships/image" Target="../media/image53.png"/><Relationship Id="rId18" Type="http://schemas.openxmlformats.org/officeDocument/2006/relationships/image" Target="../media/image54.png"/><Relationship Id="rId19" Type="http://schemas.openxmlformats.org/officeDocument/2006/relationships/image" Target="../media/image55.png"/><Relationship Id="rId20" Type="http://schemas.openxmlformats.org/officeDocument/2006/relationships/customXml" Target="../ink/ink11.xml"/><Relationship Id="rId21" Type="http://schemas.openxmlformats.org/officeDocument/2006/relationships/customXml" Target="../ink/ink12.xml"/><Relationship Id="rId22" Type="http://schemas.openxmlformats.org/officeDocument/2006/relationships/customXml" Target="../ink/ink13.xml"/><Relationship Id="rId23" Type="http://schemas.openxmlformats.org/officeDocument/2006/relationships/customXml" Target="../ink/ink14.xml"/><Relationship Id="rId24" Type="http://schemas.openxmlformats.org/officeDocument/2006/relationships/customXml" Target="../ink/ink15.xml"/><Relationship Id="rId25" Type="http://schemas.openxmlformats.org/officeDocument/2006/relationships/customXml" Target="../ink/ink16.xml"/><Relationship Id="rId26" Type="http://schemas.openxmlformats.org/officeDocument/2006/relationships/slideLayout" Target="../slideLayouts/slideLayout1.xml"/><Relationship Id="rId27"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1" Type="http://schemas.openxmlformats.org/officeDocument/2006/relationships/image" Target="../media/image56.png"/><Relationship Id="rId2" Type="http://schemas.openxmlformats.org/officeDocument/2006/relationships/oleObject" Target="../embeddings/oleObject8.bin"/><Relationship Id="rId3" Type="http://schemas.openxmlformats.org/officeDocument/2006/relationships/image" Target="../media/image6.wmf"/><Relationship Id="rId4" Type="http://schemas.openxmlformats.org/officeDocument/2006/relationships/oleObject" Target="../embeddings/oleObject9.bin"/><Relationship Id="rId5" Type="http://schemas.openxmlformats.org/officeDocument/2006/relationships/image" Target="../media/image7.wmf"/><Relationship Id="rId6" Type="http://schemas.openxmlformats.org/officeDocument/2006/relationships/image" Target="../media/image57.png"/><Relationship Id="rId7" Type="http://schemas.openxmlformats.org/officeDocument/2006/relationships/image" Target="../media/image58.png"/><Relationship Id="rId8" Type="http://schemas.openxmlformats.org/officeDocument/2006/relationships/image" Target="../media/image59.png"/><Relationship Id="rId9" Type="http://schemas.openxmlformats.org/officeDocument/2006/relationships/image" Target="../media/image60.png"/><Relationship Id="rId10" Type="http://schemas.openxmlformats.org/officeDocument/2006/relationships/image" Target="../media/image61.png"/><Relationship Id="rId11" Type="http://schemas.openxmlformats.org/officeDocument/2006/relationships/image" Target="../media/image62.png"/><Relationship Id="rId12" Type="http://schemas.openxmlformats.org/officeDocument/2006/relationships/image" Target="../media/image63.png"/><Relationship Id="rId13" Type="http://schemas.openxmlformats.org/officeDocument/2006/relationships/image" Target="../media/image64.png"/><Relationship Id="rId14" Type="http://schemas.openxmlformats.org/officeDocument/2006/relationships/image" Target="../media/image65.png"/><Relationship Id="rId15" Type="http://schemas.openxmlformats.org/officeDocument/2006/relationships/image" Target="../media/image66.png"/><Relationship Id="rId16" Type="http://schemas.openxmlformats.org/officeDocument/2006/relationships/image" Target="../media/image67.png"/><Relationship Id="rId17" Type="http://schemas.openxmlformats.org/officeDocument/2006/relationships/image" Target="../media/image68.png"/><Relationship Id="rId18" Type="http://schemas.openxmlformats.org/officeDocument/2006/relationships/image" Target="../media/image69.png"/><Relationship Id="rId19" Type="http://schemas.openxmlformats.org/officeDocument/2006/relationships/image" Target="../media/image70.png"/><Relationship Id="rId20" Type="http://schemas.openxmlformats.org/officeDocument/2006/relationships/image" Target="../media/image71.png"/><Relationship Id="rId21" Type="http://schemas.openxmlformats.org/officeDocument/2006/relationships/image" Target="../media/image72.png"/><Relationship Id="rId22" Type="http://schemas.openxmlformats.org/officeDocument/2006/relationships/image" Target="../media/image73.png"/><Relationship Id="rId23" Type="http://schemas.openxmlformats.org/officeDocument/2006/relationships/customXml" Target="../ink/ink17.xml"/><Relationship Id="rId24" Type="http://schemas.openxmlformats.org/officeDocument/2006/relationships/customXml" Target="../ink/ink18.xml"/><Relationship Id="rId25" Type="http://schemas.openxmlformats.org/officeDocument/2006/relationships/slideLayout" Target="../slideLayouts/slideLayout1.xml"/><Relationship Id="rId26"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1" Type="http://schemas.openxmlformats.org/officeDocument/2006/relationships/oleObject" Target="../embeddings/oleObject10.bin"/><Relationship Id="rId2" Type="http://schemas.openxmlformats.org/officeDocument/2006/relationships/image" Target="../media/image6.wmf"/><Relationship Id="rId3" Type="http://schemas.openxmlformats.org/officeDocument/2006/relationships/oleObject" Target="../embeddings/oleObject11.bin"/><Relationship Id="rId4" Type="http://schemas.openxmlformats.org/officeDocument/2006/relationships/image" Target="../media/image7.wmf"/><Relationship Id="rId5" Type="http://schemas.openxmlformats.org/officeDocument/2006/relationships/image" Target="../media/image74.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image" Target="../media/image79.png"/><Relationship Id="rId11" Type="http://schemas.openxmlformats.org/officeDocument/2006/relationships/image" Target="../media/image80.png"/><Relationship Id="rId12" Type="http://schemas.openxmlformats.org/officeDocument/2006/relationships/image" Target="../media/image81.png"/><Relationship Id="rId13" Type="http://schemas.openxmlformats.org/officeDocument/2006/relationships/image" Target="../media/image82.png"/><Relationship Id="rId14" Type="http://schemas.openxmlformats.org/officeDocument/2006/relationships/oleObject" Target="../embeddings/oleObject12.bin"/><Relationship Id="rId15" Type="http://schemas.openxmlformats.org/officeDocument/2006/relationships/oleObject" Target="../embeddings/oleObject13.bin"/><Relationship Id="rId16" Type="http://schemas.openxmlformats.org/officeDocument/2006/relationships/image" Target="../media/image83.png"/><Relationship Id="rId17" Type="http://schemas.openxmlformats.org/officeDocument/2006/relationships/image" Target="../media/image84.png"/><Relationship Id="rId18" Type="http://schemas.openxmlformats.org/officeDocument/2006/relationships/image" Target="../media/image85.png"/><Relationship Id="rId19" Type="http://schemas.openxmlformats.org/officeDocument/2006/relationships/image" Target="../media/image86.png"/><Relationship Id="rId20" Type="http://schemas.openxmlformats.org/officeDocument/2006/relationships/image" Target="../media/image87.png"/><Relationship Id="rId21" Type="http://schemas.openxmlformats.org/officeDocument/2006/relationships/image" Target="../media/image88.png"/><Relationship Id="rId22" Type="http://schemas.openxmlformats.org/officeDocument/2006/relationships/image" Target="../media/image89.png"/><Relationship Id="rId23" Type="http://schemas.openxmlformats.org/officeDocument/2006/relationships/image" Target="../media/image90.png"/><Relationship Id="rId24" Type="http://schemas.openxmlformats.org/officeDocument/2006/relationships/image" Target="../media/image91.png"/><Relationship Id="rId25" Type="http://schemas.openxmlformats.org/officeDocument/2006/relationships/image" Target="../media/image92.png"/><Relationship Id="rId26" Type="http://schemas.openxmlformats.org/officeDocument/2006/relationships/slideLayout" Target="../slideLayouts/slideLayout1.xml"/><Relationship Id="rId27"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993"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994"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95"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6"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7"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998" name="矩形 8"/>
          <p:cNvSpPr/>
          <p:nvPr/>
        </p:nvSpPr>
        <p:spPr>
          <a:xfrm>
            <a:off x="249970" y="2347837"/>
            <a:ext cx="8527972" cy="1158240"/>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3.4 FET Amplifier Circuit</a:t>
            </a:r>
          </a:p>
          <a:p>
            <a:pPr algn="ctr"/>
            <a:r>
              <a:rPr altLang="en-US" b="1" dirty="0" sz="3600" lang="zh-CN"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场效应晶体管放大电路</a:t>
            </a:r>
            <a:endParaRPr altLang="zh-CN" b="1" dirty="0" sz="36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999" name="矩形 8"/>
          <p:cNvSpPr/>
          <p:nvPr/>
        </p:nvSpPr>
        <p:spPr>
          <a:xfrm>
            <a:off x="432289" y="3950333"/>
            <a:ext cx="8527972" cy="461665"/>
          </a:xfrm>
          <a:prstGeom prst="rect"/>
        </p:spPr>
        <p:txBody>
          <a:bodyPr wrap="square">
            <a:spAutoFit/>
          </a:bodyPr>
          <a:p>
            <a:pPr algn="ctr"/>
            <a:r>
              <a:rPr altLang="zh-CN" b="1" dirty="0" sz="24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(Chapter 2.6)</a:t>
            </a:r>
            <a:endParaRPr altLang="zh-CN" b="1" dirty="0" sz="24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9000" name="TextBox 10"/>
          <p:cNvSpPr txBox="1"/>
          <p:nvPr/>
        </p:nvSpPr>
        <p:spPr>
          <a:xfrm>
            <a:off x="1622785" y="4911551"/>
            <a:ext cx="4461383" cy="461665"/>
          </a:xfrm>
          <a:prstGeom prst="rect"/>
          <a:noFill/>
        </p:spPr>
        <p:txBody>
          <a:bodyPr rtlCol="0" wrap="square">
            <a:spAutoFit/>
          </a:bodyPr>
          <a:p>
            <a:pPr algn="ctr"/>
            <a:r>
              <a:rPr altLang="zh-CN" b="1" dirty="0" sz="2400" lang="en-US" err="1">
                <a:solidFill>
                  <a:schemeClr val="accent1">
                    <a:lumMod val="75000"/>
                  </a:schemeClr>
                </a:solidFill>
                <a:latin typeface="Arial" panose="020B0604020202020204" pitchFamily="34" charset="0"/>
                <a:ea typeface="Arial Unicode MS" pitchFamily="34" charset="-122"/>
                <a:cs typeface="Arial" panose="020B0604020202020204" pitchFamily="34" charset="0"/>
              </a:rPr>
              <a:t>Qingfeng</a:t>
            </a:r>
            <a:r>
              <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rPr>
              <a:t> Zhang </a:t>
            </a:r>
            <a:r>
              <a:rPr altLang="en-US" b="1" dirty="0" sz="2400" lang="zh-CN">
                <a:solidFill>
                  <a:schemeClr val="accent1">
                    <a:lumMod val="75000"/>
                  </a:schemeClr>
                </a:solidFill>
                <a:latin typeface="Arial" panose="020B0604020202020204" pitchFamily="34" charset="0"/>
                <a:ea typeface="Arial Unicode MS" pitchFamily="34" charset="-122"/>
                <a:cs typeface="Arial" panose="020B0604020202020204" pitchFamily="34" charset="0"/>
              </a:rPr>
              <a:t>张青峰 </a:t>
            </a:r>
            <a:endPar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endParaRPr>
          </a:p>
        </p:txBody>
      </p:sp>
      <p:sp>
        <p:nvSpPr>
          <p:cNvPr id="1049001" name="Rectangle 1"/>
          <p:cNvSpPr/>
          <p:nvPr/>
        </p:nvSpPr>
        <p:spPr>
          <a:xfrm>
            <a:off x="251520" y="5491269"/>
            <a:ext cx="7632848" cy="400110"/>
          </a:xfrm>
          <a:prstGeom prst="rect"/>
        </p:spPr>
        <p:txBody>
          <a:bodyPr wrap="square">
            <a:spAutoFit/>
          </a:bodyPr>
          <a:p>
            <a:pPr algn="ctr"/>
            <a:r>
              <a:rPr altLang="zh-CN" dirty="0" sz="2000" lang="en-US" smtClean="0">
                <a:latin typeface="Arial" panose="020B0604020202020204" pitchFamily="34" charset="0"/>
                <a:ea typeface="Arial Unicode MS" pitchFamily="34" charset="-122"/>
                <a:cs typeface="Arial" panose="020B0604020202020204" pitchFamily="34" charset="0"/>
              </a:rPr>
              <a:t>Department of Electrical and Electronic Engineering</a:t>
            </a:r>
            <a:endParaRPr altLang="zh-CN" dirty="0" sz="2000" lang="en-US">
              <a:latin typeface="Arial" panose="020B0604020202020204" pitchFamily="34" charset="0"/>
              <a:ea typeface="Arial Unicode MS" pitchFamily="34" charset="-122"/>
              <a:cs typeface="Arial" panose="020B0604020202020204" pitchFamily="34" charset="0"/>
            </a:endParaRPr>
          </a:p>
        </p:txBody>
      </p:sp>
      <p:sp>
        <p:nvSpPr>
          <p:cNvPr id="1049002" name="Rounded Rectangle 3"/>
          <p:cNvSpPr/>
          <p:nvPr/>
        </p:nvSpPr>
        <p:spPr>
          <a:xfrm>
            <a:off x="467544" y="4662690"/>
            <a:ext cx="8352928" cy="1430606"/>
          </a:xfrm>
          <a:prstGeom prst="roundRect">
            <a:avLst>
              <a:gd name="adj" fmla="val 635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1" name="组合 20"/>
          <p:cNvGrpSpPr/>
          <p:nvPr/>
        </p:nvGrpSpPr>
        <p:grpSpPr>
          <a:xfrm>
            <a:off x="7490006" y="4780743"/>
            <a:ext cx="1196794" cy="1184945"/>
            <a:chOff x="7227243" y="4993639"/>
            <a:chExt cx="1196794" cy="1184945"/>
          </a:xfrm>
        </p:grpSpPr>
        <p:pic>
          <p:nvPicPr>
            <p:cNvPr id="2097166" name="图片 21"/>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67" name="图片 22"/>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92" name="文本框 92"/>
          <p:cNvSpPr txBox="1"/>
          <p:nvPr/>
        </p:nvSpPr>
        <p:spPr>
          <a:xfrm>
            <a:off x="656606" y="570826"/>
            <a:ext cx="2404431"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Static analysis</a:t>
            </a:r>
            <a:endParaRPr altLang="en-US" b="1" dirty="0" sz="2400" lang="zh-CN">
              <a:latin typeface="Arial" panose="020B0604020202020204" pitchFamily="34" charset="0"/>
              <a:cs typeface="Arial" panose="020B0604020202020204" pitchFamily="34" charset="0"/>
            </a:endParaRPr>
          </a:p>
        </p:txBody>
      </p:sp>
      <p:grpSp>
        <p:nvGrpSpPr>
          <p:cNvPr id="88" name="组合 9"/>
          <p:cNvGrpSpPr/>
          <p:nvPr/>
        </p:nvGrpSpPr>
        <p:grpSpPr>
          <a:xfrm>
            <a:off x="516120" y="1177407"/>
            <a:ext cx="2931702" cy="3944937"/>
            <a:chOff x="574843" y="1498594"/>
            <a:chExt cx="2931702" cy="3944937"/>
          </a:xfrm>
        </p:grpSpPr>
        <p:grpSp>
          <p:nvGrpSpPr>
            <p:cNvPr id="89" name="组合 7"/>
            <p:cNvGrpSpPr/>
            <p:nvPr/>
          </p:nvGrpSpPr>
          <p:grpSpPr>
            <a:xfrm>
              <a:off x="574843" y="1498594"/>
              <a:ext cx="2931702" cy="3944937"/>
              <a:chOff x="574843" y="1498594"/>
              <a:chExt cx="2931702" cy="3944937"/>
            </a:xfrm>
          </p:grpSpPr>
          <p:grpSp>
            <p:nvGrpSpPr>
              <p:cNvPr id="90" name="组合 1"/>
              <p:cNvGrpSpPr/>
              <p:nvPr/>
            </p:nvGrpSpPr>
            <p:grpSpPr>
              <a:xfrm>
                <a:off x="574843" y="1498594"/>
                <a:ext cx="2931702" cy="3944937"/>
                <a:chOff x="4999425" y="2047511"/>
                <a:chExt cx="2931702" cy="3944937"/>
              </a:xfrm>
            </p:grpSpPr>
            <p:grpSp>
              <p:nvGrpSpPr>
                <p:cNvPr id="91" name="组合 177"/>
                <p:cNvGrpSpPr/>
                <p:nvPr/>
              </p:nvGrpSpPr>
              <p:grpSpPr>
                <a:xfrm>
                  <a:off x="5007492" y="2047511"/>
                  <a:ext cx="2923635" cy="3944937"/>
                  <a:chOff x="-76762" y="1357185"/>
                  <a:chExt cx="2923635" cy="3944937"/>
                </a:xfrm>
              </p:grpSpPr>
              <p:grpSp>
                <p:nvGrpSpPr>
                  <p:cNvPr id="92" name="组合 178"/>
                  <p:cNvGrpSpPr/>
                  <p:nvPr/>
                </p:nvGrpSpPr>
                <p:grpSpPr>
                  <a:xfrm>
                    <a:off x="-76762" y="1357185"/>
                    <a:ext cx="2905288" cy="3944937"/>
                    <a:chOff x="-190010" y="1357185"/>
                    <a:chExt cx="2905288" cy="3944937"/>
                  </a:xfrm>
                </p:grpSpPr>
                <p:grpSp>
                  <p:nvGrpSpPr>
                    <p:cNvPr id="93" name="组合 181"/>
                    <p:cNvGrpSpPr/>
                    <p:nvPr/>
                  </p:nvGrpSpPr>
                  <p:grpSpPr>
                    <a:xfrm>
                      <a:off x="-190010" y="1357185"/>
                      <a:ext cx="2905288" cy="3944937"/>
                      <a:chOff x="3147251" y="996865"/>
                      <a:chExt cx="2905288" cy="3944937"/>
                    </a:xfrm>
                  </p:grpSpPr>
                  <p:grpSp>
                    <p:nvGrpSpPr>
                      <p:cNvPr id="94" name="组合 188"/>
                      <p:cNvGrpSpPr/>
                      <p:nvPr/>
                    </p:nvGrpSpPr>
                    <p:grpSpPr>
                      <a:xfrm>
                        <a:off x="3147251" y="996865"/>
                        <a:ext cx="2905288" cy="3944937"/>
                        <a:chOff x="3147251" y="996865"/>
                        <a:chExt cx="2905288" cy="3944937"/>
                      </a:xfrm>
                    </p:grpSpPr>
                    <p:grpSp>
                      <p:nvGrpSpPr>
                        <p:cNvPr id="95" name="Group 229"/>
                        <p:cNvGrpSpPr/>
                        <p:nvPr/>
                      </p:nvGrpSpPr>
                      <p:grpSpPr bwMode="auto">
                        <a:xfrm>
                          <a:off x="3731595" y="996865"/>
                          <a:ext cx="2320944" cy="3944937"/>
                          <a:chOff x="3241" y="619"/>
                          <a:chExt cx="1462" cy="2485"/>
                        </a:xfrm>
                      </p:grpSpPr>
                      <p:sp>
                        <p:nvSpPr>
                          <p:cNvPr id="1048793"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94" name="Line 180"/>
                          <p:cNvSpPr>
                            <a:spLocks noChangeShapeType="1"/>
                          </p:cNvSpPr>
                          <p:nvPr/>
                        </p:nvSpPr>
                        <p:spPr bwMode="auto">
                          <a:xfrm flipV="1">
                            <a:off x="3241" y="863"/>
                            <a:ext cx="0" cy="210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795" name="Line 181"/>
                          <p:cNvSpPr>
                            <a:spLocks noChangeShapeType="1"/>
                          </p:cNvSpPr>
                          <p:nvPr/>
                        </p:nvSpPr>
                        <p:spPr bwMode="auto">
                          <a:xfrm>
                            <a:off x="3241" y="2960"/>
                            <a:ext cx="904"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796"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97"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798" name="Line 185"/>
                          <p:cNvSpPr>
                            <a:spLocks noChangeShapeType="1"/>
                          </p:cNvSpPr>
                          <p:nvPr/>
                        </p:nvSpPr>
                        <p:spPr bwMode="auto">
                          <a:xfrm>
                            <a:off x="4140" y="1756"/>
                            <a:ext cx="0" cy="56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799" name="Line 186"/>
                          <p:cNvSpPr>
                            <a:spLocks noChangeShapeType="1"/>
                          </p:cNvSpPr>
                          <p:nvPr/>
                        </p:nvSpPr>
                        <p:spPr bwMode="auto">
                          <a:xfrm>
                            <a:off x="4145" y="799"/>
                            <a:ext cx="0" cy="86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800" name="Rectangle 188"/>
                          <p:cNvSpPr>
                            <a:spLocks noChangeArrowheads="1"/>
                          </p:cNvSpPr>
                          <p:nvPr/>
                        </p:nvSpPr>
                        <p:spPr bwMode="auto">
                          <a:xfrm>
                            <a:off x="4091" y="1047"/>
                            <a:ext cx="102" cy="345"/>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aphicFrame>
                        <p:nvGraphicFramePr>
                          <p:cNvPr id="4194305"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1" spid="_x0000_s6224" imgH="215640" imgW="380880" progId="Equation.3">
                                  <p:embed/>
                                </p:oleObj>
                              </mc:Choice>
                              <mc:Fallback>
                                <p:oleObj name="Equation" r:id="rId1" spid="" imgH="215640" imgW="380880" progId="Equation.3">
                                  <p:embed/>
                                  <p:pic>
                                    <p:nvPicPr>
                                      <p:cNvPr id="2097154" name="Object 194"/>
                                      <p:cNvPicPr>
                                        <a:picLocks noChangeAspect="1" noChangeArrowheads="1"/>
                                      </p:cNvPicPr>
                                      <p:nvPr/>
                                    </p:nvPicPr>
                                    <p:blipFill>
                                      <a:blip xmlns:r="http://schemas.openxmlformats.org/officeDocument/2006/relationships" r:embed="rId2">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06"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3" spid="_x0000_s6225" imgH="164880" imgW="152280" progId="Equation.3">
                                  <p:embed/>
                                </p:oleObj>
                              </mc:Choice>
                              <mc:Fallback>
                                <p:oleObj name="Equation" r:id="rId3" spid="" imgH="164880" imgW="152280" progId="Equation.3">
                                  <p:embed/>
                                  <p:pic>
                                    <p:nvPicPr>
                                      <p:cNvPr id="2097155"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8801"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802" name="文本框 192"/>
                        <p:cNvSpPr txBox="1">
                          <a:spLocks noChangeAspect="1" noMove="1" noResize="1" noRot="1" noAdjustHandles="1" noEditPoints="1" noChangeArrowheads="1" noChangeShapeType="1" noTextEdit="1"/>
                        </p:cNvSpPr>
                        <p:nvPr/>
                      </p:nvSpPr>
                      <p:spPr>
                        <a:xfrm>
                          <a:off x="3147251" y="3691117"/>
                          <a:ext cx="464743" cy="307777"/>
                        </a:xfrm>
                        <a:prstGeom prst="rect"/>
                        <a:blipFill>
                          <a:blip xmlns:r="http://schemas.openxmlformats.org/officeDocument/2006/relationships" r:embed="rId5"/>
                          <a:stretch>
                            <a:fillRect l="-13158" r="-5263" b="-15686"/>
                          </a:stretch>
                        </a:blipFill>
                      </p:spPr>
                      <p:txBody>
                        <a:bodyPr/>
                        <a:p>
                          <a:r>
                            <a:rPr altLang="en-US" lang="zh-CN">
                              <a:noFill/>
                            </a:rPr>
                            <a:t> </a:t>
                          </a:r>
                        </a:p>
                      </p:txBody>
                    </p:sp>
                    <p:sp>
                      <p:nvSpPr>
                        <p:cNvPr id="1048803" name="文本框 193"/>
                        <p:cNvSpPr txBox="1">
                          <a:spLocks noChangeAspect="1" noMove="1" noResize="1" noRot="1" noAdjustHandles="1" noEditPoints="1" noChangeArrowheads="1" noChangeShapeType="1" noTextEdit="1"/>
                        </p:cNvSpPr>
                        <p:nvPr/>
                      </p:nvSpPr>
                      <p:spPr>
                        <a:xfrm>
                          <a:off x="4710158" y="3838458"/>
                          <a:ext cx="331693" cy="307777"/>
                        </a:xfrm>
                        <a:prstGeom prst="rect"/>
                        <a:blipFill>
                          <a:blip xmlns:r="http://schemas.openxmlformats.org/officeDocument/2006/relationships" r:embed="rId6"/>
                          <a:stretch>
                            <a:fillRect l="-16364" r="-7273" b="-15686"/>
                          </a:stretch>
                        </a:blipFill>
                      </p:spPr>
                      <p:txBody>
                        <a:bodyPr/>
                        <a:p>
                          <a:r>
                            <a:rPr altLang="en-US" lang="zh-CN">
                              <a:noFill/>
                            </a:rPr>
                            <a:t> </a:t>
                          </a:r>
                        </a:p>
                      </p:txBody>
                    </p:sp>
                    <p:sp>
                      <p:nvSpPr>
                        <p:cNvPr id="1048804" name="文本框 194"/>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805" name="文本框 195"/>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806" name="文本框 196"/>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807" name="椭圆 197"/>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08" name="文本框 189"/>
                      <p:cNvSpPr txBox="1">
                        <a:spLocks noChangeAspect="1" noMove="1" noResize="1" noRot="1" noAdjustHandles="1" noEditPoints="1" noChangeArrowheads="1" noChangeShapeType="1" noTextEdit="1"/>
                      </p:cNvSpPr>
                      <p:nvPr/>
                    </p:nvSpPr>
                    <p:spPr>
                      <a:xfrm>
                        <a:off x="5301580" y="1076756"/>
                        <a:ext cx="662682" cy="307777"/>
                      </a:xfrm>
                      <a:prstGeom prst="rect"/>
                      <a:blipFill>
                        <a:blip xmlns:r="http://schemas.openxmlformats.org/officeDocument/2006/relationships" r:embed="rId7"/>
                        <a:stretch>
                          <a:fillRect l="-8257" r="-3670" b="-15686"/>
                        </a:stretch>
                      </a:blipFill>
                    </p:spPr>
                    <p:txBody>
                      <a:bodyPr/>
                      <a:p>
                        <a:r>
                          <a:rPr altLang="en-US" lang="zh-CN">
                            <a:noFill/>
                          </a:rPr>
                          <a:t> </a:t>
                        </a:r>
                      </a:p>
                    </p:txBody>
                  </p:sp>
                  <p:sp>
                    <p:nvSpPr>
                      <p:cNvPr id="1048809" name="文本框 190"/>
                      <p:cNvSpPr txBox="1">
                        <a:spLocks noChangeAspect="1" noMove="1" noResize="1" noRot="1" noAdjustHandles="1" noEditPoints="1" noChangeArrowheads="1" noChangeShapeType="1" noTextEdit="1"/>
                      </p:cNvSpPr>
                      <p:nvPr/>
                    </p:nvSpPr>
                    <p:spPr>
                      <a:xfrm>
                        <a:off x="4682953" y="1805981"/>
                        <a:ext cx="365356" cy="307777"/>
                      </a:xfrm>
                      <a:prstGeom prst="rect"/>
                      <a:blipFill>
                        <a:blip xmlns:r="http://schemas.openxmlformats.org/officeDocument/2006/relationships" r:embed="rId8"/>
                        <a:stretch>
                          <a:fillRect l="-16667" r="-8333" b="-18000"/>
                        </a:stretch>
                      </a:blipFill>
                    </p:spPr>
                    <p:txBody>
                      <a:bodyPr/>
                      <a:p>
                        <a:r>
                          <a:rPr altLang="en-US" lang="zh-CN">
                            <a:noFill/>
                          </a:rPr>
                          <a:t> </a:t>
                        </a:r>
                      </a:p>
                    </p:txBody>
                  </p:sp>
                </p:grpSp>
                <p:grpSp>
                  <p:nvGrpSpPr>
                    <p:cNvPr id="96" name="组合 182"/>
                    <p:cNvGrpSpPr/>
                    <p:nvPr/>
                  </p:nvGrpSpPr>
                  <p:grpSpPr>
                    <a:xfrm>
                      <a:off x="2066243" y="2140914"/>
                      <a:ext cx="454652" cy="477962"/>
                      <a:chOff x="1999131" y="1755021"/>
                      <a:chExt cx="454652" cy="477962"/>
                    </a:xfrm>
                  </p:grpSpPr>
                  <p:cxnSp>
                    <p:nvCxnSpPr>
                      <p:cNvPr id="3145738" name="直接箭头连接符 186"/>
                      <p:cNvCxnSpPr>
                        <a:cxnSpLocks/>
                      </p:cNvCxnSpPr>
                      <p:nvPr/>
                    </p:nvCxnSpPr>
                    <p:spPr>
                      <a:xfrm flipH="1">
                        <a:off x="1999131" y="181922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8810" name="文本框 187"/>
                      <p:cNvSpPr txBox="1">
                        <a:spLocks noChangeAspect="1" noMove="1" noResize="1" noRot="1" noAdjustHandles="1" noEditPoints="1" noChangeArrowheads="1" noChangeShapeType="1" noTextEdit="1"/>
                      </p:cNvSpPr>
                      <p:nvPr/>
                    </p:nvSpPr>
                    <p:spPr>
                      <a:xfrm>
                        <a:off x="2021472" y="1755021"/>
                        <a:ext cx="432311" cy="330603"/>
                      </a:xfrm>
                      <a:prstGeom prst="rect"/>
                      <a:blipFill>
                        <a:blip xmlns:r="http://schemas.openxmlformats.org/officeDocument/2006/relationships" r:embed="rId9"/>
                        <a:stretch>
                          <a:fillRect l="-12676" r="-11268" b="-27778"/>
                        </a:stretch>
                      </a:blipFill>
                    </p:spPr>
                    <p:txBody>
                      <a:bodyPr/>
                      <a:p>
                        <a:r>
                          <a:rPr altLang="en-US" lang="zh-CN">
                            <a:noFill/>
                          </a:rPr>
                          <a:t> </a:t>
                        </a:r>
                      </a:p>
                    </p:txBody>
                  </p:sp>
                </p:grpSp>
              </p:grpSp>
              <p:sp>
                <p:nvSpPr>
                  <p:cNvPr id="1048811" name="文本框 179"/>
                  <p:cNvSpPr txBox="1">
                    <a:spLocks noChangeAspect="1" noMove="1" noResize="1" noRot="1" noAdjustHandles="1" noEditPoints="1" noChangeArrowheads="1" noChangeShapeType="1" noTextEdit="1"/>
                  </p:cNvSpPr>
                  <p:nvPr/>
                </p:nvSpPr>
                <p:spPr>
                  <a:xfrm>
                    <a:off x="1279006" y="3447028"/>
                    <a:ext cx="597728" cy="330603"/>
                  </a:xfrm>
                  <a:prstGeom prst="rect"/>
                  <a:blipFill>
                    <a:blip xmlns:r="http://schemas.openxmlformats.org/officeDocument/2006/relationships" r:embed="rId10"/>
                    <a:stretch>
                      <a:fillRect l="-9184" r="-8163" b="-27778"/>
                    </a:stretch>
                  </a:blipFill>
                </p:spPr>
                <p:txBody>
                  <a:bodyPr/>
                  <a:p>
                    <a:r>
                      <a:rPr altLang="en-US" lang="zh-CN">
                        <a:noFill/>
                      </a:rPr>
                      <a:t> </a:t>
                    </a:r>
                  </a:p>
                </p:txBody>
              </p:sp>
              <p:sp>
                <p:nvSpPr>
                  <p:cNvPr id="1048812" name="文本框 180"/>
                  <p:cNvSpPr txBox="1">
                    <a:spLocks noChangeAspect="1" noMove="1" noResize="1" noRot="1" noAdjustHandles="1" noEditPoints="1" noChangeArrowheads="1" noChangeShapeType="1" noTextEdit="1"/>
                  </p:cNvSpPr>
                  <p:nvPr/>
                </p:nvSpPr>
                <p:spPr>
                  <a:xfrm>
                    <a:off x="2239527" y="2996669"/>
                    <a:ext cx="607346" cy="330603"/>
                  </a:xfrm>
                  <a:prstGeom prst="rect"/>
                  <a:blipFill>
                    <a:blip xmlns:r="http://schemas.openxmlformats.org/officeDocument/2006/relationships" r:embed="rId11"/>
                    <a:stretch>
                      <a:fillRect l="-10000" r="-8000" b="-27778"/>
                    </a:stretch>
                  </a:blipFill>
                </p:spPr>
                <p:txBody>
                  <a:bodyPr/>
                  <a:p>
                    <a:r>
                      <a:rPr altLang="en-US" lang="zh-CN">
                        <a:noFill/>
                      </a:rPr>
                      <a:t> </a:t>
                    </a:r>
                  </a:p>
                </p:txBody>
              </p:sp>
            </p:grpSp>
            <p:grpSp>
              <p:nvGrpSpPr>
                <p:cNvPr id="97" name="组合 217"/>
                <p:cNvGrpSpPr/>
                <p:nvPr/>
              </p:nvGrpSpPr>
              <p:grpSpPr>
                <a:xfrm>
                  <a:off x="5591836" y="3603149"/>
                  <a:ext cx="1433864" cy="508137"/>
                  <a:chOff x="3093525" y="2630019"/>
                  <a:chExt cx="1680330" cy="595480"/>
                </a:xfrm>
              </p:grpSpPr>
              <p:grpSp>
                <p:nvGrpSpPr>
                  <p:cNvPr id="98" name="组合 230"/>
                  <p:cNvGrpSpPr/>
                  <p:nvPr/>
                </p:nvGrpSpPr>
                <p:grpSpPr>
                  <a:xfrm>
                    <a:off x="4316644" y="2630019"/>
                    <a:ext cx="457211" cy="512766"/>
                    <a:chOff x="787389" y="4967287"/>
                    <a:chExt cx="457211" cy="512766"/>
                  </a:xfrm>
                </p:grpSpPr>
                <p:sp>
                  <p:nvSpPr>
                    <p:cNvPr id="1048813" name="Line 45"/>
                    <p:cNvSpPr>
                      <a:spLocks noChangeShapeType="1"/>
                    </p:cNvSpPr>
                    <p:nvPr/>
                  </p:nvSpPr>
                  <p:spPr bwMode="auto">
                    <a:xfrm>
                      <a:off x="787400" y="4967287"/>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14"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15"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16" name="Line 52"/>
                    <p:cNvSpPr>
                      <a:spLocks noChangeShapeType="1"/>
                    </p:cNvSpPr>
                    <p:nvPr/>
                  </p:nvSpPr>
                  <p:spPr bwMode="auto">
                    <a:xfrm flipH="1">
                      <a:off x="787389" y="5265737"/>
                      <a:ext cx="457210"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817" name="Line 45"/>
                  <p:cNvSpPr>
                    <a:spLocks noChangeShapeType="1"/>
                  </p:cNvSpPr>
                  <p:nvPr/>
                </p:nvSpPr>
                <p:spPr bwMode="auto">
                  <a:xfrm>
                    <a:off x="4316648" y="3044366"/>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18" name="Line 45"/>
                  <p:cNvSpPr>
                    <a:spLocks noChangeShapeType="1"/>
                  </p:cNvSpPr>
                  <p:nvPr/>
                </p:nvSpPr>
                <p:spPr bwMode="auto">
                  <a:xfrm>
                    <a:off x="4316644" y="2834811"/>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19"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20" name="Line 48"/>
                  <p:cNvSpPr>
                    <a:spLocks noChangeShapeType="1"/>
                  </p:cNvSpPr>
                  <p:nvPr/>
                </p:nvSpPr>
                <p:spPr bwMode="auto">
                  <a:xfrm>
                    <a:off x="3093525" y="3144369"/>
                    <a:ext cx="1120884"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821" name="Rectangle 182"/>
                <p:cNvSpPr>
                  <a:spLocks noChangeArrowheads="1"/>
                </p:cNvSpPr>
                <p:nvPr/>
              </p:nvSpPr>
              <p:spPr bwMode="auto">
                <a:xfrm rot="5400000">
                  <a:off x="5951726" y="3855760"/>
                  <a:ext cx="157822" cy="388272"/>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22" name="文本框 243"/>
                <p:cNvSpPr txBox="1">
                  <a:spLocks noChangeAspect="1" noMove="1" noResize="1" noRot="1" noAdjustHandles="1" noEditPoints="1" noChangeArrowheads="1" noChangeShapeType="1" noTextEdit="1"/>
                </p:cNvSpPr>
                <p:nvPr/>
              </p:nvSpPr>
              <p:spPr>
                <a:xfrm>
                  <a:off x="5813924" y="4139076"/>
                  <a:ext cx="464743" cy="307777"/>
                </a:xfrm>
                <a:prstGeom prst="rect"/>
                <a:blipFill>
                  <a:blip xmlns:r="http://schemas.openxmlformats.org/officeDocument/2006/relationships" r:embed="rId12"/>
                  <a:stretch>
                    <a:fillRect l="-11688" r="-5195" b="-15686"/>
                  </a:stretch>
                </a:blipFill>
              </p:spPr>
              <p:txBody>
                <a:bodyPr/>
                <a:p>
                  <a:r>
                    <a:rPr altLang="en-US" lang="zh-CN">
                      <a:noFill/>
                    </a:rPr>
                    <a:t> </a:t>
                  </a:r>
                </a:p>
              </p:txBody>
            </p:sp>
            <p:sp>
              <p:nvSpPr>
                <p:cNvPr id="1048823" name="Line 48"/>
                <p:cNvSpPr>
                  <a:spLocks noChangeShapeType="1"/>
                </p:cNvSpPr>
                <p:nvPr/>
              </p:nvSpPr>
              <p:spPr bwMode="auto">
                <a:xfrm>
                  <a:off x="5575982" y="2462945"/>
                  <a:ext cx="1442963"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24" name="Rectangle 178"/>
                <p:cNvSpPr>
                  <a:spLocks noChangeArrowheads="1"/>
                </p:cNvSpPr>
                <p:nvPr/>
              </p:nvSpPr>
              <p:spPr bwMode="auto">
                <a:xfrm>
                  <a:off x="5510872" y="4579573"/>
                  <a:ext cx="161926" cy="547687"/>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25" name="Rectangle 178"/>
                <p:cNvSpPr>
                  <a:spLocks noChangeArrowheads="1"/>
                </p:cNvSpPr>
                <p:nvPr/>
              </p:nvSpPr>
              <p:spPr bwMode="auto">
                <a:xfrm>
                  <a:off x="5507031" y="2978657"/>
                  <a:ext cx="161926" cy="547687"/>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26" name="文本框 247"/>
                <p:cNvSpPr txBox="1">
                  <a:spLocks noChangeAspect="1" noMove="1" noResize="1" noRot="1" noAdjustHandles="1" noEditPoints="1" noChangeArrowheads="1" noChangeShapeType="1" noTextEdit="1"/>
                </p:cNvSpPr>
                <p:nvPr/>
              </p:nvSpPr>
              <p:spPr>
                <a:xfrm>
                  <a:off x="4999425" y="3074191"/>
                  <a:ext cx="464743" cy="307777"/>
                </a:xfrm>
                <a:prstGeom prst="rect"/>
                <a:blipFill>
                  <a:blip xmlns:r="http://schemas.openxmlformats.org/officeDocument/2006/relationships" r:embed="rId13"/>
                  <a:stretch>
                    <a:fillRect l="-13158" r="-5263" b="-18000"/>
                  </a:stretch>
                </a:blipFill>
              </p:spPr>
              <p:txBody>
                <a:bodyPr/>
                <a:p>
                  <a:r>
                    <a:rPr altLang="en-US" lang="zh-CN">
                      <a:noFill/>
                    </a:rPr>
                    <a:t> </a:t>
                  </a:r>
                </a:p>
              </p:txBody>
            </p:sp>
          </p:grpSp>
          <p:cxnSp>
            <p:nvCxnSpPr>
              <p:cNvPr id="3145739" name="直接箭头连接符 129"/>
              <p:cNvCxnSpPr>
                <a:cxnSpLocks/>
              </p:cNvCxnSpPr>
              <p:nvPr/>
            </p:nvCxnSpPr>
            <p:spPr>
              <a:xfrm rot="16200000" flipH="1">
                <a:off x="1572284" y="3125373"/>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8827" name="文本框 130"/>
              <p:cNvSpPr txBox="1">
                <a:spLocks noChangeAspect="1" noMove="1" noResize="1" noRot="1" noAdjustHandles="1" noEditPoints="1" noChangeArrowheads="1" noChangeShapeType="1" noTextEdit="1"/>
              </p:cNvSpPr>
              <p:nvPr/>
            </p:nvSpPr>
            <p:spPr>
              <a:xfrm>
                <a:off x="1341027" y="2920001"/>
                <a:ext cx="432311" cy="330603"/>
              </a:xfrm>
              <a:prstGeom prst="rect"/>
              <a:blipFill>
                <a:blip xmlns:r="http://schemas.openxmlformats.org/officeDocument/2006/relationships" r:embed="rId14"/>
                <a:stretch>
                  <a:fillRect l="-11268" r="-9859" b="-25455"/>
                </a:stretch>
              </a:blipFill>
            </p:spPr>
            <p:txBody>
              <a:bodyPr/>
              <a:p>
                <a:r>
                  <a:rPr altLang="en-US" lang="zh-CN">
                    <a:noFill/>
                  </a:rPr>
                  <a:t> </a:t>
                </a:r>
              </a:p>
            </p:txBody>
          </p:sp>
        </p:grpSp>
        <p:cxnSp>
          <p:nvCxnSpPr>
            <p:cNvPr id="3145740" name="直接箭头连接符 133"/>
            <p:cNvCxnSpPr>
              <a:cxnSpLocks/>
            </p:cNvCxnSpPr>
            <p:nvPr/>
          </p:nvCxnSpPr>
          <p:spPr>
            <a:xfrm flipH="1">
              <a:off x="1393771" y="232207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8828" name="文本框 134"/>
            <p:cNvSpPr txBox="1">
              <a:spLocks noChangeAspect="1" noMove="1" noResize="1" noRot="1" noAdjustHandles="1" noEditPoints="1" noChangeArrowheads="1" noChangeShapeType="1" noTextEdit="1"/>
            </p:cNvSpPr>
            <p:nvPr/>
          </p:nvSpPr>
          <p:spPr>
            <a:xfrm>
              <a:off x="1349253" y="2336735"/>
              <a:ext cx="432311" cy="307777"/>
            </a:xfrm>
            <a:prstGeom prst="rect"/>
            <a:blipFill>
              <a:blip xmlns:r="http://schemas.openxmlformats.org/officeDocument/2006/relationships" r:embed="rId15"/>
              <a:stretch>
                <a:fillRect b="-16000"/>
              </a:stretch>
            </a:blipFill>
          </p:spPr>
          <p:txBody>
            <a:bodyPr/>
            <a:p>
              <a:r>
                <a:rPr altLang="en-US" lang="zh-CN">
                  <a:noFill/>
                </a:rPr>
                <a:t> </a:t>
              </a:r>
            </a:p>
          </p:txBody>
        </p:sp>
        <p:cxnSp>
          <p:nvCxnSpPr>
            <p:cNvPr id="3145741" name="直接箭头连接符 135"/>
            <p:cNvCxnSpPr>
              <a:cxnSpLocks/>
            </p:cNvCxnSpPr>
            <p:nvPr/>
          </p:nvCxnSpPr>
          <p:spPr>
            <a:xfrm flipH="1">
              <a:off x="1409880" y="4118608"/>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8829" name="文本框 136"/>
            <p:cNvSpPr txBox="1">
              <a:spLocks noChangeAspect="1" noMove="1" noResize="1" noRot="1" noAdjustHandles="1" noEditPoints="1" noChangeArrowheads="1" noChangeShapeType="1" noTextEdit="1"/>
            </p:cNvSpPr>
            <p:nvPr/>
          </p:nvSpPr>
          <p:spPr>
            <a:xfrm>
              <a:off x="1365362" y="4133273"/>
              <a:ext cx="432311" cy="307777"/>
            </a:xfrm>
            <a:prstGeom prst="rect"/>
            <a:blipFill>
              <a:blip xmlns:r="http://schemas.openxmlformats.org/officeDocument/2006/relationships" r:embed="rId16"/>
              <a:stretch>
                <a:fillRect b="-13725"/>
              </a:stretch>
            </a:blipFill>
          </p:spPr>
          <p:txBody>
            <a:bodyPr/>
            <a:p>
              <a:r>
                <a:rPr altLang="en-US" lang="zh-CN">
                  <a:noFill/>
                </a:rPr>
                <a:t> </a:t>
              </a:r>
            </a:p>
          </p:txBody>
        </p:sp>
      </p:grpSp>
      <p:grpSp>
        <p:nvGrpSpPr>
          <p:cNvPr id="99" name="组合 8"/>
          <p:cNvGrpSpPr/>
          <p:nvPr/>
        </p:nvGrpSpPr>
        <p:grpSpPr>
          <a:xfrm>
            <a:off x="4705796" y="566850"/>
            <a:ext cx="2641514" cy="396840"/>
            <a:chOff x="4724861" y="832770"/>
            <a:chExt cx="2641514" cy="396840"/>
          </a:xfrm>
        </p:grpSpPr>
        <p:sp>
          <p:nvSpPr>
            <p:cNvPr id="1048830" name="文本框 132"/>
            <p:cNvSpPr txBox="1">
              <a:spLocks noChangeAspect="1" noMove="1" noResize="1" noRot="1" noAdjustHandles="1" noEditPoints="1" noChangeArrowheads="1" noChangeShapeType="1" noTextEdit="1"/>
            </p:cNvSpPr>
            <p:nvPr/>
          </p:nvSpPr>
          <p:spPr>
            <a:xfrm>
              <a:off x="4724861" y="832770"/>
              <a:ext cx="1339822" cy="396840"/>
            </a:xfrm>
            <a:prstGeom prst="rect"/>
            <a:blipFill>
              <a:blip xmlns:r="http://schemas.openxmlformats.org/officeDocument/2006/relationships" r:embed="rId17"/>
              <a:stretch>
                <a:fillRect b="-24615"/>
              </a:stretch>
            </a:blipFill>
          </p:spPr>
          <p:txBody>
            <a:bodyPr/>
            <a:p>
              <a:r>
                <a:rPr altLang="en-US" lang="zh-CN">
                  <a:noFill/>
                </a:rPr>
                <a:t> </a:t>
              </a:r>
            </a:p>
          </p:txBody>
        </p:sp>
        <p:sp>
          <p:nvSpPr>
            <p:cNvPr id="1048831" name="文本框 137"/>
            <p:cNvSpPr txBox="1">
              <a:spLocks noChangeAspect="1" noMove="1" noResize="1" noRot="1" noAdjustHandles="1" noEditPoints="1" noChangeArrowheads="1" noChangeShapeType="1" noTextEdit="1"/>
            </p:cNvSpPr>
            <p:nvPr/>
          </p:nvSpPr>
          <p:spPr>
            <a:xfrm>
              <a:off x="6026553" y="832770"/>
              <a:ext cx="1339822" cy="369332"/>
            </a:xfrm>
            <a:prstGeom prst="rect"/>
            <a:blipFill>
              <a:blip xmlns:r="http://schemas.openxmlformats.org/officeDocument/2006/relationships" r:embed="rId18"/>
              <a:stretch>
                <a:fillRect b="-13115"/>
              </a:stretch>
            </a:blipFill>
          </p:spPr>
          <p:txBody>
            <a:bodyPr/>
            <a:p>
              <a:r>
                <a:rPr altLang="en-US" lang="zh-CN">
                  <a:noFill/>
                </a:rPr>
                <a:t> </a:t>
              </a:r>
            </a:p>
          </p:txBody>
        </p:sp>
      </p:grpSp>
      <p:sp>
        <p:nvSpPr>
          <p:cNvPr id="1048832" name="文本框 138"/>
          <p:cNvSpPr txBox="1">
            <a:spLocks noChangeAspect="1" noMove="1" noResize="1" noRot="1" noAdjustHandles="1" noEditPoints="1" noChangeArrowheads="1" noChangeShapeType="1" noTextEdit="1"/>
          </p:cNvSpPr>
          <p:nvPr/>
        </p:nvSpPr>
        <p:spPr>
          <a:xfrm>
            <a:off x="4267185" y="1107496"/>
            <a:ext cx="3694906" cy="754374"/>
          </a:xfrm>
          <a:prstGeom prst="rect"/>
          <a:blipFill>
            <a:blip xmlns:r="http://schemas.openxmlformats.org/officeDocument/2006/relationships" r:embed="rId19"/>
            <a:stretch>
              <a:fillRect/>
            </a:stretch>
          </a:blipFill>
        </p:spPr>
        <p:txBody>
          <a:bodyPr/>
          <a:p>
            <a:r>
              <a:rPr altLang="en-US" lang="zh-CN">
                <a:noFill/>
              </a:rPr>
              <a:t> </a:t>
            </a:r>
          </a:p>
        </p:txBody>
      </p:sp>
      <p:sp>
        <p:nvSpPr>
          <p:cNvPr id="1048833" name="文本框 139"/>
          <p:cNvSpPr txBox="1">
            <a:spLocks noChangeAspect="1" noMove="1" noResize="1" noRot="1" noAdjustHandles="1" noEditPoints="1" noChangeArrowheads="1" noChangeShapeType="1" noTextEdit="1"/>
          </p:cNvSpPr>
          <p:nvPr/>
        </p:nvSpPr>
        <p:spPr>
          <a:xfrm>
            <a:off x="4554728" y="3690931"/>
            <a:ext cx="3694906" cy="800219"/>
          </a:xfrm>
          <a:prstGeom prst="rect"/>
          <a:blipFill>
            <a:blip xmlns:r="http://schemas.openxmlformats.org/officeDocument/2006/relationships" r:embed="rId20"/>
            <a:stretch>
              <a:fillRect/>
            </a:stretch>
          </a:blipFill>
        </p:spPr>
        <p:txBody>
          <a:bodyPr/>
          <a:p>
            <a:r>
              <a:rPr altLang="en-US" lang="zh-CN">
                <a:noFill/>
              </a:rPr>
              <a:t> </a:t>
            </a:r>
          </a:p>
        </p:txBody>
      </p:sp>
      <p:sp>
        <p:nvSpPr>
          <p:cNvPr id="1048834" name="文本框 140"/>
          <p:cNvSpPr txBox="1">
            <a:spLocks noChangeAspect="1" noMove="1" noResize="1" noRot="1" noAdjustHandles="1" noEditPoints="1" noChangeArrowheads="1" noChangeShapeType="1" noTextEdit="1"/>
          </p:cNvSpPr>
          <p:nvPr/>
        </p:nvSpPr>
        <p:spPr>
          <a:xfrm>
            <a:off x="4267185" y="2103702"/>
            <a:ext cx="3694906" cy="396840"/>
          </a:xfrm>
          <a:prstGeom prst="rect"/>
          <a:blipFill>
            <a:blip xmlns:r="http://schemas.openxmlformats.org/officeDocument/2006/relationships" r:embed="rId21"/>
            <a:stretch>
              <a:fillRect b="-26154"/>
            </a:stretch>
          </a:blipFill>
        </p:spPr>
        <p:txBody>
          <a:bodyPr/>
          <a:p>
            <a:r>
              <a:rPr altLang="en-US" lang="zh-CN">
                <a:noFill/>
              </a:rPr>
              <a:t> </a:t>
            </a:r>
          </a:p>
        </p:txBody>
      </p:sp>
      <p:sp>
        <p:nvSpPr>
          <p:cNvPr id="1048835" name="文本框 141"/>
          <p:cNvSpPr txBox="1">
            <a:spLocks noChangeAspect="1" noMove="1" noResize="1" noRot="1" noAdjustHandles="1" noEditPoints="1" noChangeArrowheads="1" noChangeShapeType="1" noTextEdit="1"/>
          </p:cNvSpPr>
          <p:nvPr/>
        </p:nvSpPr>
        <p:spPr>
          <a:xfrm>
            <a:off x="4010402" y="2723701"/>
            <a:ext cx="4603372" cy="754374"/>
          </a:xfrm>
          <a:prstGeom prst="rect"/>
          <a:blipFill>
            <a:blip xmlns:r="http://schemas.openxmlformats.org/officeDocument/2006/relationships" r:embed="rId22"/>
            <a:stretch>
              <a:fillRect/>
            </a:stretch>
          </a:blipFill>
        </p:spPr>
        <p:txBody>
          <a:bodyPr/>
          <a:p>
            <a:r>
              <a:rPr altLang="en-US" lang="zh-CN">
                <a:noFill/>
              </a:rPr>
              <a:t> </a:t>
            </a:r>
          </a:p>
        </p:txBody>
      </p:sp>
      <p:sp>
        <p:nvSpPr>
          <p:cNvPr id="1048836" name="左大括号 142"/>
          <p:cNvSpPr/>
          <p:nvPr/>
        </p:nvSpPr>
        <p:spPr>
          <a:xfrm>
            <a:off x="3809691" y="3126333"/>
            <a:ext cx="197881" cy="1192057"/>
          </a:xfrm>
          <a:prstGeom prst="leftBrace">
            <a:avLst>
              <a:gd name="adj1" fmla="val 4359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837" name="文本框 143"/>
          <p:cNvSpPr txBox="1">
            <a:spLocks noChangeAspect="1" noMove="1" noResize="1" noRot="1" noAdjustHandles="1" noEditPoints="1" noChangeArrowheads="1" noChangeShapeType="1" noTextEdit="1"/>
          </p:cNvSpPr>
          <p:nvPr/>
        </p:nvSpPr>
        <p:spPr>
          <a:xfrm>
            <a:off x="4321714" y="4725504"/>
            <a:ext cx="3751283" cy="396840"/>
          </a:xfrm>
          <a:prstGeom prst="rect"/>
          <a:blipFill>
            <a:blip xmlns:r="http://schemas.openxmlformats.org/officeDocument/2006/relationships" r:embed="rId23"/>
            <a:stretch>
              <a:fillRect l="-1463" r="-2439" b="-27692"/>
            </a:stretch>
          </a:blipFill>
        </p:spPr>
        <p:txBody>
          <a:bodyPr/>
          <a:p>
            <a:r>
              <a:rPr altLang="en-US" lang="zh-CN">
                <a:noFill/>
              </a:rPr>
              <a:t> </a:t>
            </a:r>
          </a:p>
        </p:txBody>
      </p:sp>
      <p:sp>
        <p:nvSpPr>
          <p:cNvPr id="1048838" name="文本框 144"/>
          <p:cNvSpPr txBox="1">
            <a:spLocks noChangeAspect="1" noMove="1" noResize="1" noRot="1" noAdjustHandles="1" noEditPoints="1" noChangeArrowheads="1" noChangeShapeType="1" noTextEdit="1"/>
          </p:cNvSpPr>
          <p:nvPr/>
        </p:nvSpPr>
        <p:spPr>
          <a:xfrm>
            <a:off x="466238" y="5418686"/>
            <a:ext cx="8294426" cy="1135952"/>
          </a:xfrm>
          <a:prstGeom prst="rect"/>
          <a:blipFill>
            <a:blip xmlns:r="http://schemas.openxmlformats.org/officeDocument/2006/relationships" r:embed="rId24"/>
            <a:stretch>
              <a:fillRect l="-2204" t="-8602" r="-2204" b="-15591"/>
            </a:stretch>
          </a:blipFill>
        </p:spPr>
        <p:txBody>
          <a:bodyPr/>
          <a:p>
            <a:r>
              <a:rPr altLang="en-US" lang="zh-CN">
                <a:noFill/>
              </a:rPr>
              <a:t> </a:t>
            </a:r>
          </a:p>
        </p:txBody>
      </p:sp>
      <p:sp>
        <p:nvSpPr>
          <p:cNvPr id="1048839" name="椭圆 67"/>
          <p:cNvSpPr/>
          <p:nvPr/>
        </p:nvSpPr>
        <p:spPr>
          <a:xfrm>
            <a:off x="1044493" y="3108812"/>
            <a:ext cx="123742" cy="132370"/>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0" name="文本框 68"/>
          <p:cNvSpPr txBox="1">
            <a:spLocks noChangeAspect="1" noMove="1" noResize="1" noRot="1" noAdjustHandles="1" noEditPoints="1" noChangeArrowheads="1" noChangeShapeType="1" noTextEdit="1"/>
          </p:cNvSpPr>
          <p:nvPr/>
        </p:nvSpPr>
        <p:spPr>
          <a:xfrm>
            <a:off x="516437" y="2959403"/>
            <a:ext cx="493533" cy="330603"/>
          </a:xfrm>
          <a:prstGeom prst="rect"/>
          <a:blipFill>
            <a:blip xmlns:r="http://schemas.openxmlformats.org/officeDocument/2006/relationships" r:embed="rId25"/>
            <a:stretch>
              <a:fillRect l="-12346" r="-9877" b="-25455"/>
            </a:stretch>
          </a:blipFill>
        </p:spPr>
        <p:txBody>
          <a:bodyPr/>
          <a:p>
            <a:r>
              <a:rPr altLang="en-US" lang="zh-CN">
                <a:noFill/>
              </a:rPr>
              <a:t> </a:t>
            </a:r>
          </a:p>
        </p:txBody>
      </p:sp>
      <p:cxnSp>
        <p:nvCxnSpPr>
          <p:cNvPr id="3145742" name="直接箭头连接符 69"/>
          <p:cNvCxnSpPr>
            <a:cxnSpLocks/>
          </p:cNvCxnSpPr>
          <p:nvPr/>
        </p:nvCxnSpPr>
        <p:spPr>
          <a:xfrm flipH="1">
            <a:off x="2767883" y="3469653"/>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8841" name="文本框 70"/>
          <p:cNvSpPr txBox="1">
            <a:spLocks noChangeAspect="1" noMove="1" noResize="1" noRot="1" noAdjustHandles="1" noEditPoints="1" noChangeArrowheads="1" noChangeShapeType="1" noTextEdit="1"/>
          </p:cNvSpPr>
          <p:nvPr/>
        </p:nvSpPr>
        <p:spPr>
          <a:xfrm>
            <a:off x="2790224" y="3405445"/>
            <a:ext cx="432311" cy="330603"/>
          </a:xfrm>
          <a:prstGeom prst="rect"/>
          <a:blipFill>
            <a:blip xmlns:r="http://schemas.openxmlformats.org/officeDocument/2006/relationships" r:embed="rId26"/>
            <a:stretch>
              <a:fillRect l="-12676" r="-11268" b="-27778"/>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7">
            <p14:nvContentPartPr>
              <p14:cNvPr id="1048842" name=""/>
              <p14:cNvContentPartPr/>
              <p14:nvPr/>
            </p14:nvContentPartPr>
            <p14:xfrm>
              <a:off x="5070906" y="5645526"/>
              <a:ext cx="1957008" cy="732060"/>
            </p14:xfrm>
          </p:contentPart>
        </mc:Choice>
        <mc:Fallback>
          <p:sp>
            <p:nvSpPr>
              <p:cNvPr id="1048842" name=""/>
              <p:cNvSpPr/>
              <p:nvPr/>
            </p:nvSpPr>
            <p:spPr>
              <a:xfrm>
                <a:off x="5070906" y="5645526"/>
                <a:ext cx="1957008" cy="732060"/>
              </a:xfrm>
            </p:spPr>
          </p:sp>
        </mc:Fallback>
      </mc:AlternateContent>
      <mc:AlternateContent xmlns:mc="http://schemas.openxmlformats.org/markup-compatibility/2006">
        <mc:Choice xmlns:p14="http://schemas.microsoft.com/office/powerpoint/2010/main" Requires="p14">
          <p:contentPart p14:bwMode="auto" r:id="rId28">
            <p14:nvContentPartPr>
              <p14:cNvPr id="1048843" name=""/>
              <p14:cNvContentPartPr/>
              <p14:nvPr/>
            </p14:nvContentPartPr>
            <p14:xfrm>
              <a:off x="142273" y="6028745"/>
              <a:ext cx="3338076" cy="645623"/>
            </p14:xfrm>
          </p:contentPart>
        </mc:Choice>
        <mc:Fallback>
          <p:sp>
            <p:nvSpPr>
              <p:cNvPr id="1048843" name=""/>
              <p:cNvSpPr/>
              <p:nvPr/>
            </p:nvSpPr>
            <p:spPr>
              <a:xfrm>
                <a:off x="142273" y="6028745"/>
                <a:ext cx="3338076" cy="645623"/>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32"/>
                                        </p:tgtEl>
                                        <p:attrNameLst>
                                          <p:attrName>style.visibility</p:attrName>
                                        </p:attrNameLst>
                                      </p:cBhvr>
                                      <p:to>
                                        <p:strVal val="visible"/>
                                      </p:to>
                                    </p:set>
                                    <p:animEffect transition="in" filter="wipe(down)">
                                      <p:cBhvr>
                                        <p:cTn dur="500" id="7"/>
                                        <p:tgtEl>
                                          <p:spTgt spid="104883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834"/>
                                        </p:tgtEl>
                                        <p:attrNameLst>
                                          <p:attrName>style.visibility</p:attrName>
                                        </p:attrNameLst>
                                      </p:cBhvr>
                                      <p:to>
                                        <p:strVal val="visible"/>
                                      </p:to>
                                    </p:set>
                                    <p:animEffect transition="in" filter="wipe(down)">
                                      <p:cBhvr>
                                        <p:cTn dur="500" id="12"/>
                                        <p:tgtEl>
                                          <p:spTgt spid="104883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835"/>
                                        </p:tgtEl>
                                        <p:attrNameLst>
                                          <p:attrName>style.visibility</p:attrName>
                                        </p:attrNameLst>
                                      </p:cBhvr>
                                      <p:to>
                                        <p:strVal val="visible"/>
                                      </p:to>
                                    </p:set>
                                    <p:animEffect transition="in" filter="wipe(down)">
                                      <p:cBhvr>
                                        <p:cTn dur="500" id="17"/>
                                        <p:tgtEl>
                                          <p:spTgt spid="1048835"/>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8836"/>
                                        </p:tgtEl>
                                        <p:attrNameLst>
                                          <p:attrName>style.visibility</p:attrName>
                                        </p:attrNameLst>
                                      </p:cBhvr>
                                      <p:to>
                                        <p:strVal val="visible"/>
                                      </p:to>
                                    </p:set>
                                    <p:animEffect transition="in" filter="wipe(down)">
                                      <p:cBhvr>
                                        <p:cTn dur="500" id="20"/>
                                        <p:tgtEl>
                                          <p:spTgt spid="1048836"/>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8833"/>
                                        </p:tgtEl>
                                        <p:attrNameLst>
                                          <p:attrName>style.visibility</p:attrName>
                                        </p:attrNameLst>
                                      </p:cBhvr>
                                      <p:to>
                                        <p:strVal val="visible"/>
                                      </p:to>
                                    </p:set>
                                    <p:animEffect transition="in" filter="wipe(down)">
                                      <p:cBhvr>
                                        <p:cTn dur="500" id="25"/>
                                        <p:tgtEl>
                                          <p:spTgt spid="1048833"/>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8837"/>
                                        </p:tgtEl>
                                        <p:attrNameLst>
                                          <p:attrName>style.visibility</p:attrName>
                                        </p:attrNameLst>
                                      </p:cBhvr>
                                      <p:to>
                                        <p:strVal val="visible"/>
                                      </p:to>
                                    </p:set>
                                    <p:animEffect transition="in" filter="wipe(down)">
                                      <p:cBhvr>
                                        <p:cTn dur="500" id="30"/>
                                        <p:tgtEl>
                                          <p:spTgt spid="1048837"/>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8838"/>
                                        </p:tgtEl>
                                        <p:attrNameLst>
                                          <p:attrName>style.visibility</p:attrName>
                                        </p:attrNameLst>
                                      </p:cBhvr>
                                      <p:to>
                                        <p:strVal val="visible"/>
                                      </p:to>
                                    </p:set>
                                    <p:animEffect transition="in" filter="wipe(down)">
                                      <p:cBhvr>
                                        <p:cTn dur="500" id="35"/>
                                        <p:tgtEl>
                                          <p:spTgt spid="1048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2" grpId="0"/>
      <p:bldP spid="1048833" grpId="0"/>
      <p:bldP spid="1048834" grpId="0"/>
      <p:bldP spid="1048835" grpId="0"/>
      <p:bldP spid="1048836" grpId="0" animBg="1"/>
      <p:bldP spid="1048837" grpId="0"/>
      <p:bldP spid="10488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7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79" name="矩形 8"/>
          <p:cNvSpPr/>
          <p:nvPr/>
        </p:nvSpPr>
        <p:spPr>
          <a:xfrm>
            <a:off x="356532" y="332656"/>
            <a:ext cx="8463940"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3.4.4 </a:t>
            </a:r>
            <a:r>
              <a:rPr altLang="zh-CN" b="1" dirty="0" sz="2800" lang="en-US" smtClean="0">
                <a:latin typeface="Arial" panose="020B0604020202020204" pitchFamily="34" charset="0"/>
                <a:cs typeface="Arial" panose="020B0604020202020204" pitchFamily="34" charset="0"/>
              </a:rPr>
              <a:t>Dynamic analysis of FET amplifier circuit</a:t>
            </a:r>
            <a:endParaRPr altLang="en-US" b="1" dirty="0" sz="2800" lang="zh-CN">
              <a:latin typeface="Arial" panose="020B0604020202020204" pitchFamily="34" charset="0"/>
              <a:cs typeface="Arial" panose="020B0604020202020204" pitchFamily="34" charset="0"/>
            </a:endParaRPr>
          </a:p>
        </p:txBody>
      </p:sp>
      <p:sp>
        <p:nvSpPr>
          <p:cNvPr id="104868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81" name="Rectangle 67"/>
          <p:cNvSpPr>
            <a:spLocks noChangeArrowheads="1"/>
          </p:cNvSpPr>
          <p:nvPr/>
        </p:nvSpPr>
        <p:spPr bwMode="auto">
          <a:xfrm>
            <a:off x="419411" y="1114983"/>
            <a:ext cx="8204472" cy="802640"/>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Find the equivalent circuit of FET: to replace FET with a linear network</a:t>
            </a:r>
            <a:endParaRPr altLang="en-US" b="1" dirty="0" sz="2400" lang="zh-CN" smtClean="0">
              <a:latin typeface="Arial" panose="020B0604020202020204" pitchFamily="34" charset="0"/>
              <a:cs typeface="Arial" panose="020B0604020202020204" pitchFamily="34" charset="0"/>
            </a:endParaRPr>
          </a:p>
        </p:txBody>
      </p:sp>
      <p:grpSp>
        <p:nvGrpSpPr>
          <p:cNvPr id="66" name="Group 138"/>
          <p:cNvGrpSpPr/>
          <p:nvPr/>
        </p:nvGrpSpPr>
        <p:grpSpPr bwMode="auto">
          <a:xfrm>
            <a:off x="859588" y="3282199"/>
            <a:ext cx="3543300" cy="2619375"/>
            <a:chOff x="438" y="1785"/>
            <a:chExt cx="2232" cy="1650"/>
          </a:xfrm>
        </p:grpSpPr>
        <p:sp>
          <p:nvSpPr>
            <p:cNvPr id="1048682" name="Rectangle 31"/>
            <p:cNvSpPr>
              <a:spLocks noChangeArrowheads="1"/>
            </p:cNvSpPr>
            <p:nvPr/>
          </p:nvSpPr>
          <p:spPr bwMode="auto">
            <a:xfrm>
              <a:off x="978" y="2036"/>
              <a:ext cx="1011" cy="1399"/>
            </a:xfrm>
            <a:prstGeom prst="rect"/>
            <a:noFill/>
            <a:ln w="38100">
              <a:solidFill>
                <a:schemeClr val="tx1"/>
              </a:solidFill>
              <a:miter lim="800000"/>
              <a:headEnd/>
              <a:tailEnd/>
            </a:ln>
          </p:spPr>
          <p:txBody>
            <a:bodyPr/>
            <a:p>
              <a:pPr algn="ctr" fontAlgn="base">
                <a:spcBef>
                  <a:spcPct val="0"/>
                </a:spcBef>
                <a:spcAft>
                  <a:spcPct val="0"/>
                </a:spcAft>
              </a:pPr>
              <a:endParaRPr b="1" sz="3600" kumimoji="1" lang="en-US" smtClean="0">
                <a:latin typeface="+mn-ea"/>
              </a:endParaRPr>
            </a:p>
          </p:txBody>
        </p:sp>
        <p:sp>
          <p:nvSpPr>
            <p:cNvPr id="1048683" name="Line 32"/>
            <p:cNvSpPr>
              <a:spLocks noChangeShapeType="1"/>
            </p:cNvSpPr>
            <p:nvPr/>
          </p:nvSpPr>
          <p:spPr bwMode="auto">
            <a:xfrm>
              <a:off x="596" y="2237"/>
              <a:ext cx="555"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684" name="Line 33"/>
            <p:cNvSpPr>
              <a:spLocks noChangeShapeType="1"/>
            </p:cNvSpPr>
            <p:nvPr/>
          </p:nvSpPr>
          <p:spPr bwMode="auto">
            <a:xfrm>
              <a:off x="596" y="3257"/>
              <a:ext cx="393"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685" name="Line 35"/>
            <p:cNvSpPr>
              <a:spLocks noChangeShapeType="1"/>
            </p:cNvSpPr>
            <p:nvPr/>
          </p:nvSpPr>
          <p:spPr bwMode="auto">
            <a:xfrm>
              <a:off x="2009" y="3257"/>
              <a:ext cx="358"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686" name="Rectangle 41"/>
            <p:cNvSpPr>
              <a:spLocks noChangeArrowheads="1"/>
            </p:cNvSpPr>
            <p:nvPr/>
          </p:nvSpPr>
          <p:spPr bwMode="auto">
            <a:xfrm>
              <a:off x="2326" y="2955"/>
              <a:ext cx="136" cy="265"/>
            </a:xfrm>
            <a:prstGeom prst="rect"/>
            <a:noFill/>
            <a:ln>
              <a:noFill/>
            </a:ln>
          </p:spPr>
          <p:txBody>
            <a:bodyPr bIns="0" lIns="0" rIns="0" tIns="0" wrap="none">
              <a:spAutoFit/>
            </a:bodyPr>
            <a:p>
              <a:pPr fontAlgn="base">
                <a:spcBef>
                  <a:spcPct val="0"/>
                </a:spcBef>
                <a:spcAft>
                  <a:spcPct val="0"/>
                </a:spcAft>
              </a:pPr>
              <a:r>
                <a:rPr altLang="en-US" b="1" sz="2800" kumimoji="1" lang="zh-CN" smtClean="0">
                  <a:latin typeface="+mn-ea"/>
                  <a:cs typeface="Times New Roman" pitchFamily="18" charset="0"/>
                </a:rPr>
                <a:t>–</a:t>
              </a:r>
              <a:endParaRPr altLang="en-US" b="1" sz="2800" kumimoji="1" lang="zh-CN" smtClean="0">
                <a:latin typeface="+mn-ea"/>
              </a:endParaRPr>
            </a:p>
          </p:txBody>
        </p:sp>
        <p:sp>
          <p:nvSpPr>
            <p:cNvPr id="1048687" name="Rectangle 42"/>
            <p:cNvSpPr>
              <a:spLocks noChangeArrowheads="1"/>
            </p:cNvSpPr>
            <p:nvPr/>
          </p:nvSpPr>
          <p:spPr bwMode="auto">
            <a:xfrm>
              <a:off x="2254" y="2584"/>
              <a:ext cx="416"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mn-ea"/>
                </a:rPr>
                <a:t>u</a:t>
              </a:r>
              <a:r>
                <a:rPr altLang="zh-CN" baseline="-25000" b="1" dirty="0" sz="2800" kumimoji="1" lang="en-US" err="1" smtClean="0">
                  <a:latin typeface="+mn-ea"/>
                </a:rPr>
                <a:t>DS</a:t>
              </a:r>
              <a:endParaRPr altLang="zh-CN" baseline="-25000" b="1" dirty="0" sz="2800" kumimoji="1" lang="en-US" smtClean="0">
                <a:latin typeface="+mn-ea"/>
              </a:endParaRPr>
            </a:p>
          </p:txBody>
        </p:sp>
        <p:sp>
          <p:nvSpPr>
            <p:cNvPr id="1048688" name="Oval 52"/>
            <p:cNvSpPr>
              <a:spLocks noChangeArrowheads="1"/>
            </p:cNvSpPr>
            <p:nvPr/>
          </p:nvSpPr>
          <p:spPr bwMode="auto">
            <a:xfrm>
              <a:off x="1243" y="2447"/>
              <a:ext cx="557" cy="586"/>
            </a:xfrm>
            <a:prstGeom prst="ellipse"/>
            <a:noFill/>
            <a:ln w="38100">
              <a:solidFill>
                <a:srgbClr val="C00000"/>
              </a:solidFill>
              <a:round/>
              <a:headEnd/>
              <a:tailEnd/>
            </a:ln>
          </p:spPr>
          <p:txBody>
            <a:bodyPr/>
            <a:p>
              <a:pPr algn="ctr" fontAlgn="base">
                <a:spcBef>
                  <a:spcPct val="0"/>
                </a:spcBef>
                <a:spcAft>
                  <a:spcPct val="0"/>
                </a:spcAft>
              </a:pPr>
              <a:endParaRPr b="1" sz="3600" kumimoji="1" lang="en-US" smtClean="0">
                <a:latin typeface="+mn-ea"/>
              </a:endParaRPr>
            </a:p>
          </p:txBody>
        </p:sp>
        <p:sp>
          <p:nvSpPr>
            <p:cNvPr id="1048689" name="Line 58"/>
            <p:cNvSpPr>
              <a:spLocks noChangeShapeType="1"/>
            </p:cNvSpPr>
            <p:nvPr/>
          </p:nvSpPr>
          <p:spPr bwMode="auto">
            <a:xfrm flipH="1">
              <a:off x="832" y="3257"/>
              <a:ext cx="1257"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690" name="Rectangle 59"/>
            <p:cNvSpPr>
              <a:spLocks noChangeArrowheads="1"/>
            </p:cNvSpPr>
            <p:nvPr/>
          </p:nvSpPr>
          <p:spPr bwMode="auto">
            <a:xfrm>
              <a:off x="1047" y="2769"/>
              <a:ext cx="136" cy="271"/>
            </a:xfrm>
            <a:prstGeom prst="rect"/>
            <a:noFill/>
            <a:ln>
              <a:noFill/>
            </a:ln>
          </p:spPr>
          <p:txBody>
            <a:bodyPr bIns="0" lIns="0" rIns="0" tIns="0" wrap="none">
              <a:spAutoFit/>
            </a:bodyPr>
            <a:p>
              <a:pPr fontAlgn="base">
                <a:spcBef>
                  <a:spcPct val="0"/>
                </a:spcBef>
                <a:spcAft>
                  <a:spcPct val="0"/>
                </a:spcAft>
              </a:pPr>
              <a:r>
                <a:rPr altLang="zh-CN" b="1" dirty="0" sz="2800" kumimoji="1" lang="en-US" smtClean="0">
                  <a:latin typeface="+mn-ea"/>
                </a:rPr>
                <a:t>g</a:t>
              </a:r>
            </a:p>
          </p:txBody>
        </p:sp>
        <p:sp>
          <p:nvSpPr>
            <p:cNvPr id="1048691" name="Rectangle 60"/>
            <p:cNvSpPr>
              <a:spLocks noChangeArrowheads="1"/>
            </p:cNvSpPr>
            <p:nvPr/>
          </p:nvSpPr>
          <p:spPr bwMode="auto">
            <a:xfrm>
              <a:off x="1352" y="2992"/>
              <a:ext cx="98" cy="271"/>
            </a:xfrm>
            <a:prstGeom prst="rect"/>
            <a:noFill/>
            <a:ln>
              <a:noFill/>
            </a:ln>
          </p:spPr>
          <p:txBody>
            <a:bodyPr bIns="0" lIns="0" rIns="0" tIns="0" wrap="none">
              <a:spAutoFit/>
            </a:bodyPr>
            <a:p>
              <a:pPr fontAlgn="base">
                <a:spcBef>
                  <a:spcPct val="0"/>
                </a:spcBef>
                <a:spcAft>
                  <a:spcPct val="0"/>
                </a:spcAft>
              </a:pPr>
              <a:r>
                <a:rPr altLang="zh-CN" b="1" dirty="0" sz="2800" kumimoji="1" lang="en-US" smtClean="0">
                  <a:latin typeface="+mn-ea"/>
                </a:rPr>
                <a:t>s</a:t>
              </a:r>
            </a:p>
          </p:txBody>
        </p:sp>
        <p:sp>
          <p:nvSpPr>
            <p:cNvPr id="1048692" name="Rectangle 61"/>
            <p:cNvSpPr>
              <a:spLocks noChangeArrowheads="1"/>
            </p:cNvSpPr>
            <p:nvPr/>
          </p:nvSpPr>
          <p:spPr bwMode="auto">
            <a:xfrm>
              <a:off x="1731" y="2213"/>
              <a:ext cx="136" cy="271"/>
            </a:xfrm>
            <a:prstGeom prst="rect"/>
            <a:noFill/>
            <a:ln>
              <a:noFill/>
            </a:ln>
          </p:spPr>
          <p:txBody>
            <a:bodyPr bIns="0" lIns="0" rIns="0" tIns="0" wrap="none">
              <a:spAutoFit/>
            </a:bodyPr>
            <a:p>
              <a:pPr fontAlgn="base">
                <a:spcBef>
                  <a:spcPct val="0"/>
                </a:spcBef>
                <a:spcAft>
                  <a:spcPct val="0"/>
                </a:spcAft>
              </a:pPr>
              <a:r>
                <a:rPr altLang="zh-CN" b="1" dirty="0" sz="2800" kumimoji="1" lang="en-US" smtClean="0">
                  <a:latin typeface="+mn-ea"/>
                </a:rPr>
                <a:t>d</a:t>
              </a:r>
            </a:p>
          </p:txBody>
        </p:sp>
        <p:sp>
          <p:nvSpPr>
            <p:cNvPr id="1048693" name="Line 77"/>
            <p:cNvSpPr>
              <a:spLocks noChangeShapeType="1"/>
            </p:cNvSpPr>
            <p:nvPr/>
          </p:nvSpPr>
          <p:spPr bwMode="auto">
            <a:xfrm>
              <a:off x="554" y="2127"/>
              <a:ext cx="300"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mn-ea"/>
              </a:endParaRPr>
            </a:p>
          </p:txBody>
        </p:sp>
        <p:sp>
          <p:nvSpPr>
            <p:cNvPr id="1048694" name="Line 79"/>
            <p:cNvSpPr>
              <a:spLocks noChangeShapeType="1"/>
            </p:cNvSpPr>
            <p:nvPr/>
          </p:nvSpPr>
          <p:spPr bwMode="auto">
            <a:xfrm flipH="1">
              <a:off x="2079" y="2125"/>
              <a:ext cx="304"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mn-ea"/>
              </a:endParaRPr>
            </a:p>
          </p:txBody>
        </p:sp>
        <p:sp>
          <p:nvSpPr>
            <p:cNvPr id="1048695" name="Rectangle 86"/>
            <p:cNvSpPr>
              <a:spLocks noChangeArrowheads="1"/>
            </p:cNvSpPr>
            <p:nvPr/>
          </p:nvSpPr>
          <p:spPr bwMode="auto">
            <a:xfrm>
              <a:off x="2210" y="2228"/>
              <a:ext cx="244" cy="322"/>
            </a:xfrm>
            <a:prstGeom prst="rect"/>
            <a:noFill/>
            <a:ln>
              <a:noFill/>
            </a:ln>
            <a:effectLst/>
          </p:spPr>
          <p:txBody>
            <a:bodyPr wrap="none">
              <a:spAutoFit/>
            </a:bodyPr>
            <a:p>
              <a:pPr algn="ctr" fontAlgn="base">
                <a:spcBef>
                  <a:spcPct val="0"/>
                </a:spcBef>
                <a:spcAft>
                  <a:spcPct val="0"/>
                </a:spcAft>
              </a:pPr>
              <a:r>
                <a:rPr altLang="en-US" b="1" dirty="0" sz="2800" kumimoji="1" lang="zh-CN" smtClean="0">
                  <a:latin typeface="+mn-ea"/>
                  <a:cs typeface="Times New Roman" pitchFamily="18" charset="0"/>
                </a:rPr>
                <a:t>+</a:t>
              </a:r>
            </a:p>
          </p:txBody>
        </p:sp>
        <p:sp>
          <p:nvSpPr>
            <p:cNvPr id="1048696" name="Rectangle 87"/>
            <p:cNvSpPr>
              <a:spLocks noChangeArrowheads="1"/>
            </p:cNvSpPr>
            <p:nvPr/>
          </p:nvSpPr>
          <p:spPr bwMode="auto">
            <a:xfrm>
              <a:off x="2231" y="1788"/>
              <a:ext cx="240"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mn-ea"/>
                </a:rPr>
                <a:t>i</a:t>
              </a:r>
              <a:r>
                <a:rPr altLang="zh-CN" baseline="-25000" b="1" dirty="0" sz="2800" kumimoji="1" lang="en-US" err="1" smtClean="0">
                  <a:latin typeface="+mn-ea"/>
                </a:rPr>
                <a:t>D</a:t>
              </a:r>
              <a:endParaRPr altLang="zh-CN" baseline="-25000" b="1" dirty="0" sz="2800" kumimoji="1" lang="en-US" smtClean="0">
                <a:latin typeface="+mn-ea"/>
              </a:endParaRPr>
            </a:p>
          </p:txBody>
        </p:sp>
        <p:sp>
          <p:nvSpPr>
            <p:cNvPr id="1048697" name="Rectangle 88"/>
            <p:cNvSpPr>
              <a:spLocks noChangeArrowheads="1"/>
            </p:cNvSpPr>
            <p:nvPr/>
          </p:nvSpPr>
          <p:spPr bwMode="auto">
            <a:xfrm>
              <a:off x="482" y="2553"/>
              <a:ext cx="408"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mn-ea"/>
                </a:rPr>
                <a:t>u</a:t>
              </a:r>
              <a:r>
                <a:rPr altLang="zh-CN" baseline="-25000" b="1" dirty="0" sz="2800" kumimoji="1" lang="en-US" err="1" smtClean="0">
                  <a:latin typeface="+mn-ea"/>
                </a:rPr>
                <a:t>GS</a:t>
              </a:r>
              <a:endParaRPr altLang="zh-CN" baseline="-25000" b="1" dirty="0" sz="2800" kumimoji="1" lang="en-US" smtClean="0">
                <a:latin typeface="+mn-ea"/>
              </a:endParaRPr>
            </a:p>
          </p:txBody>
        </p:sp>
        <p:sp>
          <p:nvSpPr>
            <p:cNvPr id="1048698" name="Rectangle 89"/>
            <p:cNvSpPr>
              <a:spLocks noChangeArrowheads="1"/>
            </p:cNvSpPr>
            <p:nvPr/>
          </p:nvSpPr>
          <p:spPr bwMode="auto">
            <a:xfrm>
              <a:off x="482" y="1785"/>
              <a:ext cx="488" cy="265"/>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mn-ea"/>
                </a:rPr>
                <a:t>i</a:t>
              </a:r>
              <a:r>
                <a:rPr altLang="zh-CN" baseline="-25000" b="1" dirty="0" sz="2800" kumimoji="1" lang="en-US" err="1" smtClean="0">
                  <a:latin typeface="+mn-ea"/>
                </a:rPr>
                <a:t>G</a:t>
              </a:r>
              <a:r>
                <a:rPr altLang="zh-CN" b="1" dirty="0" sz="2800" kumimoji="1" lang="en-US" smtClean="0">
                  <a:latin typeface="+mn-ea"/>
                </a:rPr>
                <a:t>=0</a:t>
              </a:r>
              <a:endParaRPr altLang="zh-CN" baseline="-25000" b="1" dirty="0" sz="2800" kumimoji="1" lang="en-US" smtClean="0">
                <a:latin typeface="+mn-ea"/>
              </a:endParaRPr>
            </a:p>
          </p:txBody>
        </p:sp>
        <p:sp>
          <p:nvSpPr>
            <p:cNvPr id="1048699" name="Oval 90"/>
            <p:cNvSpPr>
              <a:spLocks noChangeArrowheads="1"/>
            </p:cNvSpPr>
            <p:nvPr/>
          </p:nvSpPr>
          <p:spPr bwMode="auto">
            <a:xfrm>
              <a:off x="2291" y="2210"/>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0" name="Oval 91"/>
            <p:cNvSpPr>
              <a:spLocks noChangeArrowheads="1"/>
            </p:cNvSpPr>
            <p:nvPr/>
          </p:nvSpPr>
          <p:spPr bwMode="auto">
            <a:xfrm>
              <a:off x="2358" y="3220"/>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1" name="Oval 92"/>
            <p:cNvSpPr>
              <a:spLocks noChangeArrowheads="1"/>
            </p:cNvSpPr>
            <p:nvPr/>
          </p:nvSpPr>
          <p:spPr bwMode="auto">
            <a:xfrm>
              <a:off x="523" y="2196"/>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2" name="Oval 93"/>
            <p:cNvSpPr>
              <a:spLocks noChangeArrowheads="1"/>
            </p:cNvSpPr>
            <p:nvPr/>
          </p:nvSpPr>
          <p:spPr bwMode="auto">
            <a:xfrm>
              <a:off x="517" y="32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3" name="Rectangle 94"/>
            <p:cNvSpPr>
              <a:spLocks noChangeArrowheads="1"/>
            </p:cNvSpPr>
            <p:nvPr/>
          </p:nvSpPr>
          <p:spPr bwMode="auto">
            <a:xfrm>
              <a:off x="438" y="2219"/>
              <a:ext cx="244" cy="322"/>
            </a:xfrm>
            <a:prstGeom prst="rect"/>
            <a:noFill/>
            <a:ln>
              <a:noFill/>
            </a:ln>
            <a:effectLst/>
          </p:spPr>
          <p:txBody>
            <a:bodyPr wrap="none">
              <a:spAutoFit/>
            </a:bodyPr>
            <a:p>
              <a:pPr algn="ctr" fontAlgn="base">
                <a:spcBef>
                  <a:spcPct val="0"/>
                </a:spcBef>
                <a:spcAft>
                  <a:spcPct val="0"/>
                </a:spcAft>
              </a:pPr>
              <a:r>
                <a:rPr altLang="en-US" b="1" dirty="0" sz="2800" kumimoji="1" lang="zh-CN" smtClean="0">
                  <a:latin typeface="+mn-ea"/>
                  <a:cs typeface="Times New Roman" pitchFamily="18" charset="0"/>
                </a:rPr>
                <a:t>+</a:t>
              </a:r>
            </a:p>
          </p:txBody>
        </p:sp>
        <p:sp>
          <p:nvSpPr>
            <p:cNvPr id="1048704" name="Rectangle 95"/>
            <p:cNvSpPr>
              <a:spLocks noChangeArrowheads="1"/>
            </p:cNvSpPr>
            <p:nvPr/>
          </p:nvSpPr>
          <p:spPr bwMode="auto">
            <a:xfrm>
              <a:off x="518" y="2939"/>
              <a:ext cx="136" cy="265"/>
            </a:xfrm>
            <a:prstGeom prst="rect"/>
            <a:noFill/>
            <a:ln>
              <a:noFill/>
            </a:ln>
          </p:spPr>
          <p:txBody>
            <a:bodyPr bIns="0" lIns="0" rIns="0" tIns="0" wrap="none">
              <a:spAutoFit/>
            </a:bodyPr>
            <a:p>
              <a:pPr fontAlgn="base">
                <a:spcBef>
                  <a:spcPct val="0"/>
                </a:spcBef>
                <a:spcAft>
                  <a:spcPct val="0"/>
                </a:spcAft>
              </a:pPr>
              <a:r>
                <a:rPr altLang="en-US" b="1" sz="2800" kumimoji="1" lang="zh-CN" smtClean="0">
                  <a:latin typeface="+mn-ea"/>
                  <a:cs typeface="Times New Roman" pitchFamily="18" charset="0"/>
                </a:rPr>
                <a:t>–</a:t>
              </a:r>
              <a:endParaRPr altLang="en-US" b="1" sz="2800" kumimoji="1" lang="zh-CN" smtClean="0">
                <a:latin typeface="+mn-ea"/>
              </a:endParaRPr>
            </a:p>
          </p:txBody>
        </p:sp>
        <p:sp>
          <p:nvSpPr>
            <p:cNvPr id="1048705" name="Line 96"/>
            <p:cNvSpPr>
              <a:spLocks noChangeShapeType="1"/>
            </p:cNvSpPr>
            <p:nvPr/>
          </p:nvSpPr>
          <p:spPr bwMode="auto">
            <a:xfrm>
              <a:off x="1538" y="3038"/>
              <a:ext cx="0" cy="225"/>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6" name="Line 120"/>
            <p:cNvSpPr>
              <a:spLocks noChangeShapeType="1"/>
            </p:cNvSpPr>
            <p:nvPr/>
          </p:nvSpPr>
          <p:spPr bwMode="auto">
            <a:xfrm flipH="1">
              <a:off x="1602" y="2250"/>
              <a:ext cx="684"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7" name="Line 121"/>
            <p:cNvSpPr>
              <a:spLocks noChangeShapeType="1"/>
            </p:cNvSpPr>
            <p:nvPr/>
          </p:nvSpPr>
          <p:spPr bwMode="auto">
            <a:xfrm flipH="1">
              <a:off x="1614" y="2244"/>
              <a:ext cx="0" cy="222"/>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8" name="Line 123"/>
            <p:cNvSpPr>
              <a:spLocks noChangeShapeType="1"/>
            </p:cNvSpPr>
            <p:nvPr/>
          </p:nvSpPr>
          <p:spPr bwMode="auto">
            <a:xfrm flipH="1" flipV="1">
              <a:off x="1128" y="2748"/>
              <a:ext cx="114"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09" name="Line 124"/>
            <p:cNvSpPr>
              <a:spLocks noChangeShapeType="1"/>
            </p:cNvSpPr>
            <p:nvPr/>
          </p:nvSpPr>
          <p:spPr bwMode="auto">
            <a:xfrm>
              <a:off x="1140" y="2226"/>
              <a:ext cx="0" cy="528"/>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grpSp>
      <p:sp>
        <p:nvSpPr>
          <p:cNvPr id="1048710" name="AutoShape 115"/>
          <p:cNvSpPr>
            <a:spLocks noChangeArrowheads="1"/>
          </p:cNvSpPr>
          <p:nvPr/>
        </p:nvSpPr>
        <p:spPr bwMode="auto">
          <a:xfrm>
            <a:off x="5759635" y="2048227"/>
            <a:ext cx="1901029" cy="894845"/>
          </a:xfrm>
          <a:prstGeom prst="wedgeRoundRectCallout">
            <a:avLst>
              <a:gd name="adj1" fmla="val 5111"/>
              <a:gd name="adj2" fmla="val 33681"/>
              <a:gd name="adj3" fmla="val 16667"/>
            </a:avLst>
          </a:prstGeom>
          <a:solidFill>
            <a:schemeClr val="accent1">
              <a:lumMod val="40000"/>
              <a:lumOff val="60000"/>
            </a:schemeClr>
          </a:solidFill>
          <a:ln>
            <a:noFill/>
          </a:ln>
          <a:effectLst/>
        </p:spPr>
        <p:txBody>
          <a:bodyPr anchor="ct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Equivalent circuit</a:t>
            </a:r>
            <a:endParaRPr altLang="en-US" b="1" dirty="0" sz="2400" kumimoji="1" lang="zh-CN" smtClean="0">
              <a:latin typeface="Arial" panose="020B0604020202020204" pitchFamily="34" charset="0"/>
              <a:cs typeface="Arial" panose="020B0604020202020204" pitchFamily="34" charset="0"/>
            </a:endParaRPr>
          </a:p>
        </p:txBody>
      </p:sp>
      <p:grpSp>
        <p:nvGrpSpPr>
          <p:cNvPr id="67" name="Group 137"/>
          <p:cNvGrpSpPr/>
          <p:nvPr/>
        </p:nvGrpSpPr>
        <p:grpSpPr bwMode="auto">
          <a:xfrm>
            <a:off x="5423653" y="3168496"/>
            <a:ext cx="2990851" cy="2655888"/>
            <a:chOff x="3305" y="1604"/>
            <a:chExt cx="1884" cy="1673"/>
          </a:xfrm>
        </p:grpSpPr>
        <p:sp>
          <p:nvSpPr>
            <p:cNvPr id="1048711" name="Rectangle 6"/>
            <p:cNvSpPr>
              <a:spLocks noChangeArrowheads="1"/>
            </p:cNvSpPr>
            <p:nvPr/>
          </p:nvSpPr>
          <p:spPr bwMode="auto">
            <a:xfrm>
              <a:off x="3890" y="1878"/>
              <a:ext cx="618" cy="1399"/>
            </a:xfrm>
            <a:prstGeom prst="rect"/>
            <a:noFill/>
            <a:ln w="38100">
              <a:solidFill>
                <a:schemeClr val="tx1"/>
              </a:solidFill>
              <a:miter lim="800000"/>
              <a:headEnd/>
              <a:tailEnd/>
            </a:ln>
          </p:spPr>
          <p:txBody>
            <a:bodyPr/>
            <a:p>
              <a:pPr algn="ctr" fontAlgn="base">
                <a:spcBef>
                  <a:spcPct val="0"/>
                </a:spcBef>
                <a:spcAft>
                  <a:spcPct val="0"/>
                </a:spcAft>
              </a:pPr>
              <a:endParaRPr b="1" sz="3600" kumimoji="1" lang="en-US" smtClean="0">
                <a:latin typeface="+mn-ea"/>
              </a:endParaRPr>
            </a:p>
          </p:txBody>
        </p:sp>
        <p:sp>
          <p:nvSpPr>
            <p:cNvPr id="1048712" name="Line 8"/>
            <p:cNvSpPr>
              <a:spLocks noChangeShapeType="1"/>
            </p:cNvSpPr>
            <p:nvPr/>
          </p:nvSpPr>
          <p:spPr bwMode="auto">
            <a:xfrm>
              <a:off x="3514" y="3106"/>
              <a:ext cx="386"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713" name="Line 9"/>
            <p:cNvSpPr>
              <a:spLocks noChangeShapeType="1"/>
            </p:cNvSpPr>
            <p:nvPr/>
          </p:nvSpPr>
          <p:spPr bwMode="auto">
            <a:xfrm>
              <a:off x="4519" y="2081"/>
              <a:ext cx="366"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714" name="Line 10"/>
            <p:cNvSpPr>
              <a:spLocks noChangeShapeType="1"/>
            </p:cNvSpPr>
            <p:nvPr/>
          </p:nvSpPr>
          <p:spPr bwMode="auto">
            <a:xfrm flipV="1">
              <a:off x="4519" y="3099"/>
              <a:ext cx="379"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715" name="Rectangle 30"/>
            <p:cNvSpPr>
              <a:spLocks noChangeArrowheads="1"/>
            </p:cNvSpPr>
            <p:nvPr/>
          </p:nvSpPr>
          <p:spPr bwMode="auto">
            <a:xfrm>
              <a:off x="3915" y="2293"/>
              <a:ext cx="568" cy="562"/>
            </a:xfrm>
            <a:prstGeom prst="rect"/>
            <a:noFill/>
            <a:ln>
              <a:noFill/>
            </a:ln>
          </p:spPr>
          <p:txBody>
            <a:bodyPr bIns="0" lIns="0" rIns="0" tIns="0" wrap="none">
              <a:spAutoFit/>
            </a:bodyPr>
            <a:p>
              <a:pPr algn="ctr" fontAlgn="base">
                <a:spcBef>
                  <a:spcPct val="0"/>
                </a:spcBef>
                <a:spcAft>
                  <a:spcPct val="0"/>
                </a:spcAft>
              </a:pPr>
              <a:r>
                <a:rPr altLang="zh-CN" b="1" dirty="0" sz="2000" kumimoji="1" lang="en-US" smtClean="0">
                  <a:latin typeface="Arial" panose="020B0604020202020204" pitchFamily="34" charset="0"/>
                  <a:cs typeface="Arial" panose="020B0604020202020204" pitchFamily="34" charset="0"/>
                </a:rPr>
                <a:t>Linear</a:t>
              </a:r>
            </a:p>
            <a:p>
              <a:pPr algn="ctr" fontAlgn="base">
                <a:spcBef>
                  <a:spcPct val="0"/>
                </a:spcBef>
                <a:spcAft>
                  <a:spcPct val="0"/>
                </a:spcAft>
              </a:pPr>
              <a:endParaRPr altLang="zh-CN" b="1" dirty="0" sz="2000" kumimoji="1" lang="en-US">
                <a:latin typeface="Arial" panose="020B0604020202020204" pitchFamily="34" charset="0"/>
                <a:cs typeface="Arial" panose="020B0604020202020204" pitchFamily="34" charset="0"/>
              </a:endParaRPr>
            </a:p>
            <a:p>
              <a:pPr algn="ctr" fontAlgn="base">
                <a:spcBef>
                  <a:spcPct val="0"/>
                </a:spcBef>
                <a:spcAft>
                  <a:spcPct val="0"/>
                </a:spcAft>
              </a:pPr>
              <a:r>
                <a:rPr altLang="zh-CN" b="1" dirty="0" kumimoji="1" lang="en-US" smtClean="0">
                  <a:latin typeface="Arial" panose="020B0604020202020204" pitchFamily="34" charset="0"/>
                  <a:cs typeface="Arial" panose="020B0604020202020204" pitchFamily="34" charset="0"/>
                </a:rPr>
                <a:t>Network</a:t>
              </a:r>
              <a:endParaRPr altLang="en-US" b="1" dirty="0" kumimoji="1" lang="zh-CN" smtClean="0">
                <a:latin typeface="Arial" panose="020B0604020202020204" pitchFamily="34" charset="0"/>
                <a:cs typeface="Arial" panose="020B0604020202020204" pitchFamily="34" charset="0"/>
              </a:endParaRPr>
            </a:p>
          </p:txBody>
        </p:sp>
        <p:sp>
          <p:nvSpPr>
            <p:cNvPr id="1048716" name="Line 81"/>
            <p:cNvSpPr>
              <a:spLocks noChangeShapeType="1"/>
            </p:cNvSpPr>
            <p:nvPr/>
          </p:nvSpPr>
          <p:spPr bwMode="auto">
            <a:xfrm flipH="1">
              <a:off x="4594" y="1976"/>
              <a:ext cx="336"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mn-ea"/>
              </a:endParaRPr>
            </a:p>
          </p:txBody>
        </p:sp>
        <p:sp>
          <p:nvSpPr>
            <p:cNvPr id="1048717" name="Rectangle 100"/>
            <p:cNvSpPr>
              <a:spLocks noChangeArrowheads="1"/>
            </p:cNvSpPr>
            <p:nvPr/>
          </p:nvSpPr>
          <p:spPr bwMode="auto">
            <a:xfrm>
              <a:off x="4657" y="2381"/>
              <a:ext cx="532"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mn-ea"/>
                </a:rPr>
                <a:t>u</a:t>
              </a:r>
              <a:r>
                <a:rPr altLang="zh-CN" baseline="-25000" b="1" dirty="0" sz="2800" kumimoji="1" lang="en-US" err="1" smtClean="0">
                  <a:latin typeface="+mn-ea"/>
                </a:rPr>
                <a:t>DS</a:t>
              </a:r>
              <a:endParaRPr altLang="zh-CN" baseline="-25000" b="1" dirty="0" sz="2800" kumimoji="1" lang="en-US" smtClean="0">
                <a:latin typeface="+mn-ea"/>
              </a:endParaRPr>
            </a:p>
          </p:txBody>
        </p:sp>
        <p:sp>
          <p:nvSpPr>
            <p:cNvPr id="1048718" name="Rectangle 101"/>
            <p:cNvSpPr>
              <a:spLocks noChangeArrowheads="1"/>
            </p:cNvSpPr>
            <p:nvPr/>
          </p:nvSpPr>
          <p:spPr bwMode="auto">
            <a:xfrm>
              <a:off x="4777" y="2052"/>
              <a:ext cx="244"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719" name="Rectangle 102"/>
            <p:cNvSpPr>
              <a:spLocks noChangeArrowheads="1"/>
            </p:cNvSpPr>
            <p:nvPr/>
          </p:nvSpPr>
          <p:spPr bwMode="auto">
            <a:xfrm>
              <a:off x="4770" y="2768"/>
              <a:ext cx="252"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720" name="Rectangle 103"/>
            <p:cNvSpPr>
              <a:spLocks noChangeArrowheads="1"/>
            </p:cNvSpPr>
            <p:nvPr/>
          </p:nvSpPr>
          <p:spPr bwMode="auto">
            <a:xfrm>
              <a:off x="3316" y="2083"/>
              <a:ext cx="244"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721" name="Rectangle 104"/>
            <p:cNvSpPr>
              <a:spLocks noChangeArrowheads="1"/>
            </p:cNvSpPr>
            <p:nvPr/>
          </p:nvSpPr>
          <p:spPr bwMode="auto">
            <a:xfrm>
              <a:off x="3373" y="2746"/>
              <a:ext cx="252"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722" name="Rectangle 109"/>
            <p:cNvSpPr>
              <a:spLocks noChangeArrowheads="1"/>
            </p:cNvSpPr>
            <p:nvPr/>
          </p:nvSpPr>
          <p:spPr bwMode="auto">
            <a:xfrm>
              <a:off x="3305" y="2397"/>
              <a:ext cx="524"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mn-ea"/>
                </a:rPr>
                <a:t>u</a:t>
              </a:r>
              <a:r>
                <a:rPr altLang="zh-CN" baseline="-25000" b="1" dirty="0" sz="2800" kumimoji="1" lang="en-US" err="1" smtClean="0">
                  <a:latin typeface="+mn-ea"/>
                </a:rPr>
                <a:t>GS</a:t>
              </a:r>
              <a:endParaRPr altLang="en-US" baseline="-25000" b="1" dirty="0" sz="2800" kumimoji="1" lang="zh-CN" smtClean="0">
                <a:latin typeface="+mn-ea"/>
              </a:endParaRPr>
            </a:p>
          </p:txBody>
        </p:sp>
        <p:sp>
          <p:nvSpPr>
            <p:cNvPr id="1048723" name="Rectangle 110"/>
            <p:cNvSpPr>
              <a:spLocks noChangeArrowheads="1"/>
            </p:cNvSpPr>
            <p:nvPr/>
          </p:nvSpPr>
          <p:spPr bwMode="auto">
            <a:xfrm>
              <a:off x="4640" y="1604"/>
              <a:ext cx="356"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mn-ea"/>
                </a:rPr>
                <a:t>i</a:t>
              </a:r>
              <a:r>
                <a:rPr altLang="zh-CN" baseline="-25000" b="1" dirty="0" sz="2800" kumimoji="1" lang="en-US" err="1" smtClean="0">
                  <a:latin typeface="+mn-ea"/>
                </a:rPr>
                <a:t>D</a:t>
              </a:r>
              <a:endParaRPr altLang="zh-CN" baseline="-25000" b="1" dirty="0" sz="2800" kumimoji="1" lang="en-US" smtClean="0">
                <a:latin typeface="+mn-ea"/>
              </a:endParaRPr>
            </a:p>
          </p:txBody>
        </p:sp>
        <p:sp>
          <p:nvSpPr>
            <p:cNvPr id="1048724" name="Oval 116"/>
            <p:cNvSpPr>
              <a:spLocks noChangeArrowheads="1"/>
            </p:cNvSpPr>
            <p:nvPr/>
          </p:nvSpPr>
          <p:spPr bwMode="auto">
            <a:xfrm>
              <a:off x="3439" y="3067"/>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25" name="Line 130"/>
            <p:cNvSpPr>
              <a:spLocks noChangeShapeType="1"/>
            </p:cNvSpPr>
            <p:nvPr/>
          </p:nvSpPr>
          <p:spPr bwMode="auto">
            <a:xfrm>
              <a:off x="3488" y="2104"/>
              <a:ext cx="402"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26" name="Oval 134"/>
            <p:cNvSpPr>
              <a:spLocks noChangeArrowheads="1"/>
            </p:cNvSpPr>
            <p:nvPr/>
          </p:nvSpPr>
          <p:spPr bwMode="auto">
            <a:xfrm>
              <a:off x="3403" y="206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27" name="Oval 135"/>
            <p:cNvSpPr>
              <a:spLocks noChangeArrowheads="1"/>
            </p:cNvSpPr>
            <p:nvPr/>
          </p:nvSpPr>
          <p:spPr bwMode="auto">
            <a:xfrm>
              <a:off x="4885" y="305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728" name="Oval 136"/>
            <p:cNvSpPr>
              <a:spLocks noChangeArrowheads="1"/>
            </p:cNvSpPr>
            <p:nvPr/>
          </p:nvSpPr>
          <p:spPr bwMode="auto">
            <a:xfrm>
              <a:off x="4891" y="2041"/>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grpSp>
      <p:sp>
        <p:nvSpPr>
          <p:cNvPr id="1048729" name="Rectangle 62"/>
          <p:cNvSpPr>
            <a:spLocks noChangeArrowheads="1"/>
          </p:cNvSpPr>
          <p:nvPr/>
        </p:nvSpPr>
        <p:spPr bwMode="auto">
          <a:xfrm>
            <a:off x="2188378" y="4477984"/>
            <a:ext cx="921545" cy="615553"/>
          </a:xfrm>
          <a:prstGeom prst="rect"/>
          <a:noFill/>
          <a:ln>
            <a:noFill/>
          </a:ln>
        </p:spPr>
        <p:txBody>
          <a:bodyPr bIns="0" lIns="0" rIns="0" tIns="0" wrap="square">
            <a:spAutoFit/>
          </a:bodyPr>
          <a:p>
            <a:pPr fontAlgn="base">
              <a:spcBef>
                <a:spcPct val="0"/>
              </a:spcBef>
              <a:spcAft>
                <a:spcPct val="0"/>
              </a:spcAft>
            </a:pPr>
            <a:r>
              <a:rPr altLang="zh-CN" b="1" dirty="0" sz="4000" kumimoji="1" lang="en-US" smtClean="0">
                <a:latin typeface="+mn-ea"/>
              </a:rPr>
              <a:t>FET</a:t>
            </a:r>
          </a:p>
        </p:txBody>
      </p:sp>
      <p:sp>
        <p:nvSpPr>
          <p:cNvPr id="1048730" name="AutoShape 115"/>
          <p:cNvSpPr>
            <a:spLocks noChangeArrowheads="1"/>
          </p:cNvSpPr>
          <p:nvPr/>
        </p:nvSpPr>
        <p:spPr bwMode="auto">
          <a:xfrm>
            <a:off x="1604126" y="2003776"/>
            <a:ext cx="1749425" cy="894845"/>
          </a:xfrm>
          <a:prstGeom prst="wedgeRoundRectCallout">
            <a:avLst>
              <a:gd name="adj1" fmla="val 5111"/>
              <a:gd name="adj2" fmla="val 33681"/>
              <a:gd name="adj3" fmla="val 16667"/>
            </a:avLst>
          </a:prstGeom>
          <a:solidFill>
            <a:schemeClr val="accent1">
              <a:lumMod val="40000"/>
              <a:lumOff val="60000"/>
            </a:schemeClr>
          </a:solidFill>
          <a:ln>
            <a:noFill/>
          </a:ln>
          <a:effectLst/>
        </p:spPr>
        <p:txBody>
          <a:bodyPr anchor="ct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Transistor</a:t>
            </a:r>
            <a:endParaRPr altLang="en-US" b="1" dirty="0" sz="2400" kumimoji="1" lang="zh-CN" smtClean="0">
              <a:latin typeface="Arial" panose="020B0604020202020204" pitchFamily="34" charset="0"/>
              <a:cs typeface="Arial" panose="020B0604020202020204" pitchFamily="34" charset="0"/>
            </a:endParaRPr>
          </a:p>
        </p:txBody>
      </p:sp>
      <p:sp>
        <p:nvSpPr>
          <p:cNvPr id="1048731" name="Line 77"/>
          <p:cNvSpPr>
            <a:spLocks noChangeShapeType="1"/>
          </p:cNvSpPr>
          <p:nvPr/>
        </p:nvSpPr>
        <p:spPr bwMode="auto">
          <a:xfrm>
            <a:off x="5736660" y="3771151"/>
            <a:ext cx="476250"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mn-ea"/>
            </a:endParaRPr>
          </a:p>
        </p:txBody>
      </p:sp>
      <p:sp>
        <p:nvSpPr>
          <p:cNvPr id="1048732" name="Rectangle 89"/>
          <p:cNvSpPr>
            <a:spLocks noChangeArrowheads="1"/>
          </p:cNvSpPr>
          <p:nvPr/>
        </p:nvSpPr>
        <p:spPr bwMode="auto">
          <a:xfrm>
            <a:off x="5622360" y="3228226"/>
            <a:ext cx="774699" cy="419100"/>
          </a:xfrm>
          <a:prstGeom prst="rect"/>
          <a:noFill/>
          <a:ln>
            <a:noFill/>
          </a:ln>
        </p:spPr>
        <p:txBody>
          <a:bodyPr bIns="0" lIns="0" rIns="0" tIns="0" wrap="none">
            <a:spAutoFit/>
          </a:bodyPr>
          <a:p>
            <a:pPr fontAlgn="base">
              <a:spcBef>
                <a:spcPct val="0"/>
              </a:spcBef>
              <a:spcAft>
                <a:spcPct val="0"/>
              </a:spcAft>
            </a:pPr>
            <a:r>
              <a:rPr altLang="zh-CN" b="1" dirty="0" sz="2800" i="1" kumimoji="1" lang="en-US" err="1" smtClean="0">
                <a:latin typeface="+mn-ea"/>
              </a:rPr>
              <a:t>i</a:t>
            </a:r>
            <a:r>
              <a:rPr altLang="zh-CN" baseline="-25000" b="1" dirty="0" sz="2800" kumimoji="1" lang="en-US" err="1" smtClean="0">
                <a:latin typeface="+mn-ea"/>
              </a:rPr>
              <a:t>G</a:t>
            </a:r>
            <a:r>
              <a:rPr altLang="zh-CN" b="1" dirty="0" sz="2800" kumimoji="1" lang="en-US" smtClean="0">
                <a:latin typeface="+mn-ea"/>
              </a:rPr>
              <a:t>=0</a:t>
            </a:r>
            <a:endParaRPr altLang="zh-CN" baseline="-25000" b="1" dirty="0" sz="2800" kumimoji="1" lang="en-US" smtClean="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7" name="组合 1"/>
          <p:cNvGrpSpPr/>
          <p:nvPr/>
        </p:nvGrpSpPr>
        <p:grpSpPr>
          <a:xfrm>
            <a:off x="5902325" y="1600326"/>
            <a:ext cx="2990851" cy="2492375"/>
            <a:chOff x="5423653" y="3276446"/>
            <a:chExt cx="2990851" cy="2492375"/>
          </a:xfrm>
        </p:grpSpPr>
        <p:grpSp>
          <p:nvGrpSpPr>
            <p:cNvPr id="38" name="Group 137"/>
            <p:cNvGrpSpPr/>
            <p:nvPr/>
          </p:nvGrpSpPr>
          <p:grpSpPr bwMode="auto">
            <a:xfrm>
              <a:off x="5423653" y="3276446"/>
              <a:ext cx="2990851" cy="2492375"/>
              <a:chOff x="3305" y="1672"/>
              <a:chExt cx="1884" cy="1570"/>
            </a:xfrm>
          </p:grpSpPr>
          <p:sp>
            <p:nvSpPr>
              <p:cNvPr id="1048587" name="Rectangle 6"/>
              <p:cNvSpPr>
                <a:spLocks noChangeArrowheads="1"/>
              </p:cNvSpPr>
              <p:nvPr/>
            </p:nvSpPr>
            <p:spPr bwMode="auto">
              <a:xfrm>
                <a:off x="3890" y="1984"/>
                <a:ext cx="618" cy="1258"/>
              </a:xfrm>
              <a:prstGeom prst="rect"/>
              <a:noFill/>
              <a:ln w="38100">
                <a:solidFill>
                  <a:schemeClr val="tx1"/>
                </a:solidFill>
                <a:miter lim="800000"/>
                <a:headEnd/>
                <a:tailEnd/>
              </a:ln>
            </p:spPr>
            <p:txBody>
              <a:bodyPr/>
              <a:p>
                <a:pPr algn="ctr" fontAlgn="base">
                  <a:spcBef>
                    <a:spcPct val="0"/>
                  </a:spcBef>
                  <a:spcAft>
                    <a:spcPct val="0"/>
                  </a:spcAft>
                </a:pPr>
                <a:endParaRPr b="1" sz="3600" kumimoji="1" lang="en-US" smtClean="0">
                  <a:latin typeface="+mn-ea"/>
                </a:endParaRPr>
              </a:p>
            </p:txBody>
          </p:sp>
          <p:sp>
            <p:nvSpPr>
              <p:cNvPr id="1048588" name="Line 8"/>
              <p:cNvSpPr>
                <a:spLocks noChangeShapeType="1"/>
              </p:cNvSpPr>
              <p:nvPr/>
            </p:nvSpPr>
            <p:spPr bwMode="auto">
              <a:xfrm>
                <a:off x="3514" y="3106"/>
                <a:ext cx="386"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589" name="Line 9"/>
              <p:cNvSpPr>
                <a:spLocks noChangeShapeType="1"/>
              </p:cNvSpPr>
              <p:nvPr/>
            </p:nvSpPr>
            <p:spPr bwMode="auto">
              <a:xfrm>
                <a:off x="4519" y="2099"/>
                <a:ext cx="366" cy="1"/>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590" name="Line 10"/>
              <p:cNvSpPr>
                <a:spLocks noChangeShapeType="1"/>
              </p:cNvSpPr>
              <p:nvPr/>
            </p:nvSpPr>
            <p:spPr bwMode="auto">
              <a:xfrm flipV="1">
                <a:off x="4519" y="3099"/>
                <a:ext cx="379" cy="0"/>
              </a:xfrm>
              <a:prstGeom prst="line"/>
              <a:noFill/>
              <a:ln w="38100">
                <a:solidFill>
                  <a:schemeClr val="tx1"/>
                </a:solidFill>
                <a:round/>
                <a:headEnd/>
                <a:tailEnd/>
              </a:ln>
            </p:spPr>
            <p:txBody>
              <a:bodyPr/>
              <a:p>
                <a:pPr algn="ctr" fontAlgn="base">
                  <a:spcBef>
                    <a:spcPct val="0"/>
                  </a:spcBef>
                  <a:spcAft>
                    <a:spcPct val="0"/>
                  </a:spcAft>
                </a:pPr>
                <a:endParaRPr b="1" sz="3600" kumimoji="1" lang="en-US" smtClean="0">
                  <a:latin typeface="+mn-ea"/>
                </a:endParaRPr>
              </a:p>
            </p:txBody>
          </p:sp>
          <p:sp>
            <p:nvSpPr>
              <p:cNvPr id="1048591" name="Rectangle 30"/>
              <p:cNvSpPr>
                <a:spLocks noChangeArrowheads="1"/>
              </p:cNvSpPr>
              <p:nvPr/>
            </p:nvSpPr>
            <p:spPr bwMode="auto">
              <a:xfrm>
                <a:off x="3912" y="2293"/>
                <a:ext cx="569" cy="505"/>
              </a:xfrm>
              <a:prstGeom prst="rect"/>
              <a:noFill/>
              <a:ln>
                <a:noFill/>
              </a:ln>
            </p:spPr>
            <p:txBody>
              <a:bodyPr bIns="0" lIns="0" rIns="0" tIns="0" wrap="none">
                <a:spAutoFit/>
              </a:bodyPr>
              <a:p>
                <a:pPr algn="ctr" fontAlgn="base">
                  <a:spcBef>
                    <a:spcPct val="0"/>
                  </a:spcBef>
                  <a:spcAft>
                    <a:spcPct val="0"/>
                  </a:spcAft>
                </a:pPr>
                <a:r>
                  <a:rPr altLang="zh-CN" b="1" dirty="0" kumimoji="1" lang="en-US">
                    <a:latin typeface="Arial" panose="020B0604020202020204" pitchFamily="34" charset="0"/>
                    <a:cs typeface="Arial" panose="020B0604020202020204" pitchFamily="34" charset="0"/>
                  </a:rPr>
                  <a:t>Linear</a:t>
                </a:r>
              </a:p>
              <a:p>
                <a:pPr algn="ctr" fontAlgn="base">
                  <a:spcBef>
                    <a:spcPct val="0"/>
                  </a:spcBef>
                  <a:spcAft>
                    <a:spcPct val="0"/>
                  </a:spcAft>
                </a:pPr>
                <a:endParaRPr altLang="zh-CN" b="1" dirty="0" kumimoji="1" lang="en-US">
                  <a:latin typeface="Arial" panose="020B0604020202020204" pitchFamily="34" charset="0"/>
                  <a:cs typeface="Arial" panose="020B0604020202020204" pitchFamily="34" charset="0"/>
                </a:endParaRPr>
              </a:p>
              <a:p>
                <a:pPr algn="ctr" fontAlgn="base">
                  <a:spcBef>
                    <a:spcPct val="0"/>
                  </a:spcBef>
                  <a:spcAft>
                    <a:spcPct val="0"/>
                  </a:spcAft>
                </a:pPr>
                <a:r>
                  <a:rPr altLang="zh-CN" b="1" dirty="0" kumimoji="1" lang="en-US">
                    <a:latin typeface="Arial" panose="020B0604020202020204" pitchFamily="34" charset="0"/>
                    <a:cs typeface="Arial" panose="020B0604020202020204" pitchFamily="34" charset="0"/>
                  </a:rPr>
                  <a:t>Network</a:t>
                </a:r>
                <a:endParaRPr altLang="en-US" b="1" dirty="0" kumimoji="1" lang="zh-CN">
                  <a:latin typeface="Arial" panose="020B0604020202020204" pitchFamily="34" charset="0"/>
                  <a:cs typeface="Arial" panose="020B0604020202020204" pitchFamily="34" charset="0"/>
                </a:endParaRPr>
              </a:p>
            </p:txBody>
          </p:sp>
          <p:sp>
            <p:nvSpPr>
              <p:cNvPr id="1048592" name="Line 81"/>
              <p:cNvSpPr>
                <a:spLocks noChangeShapeType="1"/>
              </p:cNvSpPr>
              <p:nvPr/>
            </p:nvSpPr>
            <p:spPr bwMode="auto">
              <a:xfrm flipH="1">
                <a:off x="4594" y="1976"/>
                <a:ext cx="336"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mn-ea"/>
                </a:endParaRPr>
              </a:p>
            </p:txBody>
          </p:sp>
          <p:sp>
            <p:nvSpPr>
              <p:cNvPr id="1048593" name="Rectangle 100"/>
              <p:cNvSpPr>
                <a:spLocks noChangeArrowheads="1"/>
              </p:cNvSpPr>
              <p:nvPr/>
            </p:nvSpPr>
            <p:spPr bwMode="auto">
              <a:xfrm>
                <a:off x="4657" y="2381"/>
                <a:ext cx="532"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mn-ea"/>
                  </a:rPr>
                  <a:t>u</a:t>
                </a:r>
                <a:r>
                  <a:rPr altLang="zh-CN" baseline="-25000" b="1" dirty="0" sz="2800" kumimoji="1" lang="en-US" err="1" smtClean="0">
                    <a:latin typeface="+mn-ea"/>
                  </a:rPr>
                  <a:t>DS</a:t>
                </a:r>
                <a:endParaRPr altLang="zh-CN" baseline="-25000" b="1" dirty="0" sz="2800" kumimoji="1" lang="en-US" smtClean="0">
                  <a:latin typeface="+mn-ea"/>
                </a:endParaRPr>
              </a:p>
            </p:txBody>
          </p:sp>
          <p:sp>
            <p:nvSpPr>
              <p:cNvPr id="1048594" name="Rectangle 101"/>
              <p:cNvSpPr>
                <a:spLocks noChangeArrowheads="1"/>
              </p:cNvSpPr>
              <p:nvPr/>
            </p:nvSpPr>
            <p:spPr bwMode="auto">
              <a:xfrm>
                <a:off x="4777" y="2070"/>
                <a:ext cx="244"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595" name="Rectangle 102"/>
              <p:cNvSpPr>
                <a:spLocks noChangeArrowheads="1"/>
              </p:cNvSpPr>
              <p:nvPr/>
            </p:nvSpPr>
            <p:spPr bwMode="auto">
              <a:xfrm>
                <a:off x="4770" y="2768"/>
                <a:ext cx="252"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596" name="Rectangle 103"/>
              <p:cNvSpPr>
                <a:spLocks noChangeArrowheads="1"/>
              </p:cNvSpPr>
              <p:nvPr/>
            </p:nvSpPr>
            <p:spPr bwMode="auto">
              <a:xfrm>
                <a:off x="3316" y="2083"/>
                <a:ext cx="244"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597" name="Rectangle 104"/>
              <p:cNvSpPr>
                <a:spLocks noChangeArrowheads="1"/>
              </p:cNvSpPr>
              <p:nvPr/>
            </p:nvSpPr>
            <p:spPr bwMode="auto">
              <a:xfrm>
                <a:off x="3373" y="2746"/>
                <a:ext cx="252" cy="322"/>
              </a:xfrm>
              <a:prstGeom prst="rect"/>
              <a:noFill/>
              <a:ln>
                <a:noFill/>
              </a:ln>
              <a:effectLst/>
            </p:spPr>
            <p:txBody>
              <a:bodyPr wrap="none">
                <a:spAutoFit/>
              </a:bodyPr>
              <a:p>
                <a:pPr algn="ctr" fontAlgn="base">
                  <a:spcBef>
                    <a:spcPct val="0"/>
                  </a:spcBef>
                  <a:spcAft>
                    <a:spcPct val="0"/>
                  </a:spcAft>
                </a:pPr>
                <a:r>
                  <a:rPr altLang="en-US" b="1" sz="2800" kumimoji="1" lang="zh-CN" smtClean="0">
                    <a:latin typeface="+mn-ea"/>
                    <a:cs typeface="Times New Roman" pitchFamily="18" charset="0"/>
                  </a:rPr>
                  <a:t>–</a:t>
                </a:r>
              </a:p>
            </p:txBody>
          </p:sp>
          <p:sp>
            <p:nvSpPr>
              <p:cNvPr id="1048598" name="Rectangle 109"/>
              <p:cNvSpPr>
                <a:spLocks noChangeArrowheads="1"/>
              </p:cNvSpPr>
              <p:nvPr/>
            </p:nvSpPr>
            <p:spPr bwMode="auto">
              <a:xfrm>
                <a:off x="3305" y="2397"/>
                <a:ext cx="524" cy="322"/>
              </a:xfrm>
              <a:prstGeom prst="rect"/>
              <a:noFill/>
              <a:ln>
                <a:noFill/>
              </a:ln>
              <a:effectLst/>
            </p:spPr>
            <p:txBody>
              <a:bodyPr wrap="none">
                <a:spAutoFit/>
              </a:bodyPr>
              <a:p>
                <a:pPr algn="ctr" fontAlgn="base">
                  <a:spcBef>
                    <a:spcPct val="0"/>
                  </a:spcBef>
                  <a:spcAft>
                    <a:spcPct val="0"/>
                  </a:spcAft>
                </a:pPr>
                <a:r>
                  <a:rPr altLang="zh-CN" b="1" dirty="0" sz="2800" i="1" kumimoji="1" lang="en-US" err="1" smtClean="0">
                    <a:latin typeface="+mn-ea"/>
                  </a:rPr>
                  <a:t>u</a:t>
                </a:r>
                <a:r>
                  <a:rPr altLang="zh-CN" baseline="-25000" b="1" dirty="0" sz="2800" kumimoji="1" lang="en-US" err="1" smtClean="0">
                    <a:latin typeface="+mn-ea"/>
                  </a:rPr>
                  <a:t>GS</a:t>
                </a:r>
                <a:endParaRPr altLang="en-US" baseline="-25000" b="1" dirty="0" sz="2800" kumimoji="1" lang="zh-CN" smtClean="0">
                  <a:latin typeface="+mn-ea"/>
                </a:endParaRPr>
              </a:p>
            </p:txBody>
          </p:sp>
          <p:sp>
            <p:nvSpPr>
              <p:cNvPr id="1048599" name="Rectangle 110"/>
              <p:cNvSpPr>
                <a:spLocks noChangeArrowheads="1"/>
              </p:cNvSpPr>
              <p:nvPr/>
            </p:nvSpPr>
            <p:spPr bwMode="auto">
              <a:xfrm>
                <a:off x="4661" y="1672"/>
                <a:ext cx="324" cy="282"/>
              </a:xfrm>
              <a:prstGeom prst="rect"/>
              <a:noFill/>
              <a:ln>
                <a:noFill/>
              </a:ln>
              <a:effectLst/>
            </p:spPr>
            <p:txBody>
              <a:bodyPr wrap="none">
                <a:spAutoFit/>
              </a:bodyPr>
              <a:p>
                <a:pPr algn="ctr" fontAlgn="base">
                  <a:spcBef>
                    <a:spcPct val="0"/>
                  </a:spcBef>
                  <a:spcAft>
                    <a:spcPct val="0"/>
                  </a:spcAft>
                </a:pPr>
                <a:r>
                  <a:rPr altLang="zh-CN" b="1" dirty="0" sz="2400" i="1" kumimoji="1" lang="en-US" err="1" smtClean="0">
                    <a:latin typeface="+mn-ea"/>
                  </a:rPr>
                  <a:t>i</a:t>
                </a:r>
                <a:r>
                  <a:rPr altLang="zh-CN" baseline="-25000" b="1" dirty="0" sz="2400" kumimoji="1" lang="en-US" err="1" smtClean="0">
                    <a:latin typeface="+mn-ea"/>
                  </a:rPr>
                  <a:t>D</a:t>
                </a:r>
                <a:endParaRPr altLang="zh-CN" baseline="-25000" b="1" dirty="0" sz="2400" kumimoji="1" lang="en-US" smtClean="0">
                  <a:latin typeface="+mn-ea"/>
                </a:endParaRPr>
              </a:p>
            </p:txBody>
          </p:sp>
          <p:sp>
            <p:nvSpPr>
              <p:cNvPr id="1048600" name="Oval 116"/>
              <p:cNvSpPr>
                <a:spLocks noChangeArrowheads="1"/>
              </p:cNvSpPr>
              <p:nvPr/>
            </p:nvSpPr>
            <p:spPr bwMode="auto">
              <a:xfrm>
                <a:off x="3439" y="3067"/>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601" name="Line 130"/>
              <p:cNvSpPr>
                <a:spLocks noChangeShapeType="1"/>
              </p:cNvSpPr>
              <p:nvPr/>
            </p:nvSpPr>
            <p:spPr bwMode="auto">
              <a:xfrm>
                <a:off x="3488" y="2104"/>
                <a:ext cx="402" cy="0"/>
              </a:xfrm>
              <a:prstGeom prst="lin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602" name="Oval 134"/>
              <p:cNvSpPr>
                <a:spLocks noChangeArrowheads="1"/>
              </p:cNvSpPr>
              <p:nvPr/>
            </p:nvSpPr>
            <p:spPr bwMode="auto">
              <a:xfrm>
                <a:off x="3403" y="206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603" name="Oval 135"/>
              <p:cNvSpPr>
                <a:spLocks noChangeArrowheads="1"/>
              </p:cNvSpPr>
              <p:nvPr/>
            </p:nvSpPr>
            <p:spPr bwMode="auto">
              <a:xfrm>
                <a:off x="4885" y="305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sp>
            <p:nvSpPr>
              <p:cNvPr id="1048604" name="Oval 136"/>
              <p:cNvSpPr>
                <a:spLocks noChangeArrowheads="1"/>
              </p:cNvSpPr>
              <p:nvPr/>
            </p:nvSpPr>
            <p:spPr bwMode="auto">
              <a:xfrm>
                <a:off x="4891" y="2059"/>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b="1" sz="3600" kumimoji="1" lang="en-US" smtClean="0">
                  <a:latin typeface="+mn-ea"/>
                </a:endParaRPr>
              </a:p>
            </p:txBody>
          </p:sp>
        </p:grpSp>
        <p:sp>
          <p:nvSpPr>
            <p:cNvPr id="1048605" name="Line 77"/>
            <p:cNvSpPr>
              <a:spLocks noChangeShapeType="1"/>
            </p:cNvSpPr>
            <p:nvPr/>
          </p:nvSpPr>
          <p:spPr bwMode="auto">
            <a:xfrm>
              <a:off x="5736660" y="3771151"/>
              <a:ext cx="476250" cy="0"/>
            </a:xfrm>
            <a:prstGeom prst="line"/>
            <a:noFill/>
            <a:ln w="28575">
              <a:solidFill>
                <a:schemeClr val="tx1"/>
              </a:solidFill>
              <a:round/>
              <a:headEnd/>
              <a:tailEnd type="arrow" w="med" len="med"/>
            </a:ln>
            <a:effectLst/>
          </p:spPr>
          <p:txBody>
            <a:bodyPr/>
            <a:p>
              <a:pPr algn="ctr" fontAlgn="base">
                <a:spcBef>
                  <a:spcPct val="0"/>
                </a:spcBef>
                <a:spcAft>
                  <a:spcPct val="0"/>
                </a:spcAft>
              </a:pPr>
              <a:endParaRPr b="1" sz="3600" kumimoji="1" lang="en-US" smtClean="0">
                <a:latin typeface="+mn-ea"/>
              </a:endParaRPr>
            </a:p>
          </p:txBody>
        </p:sp>
        <p:sp>
          <p:nvSpPr>
            <p:cNvPr id="1048606" name="Rectangle 89"/>
            <p:cNvSpPr>
              <a:spLocks noChangeArrowheads="1"/>
            </p:cNvSpPr>
            <p:nvPr/>
          </p:nvSpPr>
          <p:spPr bwMode="auto">
            <a:xfrm>
              <a:off x="5634942" y="3333084"/>
              <a:ext cx="673100" cy="355600"/>
            </a:xfrm>
            <a:prstGeom prst="rect"/>
            <a:noFill/>
            <a:ln>
              <a:noFill/>
            </a:ln>
          </p:spPr>
          <p:txBody>
            <a:bodyPr bIns="0" lIns="0" rIns="0" tIns="0" wrap="none">
              <a:spAutoFit/>
            </a:bodyPr>
            <a:p>
              <a:pPr fontAlgn="base">
                <a:spcBef>
                  <a:spcPct val="0"/>
                </a:spcBef>
                <a:spcAft>
                  <a:spcPct val="0"/>
                </a:spcAft>
              </a:pPr>
              <a:r>
                <a:rPr altLang="zh-CN" b="1" dirty="0" sz="2400" i="1" kumimoji="1" lang="en-US" err="1" smtClean="0">
                  <a:latin typeface="+mn-ea"/>
                </a:rPr>
                <a:t>i</a:t>
              </a:r>
              <a:r>
                <a:rPr altLang="zh-CN" baseline="-25000" b="1" dirty="0" sz="2400" kumimoji="1" lang="en-US" err="1" smtClean="0">
                  <a:latin typeface="+mn-ea"/>
                </a:rPr>
                <a:t>G</a:t>
              </a:r>
              <a:r>
                <a:rPr altLang="zh-CN" b="1" dirty="0" sz="2400" kumimoji="1" lang="en-US" smtClean="0">
                  <a:latin typeface="+mn-ea"/>
                </a:rPr>
                <a:t>=0</a:t>
              </a:r>
              <a:endParaRPr altLang="zh-CN" baseline="-25000" b="1" dirty="0" sz="2400" kumimoji="1" lang="en-US" smtClean="0">
                <a:latin typeface="+mn-ea"/>
              </a:endParaRPr>
            </a:p>
          </p:txBody>
        </p:sp>
      </p:grpSp>
      <p:grpSp>
        <p:nvGrpSpPr>
          <p:cNvPr id="39" name="组合 6"/>
          <p:cNvGrpSpPr/>
          <p:nvPr/>
        </p:nvGrpSpPr>
        <p:grpSpPr>
          <a:xfrm>
            <a:off x="646446" y="820825"/>
            <a:ext cx="2918923" cy="461665"/>
            <a:chOff x="4401867" y="1297963"/>
            <a:chExt cx="2918923" cy="461665"/>
          </a:xfrm>
        </p:grpSpPr>
        <p:sp>
          <p:nvSpPr>
            <p:cNvPr id="1048607" name="文本框 59"/>
            <p:cNvSpPr txBox="1">
              <a:spLocks noChangeAspect="1" noMove="1" noResize="1" noRot="1" noAdjustHandles="1" noEditPoints="1" noChangeArrowheads="1" noChangeShapeType="1" noTextEdit="1"/>
            </p:cNvSpPr>
            <p:nvPr/>
          </p:nvSpPr>
          <p:spPr>
            <a:xfrm>
              <a:off x="4676809" y="1297963"/>
              <a:ext cx="2643981" cy="461665"/>
            </a:xfrm>
            <a:prstGeom prst="rect"/>
            <a:blipFill>
              <a:blip xmlns:r="http://schemas.openxmlformats.org/officeDocument/2006/relationships" r:embed="rId1"/>
              <a:stretch>
                <a:fillRect b="-18667"/>
              </a:stretch>
            </a:blipFill>
          </p:spPr>
          <p:txBody>
            <a:bodyPr/>
            <a:p>
              <a:r>
                <a:rPr altLang="en-US" lang="zh-CN">
                  <a:noFill/>
                </a:rPr>
                <a:t> </a:t>
              </a:r>
            </a:p>
          </p:txBody>
        </p:sp>
        <p:sp>
          <p:nvSpPr>
            <p:cNvPr id="1048608" name="椭圆 65"/>
            <p:cNvSpPr/>
            <p:nvPr/>
          </p:nvSpPr>
          <p:spPr>
            <a:xfrm>
              <a:off x="4401867" y="1401047"/>
              <a:ext cx="323518" cy="323518"/>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t>1</a:t>
              </a:r>
              <a:endParaRPr altLang="en-US" dirty="0" sz="2000" lang="zh-CN"/>
            </a:p>
          </p:txBody>
        </p:sp>
      </p:grpSp>
      <p:grpSp>
        <p:nvGrpSpPr>
          <p:cNvPr id="40" name="组合 2"/>
          <p:cNvGrpSpPr/>
          <p:nvPr/>
        </p:nvGrpSpPr>
        <p:grpSpPr>
          <a:xfrm>
            <a:off x="646446" y="1436493"/>
            <a:ext cx="5190311" cy="730008"/>
            <a:chOff x="3872157" y="1920788"/>
            <a:chExt cx="5190311" cy="730008"/>
          </a:xfrm>
        </p:grpSpPr>
        <p:sp>
          <p:nvSpPr>
            <p:cNvPr id="1048609" name="文本框 62"/>
            <p:cNvSpPr txBox="1">
              <a:spLocks noChangeAspect="1" noMove="1" noResize="1" noRot="1" noAdjustHandles="1" noEditPoints="1" noChangeArrowheads="1" noChangeShapeType="1" noTextEdit="1"/>
            </p:cNvSpPr>
            <p:nvPr/>
          </p:nvSpPr>
          <p:spPr>
            <a:xfrm>
              <a:off x="4070595" y="1920788"/>
              <a:ext cx="4991873" cy="730008"/>
            </a:xfrm>
            <a:prstGeom prst="rect"/>
            <a:blipFill>
              <a:blip xmlns:r="http://schemas.openxmlformats.org/officeDocument/2006/relationships" r:embed="rId2"/>
              <a:stretch>
                <a:fillRect/>
              </a:stretch>
            </a:blipFill>
          </p:spPr>
          <p:txBody>
            <a:bodyPr/>
            <a:p>
              <a:r>
                <a:rPr altLang="en-US" lang="zh-CN">
                  <a:noFill/>
                </a:rPr>
                <a:t> </a:t>
              </a:r>
            </a:p>
          </p:txBody>
        </p:sp>
        <p:sp>
          <p:nvSpPr>
            <p:cNvPr id="1048610" name="椭圆 66"/>
            <p:cNvSpPr/>
            <p:nvPr/>
          </p:nvSpPr>
          <p:spPr>
            <a:xfrm>
              <a:off x="3872157" y="2140278"/>
              <a:ext cx="323518" cy="323518"/>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smtClean="0"/>
                <a:t>2</a:t>
              </a:r>
              <a:endParaRPr altLang="en-US" dirty="0" sz="2000" lang="zh-CN"/>
            </a:p>
          </p:txBody>
        </p:sp>
      </p:grpSp>
      <p:sp>
        <p:nvSpPr>
          <p:cNvPr id="1048611" name="文本框 68"/>
          <p:cNvSpPr txBox="1"/>
          <p:nvPr/>
        </p:nvSpPr>
        <p:spPr>
          <a:xfrm>
            <a:off x="438293" y="2384849"/>
            <a:ext cx="4666379" cy="535939"/>
          </a:xfrm>
          <a:prstGeom prst="rect"/>
          <a:noFill/>
        </p:spPr>
        <p:txBody>
          <a:bodyPr rtlCol="0" wrap="square">
            <a:spAutoFit/>
          </a:bodyPr>
          <a:p>
            <a:pPr algn="just"/>
            <a:r>
              <a:rPr altLang="zh-CN" b="1" dirty="0" sz="2400" lang="en-US" err="1" smtClean="0">
                <a:latin typeface="Arial" panose="020B0604020202020204" pitchFamily="34" charset="0"/>
                <a:cs typeface="Arial" panose="020B0604020202020204" pitchFamily="34" charset="0"/>
              </a:rPr>
              <a:t>Transconuctance</a:t>
            </a:r>
            <a:r>
              <a:rPr altLang="zh-CN" b="1" dirty="0" sz="2400" lang="en-US" smtClean="0">
                <a:latin typeface="Arial" panose="020B0604020202020204" pitchFamily="34" charset="0"/>
                <a:cs typeface="Arial" panose="020B0604020202020204" pitchFamily="34" charset="0"/>
              </a:rPr>
              <a:t> </a:t>
            </a:r>
            <a:r>
              <a:rPr altLang="zh-CN" b="1" dirty="0" sz="2400" i="1" lang="en-US" smtClean="0">
                <a:latin typeface="Arial" panose="020B0604020202020204" pitchFamily="34" charset="0"/>
                <a:cs typeface="Arial" panose="020B0604020202020204" pitchFamily="34" charset="0"/>
              </a:rPr>
              <a:t>g</a:t>
            </a:r>
            <a:r>
              <a:rPr altLang="zh-CN" baseline="-25000" b="1" dirty="0" sz="2400" lang="en-US" smtClean="0">
                <a:latin typeface="Arial" panose="020B0604020202020204" pitchFamily="34" charset="0"/>
                <a:cs typeface="Arial" panose="020B0604020202020204" pitchFamily="34" charset="0"/>
              </a:rPr>
              <a:t>m</a:t>
            </a:r>
            <a:r>
              <a:rPr altLang="zh-CN" b="1" dirty="0" sz="2400" lang="en-US" smtClean="0">
                <a:latin typeface="Arial" panose="020B0604020202020204" pitchFamily="34" charset="0"/>
                <a:cs typeface="Arial" panose="020B0604020202020204" pitchFamily="34" charset="0"/>
              </a:rPr>
              <a:t>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互导</a:t>
            </a:r>
            <a:r>
              <a:rPr altLang="zh-CN" b="1" dirty="0" sz="2400" lang="en-US" smtClean="0">
                <a:latin typeface="宋体" panose="02010600030101010101" pitchFamily="2" charset="-122"/>
                <a:ea typeface="宋体" panose="02010600030101010101" pitchFamily="2" charset="-122"/>
                <a:cs typeface="Arial" panose="020B0604020202020204" pitchFamily="34" charset="0"/>
              </a:rPr>
              <a:t>/</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跨导</a:t>
            </a:r>
            <a:endParaRPr altLang="en-US" dirty="0" sz="2400" lang="zh-CN">
              <a:latin typeface="宋体" panose="02010600030101010101" pitchFamily="2" charset="-122"/>
              <a:ea typeface="宋体" panose="02010600030101010101" pitchFamily="2" charset="-122"/>
            </a:endParaRPr>
          </a:p>
        </p:txBody>
      </p:sp>
      <p:sp>
        <p:nvSpPr>
          <p:cNvPr id="1048612" name="文本框 69"/>
          <p:cNvSpPr txBox="1">
            <a:spLocks noChangeAspect="1" noMove="1" noResize="1" noRot="1" noAdjustHandles="1" noEditPoints="1" noChangeArrowheads="1" noChangeShapeType="1" noTextEdit="1"/>
          </p:cNvSpPr>
          <p:nvPr/>
        </p:nvSpPr>
        <p:spPr>
          <a:xfrm>
            <a:off x="1554828" y="2893468"/>
            <a:ext cx="2312030" cy="636777"/>
          </a:xfrm>
          <a:prstGeom prst="rect"/>
          <a:blipFill>
            <a:blip xmlns:r="http://schemas.openxmlformats.org/officeDocument/2006/relationships" r:embed="rId3"/>
            <a:stretch>
              <a:fillRect/>
            </a:stretch>
          </a:blipFill>
        </p:spPr>
        <p:txBody>
          <a:bodyPr/>
          <a:p>
            <a:r>
              <a:rPr altLang="en-US" lang="zh-CN">
                <a:noFill/>
              </a:rPr>
              <a:t> </a:t>
            </a:r>
          </a:p>
        </p:txBody>
      </p:sp>
      <p:sp>
        <p:nvSpPr>
          <p:cNvPr id="1048613" name="文本框 70"/>
          <p:cNvSpPr txBox="1">
            <a:spLocks noChangeAspect="1" noMove="1" noResize="1" noRot="1" noAdjustHandles="1" noEditPoints="1" noChangeArrowheads="1" noChangeShapeType="1" noTextEdit="1"/>
          </p:cNvSpPr>
          <p:nvPr/>
        </p:nvSpPr>
        <p:spPr>
          <a:xfrm>
            <a:off x="1290856" y="3695836"/>
            <a:ext cx="2839974" cy="636777"/>
          </a:xfrm>
          <a:prstGeom prst="rect"/>
          <a:blipFill>
            <a:blip xmlns:r="http://schemas.openxmlformats.org/officeDocument/2006/relationships" r:embed="rId4"/>
            <a:stretch>
              <a:fillRect/>
            </a:stretch>
          </a:blipFill>
        </p:spPr>
        <p:txBody>
          <a:bodyPr/>
          <a:p>
            <a:r>
              <a:rPr altLang="en-US" lang="zh-CN">
                <a:noFill/>
              </a:rPr>
              <a:t> </a:t>
            </a:r>
          </a:p>
        </p:txBody>
      </p:sp>
      <p:sp>
        <p:nvSpPr>
          <p:cNvPr id="1048614" name="文本框 72"/>
          <p:cNvSpPr txBox="1">
            <a:spLocks noChangeAspect="1" noMove="1" noResize="1" noRot="1" noAdjustHandles="1" noEditPoints="1" noChangeArrowheads="1" noChangeShapeType="1" noTextEdit="1"/>
          </p:cNvSpPr>
          <p:nvPr/>
        </p:nvSpPr>
        <p:spPr>
          <a:xfrm>
            <a:off x="854791" y="4540149"/>
            <a:ext cx="3578911" cy="722442"/>
          </a:xfrm>
          <a:prstGeom prst="rect"/>
          <a:blipFill>
            <a:blip xmlns:r="http://schemas.openxmlformats.org/officeDocument/2006/relationships" r:embed="rId5"/>
            <a:stretch>
              <a:fillRect/>
            </a:stretch>
          </a:blipFill>
        </p:spPr>
        <p:txBody>
          <a:bodyPr/>
          <a:p>
            <a:r>
              <a:rPr altLang="en-US" lang="zh-CN">
                <a:noFill/>
              </a:rPr>
              <a:t> </a:t>
            </a:r>
          </a:p>
        </p:txBody>
      </p:sp>
      <p:sp>
        <p:nvSpPr>
          <p:cNvPr id="1048615" name="圆角矩形 7"/>
          <p:cNvSpPr/>
          <p:nvPr/>
        </p:nvSpPr>
        <p:spPr>
          <a:xfrm>
            <a:off x="921388" y="4540149"/>
            <a:ext cx="3500252" cy="831951"/>
          </a:xfrm>
          <a:prstGeom prst="roundRect"/>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6" name="文本框 35"/>
          <p:cNvSpPr txBox="1">
            <a:spLocks noChangeAspect="1" noMove="1" noResize="1" noRot="1" noAdjustHandles="1" noEditPoints="1" noChangeArrowheads="1" noChangeShapeType="1" noTextEdit="1"/>
          </p:cNvSpPr>
          <p:nvPr/>
        </p:nvSpPr>
        <p:spPr>
          <a:xfrm>
            <a:off x="3482334" y="820825"/>
            <a:ext cx="1716200" cy="461665"/>
          </a:xfrm>
          <a:prstGeom prst="rect"/>
          <a:blipFill>
            <a:blip xmlns:r="http://schemas.openxmlformats.org/officeDocument/2006/relationships" r:embed="rId6"/>
            <a:stretch>
              <a:fillRect b="-2667"/>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40"/>
                                        </p:tgtEl>
                                        <p:attrNameLst>
                                          <p:attrName>style.visibility</p:attrName>
                                        </p:attrNameLst>
                                      </p:cBhvr>
                                      <p:to>
                                        <p:strVal val="visible"/>
                                      </p:to>
                                    </p:set>
                                    <p:animEffect transition="in" filter="wipe(down)">
                                      <p:cBhvr>
                                        <p:cTn dur="500" id="7"/>
                                        <p:tgtEl>
                                          <p:spTgt spid="4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11"/>
                                        </p:tgtEl>
                                        <p:attrNameLst>
                                          <p:attrName>style.visibility</p:attrName>
                                        </p:attrNameLst>
                                      </p:cBhvr>
                                      <p:to>
                                        <p:strVal val="visible"/>
                                      </p:to>
                                    </p:set>
                                    <p:animEffect transition="in" filter="wipe(down)">
                                      <p:cBhvr>
                                        <p:cTn dur="500" id="12"/>
                                        <p:tgtEl>
                                          <p:spTgt spid="1048611"/>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8612"/>
                                        </p:tgtEl>
                                        <p:attrNameLst>
                                          <p:attrName>style.visibility</p:attrName>
                                        </p:attrNameLst>
                                      </p:cBhvr>
                                      <p:to>
                                        <p:strVal val="visible"/>
                                      </p:to>
                                    </p:set>
                                    <p:animEffect transition="in" filter="wipe(down)">
                                      <p:cBhvr>
                                        <p:cTn dur="500" id="15"/>
                                        <p:tgtEl>
                                          <p:spTgt spid="1048612"/>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8613"/>
                                        </p:tgtEl>
                                        <p:attrNameLst>
                                          <p:attrName>style.visibility</p:attrName>
                                        </p:attrNameLst>
                                      </p:cBhvr>
                                      <p:to>
                                        <p:strVal val="visible"/>
                                      </p:to>
                                    </p:set>
                                    <p:animEffect transition="in" filter="wipe(down)">
                                      <p:cBhvr>
                                        <p:cTn dur="500" id="20"/>
                                        <p:tgtEl>
                                          <p:spTgt spid="104861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8614"/>
                                        </p:tgtEl>
                                        <p:attrNameLst>
                                          <p:attrName>style.visibility</p:attrName>
                                        </p:attrNameLst>
                                      </p:cBhvr>
                                      <p:to>
                                        <p:strVal val="visible"/>
                                      </p:to>
                                    </p:set>
                                    <p:animEffect transition="in" filter="wipe(down)">
                                      <p:cBhvr>
                                        <p:cTn dur="500" id="25"/>
                                        <p:tgtEl>
                                          <p:spTgt spid="1048614"/>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8615"/>
                                        </p:tgtEl>
                                        <p:attrNameLst>
                                          <p:attrName>style.visibility</p:attrName>
                                        </p:attrNameLst>
                                      </p:cBhvr>
                                      <p:to>
                                        <p:strVal val="visible"/>
                                      </p:to>
                                    </p:set>
                                    <p:animEffect transition="in" filter="wipe(down)">
                                      <p:cBhvr>
                                        <p:cTn dur="500" id="28"/>
                                        <p:tgtEl>
                                          <p:spTgt spid="104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2" grpId="0"/>
      <p:bldP spid="1048613" grpId="0"/>
      <p:bldP spid="1048614" grpId="0"/>
      <p:bldP spid="10486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5" name="组合 8"/>
          <p:cNvGrpSpPr/>
          <p:nvPr/>
        </p:nvGrpSpPr>
        <p:grpSpPr>
          <a:xfrm>
            <a:off x="2374899" y="415255"/>
            <a:ext cx="4062687" cy="858782"/>
            <a:chOff x="1716363" y="725648"/>
            <a:chExt cx="4062687" cy="858782"/>
          </a:xfrm>
        </p:grpSpPr>
        <p:sp>
          <p:nvSpPr>
            <p:cNvPr id="1048618" name="文本框 72"/>
            <p:cNvSpPr txBox="1">
              <a:spLocks noChangeAspect="1" noMove="1" noResize="1" noRot="1" noAdjustHandles="1" noEditPoints="1" noChangeArrowheads="1" noChangeShapeType="1" noTextEdit="1"/>
            </p:cNvSpPr>
            <p:nvPr/>
          </p:nvSpPr>
          <p:spPr>
            <a:xfrm>
              <a:off x="2056035" y="805390"/>
              <a:ext cx="3578911" cy="722442"/>
            </a:xfrm>
            <a:prstGeom prst="rect"/>
            <a:blipFill>
              <a:blip xmlns:r="http://schemas.openxmlformats.org/officeDocument/2006/relationships" r:embed="rId1"/>
              <a:stretch>
                <a:fillRect/>
              </a:stretch>
            </a:blipFill>
          </p:spPr>
          <p:txBody>
            <a:bodyPr/>
            <a:p>
              <a:r>
                <a:rPr altLang="en-US" lang="zh-CN">
                  <a:noFill/>
                </a:rPr>
                <a:t> </a:t>
              </a:r>
            </a:p>
          </p:txBody>
        </p:sp>
        <p:sp>
          <p:nvSpPr>
            <p:cNvPr id="1048619" name="圆角矩形 7"/>
            <p:cNvSpPr/>
            <p:nvPr/>
          </p:nvSpPr>
          <p:spPr>
            <a:xfrm>
              <a:off x="1716363" y="725648"/>
              <a:ext cx="4062687" cy="858782"/>
            </a:xfrm>
            <a:prstGeom prst="roundRect"/>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46" name="组合 9"/>
          <p:cNvGrpSpPr/>
          <p:nvPr/>
        </p:nvGrpSpPr>
        <p:grpSpPr>
          <a:xfrm>
            <a:off x="1782654" y="1489071"/>
            <a:ext cx="5279545" cy="535940"/>
            <a:chOff x="288082" y="2253458"/>
            <a:chExt cx="5279545" cy="535940"/>
          </a:xfrm>
        </p:grpSpPr>
        <p:sp>
          <p:nvSpPr>
            <p:cNvPr id="1048620" name="圆角矩形 39"/>
            <p:cNvSpPr/>
            <p:nvPr/>
          </p:nvSpPr>
          <p:spPr>
            <a:xfrm>
              <a:off x="288082" y="2253458"/>
              <a:ext cx="5219284" cy="461665"/>
            </a:xfrm>
            <a:prstGeom prst="round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47" name="组合 40"/>
            <p:cNvGrpSpPr/>
            <p:nvPr/>
          </p:nvGrpSpPr>
          <p:grpSpPr>
            <a:xfrm>
              <a:off x="379302" y="2253458"/>
              <a:ext cx="5188325" cy="535940"/>
              <a:chOff x="680078" y="4168130"/>
              <a:chExt cx="4411409" cy="535940"/>
            </a:xfrm>
          </p:grpSpPr>
          <p:sp>
            <p:nvSpPr>
              <p:cNvPr id="1048621" name="Rectangle 67"/>
              <p:cNvSpPr>
                <a:spLocks noChangeArrowheads="1"/>
              </p:cNvSpPr>
              <p:nvPr/>
            </p:nvSpPr>
            <p:spPr bwMode="auto">
              <a:xfrm>
                <a:off x="680078" y="4168130"/>
                <a:ext cx="3084511" cy="535940"/>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Input signal </a:t>
                </a:r>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r>
                  <a:rPr altLang="zh-CN" b="1" dirty="0" sz="2400" lang="en-US" smtClean="0">
                    <a:latin typeface="Arial" panose="020B0604020202020204" pitchFamily="34" charset="0"/>
                    <a:cs typeface="Arial" panose="020B0604020202020204" pitchFamily="34" charset="0"/>
                  </a:rPr>
                  <a:t> is small</a:t>
                </a:r>
                <a:endParaRPr altLang="en-US" b="1" dirty="0" sz="2400" lang="zh-CN" smtClean="0">
                  <a:latin typeface="Arial" panose="020B0604020202020204" pitchFamily="34" charset="0"/>
                  <a:cs typeface="Arial" panose="020B0604020202020204" pitchFamily="34" charset="0"/>
                </a:endParaRPr>
              </a:p>
            </p:txBody>
          </p:sp>
          <p:sp>
            <p:nvSpPr>
              <p:cNvPr id="1048622" name="Rectangle 67"/>
              <p:cNvSpPr>
                <a:spLocks noChangeArrowheads="1"/>
              </p:cNvSpPr>
              <p:nvPr/>
            </p:nvSpPr>
            <p:spPr bwMode="auto">
              <a:xfrm>
                <a:off x="3502378" y="4168130"/>
                <a:ext cx="1589109" cy="461665"/>
              </a:xfrm>
              <a:prstGeom prst="rect"/>
              <a:noFill/>
              <a:ln>
                <a:noFill/>
              </a:ln>
              <a:effectLst/>
            </p:spPr>
            <p:txBody>
              <a:bodyPr wrap="square">
                <a:spAutoFit/>
              </a:bodyPr>
              <a:p>
                <a:pPr fontAlgn="base">
                  <a:spcBef>
                    <a:spcPct val="0"/>
                  </a:spcBef>
                  <a:spcAft>
                    <a:spcPct val="0"/>
                  </a:spcAft>
                </a:pPr>
                <a:r>
                  <a:rPr altLang="en-US" b="1" dirty="0" sz="2400" lang="zh-CN" smtClean="0">
                    <a:latin typeface="宋体" panose="02010600030101010101" pitchFamily="2" charset="-122"/>
                    <a:ea typeface="宋体" panose="02010600030101010101" pitchFamily="2" charset="-122"/>
                  </a:rPr>
                  <a:t>小信号条件</a:t>
                </a:r>
              </a:p>
            </p:txBody>
          </p:sp>
        </p:grpSp>
      </p:grpSp>
      <p:sp>
        <p:nvSpPr>
          <p:cNvPr id="1048623" name="Rectangle 67"/>
          <p:cNvSpPr>
            <a:spLocks noChangeAspect="1" noMove="1" noResize="1" noRot="1" noAdjustHandles="1" noEditPoints="1" noChangeArrowheads="1" noChangeShapeType="1" noTextEdit="1"/>
          </p:cNvSpPr>
          <p:nvPr/>
        </p:nvSpPr>
        <p:spPr bwMode="auto">
          <a:xfrm>
            <a:off x="1037325" y="2165770"/>
            <a:ext cx="7697787" cy="473206"/>
          </a:xfrm>
          <a:prstGeom prst="rect"/>
          <a:blipFill>
            <a:blip xmlns:r="http://schemas.openxmlformats.org/officeDocument/2006/relationships" r:embed="rId2"/>
            <a:stretch>
              <a:fillRect l="-238" t="-8974" b="-29487"/>
            </a:stretch>
          </a:blipFill>
          <a:ln>
            <a:noFill/>
          </a:ln>
          <a:effectLst/>
        </p:spPr>
        <p:txBody>
          <a:bodyPr/>
          <a:p>
            <a:r>
              <a:rPr altLang="en-US" lang="zh-CN">
                <a:noFill/>
              </a:rPr>
              <a:t> </a:t>
            </a:r>
          </a:p>
        </p:txBody>
      </p:sp>
      <p:grpSp>
        <p:nvGrpSpPr>
          <p:cNvPr id="48" name="组合 12"/>
          <p:cNvGrpSpPr/>
          <p:nvPr/>
        </p:nvGrpSpPr>
        <p:grpSpPr>
          <a:xfrm>
            <a:off x="725020" y="3780962"/>
            <a:ext cx="2601163" cy="2473558"/>
            <a:chOff x="896969" y="3513737"/>
            <a:chExt cx="2601163" cy="2473558"/>
          </a:xfrm>
        </p:grpSpPr>
        <p:grpSp>
          <p:nvGrpSpPr>
            <p:cNvPr id="49" name="组合 10"/>
            <p:cNvGrpSpPr/>
            <p:nvPr/>
          </p:nvGrpSpPr>
          <p:grpSpPr>
            <a:xfrm>
              <a:off x="896969" y="3911729"/>
              <a:ext cx="2601163" cy="2075566"/>
              <a:chOff x="896969" y="3911729"/>
              <a:chExt cx="2601163" cy="2075566"/>
            </a:xfrm>
          </p:grpSpPr>
          <p:grpSp>
            <p:nvGrpSpPr>
              <p:cNvPr id="50" name="组合 55"/>
              <p:cNvGrpSpPr/>
              <p:nvPr/>
            </p:nvGrpSpPr>
            <p:grpSpPr>
              <a:xfrm>
                <a:off x="896969" y="3911729"/>
                <a:ext cx="2601163" cy="2075566"/>
                <a:chOff x="5758661" y="2951384"/>
                <a:chExt cx="2601163" cy="2075566"/>
              </a:xfrm>
            </p:grpSpPr>
            <p:grpSp>
              <p:nvGrpSpPr>
                <p:cNvPr id="51" name="组合 84"/>
                <p:cNvGrpSpPr/>
                <p:nvPr/>
              </p:nvGrpSpPr>
              <p:grpSpPr>
                <a:xfrm>
                  <a:off x="5758661" y="2951384"/>
                  <a:ext cx="2601163" cy="2075566"/>
                  <a:chOff x="561159" y="2261058"/>
                  <a:chExt cx="2601163" cy="2075566"/>
                </a:xfrm>
              </p:grpSpPr>
              <p:grpSp>
                <p:nvGrpSpPr>
                  <p:cNvPr id="52" name="组合 91"/>
                  <p:cNvGrpSpPr/>
                  <p:nvPr/>
                </p:nvGrpSpPr>
                <p:grpSpPr>
                  <a:xfrm>
                    <a:off x="561159" y="2261058"/>
                    <a:ext cx="2601163" cy="2075566"/>
                    <a:chOff x="3898420" y="1900738"/>
                    <a:chExt cx="2601163" cy="2075566"/>
                  </a:xfrm>
                </p:grpSpPr>
                <p:grpSp>
                  <p:nvGrpSpPr>
                    <p:cNvPr id="53" name="Group 229"/>
                    <p:cNvGrpSpPr/>
                    <p:nvPr/>
                  </p:nvGrpSpPr>
                  <p:grpSpPr bwMode="auto">
                    <a:xfrm>
                      <a:off x="4493596" y="2070015"/>
                      <a:ext cx="673105" cy="1628775"/>
                      <a:chOff x="3721" y="1295"/>
                      <a:chExt cx="424" cy="1026"/>
                    </a:xfrm>
                  </p:grpSpPr>
                  <p:sp>
                    <p:nvSpPr>
                      <p:cNvPr id="1048624" name="Line 185"/>
                      <p:cNvSpPr>
                        <a:spLocks noChangeShapeType="1"/>
                      </p:cNvSpPr>
                      <p:nvPr/>
                    </p:nvSpPr>
                    <p:spPr bwMode="auto">
                      <a:xfrm>
                        <a:off x="4140" y="1756"/>
                        <a:ext cx="0" cy="56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625" name="Line 186"/>
                      <p:cNvSpPr>
                        <a:spLocks noChangeShapeType="1"/>
                      </p:cNvSpPr>
                      <p:nvPr/>
                    </p:nvSpPr>
                    <p:spPr bwMode="auto">
                      <a:xfrm>
                        <a:off x="4145" y="1295"/>
                        <a:ext cx="0" cy="36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04"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3" spid="_x0000_s7199" imgH="164880" imgW="152280" progId="Equation.3">
                              <p:embed/>
                            </p:oleObj>
                          </mc:Choice>
                          <mc:Fallback>
                            <p:oleObj name="Equation" r:id="rId3" spid="" imgH="164880" imgW="152280" progId="Equation.3">
                              <p:embed/>
                              <p:pic>
                                <p:nvPicPr>
                                  <p:cNvPr id="2097152"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grpSp>
                <p:sp>
                  <p:nvSpPr>
                    <p:cNvPr id="1048626" name="文本框 97"/>
                    <p:cNvSpPr txBox="1"/>
                    <p:nvPr/>
                  </p:nvSpPr>
                  <p:spPr>
                    <a:xfrm>
                      <a:off x="3898420" y="257393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627" name="文本框 98"/>
                    <p:cNvSpPr txBox="1"/>
                    <p:nvPr/>
                  </p:nvSpPr>
                  <p:spPr>
                    <a:xfrm>
                      <a:off x="5005191" y="363775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628" name="文本框 99"/>
                    <p:cNvSpPr txBox="1"/>
                    <p:nvPr/>
                  </p:nvSpPr>
                  <p:spPr>
                    <a:xfrm>
                      <a:off x="6173270" y="190073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cxnSp>
                <p:nvCxnSpPr>
                  <p:cNvPr id="3145728" name="直接箭头连接符 89"/>
                  <p:cNvCxnSpPr>
                    <a:cxnSpLocks/>
                  </p:cNvCxnSpPr>
                  <p:nvPr/>
                </p:nvCxnSpPr>
                <p:spPr>
                  <a:xfrm rot="5400000" flipH="1">
                    <a:off x="2277928" y="207121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grpSp>
              <p:nvGrpSpPr>
                <p:cNvPr id="54" name="组合 60"/>
                <p:cNvGrpSpPr/>
                <p:nvPr/>
              </p:nvGrpSpPr>
              <p:grpSpPr>
                <a:xfrm>
                  <a:off x="5951376" y="3603149"/>
                  <a:ext cx="1074321" cy="508137"/>
                  <a:chOff x="3514869" y="2630019"/>
                  <a:chExt cx="1258986" cy="595480"/>
                </a:xfrm>
              </p:grpSpPr>
              <p:grpSp>
                <p:nvGrpSpPr>
                  <p:cNvPr id="55" name="组合 75"/>
                  <p:cNvGrpSpPr/>
                  <p:nvPr/>
                </p:nvGrpSpPr>
                <p:grpSpPr>
                  <a:xfrm>
                    <a:off x="4316644" y="2630019"/>
                    <a:ext cx="457211" cy="512766"/>
                    <a:chOff x="787389" y="4967287"/>
                    <a:chExt cx="457211" cy="512766"/>
                  </a:xfrm>
                </p:grpSpPr>
                <p:sp>
                  <p:nvSpPr>
                    <p:cNvPr id="1048629" name="Line 45"/>
                    <p:cNvSpPr>
                      <a:spLocks noChangeShapeType="1"/>
                    </p:cNvSpPr>
                    <p:nvPr/>
                  </p:nvSpPr>
                  <p:spPr bwMode="auto">
                    <a:xfrm>
                      <a:off x="787400" y="4967287"/>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30"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31"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32" name="Line 52"/>
                    <p:cNvSpPr>
                      <a:spLocks noChangeShapeType="1"/>
                    </p:cNvSpPr>
                    <p:nvPr/>
                  </p:nvSpPr>
                  <p:spPr bwMode="auto">
                    <a:xfrm flipH="1">
                      <a:off x="787389" y="5265737"/>
                      <a:ext cx="457210"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633" name="Line 45"/>
                  <p:cNvSpPr>
                    <a:spLocks noChangeShapeType="1"/>
                  </p:cNvSpPr>
                  <p:nvPr/>
                </p:nvSpPr>
                <p:spPr bwMode="auto">
                  <a:xfrm>
                    <a:off x="4316648" y="3044366"/>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34" name="Line 45"/>
                  <p:cNvSpPr>
                    <a:spLocks noChangeShapeType="1"/>
                  </p:cNvSpPr>
                  <p:nvPr/>
                </p:nvSpPr>
                <p:spPr bwMode="auto">
                  <a:xfrm>
                    <a:off x="4316644" y="2834811"/>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35"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36" name="Line 48"/>
                  <p:cNvSpPr>
                    <a:spLocks noChangeShapeType="1"/>
                  </p:cNvSpPr>
                  <p:nvPr/>
                </p:nvSpPr>
                <p:spPr bwMode="auto">
                  <a:xfrm>
                    <a:off x="3514869" y="3144368"/>
                    <a:ext cx="699542"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grpSp>
          <p:sp>
            <p:nvSpPr>
              <p:cNvPr id="1048637" name="Oval 226"/>
              <p:cNvSpPr>
                <a:spLocks noChangeArrowheads="1"/>
              </p:cNvSpPr>
              <p:nvPr/>
            </p:nvSpPr>
            <p:spPr bwMode="auto">
              <a:xfrm>
                <a:off x="3091343"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638" name="Line 48"/>
              <p:cNvSpPr>
                <a:spLocks noChangeShapeType="1"/>
              </p:cNvSpPr>
              <p:nvPr/>
            </p:nvSpPr>
            <p:spPr bwMode="auto">
              <a:xfrm>
                <a:off x="2161855" y="4089160"/>
                <a:ext cx="908572"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39" name="Line 48"/>
              <p:cNvSpPr>
                <a:spLocks noChangeShapeType="1"/>
              </p:cNvSpPr>
              <p:nvPr/>
            </p:nvSpPr>
            <p:spPr bwMode="auto">
              <a:xfrm>
                <a:off x="1114316" y="5709782"/>
                <a:ext cx="1977027"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40" name="Oval 226"/>
              <p:cNvSpPr>
                <a:spLocks noChangeArrowheads="1"/>
              </p:cNvSpPr>
              <p:nvPr/>
            </p:nvSpPr>
            <p:spPr bwMode="auto">
              <a:xfrm>
                <a:off x="992078" y="493825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641" name="Oval 226"/>
              <p:cNvSpPr>
                <a:spLocks noChangeArrowheads="1"/>
              </p:cNvSpPr>
              <p:nvPr/>
            </p:nvSpPr>
            <p:spPr bwMode="auto">
              <a:xfrm>
                <a:off x="988237"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642" name="Oval 226"/>
              <p:cNvSpPr>
                <a:spLocks noChangeArrowheads="1"/>
              </p:cNvSpPr>
              <p:nvPr/>
            </p:nvSpPr>
            <p:spPr bwMode="auto">
              <a:xfrm>
                <a:off x="3070427" y="4019887"/>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643" name="矩形 11"/>
            <p:cNvSpPr>
              <a:spLocks noChangeAspect="1" noMove="1" noResize="1" noRot="1" noAdjustHandles="1" noEditPoints="1" noChangeArrowheads="1" noChangeShapeType="1" noTextEdit="1"/>
            </p:cNvSpPr>
            <p:nvPr/>
          </p:nvSpPr>
          <p:spPr>
            <a:xfrm>
              <a:off x="2457951" y="3513737"/>
              <a:ext cx="428569" cy="377989"/>
            </a:xfrm>
            <a:prstGeom prst="rect"/>
            <a:blipFill>
              <a:blip xmlns:r="http://schemas.openxmlformats.org/officeDocument/2006/relationships" r:embed="rId5"/>
              <a:stretch>
                <a:fillRect b="-1613"/>
              </a:stretch>
            </a:blipFill>
          </p:spPr>
          <p:txBody>
            <a:bodyPr/>
            <a:p>
              <a:r>
                <a:rPr altLang="en-US" lang="zh-CN">
                  <a:noFill/>
                </a:rPr>
                <a:t> </a:t>
              </a:r>
            </a:p>
          </p:txBody>
        </p:sp>
      </p:grpSp>
      <p:grpSp>
        <p:nvGrpSpPr>
          <p:cNvPr id="56" name="组合 15"/>
          <p:cNvGrpSpPr/>
          <p:nvPr/>
        </p:nvGrpSpPr>
        <p:grpSpPr>
          <a:xfrm>
            <a:off x="4375087" y="3795567"/>
            <a:ext cx="4125000" cy="2469136"/>
            <a:chOff x="4349188" y="3958484"/>
            <a:chExt cx="4125000" cy="2469136"/>
          </a:xfrm>
        </p:grpSpPr>
        <p:grpSp>
          <p:nvGrpSpPr>
            <p:cNvPr id="57" name="组合 14"/>
            <p:cNvGrpSpPr/>
            <p:nvPr/>
          </p:nvGrpSpPr>
          <p:grpSpPr>
            <a:xfrm>
              <a:off x="4349188" y="3958484"/>
              <a:ext cx="4125000" cy="2469136"/>
              <a:chOff x="4349188" y="3958484"/>
              <a:chExt cx="4125000" cy="2469136"/>
            </a:xfrm>
          </p:grpSpPr>
          <p:grpSp>
            <p:nvGrpSpPr>
              <p:cNvPr id="58" name="组合 118"/>
              <p:cNvGrpSpPr/>
              <p:nvPr/>
            </p:nvGrpSpPr>
            <p:grpSpPr>
              <a:xfrm>
                <a:off x="4349188" y="4242986"/>
                <a:ext cx="4125000" cy="2184634"/>
                <a:chOff x="719549" y="3845301"/>
                <a:chExt cx="4125000" cy="2184634"/>
              </a:xfrm>
            </p:grpSpPr>
            <p:grpSp>
              <p:nvGrpSpPr>
                <p:cNvPr id="59" name="组合 119"/>
                <p:cNvGrpSpPr/>
                <p:nvPr/>
              </p:nvGrpSpPr>
              <p:grpSpPr>
                <a:xfrm>
                  <a:off x="719549" y="3845301"/>
                  <a:ext cx="4125000" cy="2184634"/>
                  <a:chOff x="719549" y="3845301"/>
                  <a:chExt cx="4125000" cy="2184634"/>
                </a:xfrm>
              </p:grpSpPr>
              <p:grpSp>
                <p:nvGrpSpPr>
                  <p:cNvPr id="60" name="组合 121"/>
                  <p:cNvGrpSpPr/>
                  <p:nvPr/>
                </p:nvGrpSpPr>
                <p:grpSpPr>
                  <a:xfrm>
                    <a:off x="719549" y="3845301"/>
                    <a:ext cx="4125000" cy="2184634"/>
                    <a:chOff x="5581241" y="2884956"/>
                    <a:chExt cx="4125000" cy="2184634"/>
                  </a:xfrm>
                </p:grpSpPr>
                <p:grpSp>
                  <p:nvGrpSpPr>
                    <p:cNvPr id="61" name="组合 128"/>
                    <p:cNvGrpSpPr/>
                    <p:nvPr/>
                  </p:nvGrpSpPr>
                  <p:grpSpPr>
                    <a:xfrm>
                      <a:off x="5581241" y="2884956"/>
                      <a:ext cx="4125000" cy="2184634"/>
                      <a:chOff x="383739" y="2194630"/>
                      <a:chExt cx="4125000" cy="2184634"/>
                    </a:xfrm>
                  </p:grpSpPr>
                  <p:grpSp>
                    <p:nvGrpSpPr>
                      <p:cNvPr id="62" name="组合 139"/>
                      <p:cNvGrpSpPr/>
                      <p:nvPr/>
                    </p:nvGrpSpPr>
                    <p:grpSpPr>
                      <a:xfrm>
                        <a:off x="383739" y="2194630"/>
                        <a:ext cx="4125000" cy="2184634"/>
                        <a:chOff x="3721000" y="1834310"/>
                        <a:chExt cx="4125000" cy="2184634"/>
                      </a:xfrm>
                    </p:grpSpPr>
                    <p:sp>
                      <p:nvSpPr>
                        <p:cNvPr id="1048644" name="Line 185"/>
                        <p:cNvSpPr>
                          <a:spLocks noChangeShapeType="1"/>
                        </p:cNvSpPr>
                        <p:nvPr/>
                      </p:nvSpPr>
                      <p:spPr bwMode="auto">
                        <a:xfrm>
                          <a:off x="6723741" y="2078169"/>
                          <a:ext cx="0" cy="162062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645" name="文本框 142"/>
                        <p:cNvSpPr txBox="1"/>
                        <p:nvPr/>
                      </p:nvSpPr>
                      <p:spPr>
                        <a:xfrm>
                          <a:off x="3721000" y="183431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646" name="文本框 143"/>
                        <p:cNvSpPr txBox="1"/>
                        <p:nvPr/>
                      </p:nvSpPr>
                      <p:spPr>
                        <a:xfrm>
                          <a:off x="5546354" y="368039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647" name="文本框 144"/>
                        <p:cNvSpPr txBox="1"/>
                        <p:nvPr/>
                      </p:nvSpPr>
                      <p:spPr>
                        <a:xfrm>
                          <a:off x="7519687" y="190073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cxnSp>
                    <p:nvCxnSpPr>
                      <p:cNvPr id="3145729" name="直接箭头连接符 140"/>
                      <p:cNvCxnSpPr>
                        <a:cxnSpLocks/>
                      </p:cNvCxnSpPr>
                      <p:nvPr/>
                    </p:nvCxnSpPr>
                    <p:spPr>
                      <a:xfrm rot="5400000" flipH="1">
                        <a:off x="3799730" y="2113182"/>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8648" name="Line 48"/>
                    <p:cNvSpPr>
                      <a:spLocks noChangeShapeType="1"/>
                    </p:cNvSpPr>
                    <p:nvPr/>
                  </p:nvSpPr>
                  <p:spPr bwMode="auto">
                    <a:xfrm>
                      <a:off x="5985416" y="3128815"/>
                      <a:ext cx="749815"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649" name="Oval 226"/>
                  <p:cNvSpPr>
                    <a:spLocks noChangeArrowheads="1"/>
                  </p:cNvSpPr>
                  <p:nvPr/>
                </p:nvSpPr>
                <p:spPr bwMode="auto">
                  <a:xfrm>
                    <a:off x="4458742"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650" name="Line 48"/>
                  <p:cNvSpPr>
                    <a:spLocks noChangeShapeType="1"/>
                  </p:cNvSpPr>
                  <p:nvPr/>
                </p:nvSpPr>
                <p:spPr bwMode="auto">
                  <a:xfrm>
                    <a:off x="2654087" y="4089160"/>
                    <a:ext cx="176275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51" name="Line 48"/>
                  <p:cNvSpPr>
                    <a:spLocks noChangeShapeType="1"/>
                  </p:cNvSpPr>
                  <p:nvPr/>
                </p:nvSpPr>
                <p:spPr bwMode="auto">
                  <a:xfrm>
                    <a:off x="1114316" y="5709782"/>
                    <a:ext cx="334442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652" name="Oval 226"/>
                  <p:cNvSpPr>
                    <a:spLocks noChangeArrowheads="1"/>
                  </p:cNvSpPr>
                  <p:nvPr/>
                </p:nvSpPr>
                <p:spPr bwMode="auto">
                  <a:xfrm>
                    <a:off x="989650" y="402296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653" name="Oval 226"/>
                  <p:cNvSpPr>
                    <a:spLocks noChangeArrowheads="1"/>
                  </p:cNvSpPr>
                  <p:nvPr/>
                </p:nvSpPr>
                <p:spPr bwMode="auto">
                  <a:xfrm>
                    <a:off x="988237"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654" name="Oval 226"/>
                  <p:cNvSpPr>
                    <a:spLocks noChangeArrowheads="1"/>
                  </p:cNvSpPr>
                  <p:nvPr/>
                </p:nvSpPr>
                <p:spPr bwMode="auto">
                  <a:xfrm>
                    <a:off x="4416844" y="4019887"/>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655" name="矩形 120"/>
                <p:cNvSpPr>
                  <a:spLocks noChangeAspect="1" noMove="1" noResize="1" noRot="1" noAdjustHandles="1" noEditPoints="1" noChangeArrowheads="1" noChangeShapeType="1" noTextEdit="1"/>
                </p:cNvSpPr>
                <p:nvPr/>
              </p:nvSpPr>
              <p:spPr>
                <a:xfrm>
                  <a:off x="1644968" y="4684731"/>
                  <a:ext cx="568041" cy="410497"/>
                </a:xfrm>
                <a:prstGeom prst="rect"/>
                <a:blipFill>
                  <a:blip xmlns:r="http://schemas.openxmlformats.org/officeDocument/2006/relationships" r:embed="rId6"/>
                  <a:stretch>
                    <a:fillRect b="-4478"/>
                  </a:stretch>
                </a:blipFill>
              </p:spPr>
              <p:txBody>
                <a:bodyPr/>
                <a:p>
                  <a:r>
                    <a:rPr altLang="en-US" lang="zh-CN">
                      <a:noFill/>
                    </a:rPr>
                    <a:t> </a:t>
                  </a:r>
                </a:p>
              </p:txBody>
            </p:sp>
          </p:grpSp>
          <p:sp>
            <p:nvSpPr>
              <p:cNvPr id="1048656" name="Line 185"/>
              <p:cNvSpPr>
                <a:spLocks noChangeShapeType="1"/>
              </p:cNvSpPr>
              <p:nvPr/>
            </p:nvSpPr>
            <p:spPr bwMode="auto">
              <a:xfrm>
                <a:off x="6283726" y="4483275"/>
                <a:ext cx="0" cy="162062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657" name="等腰三角形 149"/>
              <p:cNvSpPr/>
              <p:nvPr/>
            </p:nvSpPr>
            <p:spPr>
              <a:xfrm>
                <a:off x="6139784" y="504359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8" name="等腰三角形 150"/>
              <p:cNvSpPr/>
              <p:nvPr/>
            </p:nvSpPr>
            <p:spPr>
              <a:xfrm flipV="1">
                <a:off x="6139783" y="529361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59" name="流程图: 过程 13"/>
              <p:cNvSpPr/>
              <p:nvPr/>
            </p:nvSpPr>
            <p:spPr>
              <a:xfrm>
                <a:off x="7273265" y="5073557"/>
                <a:ext cx="155196" cy="428216"/>
              </a:xfrm>
              <a:prstGeom prst="flowChartProcess"/>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60" name="Oval 226"/>
              <p:cNvSpPr>
                <a:spLocks noChangeArrowheads="1"/>
              </p:cNvSpPr>
              <p:nvPr/>
            </p:nvSpPr>
            <p:spPr bwMode="auto">
              <a:xfrm>
                <a:off x="5510134" y="442572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661" name="矩形 152"/>
              <p:cNvSpPr>
                <a:spLocks noChangeAspect="1" noMove="1" noResize="1" noRot="1" noAdjustHandles="1" noEditPoints="1" noChangeArrowheads="1" noChangeShapeType="1" noTextEdit="1"/>
              </p:cNvSpPr>
              <p:nvPr/>
            </p:nvSpPr>
            <p:spPr>
              <a:xfrm>
                <a:off x="5361090" y="4522826"/>
                <a:ext cx="410689" cy="369332"/>
              </a:xfrm>
              <a:prstGeom prst="rect"/>
              <a:blipFill>
                <a:blip xmlns:r="http://schemas.openxmlformats.org/officeDocument/2006/relationships" r:embed="rId7"/>
                <a:stretch>
                  <a:fillRect/>
                </a:stretch>
              </a:blipFill>
            </p:spPr>
            <p:txBody>
              <a:bodyPr/>
              <a:p>
                <a:r>
                  <a:rPr altLang="en-US" lang="zh-CN">
                    <a:noFill/>
                  </a:rPr>
                  <a:t> </a:t>
                </a:r>
              </a:p>
            </p:txBody>
          </p:sp>
          <p:sp>
            <p:nvSpPr>
              <p:cNvPr id="1048662" name="矩形 153"/>
              <p:cNvSpPr>
                <a:spLocks noChangeAspect="1" noMove="1" noResize="1" noRot="1" noAdjustHandles="1" noEditPoints="1" noChangeArrowheads="1" noChangeShapeType="1" noTextEdit="1"/>
              </p:cNvSpPr>
              <p:nvPr/>
            </p:nvSpPr>
            <p:spPr>
              <a:xfrm>
                <a:off x="5361090" y="5767675"/>
                <a:ext cx="410689" cy="369332"/>
              </a:xfrm>
              <a:prstGeom prst="rect"/>
              <a:blipFill>
                <a:blip xmlns:r="http://schemas.openxmlformats.org/officeDocument/2006/relationships" r:embed="rId8"/>
                <a:stretch>
                  <a:fillRect/>
                </a:stretch>
              </a:blipFill>
            </p:spPr>
            <p:txBody>
              <a:bodyPr/>
              <a:p>
                <a:r>
                  <a:rPr altLang="en-US" lang="zh-CN">
                    <a:noFill/>
                  </a:rPr>
                  <a:t> </a:t>
                </a:r>
              </a:p>
            </p:txBody>
          </p:sp>
          <p:sp>
            <p:nvSpPr>
              <p:cNvPr id="1048663" name="矩形 154"/>
              <p:cNvSpPr>
                <a:spLocks noChangeAspect="1" noMove="1" noResize="1" noRot="1" noAdjustHandles="1" noEditPoints="1" noChangeArrowheads="1" noChangeShapeType="1" noTextEdit="1"/>
              </p:cNvSpPr>
              <p:nvPr/>
            </p:nvSpPr>
            <p:spPr>
              <a:xfrm>
                <a:off x="6358736" y="5051740"/>
                <a:ext cx="874149" cy="410497"/>
              </a:xfrm>
              <a:prstGeom prst="rect"/>
              <a:blipFill>
                <a:blip xmlns:r="http://schemas.openxmlformats.org/officeDocument/2006/relationships" r:embed="rId9"/>
                <a:stretch>
                  <a:fillRect b="-4478"/>
                </a:stretch>
              </a:blipFill>
            </p:spPr>
            <p:txBody>
              <a:bodyPr/>
              <a:p>
                <a:r>
                  <a:rPr altLang="en-US" lang="zh-CN">
                    <a:noFill/>
                  </a:rPr>
                  <a:t> </a:t>
                </a:r>
              </a:p>
            </p:txBody>
          </p:sp>
          <p:sp>
            <p:nvSpPr>
              <p:cNvPr id="1048664" name="矩形 155"/>
              <p:cNvSpPr>
                <a:spLocks noChangeAspect="1" noMove="1" noResize="1" noRot="1" noAdjustHandles="1" noEditPoints="1" noChangeArrowheads="1" noChangeShapeType="1" noTextEdit="1"/>
              </p:cNvSpPr>
              <p:nvPr/>
            </p:nvSpPr>
            <p:spPr>
              <a:xfrm>
                <a:off x="7632598" y="3958484"/>
                <a:ext cx="428569" cy="377989"/>
              </a:xfrm>
              <a:prstGeom prst="rect"/>
              <a:blipFill>
                <a:blip xmlns:r="http://schemas.openxmlformats.org/officeDocument/2006/relationships" r:embed="rId10"/>
                <a:stretch>
                  <a:fillRect b="-1613"/>
                </a:stretch>
              </a:blipFill>
            </p:spPr>
            <p:txBody>
              <a:bodyPr/>
              <a:p>
                <a:r>
                  <a:rPr altLang="en-US" lang="zh-CN">
                    <a:noFill/>
                  </a:rPr>
                  <a:t> </a:t>
                </a:r>
              </a:p>
            </p:txBody>
          </p:sp>
          <p:sp>
            <p:nvSpPr>
              <p:cNvPr id="1048665" name="矩形 156"/>
              <p:cNvSpPr>
                <a:spLocks noChangeAspect="1" noMove="1" noResize="1" noRot="1" noAdjustHandles="1" noEditPoints="1" noChangeArrowheads="1" noChangeShapeType="1" noTextEdit="1"/>
              </p:cNvSpPr>
              <p:nvPr/>
            </p:nvSpPr>
            <p:spPr>
              <a:xfrm>
                <a:off x="7428461" y="5090164"/>
                <a:ext cx="518283" cy="369332"/>
              </a:xfrm>
              <a:prstGeom prst="rect"/>
              <a:blipFill>
                <a:blip xmlns:r="http://schemas.openxmlformats.org/officeDocument/2006/relationships" r:embed="rId11"/>
                <a:stretch>
                  <a:fillRect/>
                </a:stretch>
              </a:blipFill>
            </p:spPr>
            <p:txBody>
              <a:bodyPr/>
              <a:p>
                <a:r>
                  <a:rPr altLang="en-US" lang="zh-CN">
                    <a:noFill/>
                  </a:rPr>
                  <a:t> </a:t>
                </a:r>
              </a:p>
            </p:txBody>
          </p:sp>
        </p:grpSp>
        <p:sp>
          <p:nvSpPr>
            <p:cNvPr id="1048666" name="矩形 158"/>
            <p:cNvSpPr>
              <a:spLocks noChangeAspect="1" noMove="1" noResize="1" noRot="1" noAdjustHandles="1" noEditPoints="1" noChangeArrowheads="1" noChangeShapeType="1" noTextEdit="1"/>
            </p:cNvSpPr>
            <p:nvPr/>
          </p:nvSpPr>
          <p:spPr>
            <a:xfrm>
              <a:off x="7831809" y="5067217"/>
              <a:ext cx="579261" cy="377989"/>
            </a:xfrm>
            <a:prstGeom prst="rect"/>
            <a:blipFill>
              <a:blip xmlns:r="http://schemas.openxmlformats.org/officeDocument/2006/relationships" r:embed="rId12"/>
              <a:stretch>
                <a:fillRect b="-1613"/>
              </a:stretch>
            </a:blipFill>
          </p:spPr>
          <p:txBody>
            <a:bodyPr/>
            <a:p>
              <a:r>
                <a:rPr altLang="en-US" lang="zh-CN">
                  <a:noFill/>
                </a:rPr>
                <a:t> </a:t>
              </a:r>
            </a:p>
          </p:txBody>
        </p:sp>
        <p:sp>
          <p:nvSpPr>
            <p:cNvPr id="1048667" name="矩形 159"/>
            <p:cNvSpPr>
              <a:spLocks noChangeAspect="1" noMove="1" noResize="1" noRot="1" noAdjustHandles="1" noEditPoints="1" noChangeArrowheads="1" noChangeShapeType="1" noTextEdit="1"/>
            </p:cNvSpPr>
            <p:nvPr/>
          </p:nvSpPr>
          <p:spPr>
            <a:xfrm>
              <a:off x="7918292" y="4507627"/>
              <a:ext cx="410689" cy="369332"/>
            </a:xfrm>
            <a:prstGeom prst="rect"/>
            <a:blipFill>
              <a:blip xmlns:r="http://schemas.openxmlformats.org/officeDocument/2006/relationships" r:embed="rId13"/>
              <a:stretch>
                <a:fillRect/>
              </a:stretch>
            </a:blipFill>
          </p:spPr>
          <p:txBody>
            <a:bodyPr/>
            <a:p>
              <a:r>
                <a:rPr altLang="en-US" lang="zh-CN">
                  <a:noFill/>
                </a:rPr>
                <a:t> </a:t>
              </a:r>
            </a:p>
          </p:txBody>
        </p:sp>
        <p:sp>
          <p:nvSpPr>
            <p:cNvPr id="1048668" name="矩形 160"/>
            <p:cNvSpPr>
              <a:spLocks noChangeAspect="1" noMove="1" noResize="1" noRot="1" noAdjustHandles="1" noEditPoints="1" noChangeArrowheads="1" noChangeShapeType="1" noTextEdit="1"/>
            </p:cNvSpPr>
            <p:nvPr/>
          </p:nvSpPr>
          <p:spPr>
            <a:xfrm>
              <a:off x="7918292" y="5752476"/>
              <a:ext cx="410689" cy="369332"/>
            </a:xfrm>
            <a:prstGeom prst="rect"/>
            <a:blipFill>
              <a:blip xmlns:r="http://schemas.openxmlformats.org/officeDocument/2006/relationships" r:embed="rId14"/>
              <a:stretch>
                <a:fillRect/>
              </a:stretch>
            </a:blipFill>
          </p:spPr>
          <p:txBody>
            <a:bodyPr/>
            <a:p>
              <a:r>
                <a:rPr altLang="en-US" lang="zh-CN">
                  <a:noFill/>
                </a:rPr>
                <a:t> </a:t>
              </a:r>
            </a:p>
          </p:txBody>
        </p:sp>
      </p:grpSp>
      <p:grpSp>
        <p:nvGrpSpPr>
          <p:cNvPr id="63" name="组合 1"/>
          <p:cNvGrpSpPr/>
          <p:nvPr/>
        </p:nvGrpSpPr>
        <p:grpSpPr>
          <a:xfrm>
            <a:off x="2237315" y="2827649"/>
            <a:ext cx="5006933" cy="858782"/>
            <a:chOff x="2689757" y="2861599"/>
            <a:chExt cx="5006933" cy="858782"/>
          </a:xfrm>
        </p:grpSpPr>
        <p:grpSp>
          <p:nvGrpSpPr>
            <p:cNvPr id="64" name="组合 45"/>
            <p:cNvGrpSpPr/>
            <p:nvPr/>
          </p:nvGrpSpPr>
          <p:grpSpPr>
            <a:xfrm>
              <a:off x="2689757" y="2861599"/>
              <a:ext cx="5006933" cy="858782"/>
              <a:chOff x="583366" y="725648"/>
              <a:chExt cx="5006933" cy="858782"/>
            </a:xfrm>
          </p:grpSpPr>
          <p:sp>
            <p:nvSpPr>
              <p:cNvPr id="1048669" name="圆角矩形 48"/>
              <p:cNvSpPr/>
              <p:nvPr/>
            </p:nvSpPr>
            <p:spPr>
              <a:xfrm>
                <a:off x="583366" y="725648"/>
                <a:ext cx="4609419" cy="858782"/>
              </a:xfrm>
              <a:prstGeom prst="roundRect"/>
              <a:solidFill>
                <a:schemeClr val="accent1">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70" name="文本框 47"/>
              <p:cNvSpPr txBox="1">
                <a:spLocks noChangeAspect="1" noMove="1" noResize="1" noRot="1" noAdjustHandles="1" noEditPoints="1" noChangeArrowheads="1" noChangeShapeType="1" noTextEdit="1"/>
              </p:cNvSpPr>
              <p:nvPr/>
            </p:nvSpPr>
            <p:spPr>
              <a:xfrm>
                <a:off x="2011388" y="793818"/>
                <a:ext cx="3578911" cy="722442"/>
              </a:xfrm>
              <a:prstGeom prst="rect"/>
              <a:blipFill>
                <a:blip xmlns:r="http://schemas.openxmlformats.org/officeDocument/2006/relationships" r:embed="rId15"/>
                <a:stretch>
                  <a:fillRect/>
                </a:stretch>
              </a:blipFill>
            </p:spPr>
            <p:txBody>
              <a:bodyPr/>
              <a:p>
                <a:r>
                  <a:rPr altLang="en-US" lang="zh-CN">
                    <a:noFill/>
                  </a:rPr>
                  <a:t> </a:t>
                </a:r>
              </a:p>
            </p:txBody>
          </p:sp>
        </p:grpSp>
        <p:sp>
          <p:nvSpPr>
            <p:cNvPr id="1048671" name="文本框 86"/>
            <p:cNvSpPr txBox="1">
              <a:spLocks noChangeAspect="1" noMove="1" noResize="1" noRot="1" noAdjustHandles="1" noEditPoints="1" noChangeArrowheads="1" noChangeShapeType="1" noTextEdit="1"/>
            </p:cNvSpPr>
            <p:nvPr/>
          </p:nvSpPr>
          <p:spPr>
            <a:xfrm>
              <a:off x="2787826" y="3061942"/>
              <a:ext cx="1716200" cy="445956"/>
            </a:xfrm>
            <a:prstGeom prst="rect"/>
            <a:blipFill>
              <a:blip xmlns:r="http://schemas.openxmlformats.org/officeDocument/2006/relationships" r:embed="rId16"/>
              <a:stretch>
                <a:fillRect b="-5479"/>
              </a:stretch>
            </a:blipFill>
          </p:spPr>
          <p:txBody>
            <a:bodyPr/>
            <a:p>
              <a:r>
                <a:rPr altLang="en-US" lang="zh-CN">
                  <a:noFill/>
                </a:rPr>
                <a:t> </a:t>
              </a:r>
            </a:p>
          </p:txBody>
        </p:sp>
      </p:grpSp>
      <mc:AlternateContent xmlns:mc="http://schemas.openxmlformats.org/markup-compatibility/2006">
        <mc:Choice xmlns:p14="http://schemas.microsoft.com/office/powerpoint/2010/main" Requires="p14">
          <p:contentPart p14:bwMode="auto" r:id="rId17">
            <p14:nvContentPartPr>
              <p14:cNvPr id="1048672" name=""/>
              <p14:cNvContentPartPr/>
              <p14:nvPr/>
            </p14:nvContentPartPr>
            <p14:xfrm>
              <a:off x="5070931" y="1180053"/>
              <a:ext cx="2713366" cy="1038361"/>
            </p14:xfrm>
          </p:contentPart>
        </mc:Choice>
        <mc:Fallback>
          <p:sp>
            <p:nvSpPr>
              <p:cNvPr id="1048672" name=""/>
              <p:cNvSpPr/>
              <p:nvPr/>
            </p:nvSpPr>
            <p:spPr>
              <a:xfrm>
                <a:off x="5070931" y="1180053"/>
                <a:ext cx="2713366" cy="1038361"/>
              </a:xfrm>
            </p:spPr>
          </p:sp>
        </mc:Fallback>
      </mc:AlternateContent>
      <mc:AlternateContent xmlns:mc="http://schemas.openxmlformats.org/markup-compatibility/2006">
        <mc:Choice xmlns:p14="http://schemas.microsoft.com/office/powerpoint/2010/main" Requires="p14">
          <p:contentPart p14:bwMode="auto" r:id="rId18">
            <p14:nvContentPartPr>
              <p14:cNvPr id="1048673" name=""/>
              <p14:cNvContentPartPr/>
              <p14:nvPr/>
            </p14:nvContentPartPr>
            <p14:xfrm>
              <a:off x="7670446" y="774380"/>
              <a:ext cx="227331" cy="999353"/>
            </p14:xfrm>
          </p:contentPart>
        </mc:Choice>
        <mc:Fallback>
          <p:sp>
            <p:nvSpPr>
              <p:cNvPr id="1048673" name=""/>
              <p:cNvSpPr/>
              <p:nvPr/>
            </p:nvSpPr>
            <p:spPr>
              <a:xfrm>
                <a:off x="7670446" y="774380"/>
                <a:ext cx="227331" cy="999353"/>
              </a:xfrm>
            </p:spPr>
          </p:sp>
        </mc:Fallback>
      </mc:AlternateContent>
      <mc:AlternateContent xmlns:mc="http://schemas.openxmlformats.org/markup-compatibility/2006">
        <mc:Choice xmlns:p14="http://schemas.microsoft.com/office/powerpoint/2010/main" Requires="p14">
          <p:contentPart p14:bwMode="auto" r:id="rId19">
            <p14:nvContentPartPr>
              <p14:cNvPr id="1048674" name=""/>
              <p14:cNvContentPartPr/>
              <p14:nvPr/>
            </p14:nvContentPartPr>
            <p14:xfrm>
              <a:off x="7818490" y="764006"/>
              <a:ext cx="371480" cy="1045815"/>
            </p14:xfrm>
          </p:contentPart>
        </mc:Choice>
        <mc:Fallback>
          <p:sp>
            <p:nvSpPr>
              <p:cNvPr id="1048674" name=""/>
              <p:cNvSpPr/>
              <p:nvPr/>
            </p:nvSpPr>
            <p:spPr>
              <a:xfrm>
                <a:off x="7818490" y="764006"/>
                <a:ext cx="371480" cy="1045815"/>
              </a:xfrm>
            </p:spPr>
          </p:sp>
        </mc:Fallback>
      </mc:AlternateContent>
      <mc:AlternateContent xmlns:mc="http://schemas.openxmlformats.org/markup-compatibility/2006">
        <mc:Choice xmlns:p14="http://schemas.microsoft.com/office/powerpoint/2010/main" Requires="p14">
          <p:contentPart p14:bwMode="auto" r:id="rId20">
            <p14:nvContentPartPr>
              <p14:cNvPr id="1048675" name=""/>
              <p14:cNvContentPartPr/>
              <p14:nvPr/>
            </p14:nvContentPartPr>
            <p14:xfrm>
              <a:off x="7590872" y="895919"/>
              <a:ext cx="723895" cy="861324"/>
            </p14:xfrm>
          </p:contentPart>
        </mc:Choice>
        <mc:Fallback>
          <p:sp>
            <p:nvSpPr>
              <p:cNvPr id="1048675" name=""/>
              <p:cNvSpPr/>
              <p:nvPr/>
            </p:nvSpPr>
            <p:spPr>
              <a:xfrm>
                <a:off x="7590872" y="895919"/>
                <a:ext cx="723895" cy="861324"/>
              </a:xfrm>
            </p:spPr>
          </p:sp>
        </mc:Fallback>
      </mc:AlternateContent>
      <mc:AlternateContent xmlns:mc="http://schemas.openxmlformats.org/markup-compatibility/2006">
        <mc:Choice xmlns:p14="http://schemas.microsoft.com/office/powerpoint/2010/main" Requires="p14">
          <p:contentPart p14:bwMode="auto" r:id="rId21">
            <p14:nvContentPartPr>
              <p14:cNvPr id="1048676" name=""/>
              <p14:cNvContentPartPr/>
              <p14:nvPr/>
            </p14:nvContentPartPr>
            <p14:xfrm>
              <a:off x="7618020" y="1183933"/>
              <a:ext cx="493923" cy="599384"/>
            </p14:xfrm>
          </p:contentPart>
        </mc:Choice>
        <mc:Fallback>
          <p:sp>
            <p:nvSpPr>
              <p:cNvPr id="1048676" name=""/>
              <p:cNvSpPr/>
              <p:nvPr/>
            </p:nvSpPr>
            <p:spPr>
              <a:xfrm>
                <a:off x="7618020" y="1183933"/>
                <a:ext cx="493923" cy="599384"/>
              </a:xfrm>
            </p:spPr>
          </p:sp>
        </mc:Fallback>
      </mc:AlternateContent>
      <mc:AlternateContent xmlns:mc="http://schemas.openxmlformats.org/markup-compatibility/2006">
        <mc:Choice xmlns:p14="http://schemas.microsoft.com/office/powerpoint/2010/main" Requires="p14">
          <p:contentPart p14:bwMode="auto" r:id="rId22">
            <p14:nvContentPartPr>
              <p14:cNvPr id="1048677" name=""/>
              <p14:cNvContentPartPr/>
              <p14:nvPr/>
            </p14:nvContentPartPr>
            <p14:xfrm>
              <a:off x="7763977" y="768531"/>
              <a:ext cx="117553" cy="1025615"/>
            </p14:xfrm>
          </p:contentPart>
        </mc:Choice>
        <mc:Fallback>
          <p:sp>
            <p:nvSpPr>
              <p:cNvPr id="1048677" name=""/>
              <p:cNvSpPr/>
              <p:nvPr/>
            </p:nvSpPr>
            <p:spPr>
              <a:xfrm>
                <a:off x="7763977" y="768531"/>
                <a:ext cx="117553" cy="102561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23"/>
                                        </p:tgtEl>
                                        <p:attrNameLst>
                                          <p:attrName>style.visibility</p:attrName>
                                        </p:attrNameLst>
                                      </p:cBhvr>
                                      <p:to>
                                        <p:strVal val="visible"/>
                                      </p:to>
                                    </p:set>
                                    <p:animEffect transition="in" filter="wipe(down)">
                                      <p:cBhvr>
                                        <p:cTn dur="500" id="7"/>
                                        <p:tgtEl>
                                          <p:spTgt spid="104862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63"/>
                                        </p:tgtEl>
                                        <p:attrNameLst>
                                          <p:attrName>style.visibility</p:attrName>
                                        </p:attrNameLst>
                                      </p:cBhvr>
                                      <p:to>
                                        <p:strVal val="visible"/>
                                      </p:to>
                                    </p:set>
                                    <p:animEffect transition="in" filter="wipe(down)">
                                      <p:cBhvr>
                                        <p:cTn dur="500" id="12"/>
                                        <p:tgtEl>
                                          <p:spTgt spid="63"/>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56"/>
                                        </p:tgtEl>
                                        <p:attrNameLst>
                                          <p:attrName>style.visibility</p:attrName>
                                        </p:attrNameLst>
                                      </p:cBhvr>
                                      <p:to>
                                        <p:strVal val="visible"/>
                                      </p:to>
                                    </p:set>
                                    <p:animEffect transition="in" filter="wipe(down)">
                                      <p:cBhvr>
                                        <p:cTn dur="500" id="17"/>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9" name="组合 45"/>
          <p:cNvGrpSpPr/>
          <p:nvPr/>
        </p:nvGrpSpPr>
        <p:grpSpPr>
          <a:xfrm>
            <a:off x="0" y="417692"/>
            <a:ext cx="3578911" cy="858782"/>
            <a:chOff x="2011388" y="725648"/>
            <a:chExt cx="3578911" cy="858782"/>
          </a:xfrm>
        </p:grpSpPr>
        <p:sp>
          <p:nvSpPr>
            <p:cNvPr id="1048734" name="圆角矩形 48"/>
            <p:cNvSpPr/>
            <p:nvPr/>
          </p:nvSpPr>
          <p:spPr>
            <a:xfrm>
              <a:off x="2244055" y="725648"/>
              <a:ext cx="2948730" cy="858782"/>
            </a:xfrm>
            <a:prstGeom prst="roundRect"/>
            <a:solidFill>
              <a:schemeClr val="accent1">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35" name="文本框 47"/>
            <p:cNvSpPr txBox="1">
              <a:spLocks noChangeAspect="1" noMove="1" noResize="1" noRot="1" noAdjustHandles="1" noEditPoints="1" noChangeArrowheads="1" noChangeShapeType="1" noTextEdit="1"/>
            </p:cNvSpPr>
            <p:nvPr/>
          </p:nvSpPr>
          <p:spPr>
            <a:xfrm>
              <a:off x="2011388" y="793818"/>
              <a:ext cx="3578911" cy="722442"/>
            </a:xfrm>
            <a:prstGeom prst="rect"/>
            <a:blipFill>
              <a:blip xmlns:r="http://schemas.openxmlformats.org/officeDocument/2006/relationships" r:embed="rId1"/>
              <a:stretch>
                <a:fillRect/>
              </a:stretch>
            </a:blipFill>
          </p:spPr>
          <p:txBody>
            <a:bodyPr/>
            <a:p>
              <a:r>
                <a:rPr altLang="en-US" lang="zh-CN">
                  <a:noFill/>
                </a:rPr>
                <a:t> </a:t>
              </a:r>
            </a:p>
          </p:txBody>
        </p:sp>
      </p:grpSp>
      <p:sp>
        <p:nvSpPr>
          <p:cNvPr id="1048736" name="文本框 85"/>
          <p:cNvSpPr txBox="1">
            <a:spLocks noChangeAspect="1" noMove="1" noResize="1" noRot="1" noAdjustHandles="1" noEditPoints="1" noChangeArrowheads="1" noChangeShapeType="1" noTextEdit="1"/>
          </p:cNvSpPr>
          <p:nvPr/>
        </p:nvSpPr>
        <p:spPr>
          <a:xfrm>
            <a:off x="3458324" y="525868"/>
            <a:ext cx="2839974" cy="636777"/>
          </a:xfrm>
          <a:prstGeom prst="rect"/>
          <a:blipFill>
            <a:blip xmlns:r="http://schemas.openxmlformats.org/officeDocument/2006/relationships" r:embed="rId2"/>
            <a:stretch>
              <a:fillRect/>
            </a:stretch>
          </a:blipFill>
        </p:spPr>
        <p:txBody>
          <a:bodyPr/>
          <a:p>
            <a:r>
              <a:rPr altLang="en-US" lang="zh-CN">
                <a:noFill/>
              </a:rPr>
              <a:t> </a:t>
            </a:r>
          </a:p>
        </p:txBody>
      </p:sp>
      <p:sp>
        <p:nvSpPr>
          <p:cNvPr id="1048737" name="Rectangle 67"/>
          <p:cNvSpPr>
            <a:spLocks noChangeAspect="1" noMove="1" noResize="1" noRot="1" noAdjustHandles="1" noEditPoints="1" noChangeArrowheads="1" noChangeShapeType="1" noTextEdit="1"/>
          </p:cNvSpPr>
          <p:nvPr/>
        </p:nvSpPr>
        <p:spPr bwMode="auto">
          <a:xfrm>
            <a:off x="459354" y="2114206"/>
            <a:ext cx="7608587" cy="675826"/>
          </a:xfrm>
          <a:prstGeom prst="rect"/>
          <a:blipFill>
            <a:blip xmlns:r="http://schemas.openxmlformats.org/officeDocument/2006/relationships" r:embed="rId3"/>
            <a:stretch>
              <a:fillRect l="-1202" b="-901"/>
            </a:stretch>
          </a:blipFill>
          <a:ln>
            <a:noFill/>
          </a:ln>
          <a:effectLst/>
        </p:spPr>
        <p:txBody>
          <a:bodyPr/>
          <a:p>
            <a:r>
              <a:rPr altLang="en-US" lang="zh-CN">
                <a:noFill/>
              </a:rPr>
              <a:t> </a:t>
            </a:r>
          </a:p>
        </p:txBody>
      </p:sp>
      <p:grpSp>
        <p:nvGrpSpPr>
          <p:cNvPr id="70" name="组合 1"/>
          <p:cNvGrpSpPr/>
          <p:nvPr/>
        </p:nvGrpSpPr>
        <p:grpSpPr>
          <a:xfrm>
            <a:off x="6207853" y="330718"/>
            <a:ext cx="2470471" cy="2117875"/>
            <a:chOff x="3716679" y="1344893"/>
            <a:chExt cx="5073973" cy="4349794"/>
          </a:xfrm>
        </p:grpSpPr>
        <p:sp>
          <p:nvSpPr>
            <p:cNvPr id="1048738" name="弧形 170"/>
            <p:cNvSpPr/>
            <p:nvPr/>
          </p:nvSpPr>
          <p:spPr>
            <a:xfrm flipH="1">
              <a:off x="5190410" y="260697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30" name="直接连接符 171"/>
            <p:cNvCxnSpPr>
              <a:cxnSpLocks/>
            </p:cNvCxnSpPr>
            <p:nvPr/>
          </p:nvCxnSpPr>
          <p:spPr>
            <a:xfrm>
              <a:off x="5634259" y="2603535"/>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1" name="直接连接符 172"/>
            <p:cNvCxnSpPr>
              <a:cxnSpLocks/>
              <a:endCxn id="1048738" idx="2"/>
            </p:cNvCxnSpPr>
            <p:nvPr/>
          </p:nvCxnSpPr>
          <p:spPr>
            <a:xfrm flipV="1">
              <a:off x="4681712" y="2851078"/>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45732" name="直接箭头连接符 173"/>
            <p:cNvCxnSpPr>
              <a:cxnSpLocks/>
            </p:cNvCxnSpPr>
            <p:nvPr/>
          </p:nvCxnSpPr>
          <p:spPr>
            <a:xfrm>
              <a:off x="4671748" y="4728373"/>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39" name="文本框 174"/>
            <p:cNvSpPr txBox="1"/>
            <p:nvPr/>
          </p:nvSpPr>
          <p:spPr>
            <a:xfrm>
              <a:off x="7441927" y="4724367"/>
              <a:ext cx="1348725" cy="97032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DS</a:t>
              </a:r>
              <a:endParaRPr altLang="en-US" b="1" dirty="0" sz="2000" lang="zh-CN">
                <a:latin typeface="Arial" panose="020B0604020202020204" pitchFamily="34" charset="0"/>
                <a:cs typeface="Arial" panose="020B0604020202020204" pitchFamily="34" charset="0"/>
              </a:endParaRPr>
            </a:p>
          </p:txBody>
        </p:sp>
        <p:cxnSp>
          <p:nvCxnSpPr>
            <p:cNvPr id="3145733" name="直接箭头连接符 175"/>
            <p:cNvCxnSpPr>
              <a:cxnSpLocks/>
            </p:cNvCxnSpPr>
            <p:nvPr/>
          </p:nvCxnSpPr>
          <p:spPr>
            <a:xfrm flipV="1">
              <a:off x="4671748" y="1538524"/>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8740" name="文本框 176"/>
            <p:cNvSpPr txBox="1"/>
            <p:nvPr/>
          </p:nvSpPr>
          <p:spPr>
            <a:xfrm>
              <a:off x="3716679" y="1344893"/>
              <a:ext cx="1345088" cy="97032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D</a:t>
              </a:r>
              <a:endParaRPr altLang="en-US" b="1" dirty="0" sz="2000" lang="zh-CN">
                <a:latin typeface="Arial" panose="020B0604020202020204" pitchFamily="34" charset="0"/>
                <a:cs typeface="Arial" panose="020B0604020202020204" pitchFamily="34" charset="0"/>
              </a:endParaRPr>
            </a:p>
          </p:txBody>
        </p:sp>
      </p:grpSp>
      <p:sp>
        <p:nvSpPr>
          <p:cNvPr id="1048741" name="Rectangle 67"/>
          <p:cNvSpPr>
            <a:spLocks noChangeArrowheads="1"/>
          </p:cNvSpPr>
          <p:nvPr/>
        </p:nvSpPr>
        <p:spPr bwMode="auto">
          <a:xfrm>
            <a:off x="5215395" y="3228665"/>
            <a:ext cx="2737379" cy="461665"/>
          </a:xfrm>
          <a:prstGeom prst="rect"/>
          <a:noFill/>
          <a:ln>
            <a:noFill/>
          </a:ln>
          <a:effectLst/>
        </p:spPr>
        <p:txBody>
          <a:bodyPr wrap="square">
            <a:spAutoFit/>
          </a:bodyPr>
          <a:p>
            <a:pPr algn="ct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Simplified model</a:t>
            </a:r>
            <a:endParaRPr altLang="en-US" b="1" dirty="0" sz="2400" lang="zh-CN" smtClean="0">
              <a:latin typeface="Arial" panose="020B0604020202020204" pitchFamily="34" charset="0"/>
              <a:cs typeface="Arial" panose="020B0604020202020204" pitchFamily="34" charset="0"/>
            </a:endParaRPr>
          </a:p>
        </p:txBody>
      </p:sp>
      <p:grpSp>
        <p:nvGrpSpPr>
          <p:cNvPr id="71" name="组合 4"/>
          <p:cNvGrpSpPr/>
          <p:nvPr/>
        </p:nvGrpSpPr>
        <p:grpSpPr>
          <a:xfrm>
            <a:off x="4649547" y="3762011"/>
            <a:ext cx="4125000" cy="2469136"/>
            <a:chOff x="4649547" y="3762011"/>
            <a:chExt cx="4125000" cy="2469136"/>
          </a:xfrm>
        </p:grpSpPr>
        <p:grpSp>
          <p:nvGrpSpPr>
            <p:cNvPr id="72" name="组合 177"/>
            <p:cNvGrpSpPr/>
            <p:nvPr/>
          </p:nvGrpSpPr>
          <p:grpSpPr>
            <a:xfrm>
              <a:off x="4649547" y="3762011"/>
              <a:ext cx="4125000" cy="2469136"/>
              <a:chOff x="4349188" y="3958484"/>
              <a:chExt cx="4125000" cy="2469136"/>
            </a:xfrm>
          </p:grpSpPr>
          <p:grpSp>
            <p:nvGrpSpPr>
              <p:cNvPr id="73" name="组合 178"/>
              <p:cNvGrpSpPr/>
              <p:nvPr/>
            </p:nvGrpSpPr>
            <p:grpSpPr>
              <a:xfrm>
                <a:off x="4349188" y="3958484"/>
                <a:ext cx="4125000" cy="2469136"/>
                <a:chOff x="4349188" y="3958484"/>
                <a:chExt cx="4125000" cy="2469136"/>
              </a:xfrm>
            </p:grpSpPr>
            <p:grpSp>
              <p:nvGrpSpPr>
                <p:cNvPr id="74" name="组合 182"/>
                <p:cNvGrpSpPr/>
                <p:nvPr/>
              </p:nvGrpSpPr>
              <p:grpSpPr>
                <a:xfrm>
                  <a:off x="4349188" y="4242986"/>
                  <a:ext cx="4125000" cy="2184634"/>
                  <a:chOff x="719549" y="3845301"/>
                  <a:chExt cx="4125000" cy="2184634"/>
                </a:xfrm>
              </p:grpSpPr>
              <p:grpSp>
                <p:nvGrpSpPr>
                  <p:cNvPr id="75" name="组合 193"/>
                  <p:cNvGrpSpPr/>
                  <p:nvPr/>
                </p:nvGrpSpPr>
                <p:grpSpPr>
                  <a:xfrm>
                    <a:off x="719549" y="3845301"/>
                    <a:ext cx="4125000" cy="2184634"/>
                    <a:chOff x="719549" y="3845301"/>
                    <a:chExt cx="4125000" cy="2184634"/>
                  </a:xfrm>
                </p:grpSpPr>
                <p:grpSp>
                  <p:nvGrpSpPr>
                    <p:cNvPr id="76" name="组合 195"/>
                    <p:cNvGrpSpPr/>
                    <p:nvPr/>
                  </p:nvGrpSpPr>
                  <p:grpSpPr>
                    <a:xfrm>
                      <a:off x="719549" y="3845301"/>
                      <a:ext cx="4125000" cy="2184634"/>
                      <a:chOff x="5581241" y="2884956"/>
                      <a:chExt cx="4125000" cy="2184634"/>
                    </a:xfrm>
                  </p:grpSpPr>
                  <p:grpSp>
                    <p:nvGrpSpPr>
                      <p:cNvPr id="77" name="组合 202"/>
                      <p:cNvGrpSpPr/>
                      <p:nvPr/>
                    </p:nvGrpSpPr>
                    <p:grpSpPr>
                      <a:xfrm>
                        <a:off x="5581241" y="2884956"/>
                        <a:ext cx="4125000" cy="2184634"/>
                        <a:chOff x="383739" y="2194630"/>
                        <a:chExt cx="4125000" cy="2184634"/>
                      </a:xfrm>
                    </p:grpSpPr>
                    <p:grpSp>
                      <p:nvGrpSpPr>
                        <p:cNvPr id="78" name="组合 204"/>
                        <p:cNvGrpSpPr/>
                        <p:nvPr/>
                      </p:nvGrpSpPr>
                      <p:grpSpPr>
                        <a:xfrm>
                          <a:off x="383739" y="2194630"/>
                          <a:ext cx="4125000" cy="2184634"/>
                          <a:chOff x="3721000" y="1834310"/>
                          <a:chExt cx="4125000" cy="2184634"/>
                        </a:xfrm>
                      </p:grpSpPr>
                      <p:sp>
                        <p:nvSpPr>
                          <p:cNvPr id="1048742" name="文本框 207"/>
                          <p:cNvSpPr txBox="1"/>
                          <p:nvPr/>
                        </p:nvSpPr>
                        <p:spPr>
                          <a:xfrm>
                            <a:off x="3721000" y="183431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743" name="文本框 208"/>
                          <p:cNvSpPr txBox="1"/>
                          <p:nvPr/>
                        </p:nvSpPr>
                        <p:spPr>
                          <a:xfrm>
                            <a:off x="5546354" y="368039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744" name="文本框 209"/>
                          <p:cNvSpPr txBox="1"/>
                          <p:nvPr/>
                        </p:nvSpPr>
                        <p:spPr>
                          <a:xfrm>
                            <a:off x="7519687" y="190073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cxnSp>
                      <p:nvCxnSpPr>
                        <p:cNvPr id="3145734" name="直接箭头连接符 205"/>
                        <p:cNvCxnSpPr>
                          <a:cxnSpLocks/>
                        </p:cNvCxnSpPr>
                        <p:nvPr/>
                      </p:nvCxnSpPr>
                      <p:spPr>
                        <a:xfrm rot="5400000" flipH="1">
                          <a:off x="3799730" y="2113182"/>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8745" name="Line 48"/>
                      <p:cNvSpPr>
                        <a:spLocks noChangeShapeType="1"/>
                      </p:cNvSpPr>
                      <p:nvPr/>
                    </p:nvSpPr>
                    <p:spPr bwMode="auto">
                      <a:xfrm>
                        <a:off x="5985416" y="3128815"/>
                        <a:ext cx="749815"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746" name="Oval 226"/>
                    <p:cNvSpPr>
                      <a:spLocks noChangeArrowheads="1"/>
                    </p:cNvSpPr>
                    <p:nvPr/>
                  </p:nvSpPr>
                  <p:spPr bwMode="auto">
                    <a:xfrm>
                      <a:off x="4458742"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47" name="Line 48"/>
                    <p:cNvSpPr>
                      <a:spLocks noChangeShapeType="1"/>
                    </p:cNvSpPr>
                    <p:nvPr/>
                  </p:nvSpPr>
                  <p:spPr bwMode="auto">
                    <a:xfrm>
                      <a:off x="2654087" y="4089160"/>
                      <a:ext cx="176275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48" name="Line 48"/>
                    <p:cNvSpPr>
                      <a:spLocks noChangeShapeType="1"/>
                    </p:cNvSpPr>
                    <p:nvPr/>
                  </p:nvSpPr>
                  <p:spPr bwMode="auto">
                    <a:xfrm>
                      <a:off x="1114316" y="5709782"/>
                      <a:ext cx="334442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49" name="Oval 226"/>
                    <p:cNvSpPr>
                      <a:spLocks noChangeArrowheads="1"/>
                    </p:cNvSpPr>
                    <p:nvPr/>
                  </p:nvSpPr>
                  <p:spPr bwMode="auto">
                    <a:xfrm>
                      <a:off x="989650" y="402296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50" name="Oval 226"/>
                    <p:cNvSpPr>
                      <a:spLocks noChangeArrowheads="1"/>
                    </p:cNvSpPr>
                    <p:nvPr/>
                  </p:nvSpPr>
                  <p:spPr bwMode="auto">
                    <a:xfrm>
                      <a:off x="988237"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51" name="Oval 226"/>
                    <p:cNvSpPr>
                      <a:spLocks noChangeArrowheads="1"/>
                    </p:cNvSpPr>
                    <p:nvPr/>
                  </p:nvSpPr>
                  <p:spPr bwMode="auto">
                    <a:xfrm>
                      <a:off x="4416844" y="4019887"/>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752" name="矩形 194"/>
                  <p:cNvSpPr>
                    <a:spLocks noChangeAspect="1" noMove="1" noResize="1" noRot="1" noAdjustHandles="1" noEditPoints="1" noChangeArrowheads="1" noChangeShapeType="1" noTextEdit="1"/>
                  </p:cNvSpPr>
                  <p:nvPr/>
                </p:nvSpPr>
                <p:spPr>
                  <a:xfrm>
                    <a:off x="1644968" y="4684731"/>
                    <a:ext cx="568041" cy="410497"/>
                  </a:xfrm>
                  <a:prstGeom prst="rect"/>
                  <a:blipFill>
                    <a:blip xmlns:r="http://schemas.openxmlformats.org/officeDocument/2006/relationships" r:embed="rId4"/>
                    <a:stretch>
                      <a:fillRect b="-2941"/>
                    </a:stretch>
                  </a:blipFill>
                </p:spPr>
                <p:txBody>
                  <a:bodyPr/>
                  <a:p>
                    <a:r>
                      <a:rPr altLang="en-US" lang="zh-CN">
                        <a:noFill/>
                      </a:rPr>
                      <a:t> </a:t>
                    </a:r>
                  </a:p>
                </p:txBody>
              </p:sp>
            </p:grpSp>
            <p:sp>
              <p:nvSpPr>
                <p:cNvPr id="1048753" name="Line 185"/>
                <p:cNvSpPr>
                  <a:spLocks noChangeShapeType="1"/>
                </p:cNvSpPr>
                <p:nvPr/>
              </p:nvSpPr>
              <p:spPr bwMode="auto">
                <a:xfrm>
                  <a:off x="6283726" y="4483275"/>
                  <a:ext cx="0" cy="162062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754" name="等腰三角形 184"/>
                <p:cNvSpPr/>
                <p:nvPr/>
              </p:nvSpPr>
              <p:spPr>
                <a:xfrm>
                  <a:off x="6139784" y="504359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5" name="等腰三角形 185"/>
                <p:cNvSpPr/>
                <p:nvPr/>
              </p:nvSpPr>
              <p:spPr>
                <a:xfrm flipV="1">
                  <a:off x="6139783" y="529361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56" name="Oval 226"/>
                <p:cNvSpPr>
                  <a:spLocks noChangeArrowheads="1"/>
                </p:cNvSpPr>
                <p:nvPr/>
              </p:nvSpPr>
              <p:spPr bwMode="auto">
                <a:xfrm>
                  <a:off x="5510134" y="442572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57" name="矩形 188"/>
                <p:cNvSpPr>
                  <a:spLocks noChangeAspect="1" noMove="1" noResize="1" noRot="1" noAdjustHandles="1" noEditPoints="1" noChangeArrowheads="1" noChangeShapeType="1" noTextEdit="1"/>
                </p:cNvSpPr>
                <p:nvPr/>
              </p:nvSpPr>
              <p:spPr>
                <a:xfrm>
                  <a:off x="5361090" y="4522826"/>
                  <a:ext cx="410689" cy="369332"/>
                </a:xfrm>
                <a:prstGeom prst="rect"/>
                <a:blipFill>
                  <a:blip xmlns:r="http://schemas.openxmlformats.org/officeDocument/2006/relationships" r:embed="rId5"/>
                  <a:stretch>
                    <a:fillRect/>
                  </a:stretch>
                </a:blipFill>
              </p:spPr>
              <p:txBody>
                <a:bodyPr/>
                <a:p>
                  <a:r>
                    <a:rPr altLang="en-US" lang="zh-CN">
                      <a:noFill/>
                    </a:rPr>
                    <a:t> </a:t>
                  </a:r>
                </a:p>
              </p:txBody>
            </p:sp>
            <p:sp>
              <p:nvSpPr>
                <p:cNvPr id="1048758" name="矩形 189"/>
                <p:cNvSpPr>
                  <a:spLocks noChangeAspect="1" noMove="1" noResize="1" noRot="1" noAdjustHandles="1" noEditPoints="1" noChangeArrowheads="1" noChangeShapeType="1" noTextEdit="1"/>
                </p:cNvSpPr>
                <p:nvPr/>
              </p:nvSpPr>
              <p:spPr>
                <a:xfrm>
                  <a:off x="5361090" y="5767675"/>
                  <a:ext cx="410689" cy="369332"/>
                </a:xfrm>
                <a:prstGeom prst="rect"/>
                <a:blipFill>
                  <a:blip xmlns:r="http://schemas.openxmlformats.org/officeDocument/2006/relationships" r:embed="rId6"/>
                  <a:stretch>
                    <a:fillRect/>
                  </a:stretch>
                </a:blipFill>
              </p:spPr>
              <p:txBody>
                <a:bodyPr/>
                <a:p>
                  <a:r>
                    <a:rPr altLang="en-US" lang="zh-CN">
                      <a:noFill/>
                    </a:rPr>
                    <a:t> </a:t>
                  </a:r>
                </a:p>
              </p:txBody>
            </p:sp>
            <p:sp>
              <p:nvSpPr>
                <p:cNvPr id="1048759" name="矩形 190"/>
                <p:cNvSpPr>
                  <a:spLocks noChangeAspect="1" noMove="1" noResize="1" noRot="1" noAdjustHandles="1" noEditPoints="1" noChangeArrowheads="1" noChangeShapeType="1" noTextEdit="1"/>
                </p:cNvSpPr>
                <p:nvPr/>
              </p:nvSpPr>
              <p:spPr>
                <a:xfrm>
                  <a:off x="6358736" y="5051740"/>
                  <a:ext cx="874149" cy="410497"/>
                </a:xfrm>
                <a:prstGeom prst="rect"/>
                <a:blipFill>
                  <a:blip xmlns:r="http://schemas.openxmlformats.org/officeDocument/2006/relationships" r:embed="rId7"/>
                  <a:stretch>
                    <a:fillRect b="-2941"/>
                  </a:stretch>
                </a:blipFill>
              </p:spPr>
              <p:txBody>
                <a:bodyPr/>
                <a:p>
                  <a:r>
                    <a:rPr altLang="en-US" lang="zh-CN">
                      <a:noFill/>
                    </a:rPr>
                    <a:t> </a:t>
                  </a:r>
                </a:p>
              </p:txBody>
            </p:sp>
            <p:sp>
              <p:nvSpPr>
                <p:cNvPr id="1048760" name="矩形 191"/>
                <p:cNvSpPr>
                  <a:spLocks noChangeAspect="1" noMove="1" noResize="1" noRot="1" noAdjustHandles="1" noEditPoints="1" noChangeArrowheads="1" noChangeShapeType="1" noTextEdit="1"/>
                </p:cNvSpPr>
                <p:nvPr/>
              </p:nvSpPr>
              <p:spPr>
                <a:xfrm>
                  <a:off x="7632598" y="3958484"/>
                  <a:ext cx="428569" cy="377989"/>
                </a:xfrm>
                <a:prstGeom prst="rect"/>
                <a:blipFill>
                  <a:blip xmlns:r="http://schemas.openxmlformats.org/officeDocument/2006/relationships" r:embed="rId8"/>
                  <a:stretch>
                    <a:fillRect b="-1613"/>
                  </a:stretch>
                </a:blipFill>
              </p:spPr>
              <p:txBody>
                <a:bodyPr/>
                <a:p>
                  <a:r>
                    <a:rPr altLang="en-US" lang="zh-CN">
                      <a:noFill/>
                    </a:rPr>
                    <a:t> </a:t>
                  </a:r>
                </a:p>
              </p:txBody>
            </p:sp>
          </p:grpSp>
          <p:sp>
            <p:nvSpPr>
              <p:cNvPr id="1048761" name="矩形 179"/>
              <p:cNvSpPr>
                <a:spLocks noChangeAspect="1" noMove="1" noResize="1" noRot="1" noAdjustHandles="1" noEditPoints="1" noChangeArrowheads="1" noChangeShapeType="1" noTextEdit="1"/>
              </p:cNvSpPr>
              <p:nvPr/>
            </p:nvSpPr>
            <p:spPr>
              <a:xfrm>
                <a:off x="7831809" y="5067217"/>
                <a:ext cx="579261" cy="377989"/>
              </a:xfrm>
              <a:prstGeom prst="rect"/>
              <a:blipFill>
                <a:blip xmlns:r="http://schemas.openxmlformats.org/officeDocument/2006/relationships" r:embed="rId9"/>
                <a:stretch>
                  <a:fillRect b="-1613"/>
                </a:stretch>
              </a:blipFill>
            </p:spPr>
            <p:txBody>
              <a:bodyPr/>
              <a:p>
                <a:r>
                  <a:rPr altLang="en-US" lang="zh-CN">
                    <a:noFill/>
                  </a:rPr>
                  <a:t> </a:t>
                </a:r>
              </a:p>
            </p:txBody>
          </p:sp>
          <p:sp>
            <p:nvSpPr>
              <p:cNvPr id="1048762" name="矩形 180"/>
              <p:cNvSpPr>
                <a:spLocks noChangeAspect="1" noMove="1" noResize="1" noRot="1" noAdjustHandles="1" noEditPoints="1" noChangeArrowheads="1" noChangeShapeType="1" noTextEdit="1"/>
              </p:cNvSpPr>
              <p:nvPr/>
            </p:nvSpPr>
            <p:spPr>
              <a:xfrm>
                <a:off x="7918292" y="4507627"/>
                <a:ext cx="410689" cy="369332"/>
              </a:xfrm>
              <a:prstGeom prst="rect"/>
              <a:blipFill>
                <a:blip xmlns:r="http://schemas.openxmlformats.org/officeDocument/2006/relationships" r:embed="rId10"/>
                <a:stretch>
                  <a:fillRect/>
                </a:stretch>
              </a:blipFill>
            </p:spPr>
            <p:txBody>
              <a:bodyPr/>
              <a:p>
                <a:r>
                  <a:rPr altLang="en-US" lang="zh-CN">
                    <a:noFill/>
                  </a:rPr>
                  <a:t> </a:t>
                </a:r>
              </a:p>
            </p:txBody>
          </p:sp>
          <p:sp>
            <p:nvSpPr>
              <p:cNvPr id="1048763" name="矩形 181"/>
              <p:cNvSpPr>
                <a:spLocks noChangeAspect="1" noMove="1" noResize="1" noRot="1" noAdjustHandles="1" noEditPoints="1" noChangeArrowheads="1" noChangeShapeType="1" noTextEdit="1"/>
              </p:cNvSpPr>
              <p:nvPr/>
            </p:nvSpPr>
            <p:spPr>
              <a:xfrm>
                <a:off x="7918292" y="5752476"/>
                <a:ext cx="410689" cy="369332"/>
              </a:xfrm>
              <a:prstGeom prst="rect"/>
              <a:blipFill>
                <a:blip xmlns:r="http://schemas.openxmlformats.org/officeDocument/2006/relationships" r:embed="rId11"/>
                <a:stretch>
                  <a:fillRect/>
                </a:stretch>
              </a:blipFill>
            </p:spPr>
            <p:txBody>
              <a:bodyPr/>
              <a:p>
                <a:r>
                  <a:rPr altLang="en-US" lang="zh-CN">
                    <a:noFill/>
                  </a:rPr>
                  <a:t> </a:t>
                </a:r>
              </a:p>
            </p:txBody>
          </p:sp>
        </p:grpSp>
        <p:cxnSp>
          <p:nvCxnSpPr>
            <p:cNvPr id="3145735" name="直接箭头连接符 211"/>
            <p:cNvCxnSpPr>
              <a:cxnSpLocks/>
            </p:cNvCxnSpPr>
            <p:nvPr/>
          </p:nvCxnSpPr>
          <p:spPr>
            <a:xfrm flipH="1">
              <a:off x="6318694" y="4893806"/>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grpSp>
        <p:nvGrpSpPr>
          <p:cNvPr id="79" name="组合 2"/>
          <p:cNvGrpSpPr/>
          <p:nvPr/>
        </p:nvGrpSpPr>
        <p:grpSpPr>
          <a:xfrm>
            <a:off x="327398" y="3762011"/>
            <a:ext cx="4125000" cy="2469136"/>
            <a:chOff x="327398" y="3762011"/>
            <a:chExt cx="4125000" cy="2469136"/>
          </a:xfrm>
        </p:grpSpPr>
        <p:grpSp>
          <p:nvGrpSpPr>
            <p:cNvPr id="80" name="组合 15"/>
            <p:cNvGrpSpPr/>
            <p:nvPr/>
          </p:nvGrpSpPr>
          <p:grpSpPr>
            <a:xfrm>
              <a:off x="327398" y="3762011"/>
              <a:ext cx="4125000" cy="2469136"/>
              <a:chOff x="4349188" y="3958484"/>
              <a:chExt cx="4125000" cy="2469136"/>
            </a:xfrm>
          </p:grpSpPr>
          <p:grpSp>
            <p:nvGrpSpPr>
              <p:cNvPr id="81" name="组合 14"/>
              <p:cNvGrpSpPr/>
              <p:nvPr/>
            </p:nvGrpSpPr>
            <p:grpSpPr>
              <a:xfrm>
                <a:off x="4349188" y="3958484"/>
                <a:ext cx="4125000" cy="2469136"/>
                <a:chOff x="4349188" y="3958484"/>
                <a:chExt cx="4125000" cy="2469136"/>
              </a:xfrm>
            </p:grpSpPr>
            <p:grpSp>
              <p:nvGrpSpPr>
                <p:cNvPr id="82" name="组合 118"/>
                <p:cNvGrpSpPr/>
                <p:nvPr/>
              </p:nvGrpSpPr>
              <p:grpSpPr>
                <a:xfrm>
                  <a:off x="4349188" y="4242986"/>
                  <a:ext cx="4125000" cy="2184634"/>
                  <a:chOff x="719549" y="3845301"/>
                  <a:chExt cx="4125000" cy="2184634"/>
                </a:xfrm>
              </p:grpSpPr>
              <p:grpSp>
                <p:nvGrpSpPr>
                  <p:cNvPr id="83" name="组合 119"/>
                  <p:cNvGrpSpPr/>
                  <p:nvPr/>
                </p:nvGrpSpPr>
                <p:grpSpPr>
                  <a:xfrm>
                    <a:off x="719549" y="3845301"/>
                    <a:ext cx="4125000" cy="2184634"/>
                    <a:chOff x="719549" y="3845301"/>
                    <a:chExt cx="4125000" cy="2184634"/>
                  </a:xfrm>
                </p:grpSpPr>
                <p:grpSp>
                  <p:nvGrpSpPr>
                    <p:cNvPr id="84" name="组合 121"/>
                    <p:cNvGrpSpPr/>
                    <p:nvPr/>
                  </p:nvGrpSpPr>
                  <p:grpSpPr>
                    <a:xfrm>
                      <a:off x="719549" y="3845301"/>
                      <a:ext cx="4125000" cy="2184634"/>
                      <a:chOff x="5581241" y="2884956"/>
                      <a:chExt cx="4125000" cy="2184634"/>
                    </a:xfrm>
                  </p:grpSpPr>
                  <p:grpSp>
                    <p:nvGrpSpPr>
                      <p:cNvPr id="85" name="组合 128"/>
                      <p:cNvGrpSpPr/>
                      <p:nvPr/>
                    </p:nvGrpSpPr>
                    <p:grpSpPr>
                      <a:xfrm>
                        <a:off x="5581241" y="2884956"/>
                        <a:ext cx="4125000" cy="2184634"/>
                        <a:chOff x="383739" y="2194630"/>
                        <a:chExt cx="4125000" cy="2184634"/>
                      </a:xfrm>
                    </p:grpSpPr>
                    <p:grpSp>
                      <p:nvGrpSpPr>
                        <p:cNvPr id="86" name="组合 139"/>
                        <p:cNvGrpSpPr/>
                        <p:nvPr/>
                      </p:nvGrpSpPr>
                      <p:grpSpPr>
                        <a:xfrm>
                          <a:off x="383739" y="2194630"/>
                          <a:ext cx="4125000" cy="2184634"/>
                          <a:chOff x="3721000" y="1834310"/>
                          <a:chExt cx="4125000" cy="2184634"/>
                        </a:xfrm>
                      </p:grpSpPr>
                      <p:sp>
                        <p:nvSpPr>
                          <p:cNvPr id="1048764" name="Line 185"/>
                          <p:cNvSpPr>
                            <a:spLocks noChangeShapeType="1"/>
                          </p:cNvSpPr>
                          <p:nvPr/>
                        </p:nvSpPr>
                        <p:spPr bwMode="auto">
                          <a:xfrm>
                            <a:off x="6723741" y="2078169"/>
                            <a:ext cx="0" cy="162062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765" name="文本框 142"/>
                          <p:cNvSpPr txBox="1"/>
                          <p:nvPr/>
                        </p:nvSpPr>
                        <p:spPr>
                          <a:xfrm>
                            <a:off x="3721000" y="183431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766" name="文本框 143"/>
                          <p:cNvSpPr txBox="1"/>
                          <p:nvPr/>
                        </p:nvSpPr>
                        <p:spPr>
                          <a:xfrm>
                            <a:off x="5546354" y="368039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767" name="文本框 144"/>
                          <p:cNvSpPr txBox="1"/>
                          <p:nvPr/>
                        </p:nvSpPr>
                        <p:spPr>
                          <a:xfrm>
                            <a:off x="7519687" y="190073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cxnSp>
                      <p:nvCxnSpPr>
                        <p:cNvPr id="3145736" name="直接箭头连接符 140"/>
                        <p:cNvCxnSpPr>
                          <a:cxnSpLocks/>
                        </p:cNvCxnSpPr>
                        <p:nvPr/>
                      </p:nvCxnSpPr>
                      <p:spPr>
                        <a:xfrm rot="5400000" flipH="1">
                          <a:off x="3799730" y="2113182"/>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8768" name="Line 48"/>
                      <p:cNvSpPr>
                        <a:spLocks noChangeShapeType="1"/>
                      </p:cNvSpPr>
                      <p:nvPr/>
                    </p:nvSpPr>
                    <p:spPr bwMode="auto">
                      <a:xfrm>
                        <a:off x="5985416" y="3128815"/>
                        <a:ext cx="749815"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769" name="Oval 226"/>
                    <p:cNvSpPr>
                      <a:spLocks noChangeArrowheads="1"/>
                    </p:cNvSpPr>
                    <p:nvPr/>
                  </p:nvSpPr>
                  <p:spPr bwMode="auto">
                    <a:xfrm>
                      <a:off x="4458742"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70" name="Line 48"/>
                    <p:cNvSpPr>
                      <a:spLocks noChangeShapeType="1"/>
                    </p:cNvSpPr>
                    <p:nvPr/>
                  </p:nvSpPr>
                  <p:spPr bwMode="auto">
                    <a:xfrm>
                      <a:off x="2654087" y="4089160"/>
                      <a:ext cx="176275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71" name="Line 48"/>
                    <p:cNvSpPr>
                      <a:spLocks noChangeShapeType="1"/>
                    </p:cNvSpPr>
                    <p:nvPr/>
                  </p:nvSpPr>
                  <p:spPr bwMode="auto">
                    <a:xfrm>
                      <a:off x="1114316" y="5709782"/>
                      <a:ext cx="334442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772" name="Oval 226"/>
                    <p:cNvSpPr>
                      <a:spLocks noChangeArrowheads="1"/>
                    </p:cNvSpPr>
                    <p:nvPr/>
                  </p:nvSpPr>
                  <p:spPr bwMode="auto">
                    <a:xfrm>
                      <a:off x="989650" y="402296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73" name="Oval 226"/>
                    <p:cNvSpPr>
                      <a:spLocks noChangeArrowheads="1"/>
                    </p:cNvSpPr>
                    <p:nvPr/>
                  </p:nvSpPr>
                  <p:spPr bwMode="auto">
                    <a:xfrm>
                      <a:off x="988237"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74" name="Oval 226"/>
                    <p:cNvSpPr>
                      <a:spLocks noChangeArrowheads="1"/>
                    </p:cNvSpPr>
                    <p:nvPr/>
                  </p:nvSpPr>
                  <p:spPr bwMode="auto">
                    <a:xfrm>
                      <a:off x="4416844" y="4019887"/>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775" name="矩形 120"/>
                  <p:cNvSpPr>
                    <a:spLocks noChangeAspect="1" noMove="1" noResize="1" noRot="1" noAdjustHandles="1" noEditPoints="1" noChangeArrowheads="1" noChangeShapeType="1" noTextEdit="1"/>
                  </p:cNvSpPr>
                  <p:nvPr/>
                </p:nvSpPr>
                <p:spPr>
                  <a:xfrm>
                    <a:off x="1644968" y="4684731"/>
                    <a:ext cx="568041" cy="410497"/>
                  </a:xfrm>
                  <a:prstGeom prst="rect"/>
                  <a:blipFill>
                    <a:blip xmlns:r="http://schemas.openxmlformats.org/officeDocument/2006/relationships" r:embed="rId12"/>
                    <a:stretch>
                      <a:fillRect b="-2941"/>
                    </a:stretch>
                  </a:blipFill>
                </p:spPr>
                <p:txBody>
                  <a:bodyPr/>
                  <a:p>
                    <a:r>
                      <a:rPr altLang="en-US" lang="zh-CN">
                        <a:noFill/>
                      </a:rPr>
                      <a:t> </a:t>
                    </a:r>
                  </a:p>
                </p:txBody>
              </p:sp>
            </p:grpSp>
            <p:sp>
              <p:nvSpPr>
                <p:cNvPr id="1048776" name="Line 185"/>
                <p:cNvSpPr>
                  <a:spLocks noChangeShapeType="1"/>
                </p:cNvSpPr>
                <p:nvPr/>
              </p:nvSpPr>
              <p:spPr bwMode="auto">
                <a:xfrm>
                  <a:off x="6283726" y="4483275"/>
                  <a:ext cx="0" cy="162062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777" name="等腰三角形 149"/>
                <p:cNvSpPr/>
                <p:nvPr/>
              </p:nvSpPr>
              <p:spPr>
                <a:xfrm>
                  <a:off x="6139784" y="504359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8" name="等腰三角形 150"/>
                <p:cNvSpPr/>
                <p:nvPr/>
              </p:nvSpPr>
              <p:spPr>
                <a:xfrm flipV="1">
                  <a:off x="6139783" y="529361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9" name="流程图: 过程 13"/>
                <p:cNvSpPr/>
                <p:nvPr/>
              </p:nvSpPr>
              <p:spPr>
                <a:xfrm>
                  <a:off x="7273265" y="5073557"/>
                  <a:ext cx="155196" cy="428216"/>
                </a:xfrm>
                <a:prstGeom prst="flowChartProcess"/>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80" name="Oval 226"/>
                <p:cNvSpPr>
                  <a:spLocks noChangeArrowheads="1"/>
                </p:cNvSpPr>
                <p:nvPr/>
              </p:nvSpPr>
              <p:spPr bwMode="auto">
                <a:xfrm>
                  <a:off x="5510134" y="442572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781" name="矩形 152"/>
                <p:cNvSpPr>
                  <a:spLocks noChangeAspect="1" noMove="1" noResize="1" noRot="1" noAdjustHandles="1" noEditPoints="1" noChangeArrowheads="1" noChangeShapeType="1" noTextEdit="1"/>
                </p:cNvSpPr>
                <p:nvPr/>
              </p:nvSpPr>
              <p:spPr>
                <a:xfrm>
                  <a:off x="5361090" y="4522826"/>
                  <a:ext cx="410689" cy="369332"/>
                </a:xfrm>
                <a:prstGeom prst="rect"/>
                <a:blipFill>
                  <a:blip xmlns:r="http://schemas.openxmlformats.org/officeDocument/2006/relationships" r:embed="rId5"/>
                  <a:stretch>
                    <a:fillRect/>
                  </a:stretch>
                </a:blipFill>
              </p:spPr>
              <p:txBody>
                <a:bodyPr/>
                <a:p>
                  <a:r>
                    <a:rPr altLang="en-US" lang="zh-CN">
                      <a:noFill/>
                    </a:rPr>
                    <a:t> </a:t>
                  </a:r>
                </a:p>
              </p:txBody>
            </p:sp>
            <p:sp>
              <p:nvSpPr>
                <p:cNvPr id="1048782" name="矩形 153"/>
                <p:cNvSpPr>
                  <a:spLocks noChangeAspect="1" noMove="1" noResize="1" noRot="1" noAdjustHandles="1" noEditPoints="1" noChangeArrowheads="1" noChangeShapeType="1" noTextEdit="1"/>
                </p:cNvSpPr>
                <p:nvPr/>
              </p:nvSpPr>
              <p:spPr>
                <a:xfrm>
                  <a:off x="5361090" y="5767675"/>
                  <a:ext cx="410689" cy="369332"/>
                </a:xfrm>
                <a:prstGeom prst="rect"/>
                <a:blipFill>
                  <a:blip xmlns:r="http://schemas.openxmlformats.org/officeDocument/2006/relationships" r:embed="rId6"/>
                  <a:stretch>
                    <a:fillRect/>
                  </a:stretch>
                </a:blipFill>
              </p:spPr>
              <p:txBody>
                <a:bodyPr/>
                <a:p>
                  <a:r>
                    <a:rPr altLang="en-US" lang="zh-CN">
                      <a:noFill/>
                    </a:rPr>
                    <a:t> </a:t>
                  </a:r>
                </a:p>
              </p:txBody>
            </p:sp>
            <p:sp>
              <p:nvSpPr>
                <p:cNvPr id="1048783" name="矩形 154"/>
                <p:cNvSpPr>
                  <a:spLocks noChangeAspect="1" noMove="1" noResize="1" noRot="1" noAdjustHandles="1" noEditPoints="1" noChangeArrowheads="1" noChangeShapeType="1" noTextEdit="1"/>
                </p:cNvSpPr>
                <p:nvPr/>
              </p:nvSpPr>
              <p:spPr>
                <a:xfrm>
                  <a:off x="6358736" y="5051740"/>
                  <a:ext cx="874149" cy="410497"/>
                </a:xfrm>
                <a:prstGeom prst="rect"/>
                <a:blipFill>
                  <a:blip xmlns:r="http://schemas.openxmlformats.org/officeDocument/2006/relationships" r:embed="rId13"/>
                  <a:stretch>
                    <a:fillRect b="-2941"/>
                  </a:stretch>
                </a:blipFill>
              </p:spPr>
              <p:txBody>
                <a:bodyPr/>
                <a:p>
                  <a:r>
                    <a:rPr altLang="en-US" lang="zh-CN">
                      <a:noFill/>
                    </a:rPr>
                    <a:t> </a:t>
                  </a:r>
                </a:p>
              </p:txBody>
            </p:sp>
            <p:sp>
              <p:nvSpPr>
                <p:cNvPr id="1048784" name="矩形 155"/>
                <p:cNvSpPr>
                  <a:spLocks noChangeAspect="1" noMove="1" noResize="1" noRot="1" noAdjustHandles="1" noEditPoints="1" noChangeArrowheads="1" noChangeShapeType="1" noTextEdit="1"/>
                </p:cNvSpPr>
                <p:nvPr/>
              </p:nvSpPr>
              <p:spPr>
                <a:xfrm>
                  <a:off x="7632598" y="3958484"/>
                  <a:ext cx="428569" cy="377989"/>
                </a:xfrm>
                <a:prstGeom prst="rect"/>
                <a:blipFill>
                  <a:blip xmlns:r="http://schemas.openxmlformats.org/officeDocument/2006/relationships" r:embed="rId14"/>
                  <a:stretch>
                    <a:fillRect b="-1613"/>
                  </a:stretch>
                </a:blipFill>
              </p:spPr>
              <p:txBody>
                <a:bodyPr/>
                <a:p>
                  <a:r>
                    <a:rPr altLang="en-US" lang="zh-CN">
                      <a:noFill/>
                    </a:rPr>
                    <a:t> </a:t>
                  </a:r>
                </a:p>
              </p:txBody>
            </p:sp>
            <p:sp>
              <p:nvSpPr>
                <p:cNvPr id="1048785" name="矩形 156"/>
                <p:cNvSpPr>
                  <a:spLocks noChangeAspect="1" noMove="1" noResize="1" noRot="1" noAdjustHandles="1" noEditPoints="1" noChangeArrowheads="1" noChangeShapeType="1" noTextEdit="1"/>
                </p:cNvSpPr>
                <p:nvPr/>
              </p:nvSpPr>
              <p:spPr>
                <a:xfrm>
                  <a:off x="7428461" y="5090164"/>
                  <a:ext cx="518283" cy="369332"/>
                </a:xfrm>
                <a:prstGeom prst="rect"/>
                <a:blipFill>
                  <a:blip xmlns:r="http://schemas.openxmlformats.org/officeDocument/2006/relationships" r:embed="rId15"/>
                  <a:stretch>
                    <a:fillRect b="-1667"/>
                  </a:stretch>
                </a:blipFill>
              </p:spPr>
              <p:txBody>
                <a:bodyPr/>
                <a:p>
                  <a:r>
                    <a:rPr altLang="en-US" lang="zh-CN">
                      <a:noFill/>
                    </a:rPr>
                    <a:t> </a:t>
                  </a:r>
                </a:p>
              </p:txBody>
            </p:sp>
          </p:grpSp>
          <p:sp>
            <p:nvSpPr>
              <p:cNvPr id="1048786" name="矩形 158"/>
              <p:cNvSpPr>
                <a:spLocks noChangeAspect="1" noMove="1" noResize="1" noRot="1" noAdjustHandles="1" noEditPoints="1" noChangeArrowheads="1" noChangeShapeType="1" noTextEdit="1"/>
              </p:cNvSpPr>
              <p:nvPr/>
            </p:nvSpPr>
            <p:spPr>
              <a:xfrm>
                <a:off x="7831809" y="5067217"/>
                <a:ext cx="579261" cy="377989"/>
              </a:xfrm>
              <a:prstGeom prst="rect"/>
              <a:blipFill>
                <a:blip xmlns:r="http://schemas.openxmlformats.org/officeDocument/2006/relationships" r:embed="rId16"/>
                <a:stretch>
                  <a:fillRect b="-1613"/>
                </a:stretch>
              </a:blipFill>
            </p:spPr>
            <p:txBody>
              <a:bodyPr/>
              <a:p>
                <a:r>
                  <a:rPr altLang="en-US" lang="zh-CN">
                    <a:noFill/>
                  </a:rPr>
                  <a:t> </a:t>
                </a:r>
              </a:p>
            </p:txBody>
          </p:sp>
          <p:sp>
            <p:nvSpPr>
              <p:cNvPr id="1048787" name="矩形 159"/>
              <p:cNvSpPr>
                <a:spLocks noChangeAspect="1" noMove="1" noResize="1" noRot="1" noAdjustHandles="1" noEditPoints="1" noChangeArrowheads="1" noChangeShapeType="1" noTextEdit="1"/>
              </p:cNvSpPr>
              <p:nvPr/>
            </p:nvSpPr>
            <p:spPr>
              <a:xfrm>
                <a:off x="7918292" y="4507627"/>
                <a:ext cx="410689" cy="369332"/>
              </a:xfrm>
              <a:prstGeom prst="rect"/>
              <a:blipFill>
                <a:blip xmlns:r="http://schemas.openxmlformats.org/officeDocument/2006/relationships" r:embed="rId10"/>
                <a:stretch>
                  <a:fillRect/>
                </a:stretch>
              </a:blipFill>
            </p:spPr>
            <p:txBody>
              <a:bodyPr/>
              <a:p>
                <a:r>
                  <a:rPr altLang="en-US" lang="zh-CN">
                    <a:noFill/>
                  </a:rPr>
                  <a:t> </a:t>
                </a:r>
              </a:p>
            </p:txBody>
          </p:sp>
          <p:sp>
            <p:nvSpPr>
              <p:cNvPr id="1048788" name="矩形 160"/>
              <p:cNvSpPr>
                <a:spLocks noChangeAspect="1" noMove="1" noResize="1" noRot="1" noAdjustHandles="1" noEditPoints="1" noChangeArrowheads="1" noChangeShapeType="1" noTextEdit="1"/>
              </p:cNvSpPr>
              <p:nvPr/>
            </p:nvSpPr>
            <p:spPr>
              <a:xfrm>
                <a:off x="7918292" y="5752476"/>
                <a:ext cx="410689" cy="369332"/>
              </a:xfrm>
              <a:prstGeom prst="rect"/>
              <a:blipFill>
                <a:blip xmlns:r="http://schemas.openxmlformats.org/officeDocument/2006/relationships" r:embed="rId11"/>
                <a:stretch>
                  <a:fillRect/>
                </a:stretch>
              </a:blipFill>
            </p:spPr>
            <p:txBody>
              <a:bodyPr/>
              <a:p>
                <a:r>
                  <a:rPr altLang="en-US" lang="zh-CN">
                    <a:noFill/>
                  </a:rPr>
                  <a:t> </a:t>
                </a:r>
              </a:p>
            </p:txBody>
          </p:sp>
        </p:grpSp>
        <p:cxnSp>
          <p:nvCxnSpPr>
            <p:cNvPr id="3145737" name="直接箭头连接符 212"/>
            <p:cNvCxnSpPr>
              <a:cxnSpLocks/>
            </p:cNvCxnSpPr>
            <p:nvPr/>
          </p:nvCxnSpPr>
          <p:spPr>
            <a:xfrm flipH="1">
              <a:off x="2039059" y="4893806"/>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17">
            <p14:nvContentPartPr>
              <p14:cNvPr id="1048789" name=""/>
              <p14:cNvContentPartPr/>
              <p14:nvPr/>
            </p14:nvContentPartPr>
            <p14:xfrm>
              <a:off x="377872" y="2061617"/>
              <a:ext cx="7499103" cy="982439"/>
            </p14:xfrm>
          </p:contentPart>
        </mc:Choice>
        <mc:Fallback>
          <p:sp>
            <p:nvSpPr>
              <p:cNvPr id="1048789" name=""/>
              <p:cNvSpPr/>
              <p:nvPr/>
            </p:nvSpPr>
            <p:spPr>
              <a:xfrm>
                <a:off x="377872" y="2061617"/>
                <a:ext cx="7499103" cy="982439"/>
              </a:xfrm>
            </p:spPr>
          </p:sp>
        </mc:Fallback>
      </mc:AlternateContent>
      <mc:AlternateContent xmlns:mc="http://schemas.openxmlformats.org/markup-compatibility/2006">
        <mc:Choice xmlns:p14="http://schemas.microsoft.com/office/powerpoint/2010/main" Requires="p14">
          <p:contentPart p14:bwMode="auto" r:id="rId18">
            <p14:nvContentPartPr>
              <p14:cNvPr id="1048790" name=""/>
              <p14:cNvContentPartPr/>
              <p14:nvPr/>
            </p14:nvContentPartPr>
            <p14:xfrm>
              <a:off x="358375" y="2107758"/>
              <a:ext cx="7690862" cy="828367"/>
            </p14:xfrm>
          </p:contentPart>
        </mc:Choice>
        <mc:Fallback>
          <p:sp>
            <p:nvSpPr>
              <p:cNvPr id="1048790" name=""/>
              <p:cNvSpPr/>
              <p:nvPr/>
            </p:nvSpPr>
            <p:spPr>
              <a:xfrm>
                <a:off x="358375" y="2107758"/>
                <a:ext cx="7690862" cy="82836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37"/>
                                        </p:tgtEl>
                                        <p:attrNameLst>
                                          <p:attrName>style.visibility</p:attrName>
                                        </p:attrNameLst>
                                      </p:cBhvr>
                                      <p:to>
                                        <p:strVal val="visible"/>
                                      </p:to>
                                    </p:set>
                                    <p:animEffect transition="in" filter="wipe(down)">
                                      <p:cBhvr>
                                        <p:cTn dur="500" id="7"/>
                                        <p:tgtEl>
                                          <p:spTgt spid="104873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41"/>
                                        </p:tgtEl>
                                        <p:attrNameLst>
                                          <p:attrName>style.visibility</p:attrName>
                                        </p:attrNameLst>
                                      </p:cBhvr>
                                      <p:to>
                                        <p:strVal val="visible"/>
                                      </p:to>
                                    </p:set>
                                    <p:animEffect transition="in" filter="wipe(down)">
                                      <p:cBhvr>
                                        <p:cTn dur="500" id="12"/>
                                        <p:tgtEl>
                                          <p:spTgt spid="1048741"/>
                                        </p:tgtEl>
                                      </p:cBhvr>
                                    </p:animEffect>
                                  </p:childTnLst>
                                </p:cTn>
                              </p:par>
                              <p:par>
                                <p:cTn fill="hold" id="13" nodeType="withEffect" presetClass="entr" presetID="22" presetSubtype="4">
                                  <p:stCondLst>
                                    <p:cond delay="0"/>
                                  </p:stCondLst>
                                  <p:childTnLst>
                                    <p:set>
                                      <p:cBhvr>
                                        <p:cTn dur="1" fill="hold" id="14">
                                          <p:stCondLst>
                                            <p:cond delay="0"/>
                                          </p:stCondLst>
                                        </p:cTn>
                                        <p:tgtEl>
                                          <p:spTgt spid="71"/>
                                        </p:tgtEl>
                                        <p:attrNameLst>
                                          <p:attrName>style.visibility</p:attrName>
                                        </p:attrNameLst>
                                      </p:cBhvr>
                                      <p:to>
                                        <p:strVal val="visible"/>
                                      </p:to>
                                    </p:set>
                                    <p:animEffect transition="in" filter="wipe(down)">
                                      <p:cBhvr>
                                        <p:cTn dur="500" id="15"/>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7" grpId="0"/>
      <p:bldP spid="10487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84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1" name="组合 6"/>
          <p:cNvGrpSpPr/>
          <p:nvPr/>
        </p:nvGrpSpPr>
        <p:grpSpPr>
          <a:xfrm>
            <a:off x="2486221" y="2219406"/>
            <a:ext cx="4125000" cy="2954728"/>
            <a:chOff x="2367742" y="1514731"/>
            <a:chExt cx="4125000" cy="2954728"/>
          </a:xfrm>
        </p:grpSpPr>
        <p:grpSp>
          <p:nvGrpSpPr>
            <p:cNvPr id="102" name="组合 5"/>
            <p:cNvGrpSpPr/>
            <p:nvPr/>
          </p:nvGrpSpPr>
          <p:grpSpPr>
            <a:xfrm>
              <a:off x="2367742" y="1764967"/>
              <a:ext cx="4125000" cy="2704492"/>
              <a:chOff x="2367742" y="1764967"/>
              <a:chExt cx="4125000" cy="2704492"/>
            </a:xfrm>
          </p:grpSpPr>
          <p:grpSp>
            <p:nvGrpSpPr>
              <p:cNvPr id="103" name="组合 177"/>
              <p:cNvGrpSpPr/>
              <p:nvPr/>
            </p:nvGrpSpPr>
            <p:grpSpPr>
              <a:xfrm>
                <a:off x="2367742" y="2000323"/>
                <a:ext cx="4125000" cy="2469136"/>
                <a:chOff x="4349188" y="3958484"/>
                <a:chExt cx="4125000" cy="2469136"/>
              </a:xfrm>
            </p:grpSpPr>
            <p:grpSp>
              <p:nvGrpSpPr>
                <p:cNvPr id="104" name="组合 178"/>
                <p:cNvGrpSpPr/>
                <p:nvPr/>
              </p:nvGrpSpPr>
              <p:grpSpPr>
                <a:xfrm>
                  <a:off x="4349188" y="3958484"/>
                  <a:ext cx="4125000" cy="2469136"/>
                  <a:chOff x="4349188" y="3958484"/>
                  <a:chExt cx="4125000" cy="2469136"/>
                </a:xfrm>
              </p:grpSpPr>
              <p:grpSp>
                <p:nvGrpSpPr>
                  <p:cNvPr id="105" name="组合 182"/>
                  <p:cNvGrpSpPr/>
                  <p:nvPr/>
                </p:nvGrpSpPr>
                <p:grpSpPr>
                  <a:xfrm>
                    <a:off x="4349188" y="4242986"/>
                    <a:ext cx="4125000" cy="2184634"/>
                    <a:chOff x="719549" y="3845301"/>
                    <a:chExt cx="4125000" cy="2184634"/>
                  </a:xfrm>
                </p:grpSpPr>
                <p:grpSp>
                  <p:nvGrpSpPr>
                    <p:cNvPr id="106" name="组合 193"/>
                    <p:cNvGrpSpPr/>
                    <p:nvPr/>
                  </p:nvGrpSpPr>
                  <p:grpSpPr>
                    <a:xfrm>
                      <a:off x="719549" y="3845301"/>
                      <a:ext cx="4125000" cy="2184634"/>
                      <a:chOff x="719549" y="3845301"/>
                      <a:chExt cx="4125000" cy="2184634"/>
                    </a:xfrm>
                  </p:grpSpPr>
                  <p:grpSp>
                    <p:nvGrpSpPr>
                      <p:cNvPr id="107" name="组合 195"/>
                      <p:cNvGrpSpPr/>
                      <p:nvPr/>
                    </p:nvGrpSpPr>
                    <p:grpSpPr>
                      <a:xfrm>
                        <a:off x="719549" y="3845301"/>
                        <a:ext cx="4125000" cy="2184634"/>
                        <a:chOff x="5581241" y="2884956"/>
                        <a:chExt cx="4125000" cy="2184634"/>
                      </a:xfrm>
                    </p:grpSpPr>
                    <p:grpSp>
                      <p:nvGrpSpPr>
                        <p:cNvPr id="108" name="组合 202"/>
                        <p:cNvGrpSpPr/>
                        <p:nvPr/>
                      </p:nvGrpSpPr>
                      <p:grpSpPr>
                        <a:xfrm>
                          <a:off x="5581241" y="2884956"/>
                          <a:ext cx="4125000" cy="2184634"/>
                          <a:chOff x="383739" y="2194630"/>
                          <a:chExt cx="4125000" cy="2184634"/>
                        </a:xfrm>
                      </p:grpSpPr>
                      <p:grpSp>
                        <p:nvGrpSpPr>
                          <p:cNvPr id="109" name="组合 204"/>
                          <p:cNvGrpSpPr/>
                          <p:nvPr/>
                        </p:nvGrpSpPr>
                        <p:grpSpPr>
                          <a:xfrm>
                            <a:off x="383739" y="2194630"/>
                            <a:ext cx="4125000" cy="2184634"/>
                            <a:chOff x="3721000" y="1834310"/>
                            <a:chExt cx="4125000" cy="2184634"/>
                          </a:xfrm>
                        </p:grpSpPr>
                        <p:sp>
                          <p:nvSpPr>
                            <p:cNvPr id="1048845" name="文本框 207"/>
                            <p:cNvSpPr txBox="1"/>
                            <p:nvPr/>
                          </p:nvSpPr>
                          <p:spPr>
                            <a:xfrm>
                              <a:off x="3721000" y="183431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846" name="文本框 208"/>
                            <p:cNvSpPr txBox="1"/>
                            <p:nvPr/>
                          </p:nvSpPr>
                          <p:spPr>
                            <a:xfrm>
                              <a:off x="5546354" y="368039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847" name="文本框 209"/>
                            <p:cNvSpPr txBox="1"/>
                            <p:nvPr/>
                          </p:nvSpPr>
                          <p:spPr>
                            <a:xfrm>
                              <a:off x="7519687" y="190073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cxnSp>
                        <p:nvCxnSpPr>
                          <p:cNvPr id="3145743" name="直接箭头连接符 205"/>
                          <p:cNvCxnSpPr>
                            <a:cxnSpLocks/>
                          </p:cNvCxnSpPr>
                          <p:nvPr/>
                        </p:nvCxnSpPr>
                        <p:spPr>
                          <a:xfrm rot="5400000" flipH="1">
                            <a:off x="3799730" y="2113182"/>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8848" name="Line 48"/>
                        <p:cNvSpPr>
                          <a:spLocks noChangeShapeType="1"/>
                        </p:cNvSpPr>
                        <p:nvPr/>
                      </p:nvSpPr>
                      <p:spPr bwMode="auto">
                        <a:xfrm>
                          <a:off x="5985416" y="3128815"/>
                          <a:ext cx="749815"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849" name="Oval 226"/>
                      <p:cNvSpPr>
                        <a:spLocks noChangeArrowheads="1"/>
                      </p:cNvSpPr>
                      <p:nvPr/>
                    </p:nvSpPr>
                    <p:spPr bwMode="auto">
                      <a:xfrm>
                        <a:off x="4458742"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50" name="Line 48"/>
                      <p:cNvSpPr>
                        <a:spLocks noChangeShapeType="1"/>
                      </p:cNvSpPr>
                      <p:nvPr/>
                    </p:nvSpPr>
                    <p:spPr bwMode="auto">
                      <a:xfrm>
                        <a:off x="2654087" y="4089160"/>
                        <a:ext cx="176275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51" name="Line 48"/>
                      <p:cNvSpPr>
                        <a:spLocks noChangeShapeType="1"/>
                      </p:cNvSpPr>
                      <p:nvPr/>
                    </p:nvSpPr>
                    <p:spPr bwMode="auto">
                      <a:xfrm>
                        <a:off x="1114316" y="5709782"/>
                        <a:ext cx="334442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852" name="Oval 226"/>
                      <p:cNvSpPr>
                        <a:spLocks noChangeArrowheads="1"/>
                      </p:cNvSpPr>
                      <p:nvPr/>
                    </p:nvSpPr>
                    <p:spPr bwMode="auto">
                      <a:xfrm>
                        <a:off x="989650" y="402296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53" name="Oval 226"/>
                      <p:cNvSpPr>
                        <a:spLocks noChangeArrowheads="1"/>
                      </p:cNvSpPr>
                      <p:nvPr/>
                    </p:nvSpPr>
                    <p:spPr bwMode="auto">
                      <a:xfrm>
                        <a:off x="988237" y="5648663"/>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54" name="Oval 226"/>
                      <p:cNvSpPr>
                        <a:spLocks noChangeArrowheads="1"/>
                      </p:cNvSpPr>
                      <p:nvPr/>
                    </p:nvSpPr>
                    <p:spPr bwMode="auto">
                      <a:xfrm>
                        <a:off x="4416844" y="4019887"/>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855" name="矩形 194"/>
                    <p:cNvSpPr>
                      <a:spLocks noChangeAspect="1" noMove="1" noResize="1" noRot="1" noAdjustHandles="1" noEditPoints="1" noChangeArrowheads="1" noChangeShapeType="1" noTextEdit="1"/>
                    </p:cNvSpPr>
                    <p:nvPr/>
                  </p:nvSpPr>
                  <p:spPr>
                    <a:xfrm>
                      <a:off x="1644968" y="4684731"/>
                      <a:ext cx="568041" cy="410497"/>
                    </a:xfrm>
                    <a:prstGeom prst="rect"/>
                    <a:blipFill>
                      <a:blip xmlns:r="http://schemas.openxmlformats.org/officeDocument/2006/relationships" r:embed="rId1"/>
                      <a:stretch>
                        <a:fillRect b="-4478"/>
                      </a:stretch>
                    </a:blipFill>
                  </p:spPr>
                  <p:txBody>
                    <a:bodyPr/>
                    <a:p>
                      <a:r>
                        <a:rPr altLang="en-US" lang="zh-CN">
                          <a:noFill/>
                        </a:rPr>
                        <a:t> </a:t>
                      </a:r>
                    </a:p>
                  </p:txBody>
                </p:sp>
              </p:grpSp>
              <p:sp>
                <p:nvSpPr>
                  <p:cNvPr id="1048856" name="Line 185"/>
                  <p:cNvSpPr>
                    <a:spLocks noChangeShapeType="1"/>
                  </p:cNvSpPr>
                  <p:nvPr/>
                </p:nvSpPr>
                <p:spPr bwMode="auto">
                  <a:xfrm>
                    <a:off x="6283726" y="4483275"/>
                    <a:ext cx="0" cy="162062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857" name="等腰三角形 184"/>
                  <p:cNvSpPr/>
                  <p:nvPr/>
                </p:nvSpPr>
                <p:spPr>
                  <a:xfrm>
                    <a:off x="6139784" y="504359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8" name="等腰三角形 185"/>
                  <p:cNvSpPr/>
                  <p:nvPr/>
                </p:nvSpPr>
                <p:spPr>
                  <a:xfrm flipV="1">
                    <a:off x="6139783" y="529361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9" name="Oval 226"/>
                  <p:cNvSpPr>
                    <a:spLocks noChangeArrowheads="1"/>
                  </p:cNvSpPr>
                  <p:nvPr/>
                </p:nvSpPr>
                <p:spPr bwMode="auto">
                  <a:xfrm>
                    <a:off x="5510134" y="4425726"/>
                    <a:ext cx="122238" cy="122238"/>
                  </a:xfrm>
                  <a:prstGeom prst="ellipse"/>
                  <a:solidFill>
                    <a:schemeClr val="bg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60" name="矩形 188"/>
                  <p:cNvSpPr>
                    <a:spLocks noChangeAspect="1" noMove="1" noResize="1" noRot="1" noAdjustHandles="1" noEditPoints="1" noChangeArrowheads="1" noChangeShapeType="1" noTextEdit="1"/>
                  </p:cNvSpPr>
                  <p:nvPr/>
                </p:nvSpPr>
                <p:spPr>
                  <a:xfrm>
                    <a:off x="5361090" y="4522826"/>
                    <a:ext cx="410689" cy="369332"/>
                  </a:xfrm>
                  <a:prstGeom prst="rect"/>
                  <a:blipFill>
                    <a:blip xmlns:r="http://schemas.openxmlformats.org/officeDocument/2006/relationships" r:embed="rId2"/>
                    <a:stretch>
                      <a:fillRect/>
                    </a:stretch>
                  </a:blipFill>
                </p:spPr>
                <p:txBody>
                  <a:bodyPr/>
                  <a:p>
                    <a:r>
                      <a:rPr altLang="en-US" lang="zh-CN">
                        <a:noFill/>
                      </a:rPr>
                      <a:t> </a:t>
                    </a:r>
                  </a:p>
                </p:txBody>
              </p:sp>
              <p:sp>
                <p:nvSpPr>
                  <p:cNvPr id="1048861" name="矩形 189"/>
                  <p:cNvSpPr>
                    <a:spLocks noChangeAspect="1" noMove="1" noResize="1" noRot="1" noAdjustHandles="1" noEditPoints="1" noChangeArrowheads="1" noChangeShapeType="1" noTextEdit="1"/>
                  </p:cNvSpPr>
                  <p:nvPr/>
                </p:nvSpPr>
                <p:spPr>
                  <a:xfrm>
                    <a:off x="5361090" y="5767675"/>
                    <a:ext cx="410689" cy="369332"/>
                  </a:xfrm>
                  <a:prstGeom prst="rect"/>
                  <a:blipFill>
                    <a:blip xmlns:r="http://schemas.openxmlformats.org/officeDocument/2006/relationships" r:embed="rId3"/>
                    <a:stretch>
                      <a:fillRect/>
                    </a:stretch>
                  </a:blipFill>
                </p:spPr>
                <p:txBody>
                  <a:bodyPr/>
                  <a:p>
                    <a:r>
                      <a:rPr altLang="en-US" lang="zh-CN">
                        <a:noFill/>
                      </a:rPr>
                      <a:t> </a:t>
                    </a:r>
                  </a:p>
                </p:txBody>
              </p:sp>
              <p:sp>
                <p:nvSpPr>
                  <p:cNvPr id="1048862" name="矩形 190"/>
                  <p:cNvSpPr>
                    <a:spLocks noChangeAspect="1" noMove="1" noResize="1" noRot="1" noAdjustHandles="1" noEditPoints="1" noChangeArrowheads="1" noChangeShapeType="1" noTextEdit="1"/>
                  </p:cNvSpPr>
                  <p:nvPr/>
                </p:nvSpPr>
                <p:spPr>
                  <a:xfrm>
                    <a:off x="6358736" y="5051740"/>
                    <a:ext cx="874149" cy="410497"/>
                  </a:xfrm>
                  <a:prstGeom prst="rect"/>
                  <a:blipFill>
                    <a:blip xmlns:r="http://schemas.openxmlformats.org/officeDocument/2006/relationships" r:embed="rId4"/>
                    <a:stretch>
                      <a:fillRect b="-4478"/>
                    </a:stretch>
                  </a:blipFill>
                </p:spPr>
                <p:txBody>
                  <a:bodyPr/>
                  <a:p>
                    <a:r>
                      <a:rPr altLang="en-US" lang="zh-CN">
                        <a:noFill/>
                      </a:rPr>
                      <a:t> </a:t>
                    </a:r>
                  </a:p>
                </p:txBody>
              </p:sp>
              <p:sp>
                <p:nvSpPr>
                  <p:cNvPr id="1048863" name="矩形 191"/>
                  <p:cNvSpPr>
                    <a:spLocks noChangeAspect="1" noMove="1" noResize="1" noRot="1" noAdjustHandles="1" noEditPoints="1" noChangeArrowheads="1" noChangeShapeType="1" noTextEdit="1"/>
                  </p:cNvSpPr>
                  <p:nvPr/>
                </p:nvSpPr>
                <p:spPr>
                  <a:xfrm>
                    <a:off x="7632598" y="3958484"/>
                    <a:ext cx="428569" cy="377989"/>
                  </a:xfrm>
                  <a:prstGeom prst="rect"/>
                  <a:blipFill>
                    <a:blip xmlns:r="http://schemas.openxmlformats.org/officeDocument/2006/relationships" r:embed="rId5"/>
                    <a:stretch>
                      <a:fillRect b="-1613"/>
                    </a:stretch>
                  </a:blipFill>
                </p:spPr>
                <p:txBody>
                  <a:bodyPr/>
                  <a:p>
                    <a:r>
                      <a:rPr altLang="en-US" lang="zh-CN">
                        <a:noFill/>
                      </a:rPr>
                      <a:t> </a:t>
                    </a:r>
                  </a:p>
                </p:txBody>
              </p:sp>
            </p:grpSp>
            <p:sp>
              <p:nvSpPr>
                <p:cNvPr id="1048864" name="矩形 179"/>
                <p:cNvSpPr>
                  <a:spLocks noChangeAspect="1" noMove="1" noResize="1" noRot="1" noAdjustHandles="1" noEditPoints="1" noChangeArrowheads="1" noChangeShapeType="1" noTextEdit="1"/>
                </p:cNvSpPr>
                <p:nvPr/>
              </p:nvSpPr>
              <p:spPr>
                <a:xfrm>
                  <a:off x="7831809" y="5067217"/>
                  <a:ext cx="579261" cy="377989"/>
                </a:xfrm>
                <a:prstGeom prst="rect"/>
                <a:blipFill>
                  <a:blip xmlns:r="http://schemas.openxmlformats.org/officeDocument/2006/relationships" r:embed="rId6"/>
                  <a:stretch>
                    <a:fillRect b="-1613"/>
                  </a:stretch>
                </a:blipFill>
              </p:spPr>
              <p:txBody>
                <a:bodyPr/>
                <a:p>
                  <a:r>
                    <a:rPr altLang="en-US" lang="zh-CN">
                      <a:noFill/>
                    </a:rPr>
                    <a:t> </a:t>
                  </a:r>
                </a:p>
              </p:txBody>
            </p:sp>
            <p:sp>
              <p:nvSpPr>
                <p:cNvPr id="1048865" name="矩形 180"/>
                <p:cNvSpPr>
                  <a:spLocks noChangeAspect="1" noMove="1" noResize="1" noRot="1" noAdjustHandles="1" noEditPoints="1" noChangeArrowheads="1" noChangeShapeType="1" noTextEdit="1"/>
                </p:cNvSpPr>
                <p:nvPr/>
              </p:nvSpPr>
              <p:spPr>
                <a:xfrm>
                  <a:off x="7918292" y="4507627"/>
                  <a:ext cx="410689" cy="369332"/>
                </a:xfrm>
                <a:prstGeom prst="rect"/>
                <a:blipFill>
                  <a:blip xmlns:r="http://schemas.openxmlformats.org/officeDocument/2006/relationships" r:embed="rId7"/>
                  <a:stretch>
                    <a:fillRect/>
                  </a:stretch>
                </a:blipFill>
              </p:spPr>
              <p:txBody>
                <a:bodyPr/>
                <a:p>
                  <a:r>
                    <a:rPr altLang="en-US" lang="zh-CN">
                      <a:noFill/>
                    </a:rPr>
                    <a:t> </a:t>
                  </a:r>
                </a:p>
              </p:txBody>
            </p:sp>
            <p:sp>
              <p:nvSpPr>
                <p:cNvPr id="1048866" name="矩形 181"/>
                <p:cNvSpPr>
                  <a:spLocks noChangeAspect="1" noMove="1" noResize="1" noRot="1" noAdjustHandles="1" noEditPoints="1" noChangeArrowheads="1" noChangeShapeType="1" noTextEdit="1"/>
                </p:cNvSpPr>
                <p:nvPr/>
              </p:nvSpPr>
              <p:spPr>
                <a:xfrm>
                  <a:off x="7918292" y="5752476"/>
                  <a:ext cx="410689" cy="369332"/>
                </a:xfrm>
                <a:prstGeom prst="rect"/>
                <a:blipFill>
                  <a:blip xmlns:r="http://schemas.openxmlformats.org/officeDocument/2006/relationships" r:embed="rId8"/>
                  <a:stretch>
                    <a:fillRect/>
                  </a:stretch>
                </a:blipFill>
              </p:spPr>
              <p:txBody>
                <a:bodyPr/>
                <a:p>
                  <a:r>
                    <a:rPr altLang="en-US" lang="zh-CN">
                      <a:noFill/>
                    </a:rPr>
                    <a:t> </a:t>
                  </a:r>
                </a:p>
              </p:txBody>
            </p:sp>
          </p:grpSp>
          <p:sp>
            <p:nvSpPr>
              <p:cNvPr id="1048867" name="Line 55"/>
              <p:cNvSpPr>
                <a:spLocks noChangeShapeType="1"/>
              </p:cNvSpPr>
              <p:nvPr/>
            </p:nvSpPr>
            <p:spPr bwMode="auto">
              <a:xfrm flipV="1">
                <a:off x="3146824" y="1964198"/>
                <a:ext cx="0" cy="1253893"/>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68" name="Line 56"/>
              <p:cNvSpPr>
                <a:spLocks noChangeShapeType="1"/>
              </p:cNvSpPr>
              <p:nvPr/>
            </p:nvSpPr>
            <p:spPr bwMode="auto">
              <a:xfrm flipV="1">
                <a:off x="3146824" y="3341917"/>
                <a:ext cx="0" cy="788988"/>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69" name="Line 57"/>
              <p:cNvSpPr>
                <a:spLocks noChangeShapeType="1"/>
              </p:cNvSpPr>
              <p:nvPr/>
            </p:nvSpPr>
            <p:spPr bwMode="auto">
              <a:xfrm>
                <a:off x="2940449" y="3227617"/>
                <a:ext cx="39846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70" name="Line 58"/>
              <p:cNvSpPr>
                <a:spLocks noChangeShapeType="1"/>
              </p:cNvSpPr>
              <p:nvPr/>
            </p:nvSpPr>
            <p:spPr bwMode="auto">
              <a:xfrm>
                <a:off x="2946799" y="3341917"/>
                <a:ext cx="39846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71" name="矩形 2"/>
              <p:cNvSpPr>
                <a:spLocks noChangeAspect="1" noMove="1" noResize="1" noRot="1" noAdjustHandles="1" noEditPoints="1" noChangeArrowheads="1" noChangeShapeType="1" noTextEdit="1"/>
              </p:cNvSpPr>
              <p:nvPr/>
            </p:nvSpPr>
            <p:spPr>
              <a:xfrm>
                <a:off x="2433721" y="3124255"/>
                <a:ext cx="547779" cy="395493"/>
              </a:xfrm>
              <a:prstGeom prst="rect"/>
              <a:blipFill>
                <a:blip xmlns:r="http://schemas.openxmlformats.org/officeDocument/2006/relationships" r:embed="rId9"/>
                <a:stretch>
                  <a:fillRect b="-4615"/>
                </a:stretch>
              </a:blipFill>
            </p:spPr>
            <p:txBody>
              <a:bodyPr/>
              <a:p>
                <a:r>
                  <a:rPr altLang="en-US" lang="zh-CN">
                    <a:noFill/>
                  </a:rPr>
                  <a:t> </a:t>
                </a:r>
              </a:p>
            </p:txBody>
          </p:sp>
          <p:sp>
            <p:nvSpPr>
              <p:cNvPr id="1048872" name="矩形 84"/>
              <p:cNvSpPr>
                <a:spLocks noChangeAspect="1" noMove="1" noResize="1" noRot="1" noAdjustHandles="1" noEditPoints="1" noChangeArrowheads="1" noChangeShapeType="1" noTextEdit="1"/>
              </p:cNvSpPr>
              <p:nvPr/>
            </p:nvSpPr>
            <p:spPr>
              <a:xfrm>
                <a:off x="5436586" y="3381130"/>
                <a:ext cx="558999" cy="369332"/>
              </a:xfrm>
              <a:prstGeom prst="rect"/>
              <a:blipFill>
                <a:blip xmlns:r="http://schemas.openxmlformats.org/officeDocument/2006/relationships" r:embed="rId10"/>
                <a:stretch>
                  <a:fillRect/>
                </a:stretch>
              </a:blipFill>
            </p:spPr>
            <p:txBody>
              <a:bodyPr/>
              <a:p>
                <a:r>
                  <a:rPr altLang="en-US" lang="zh-CN">
                    <a:noFill/>
                  </a:rPr>
                  <a:t> </a:t>
                </a:r>
              </a:p>
            </p:txBody>
          </p:sp>
          <p:sp>
            <p:nvSpPr>
              <p:cNvPr id="1048873" name="Line 55"/>
              <p:cNvSpPr>
                <a:spLocks noChangeShapeType="1"/>
              </p:cNvSpPr>
              <p:nvPr/>
            </p:nvSpPr>
            <p:spPr bwMode="auto">
              <a:xfrm flipV="1">
                <a:off x="5484556" y="2547571"/>
                <a:ext cx="0" cy="703263"/>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74" name="Line 56"/>
              <p:cNvSpPr>
                <a:spLocks noChangeShapeType="1"/>
              </p:cNvSpPr>
              <p:nvPr/>
            </p:nvSpPr>
            <p:spPr bwMode="auto">
              <a:xfrm flipV="1">
                <a:off x="5484556" y="3374659"/>
                <a:ext cx="0" cy="788988"/>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75" name="Line 57"/>
              <p:cNvSpPr>
                <a:spLocks noChangeShapeType="1"/>
              </p:cNvSpPr>
              <p:nvPr/>
            </p:nvSpPr>
            <p:spPr bwMode="auto">
              <a:xfrm>
                <a:off x="5278181" y="3260359"/>
                <a:ext cx="39846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76" name="Line 58"/>
              <p:cNvSpPr>
                <a:spLocks noChangeShapeType="1"/>
              </p:cNvSpPr>
              <p:nvPr/>
            </p:nvSpPr>
            <p:spPr bwMode="auto">
              <a:xfrm>
                <a:off x="5284531" y="3374659"/>
                <a:ext cx="39846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grpSp>
            <p:nvGrpSpPr>
              <p:cNvPr id="110" name="组合 4"/>
              <p:cNvGrpSpPr/>
              <p:nvPr/>
            </p:nvGrpSpPr>
            <p:grpSpPr>
              <a:xfrm rot="5400000">
                <a:off x="3751661" y="1159336"/>
                <a:ext cx="404813" cy="1616076"/>
                <a:chOff x="4707730" y="4508613"/>
                <a:chExt cx="404813" cy="1616076"/>
              </a:xfrm>
            </p:grpSpPr>
            <p:sp>
              <p:nvSpPr>
                <p:cNvPr id="1048877" name="Line 55"/>
                <p:cNvSpPr>
                  <a:spLocks noChangeShapeType="1"/>
                </p:cNvSpPr>
                <p:nvPr/>
              </p:nvSpPr>
              <p:spPr bwMode="auto">
                <a:xfrm flipV="1">
                  <a:off x="4914105" y="4508613"/>
                  <a:ext cx="0" cy="703263"/>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78" name="Line 56"/>
                <p:cNvSpPr>
                  <a:spLocks noChangeShapeType="1"/>
                </p:cNvSpPr>
                <p:nvPr/>
              </p:nvSpPr>
              <p:spPr bwMode="auto">
                <a:xfrm flipV="1">
                  <a:off x="4914105" y="5335701"/>
                  <a:ext cx="0" cy="788988"/>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79" name="Line 57"/>
                <p:cNvSpPr>
                  <a:spLocks noChangeShapeType="1"/>
                </p:cNvSpPr>
                <p:nvPr/>
              </p:nvSpPr>
              <p:spPr bwMode="auto">
                <a:xfrm>
                  <a:off x="4707730" y="5221401"/>
                  <a:ext cx="39846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80" name="Line 58"/>
                <p:cNvSpPr>
                  <a:spLocks noChangeShapeType="1"/>
                </p:cNvSpPr>
                <p:nvPr/>
              </p:nvSpPr>
              <p:spPr bwMode="auto">
                <a:xfrm>
                  <a:off x="4714080" y="5335701"/>
                  <a:ext cx="39846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881" name="Oval 226"/>
              <p:cNvSpPr>
                <a:spLocks noChangeArrowheads="1"/>
              </p:cNvSpPr>
              <p:nvPr/>
            </p:nvSpPr>
            <p:spPr bwMode="auto">
              <a:xfrm>
                <a:off x="3107580" y="2482423"/>
                <a:ext cx="82242" cy="82242"/>
              </a:xfrm>
              <a:prstGeom prst="ellipse"/>
              <a:solidFill>
                <a:schemeClr val="tx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82" name="Line 55"/>
              <p:cNvSpPr>
                <a:spLocks noChangeShapeType="1"/>
              </p:cNvSpPr>
              <p:nvPr/>
            </p:nvSpPr>
            <p:spPr bwMode="auto">
              <a:xfrm flipV="1">
                <a:off x="4762106" y="1954701"/>
                <a:ext cx="0" cy="59286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8883" name="Oval 226"/>
              <p:cNvSpPr>
                <a:spLocks noChangeArrowheads="1"/>
              </p:cNvSpPr>
              <p:nvPr/>
            </p:nvSpPr>
            <p:spPr bwMode="auto">
              <a:xfrm>
                <a:off x="4713449" y="2476830"/>
                <a:ext cx="82242" cy="82242"/>
              </a:xfrm>
              <a:prstGeom prst="ellipse"/>
              <a:solidFill>
                <a:schemeClr val="tx1"/>
              </a:solid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884" name="矩形 100"/>
            <p:cNvSpPr>
              <a:spLocks noChangeAspect="1" noMove="1" noResize="1" noRot="1" noAdjustHandles="1" noEditPoints="1" noChangeArrowheads="1" noChangeShapeType="1" noTextEdit="1"/>
            </p:cNvSpPr>
            <p:nvPr/>
          </p:nvSpPr>
          <p:spPr>
            <a:xfrm>
              <a:off x="3989185" y="1514731"/>
              <a:ext cx="571823" cy="395493"/>
            </a:xfrm>
            <a:prstGeom prst="rect"/>
            <a:blipFill>
              <a:blip xmlns:r="http://schemas.openxmlformats.org/officeDocument/2006/relationships" r:embed="rId11"/>
              <a:stretch>
                <a:fillRect b="-9231"/>
              </a:stretch>
            </a:blipFill>
          </p:spPr>
          <p:txBody>
            <a:bodyPr/>
            <a:p>
              <a:r>
                <a:rPr altLang="en-US" lang="zh-CN">
                  <a:noFill/>
                </a:rPr>
                <a:t> </a:t>
              </a:r>
            </a:p>
          </p:txBody>
        </p:sp>
      </p:grpSp>
      <p:sp>
        <p:nvSpPr>
          <p:cNvPr id="1048885" name="Rectangle 67"/>
          <p:cNvSpPr>
            <a:spLocks noChangeArrowheads="1"/>
          </p:cNvSpPr>
          <p:nvPr/>
        </p:nvSpPr>
        <p:spPr bwMode="auto">
          <a:xfrm>
            <a:off x="2329563" y="1038143"/>
            <a:ext cx="4438316" cy="523220"/>
          </a:xfrm>
          <a:prstGeom prst="rect"/>
          <a:noFill/>
          <a:ln>
            <a:noFill/>
          </a:ln>
          <a:effectLst/>
        </p:spPr>
        <p:txBody>
          <a:bodyPr wrap="square">
            <a:spAutoFit/>
          </a:bodyPr>
          <a:p>
            <a:pPr algn="ctr" fontAlgn="base">
              <a:spcBef>
                <a:spcPct val="0"/>
              </a:spcBef>
              <a:spcAft>
                <a:spcPct val="0"/>
              </a:spcAft>
            </a:pPr>
            <a:r>
              <a:rPr altLang="zh-CN" b="1" dirty="0" sz="2800" lang="en-US" smtClean="0">
                <a:latin typeface="Arial" panose="020B0604020202020204" pitchFamily="34" charset="0"/>
                <a:cs typeface="Arial" panose="020B0604020202020204" pitchFamily="34" charset="0"/>
              </a:rPr>
              <a:t>High frequency model</a:t>
            </a:r>
            <a:endParaRPr altLang="en-US" b="1" dirty="0" sz="2800" lang="zh-CN" smtClean="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928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pic>
        <p:nvPicPr>
          <p:cNvPr id="2097192" name="图片 54"/>
          <p:cNvPicPr>
            <a:picLocks noChangeAspect="1"/>
          </p:cNvPicPr>
          <p:nvPr/>
        </p:nvPicPr>
        <p:blipFill>
          <a:blip xmlns:r="http://schemas.openxmlformats.org/officeDocument/2006/relationships" r:embed="rId1"/>
          <a:stretch>
            <a:fillRect/>
          </a:stretch>
        </p:blipFill>
        <p:spPr>
          <a:xfrm>
            <a:off x="60875" y="294239"/>
            <a:ext cx="1429935" cy="1175664"/>
          </a:xfrm>
          <a:prstGeom prst="rect"/>
        </p:spPr>
      </p:pic>
      <p:sp>
        <p:nvSpPr>
          <p:cNvPr id="1049289" name="文本框 55"/>
          <p:cNvSpPr txBox="1"/>
          <p:nvPr/>
        </p:nvSpPr>
        <p:spPr>
          <a:xfrm>
            <a:off x="1342109" y="5388979"/>
            <a:ext cx="204687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N-type JFET</a:t>
            </a:r>
            <a:endParaRPr altLang="en-US" b="1" dirty="0" sz="2400" lang="zh-CN">
              <a:latin typeface="Arial" panose="020B0604020202020204" pitchFamily="34" charset="0"/>
              <a:cs typeface="Arial" panose="020B0604020202020204" pitchFamily="34" charset="0"/>
            </a:endParaRPr>
          </a:p>
        </p:txBody>
      </p:sp>
      <p:grpSp>
        <p:nvGrpSpPr>
          <p:cNvPr id="188" name="组合 56"/>
          <p:cNvGrpSpPr/>
          <p:nvPr/>
        </p:nvGrpSpPr>
        <p:grpSpPr>
          <a:xfrm>
            <a:off x="576680" y="1190546"/>
            <a:ext cx="3803742" cy="3944937"/>
            <a:chOff x="3246491" y="996865"/>
            <a:chExt cx="3803742" cy="3944937"/>
          </a:xfrm>
        </p:grpSpPr>
        <p:grpSp>
          <p:nvGrpSpPr>
            <p:cNvPr id="189" name="组合 57"/>
            <p:cNvGrpSpPr/>
            <p:nvPr/>
          </p:nvGrpSpPr>
          <p:grpSpPr>
            <a:xfrm>
              <a:off x="3246491" y="996865"/>
              <a:ext cx="3561627" cy="3944937"/>
              <a:chOff x="3246491" y="996865"/>
              <a:chExt cx="3561627" cy="3944937"/>
            </a:xfrm>
          </p:grpSpPr>
          <p:grpSp>
            <p:nvGrpSpPr>
              <p:cNvPr id="190" name="Group 229"/>
              <p:cNvGrpSpPr/>
              <p:nvPr/>
            </p:nvGrpSpPr>
            <p:grpSpPr bwMode="auto">
              <a:xfrm>
                <a:off x="3333080" y="996865"/>
                <a:ext cx="3475038" cy="3944937"/>
                <a:chOff x="2990" y="619"/>
                <a:chExt cx="2189" cy="2485"/>
              </a:xfrm>
            </p:grpSpPr>
            <p:sp>
              <p:nvSpPr>
                <p:cNvPr id="1049290"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291" name="Rectangle 176"/>
                <p:cNvSpPr>
                  <a:spLocks noChangeArrowheads="1"/>
                </p:cNvSpPr>
                <p:nvPr/>
              </p:nvSpPr>
              <p:spPr bwMode="auto">
                <a:xfrm>
                  <a:off x="4553" y="2289"/>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292"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93" name="Rectangle 178"/>
                <p:cNvSpPr>
                  <a:spLocks noChangeArrowheads="1"/>
                </p:cNvSpPr>
                <p:nvPr/>
              </p:nvSpPr>
              <p:spPr bwMode="auto">
                <a:xfrm>
                  <a:off x="3628"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94" name="Line 179"/>
                <p:cNvSpPr>
                  <a:spLocks noChangeShapeType="1"/>
                </p:cNvSpPr>
                <p:nvPr/>
              </p:nvSpPr>
              <p:spPr bwMode="auto">
                <a:xfrm flipV="1">
                  <a:off x="3681"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95" name="Line 180"/>
                <p:cNvSpPr>
                  <a:spLocks noChangeShapeType="1"/>
                </p:cNvSpPr>
                <p:nvPr/>
              </p:nvSpPr>
              <p:spPr bwMode="auto">
                <a:xfrm flipV="1">
                  <a:off x="3679"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96" name="Line 181"/>
                <p:cNvSpPr>
                  <a:spLocks noChangeShapeType="1"/>
                </p:cNvSpPr>
                <p:nvPr/>
              </p:nvSpPr>
              <p:spPr bwMode="auto">
                <a:xfrm>
                  <a:off x="3058" y="2960"/>
                  <a:ext cx="192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97"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98"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99"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00" name="Line 185"/>
                <p:cNvSpPr>
                  <a:spLocks noChangeShapeType="1"/>
                </p:cNvSpPr>
                <p:nvPr/>
              </p:nvSpPr>
              <p:spPr bwMode="auto">
                <a:xfrm>
                  <a:off x="4140" y="1860"/>
                  <a:ext cx="0" cy="46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01" name="Line 186"/>
                <p:cNvSpPr>
                  <a:spLocks noChangeShapeType="1"/>
                </p:cNvSpPr>
                <p:nvPr/>
              </p:nvSpPr>
              <p:spPr bwMode="auto">
                <a:xfrm>
                  <a:off x="4145" y="1309"/>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02"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03" name="Rectangle 188"/>
                <p:cNvSpPr>
                  <a:spLocks noChangeArrowheads="1"/>
                </p:cNvSpPr>
                <p:nvPr/>
              </p:nvSpPr>
              <p:spPr bwMode="auto">
                <a:xfrm>
                  <a:off x="4091" y="970"/>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04" name="Line 189"/>
                <p:cNvSpPr>
                  <a:spLocks noChangeShapeType="1"/>
                </p:cNvSpPr>
                <p:nvPr/>
              </p:nvSpPr>
              <p:spPr bwMode="auto">
                <a:xfrm>
                  <a:off x="4142" y="799"/>
                  <a:ext cx="0" cy="17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05" name="Line 190"/>
                <p:cNvSpPr>
                  <a:spLocks noChangeShapeType="1"/>
                </p:cNvSpPr>
                <p:nvPr/>
              </p:nvSpPr>
              <p:spPr bwMode="auto">
                <a:xfrm>
                  <a:off x="3423" y="1863"/>
                  <a:ext cx="531"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21"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2" spid="_x0000_s8308" imgH="215640" imgW="380880" progId="Equation.3">
                        <p:embed/>
                      </p:oleObj>
                    </mc:Choice>
                    <mc:Fallback>
                      <p:oleObj name="Equation" r:id="rId2" spid="" imgH="215640" imgW="380880" progId="Equation.3">
                        <p:embed/>
                        <p:pic>
                          <p:nvPicPr>
                            <p:cNvPr id="2097193" name="Object 194"/>
                            <p:cNvPicPr>
                              <a:picLocks noChangeAspect="1" noChangeArrowheads="1"/>
                            </p:cNvPicPr>
                            <p:nvPr/>
                          </p:nvPicPr>
                          <p:blipFill>
                            <a:blip xmlns:r="http://schemas.openxmlformats.org/officeDocument/2006/relationships" r:embed="rId3">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22"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4" spid="_x0000_s8309" imgH="164880" imgW="152280" progId="Equation.3">
                        <p:embed/>
                      </p:oleObj>
                    </mc:Choice>
                    <mc:Fallback>
                      <p:oleObj name="Equation" r:id="rId4" spid="" imgH="164880" imgW="152280" progId="Equation.3">
                        <p:embed/>
                        <p:pic>
                          <p:nvPicPr>
                            <p:cNvPr id="2097194" name="Object 195"/>
                            <p:cNvPicPr>
                              <a:picLocks noChangeAspect="1" noChangeArrowheads="1"/>
                            </p:cNvPicPr>
                            <p:nvPr/>
                          </p:nvPicPr>
                          <p:blipFill>
                            <a:blip xmlns:r="http://schemas.openxmlformats.org/officeDocument/2006/relationships" r:embed="rId5">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306" name="Rectangle 196"/>
                <p:cNvSpPr>
                  <a:spLocks noChangeArrowheads="1"/>
                </p:cNvSpPr>
                <p:nvPr/>
              </p:nvSpPr>
              <p:spPr bwMode="auto">
                <a:xfrm>
                  <a:off x="2998"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307" name="Line 197"/>
                <p:cNvSpPr>
                  <a:spLocks noChangeShapeType="1"/>
                </p:cNvSpPr>
                <p:nvPr/>
              </p:nvSpPr>
              <p:spPr bwMode="auto">
                <a:xfrm>
                  <a:off x="4128" y="2130"/>
                  <a:ext cx="357"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08" name="Line 198"/>
                <p:cNvSpPr>
                  <a:spLocks noChangeShapeType="1"/>
                </p:cNvSpPr>
                <p:nvPr/>
              </p:nvSpPr>
              <p:spPr bwMode="auto">
                <a:xfrm flipH="1">
                  <a:off x="4473" y="2118"/>
                  <a:ext cx="2" cy="37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09" name="Line 199"/>
                <p:cNvSpPr>
                  <a:spLocks noChangeShapeType="1"/>
                </p:cNvSpPr>
                <p:nvPr/>
              </p:nvSpPr>
              <p:spPr bwMode="auto">
                <a:xfrm>
                  <a:off x="4473" y="2576"/>
                  <a:ext cx="0" cy="3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0" name="Line 200"/>
                <p:cNvSpPr>
                  <a:spLocks noChangeShapeType="1"/>
                </p:cNvSpPr>
                <p:nvPr/>
              </p:nvSpPr>
              <p:spPr bwMode="auto">
                <a:xfrm>
                  <a:off x="4354" y="249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1" name="Line 201"/>
                <p:cNvSpPr>
                  <a:spLocks noChangeShapeType="1"/>
                </p:cNvSpPr>
                <p:nvPr/>
              </p:nvSpPr>
              <p:spPr bwMode="auto">
                <a:xfrm>
                  <a:off x="4352" y="2570"/>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2" name="Line 203"/>
                <p:cNvSpPr>
                  <a:spLocks noChangeShapeType="1"/>
                </p:cNvSpPr>
                <p:nvPr/>
              </p:nvSpPr>
              <p:spPr bwMode="auto">
                <a:xfrm rot="-5400000">
                  <a:off x="3303" y="187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3" name="Line 204"/>
                <p:cNvSpPr>
                  <a:spLocks noChangeShapeType="1"/>
                </p:cNvSpPr>
                <p:nvPr/>
              </p:nvSpPr>
              <p:spPr bwMode="auto">
                <a:xfrm rot="5400000">
                  <a:off x="3227" y="187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4" name="Line 205"/>
                <p:cNvSpPr>
                  <a:spLocks noChangeShapeType="1"/>
                </p:cNvSpPr>
                <p:nvPr/>
              </p:nvSpPr>
              <p:spPr bwMode="auto">
                <a:xfrm flipH="1">
                  <a:off x="3070" y="1866"/>
                  <a:ext cx="27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5" name="Oval 207"/>
                <p:cNvSpPr>
                  <a:spLocks noChangeArrowheads="1"/>
                </p:cNvSpPr>
                <p:nvPr/>
              </p:nvSpPr>
              <p:spPr bwMode="auto">
                <a:xfrm>
                  <a:off x="2992"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16" name="Rectangle 208"/>
                <p:cNvSpPr>
                  <a:spLocks noChangeArrowheads="1"/>
                </p:cNvSpPr>
                <p:nvPr/>
              </p:nvSpPr>
              <p:spPr bwMode="auto">
                <a:xfrm>
                  <a:off x="2992"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317" name="Line 209"/>
                <p:cNvSpPr>
                  <a:spLocks noChangeShapeType="1"/>
                </p:cNvSpPr>
                <p:nvPr/>
              </p:nvSpPr>
              <p:spPr bwMode="auto">
                <a:xfrm rot="-5400000">
                  <a:off x="4523" y="1496"/>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8" name="Line 210"/>
                <p:cNvSpPr>
                  <a:spLocks noChangeShapeType="1"/>
                </p:cNvSpPr>
                <p:nvPr/>
              </p:nvSpPr>
              <p:spPr bwMode="auto">
                <a:xfrm rot="5400000">
                  <a:off x="4453" y="1496"/>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19" name="Line 211"/>
                <p:cNvSpPr>
                  <a:spLocks noChangeShapeType="1"/>
                </p:cNvSpPr>
                <p:nvPr/>
              </p:nvSpPr>
              <p:spPr bwMode="auto">
                <a:xfrm flipH="1">
                  <a:off x="4145" y="1489"/>
                  <a:ext cx="428"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20" name="Line 213"/>
                <p:cNvSpPr>
                  <a:spLocks noChangeShapeType="1"/>
                </p:cNvSpPr>
                <p:nvPr/>
              </p:nvSpPr>
              <p:spPr bwMode="auto">
                <a:xfrm flipH="1">
                  <a:off x="4652" y="1488"/>
                  <a:ext cx="326"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21" name="Rectangle 214"/>
                <p:cNvSpPr>
                  <a:spLocks noChangeArrowheads="1"/>
                </p:cNvSpPr>
                <p:nvPr/>
              </p:nvSpPr>
              <p:spPr bwMode="auto">
                <a:xfrm>
                  <a:off x="4920" y="2041"/>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22" name="Rectangle 215"/>
                <p:cNvSpPr>
                  <a:spLocks noChangeArrowheads="1"/>
                </p:cNvSpPr>
                <p:nvPr/>
              </p:nvSpPr>
              <p:spPr bwMode="auto">
                <a:xfrm>
                  <a:off x="4432" y="1280"/>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323" name="Rectangle 216"/>
                <p:cNvSpPr>
                  <a:spLocks noChangeArrowheads="1"/>
                </p:cNvSpPr>
                <p:nvPr/>
              </p:nvSpPr>
              <p:spPr bwMode="auto">
                <a:xfrm>
                  <a:off x="3468" y="1676"/>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324" name="Rectangle 219"/>
                <p:cNvSpPr>
                  <a:spLocks noChangeArrowheads="1"/>
                </p:cNvSpPr>
                <p:nvPr/>
              </p:nvSpPr>
              <p:spPr bwMode="auto">
                <a:xfrm>
                  <a:off x="5099" y="2717"/>
                  <a:ext cx="80"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325" name="Rectangle 220"/>
                <p:cNvSpPr>
                  <a:spLocks noChangeArrowheads="1"/>
                </p:cNvSpPr>
                <p:nvPr/>
              </p:nvSpPr>
              <p:spPr bwMode="auto">
                <a:xfrm>
                  <a:off x="5092" y="1523"/>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326" name="Line 223"/>
                <p:cNvSpPr>
                  <a:spLocks noChangeShapeType="1"/>
                </p:cNvSpPr>
                <p:nvPr/>
              </p:nvSpPr>
              <p:spPr bwMode="auto">
                <a:xfrm flipV="1">
                  <a:off x="4968" y="1477"/>
                  <a:ext cx="2" cy="56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27" name="Line 224"/>
                <p:cNvSpPr>
                  <a:spLocks noChangeShapeType="1"/>
                </p:cNvSpPr>
                <p:nvPr/>
              </p:nvSpPr>
              <p:spPr bwMode="auto">
                <a:xfrm>
                  <a:off x="4974" y="2392"/>
                  <a:ext cx="0" cy="57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28" name="Oval 225"/>
                <p:cNvSpPr>
                  <a:spLocks noChangeArrowheads="1"/>
                </p:cNvSpPr>
                <p:nvPr/>
              </p:nvSpPr>
              <p:spPr bwMode="auto">
                <a:xfrm>
                  <a:off x="2990"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29"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330" name="文本框 65"/>
              <p:cNvSpPr txBox="1">
                <a:spLocks noChangeAspect="1" noMove="1" noResize="1" noRot="1" noAdjustHandles="1" noEditPoints="1" noChangeArrowheads="1" noChangeShapeType="1" noTextEdit="1"/>
              </p:cNvSpPr>
              <p:nvPr/>
            </p:nvSpPr>
            <p:spPr>
              <a:xfrm>
                <a:off x="3246491" y="3680812"/>
                <a:ext cx="339772" cy="369332"/>
              </a:xfrm>
              <a:prstGeom prst="rect"/>
              <a:blipFill>
                <a:blip xmlns:r="http://schemas.openxmlformats.org/officeDocument/2006/relationships" r:embed="rId6"/>
                <a:stretch>
                  <a:fillRect l="-12727" r="-10909" b="-16667"/>
                </a:stretch>
              </a:blipFill>
            </p:spPr>
            <p:txBody>
              <a:bodyPr/>
              <a:p>
                <a:r>
                  <a:rPr altLang="en-US" lang="zh-CN">
                    <a:noFill/>
                  </a:rPr>
                  <a:t> </a:t>
                </a:r>
              </a:p>
            </p:txBody>
          </p:sp>
          <p:sp>
            <p:nvSpPr>
              <p:cNvPr id="1049331" name="文本框 66"/>
              <p:cNvSpPr txBox="1">
                <a:spLocks noChangeAspect="1" noMove="1" noResize="1" noRot="1" noAdjustHandles="1" noEditPoints="1" noChangeArrowheads="1" noChangeShapeType="1" noTextEdit="1"/>
              </p:cNvSpPr>
              <p:nvPr/>
            </p:nvSpPr>
            <p:spPr>
              <a:xfrm>
                <a:off x="3746184" y="2317149"/>
                <a:ext cx="370743" cy="369332"/>
              </a:xfrm>
              <a:prstGeom prst="rect"/>
              <a:blipFill>
                <a:blip xmlns:r="http://schemas.openxmlformats.org/officeDocument/2006/relationships" r:embed="rId7"/>
                <a:stretch>
                  <a:fillRect l="-20000" r="-8333" b="-15000"/>
                </a:stretch>
              </a:blipFill>
            </p:spPr>
            <p:txBody>
              <a:bodyPr/>
              <a:p>
                <a:r>
                  <a:rPr altLang="en-US" lang="zh-CN">
                    <a:noFill/>
                  </a:rPr>
                  <a:t> </a:t>
                </a:r>
              </a:p>
            </p:txBody>
          </p:sp>
          <p:sp>
            <p:nvSpPr>
              <p:cNvPr id="1049332" name="文本框 67"/>
              <p:cNvSpPr txBox="1">
                <a:spLocks noChangeAspect="1" noMove="1" noResize="1" noRot="1" noAdjustHandles="1" noEditPoints="1" noChangeArrowheads="1" noChangeShapeType="1" noTextEdit="1"/>
              </p:cNvSpPr>
              <p:nvPr/>
            </p:nvSpPr>
            <p:spPr>
              <a:xfrm>
                <a:off x="3919754" y="3614712"/>
                <a:ext cx="425886" cy="369332"/>
              </a:xfrm>
              <a:prstGeom prst="rect"/>
              <a:blipFill>
                <a:blip xmlns:r="http://schemas.openxmlformats.org/officeDocument/2006/relationships" r:embed="rId8"/>
                <a:stretch>
                  <a:fillRect l="-15714" r="-7143" b="-16667"/>
                </a:stretch>
              </a:blipFill>
            </p:spPr>
            <p:txBody>
              <a:bodyPr/>
              <a:p>
                <a:r>
                  <a:rPr altLang="en-US" lang="zh-CN">
                    <a:noFill/>
                  </a:rPr>
                  <a:t> </a:t>
                </a:r>
              </a:p>
            </p:txBody>
          </p:sp>
          <p:sp>
            <p:nvSpPr>
              <p:cNvPr id="1049333" name="文本框 68"/>
              <p:cNvSpPr txBox="1">
                <a:spLocks noChangeAspect="1" noMove="1" noResize="1" noRot="1" noAdjustHandles="1" noEditPoints="1" noChangeArrowheads="1" noChangeShapeType="1" noTextEdit="1"/>
              </p:cNvSpPr>
              <p:nvPr/>
            </p:nvSpPr>
            <p:spPr>
              <a:xfrm>
                <a:off x="4710158" y="3838458"/>
                <a:ext cx="398634" cy="369332"/>
              </a:xfrm>
              <a:prstGeom prst="rect"/>
              <a:blipFill>
                <a:blip xmlns:r="http://schemas.openxmlformats.org/officeDocument/2006/relationships" r:embed="rId9"/>
                <a:stretch>
                  <a:fillRect l="-18462" r="-9231" b="-14754"/>
                </a:stretch>
              </a:blipFill>
            </p:spPr>
            <p:txBody>
              <a:bodyPr/>
              <a:p>
                <a:r>
                  <a:rPr altLang="en-US" lang="zh-CN">
                    <a:noFill/>
                  </a:rPr>
                  <a:t> </a:t>
                </a:r>
              </a:p>
            </p:txBody>
          </p:sp>
          <p:sp>
            <p:nvSpPr>
              <p:cNvPr id="1049334" name="文本框 69"/>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335" name="文本框 70"/>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336" name="文本框 71"/>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337" name="椭圆 72"/>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8" name="椭圆 73"/>
              <p:cNvSpPr/>
              <p:nvPr/>
            </p:nvSpPr>
            <p:spPr>
              <a:xfrm>
                <a:off x="5112565" y="334950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9" name="椭圆 74"/>
              <p:cNvSpPr/>
              <p:nvPr/>
            </p:nvSpPr>
            <p:spPr>
              <a:xfrm>
                <a:off x="5643926"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0" name="椭圆 75"/>
              <p:cNvSpPr/>
              <p:nvPr/>
            </p:nvSpPr>
            <p:spPr>
              <a:xfrm>
                <a:off x="4378673"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1" name="椭圆 76"/>
              <p:cNvSpPr/>
              <p:nvPr/>
            </p:nvSpPr>
            <p:spPr>
              <a:xfrm>
                <a:off x="5127422" y="2334906"/>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2" name="椭圆 77"/>
              <p:cNvSpPr/>
              <p:nvPr/>
            </p:nvSpPr>
            <p:spPr>
              <a:xfrm>
                <a:off x="4376329"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43" name="文本框 58"/>
            <p:cNvSpPr txBox="1">
              <a:spLocks noChangeAspect="1" noMove="1" noResize="1" noRot="1" noAdjustHandles="1" noEditPoints="1" noChangeArrowheads="1" noChangeShapeType="1" noTextEdit="1"/>
            </p:cNvSpPr>
            <p:nvPr/>
          </p:nvSpPr>
          <p:spPr>
            <a:xfrm>
              <a:off x="5301580" y="1076756"/>
              <a:ext cx="792653" cy="369332"/>
            </a:xfrm>
            <a:prstGeom prst="rect"/>
            <a:blipFill>
              <a:blip xmlns:r="http://schemas.openxmlformats.org/officeDocument/2006/relationships" r:embed="rId10"/>
              <a:stretch>
                <a:fillRect l="-7692" r="-3077" b="-14754"/>
              </a:stretch>
            </a:blipFill>
          </p:spPr>
          <p:txBody>
            <a:bodyPr/>
            <a:p>
              <a:r>
                <a:rPr altLang="en-US" lang="zh-CN">
                  <a:noFill/>
                </a:rPr>
                <a:t> </a:t>
              </a:r>
            </a:p>
          </p:txBody>
        </p:sp>
        <p:sp>
          <p:nvSpPr>
            <p:cNvPr id="1049344" name="文本框 59"/>
            <p:cNvSpPr txBox="1">
              <a:spLocks noChangeAspect="1" noMove="1" noResize="1" noRot="1" noAdjustHandles="1" noEditPoints="1" noChangeArrowheads="1" noChangeShapeType="1" noTextEdit="1"/>
            </p:cNvSpPr>
            <p:nvPr/>
          </p:nvSpPr>
          <p:spPr>
            <a:xfrm>
              <a:off x="5782575" y="1755952"/>
              <a:ext cx="377859" cy="369332"/>
            </a:xfrm>
            <a:prstGeom prst="rect"/>
            <a:blipFill>
              <a:blip xmlns:r="http://schemas.openxmlformats.org/officeDocument/2006/relationships" r:embed="rId11"/>
              <a:stretch>
                <a:fillRect l="-19355" r="-6452" b="-15000"/>
              </a:stretch>
            </a:blipFill>
          </p:spPr>
          <p:txBody>
            <a:bodyPr/>
            <a:p>
              <a:r>
                <a:rPr altLang="en-US" lang="zh-CN">
                  <a:noFill/>
                </a:rPr>
                <a:t> </a:t>
              </a:r>
            </a:p>
          </p:txBody>
        </p:sp>
        <p:sp>
          <p:nvSpPr>
            <p:cNvPr id="1049345" name="文本框 60"/>
            <p:cNvSpPr txBox="1">
              <a:spLocks noChangeAspect="1" noMove="1" noResize="1" noRot="1" noAdjustHandles="1" noEditPoints="1" noChangeArrowheads="1" noChangeShapeType="1" noTextEdit="1"/>
            </p:cNvSpPr>
            <p:nvPr/>
          </p:nvSpPr>
          <p:spPr>
            <a:xfrm>
              <a:off x="5979583" y="3330510"/>
              <a:ext cx="401840" cy="369332"/>
            </a:xfrm>
            <a:prstGeom prst="rect"/>
            <a:blipFill>
              <a:blip xmlns:r="http://schemas.openxmlformats.org/officeDocument/2006/relationships" r:embed="rId12"/>
              <a:stretch>
                <a:fillRect l="-18182" r="-9091" b="-14754"/>
              </a:stretch>
            </a:blipFill>
          </p:spPr>
          <p:txBody>
            <a:bodyPr/>
            <a:p>
              <a:r>
                <a:rPr altLang="en-US" lang="zh-CN">
                  <a:noFill/>
                </a:rPr>
                <a:t> </a:t>
              </a:r>
            </a:p>
          </p:txBody>
        </p:sp>
        <p:sp>
          <p:nvSpPr>
            <p:cNvPr id="1049346" name="文本框 61"/>
            <p:cNvSpPr txBox="1">
              <a:spLocks noChangeAspect="1" noMove="1" noResize="1" noRot="1" noAdjustHandles="1" noEditPoints="1" noChangeArrowheads="1" noChangeShapeType="1" noTextEdit="1"/>
            </p:cNvSpPr>
            <p:nvPr/>
          </p:nvSpPr>
          <p:spPr>
            <a:xfrm>
              <a:off x="5866979" y="3881432"/>
              <a:ext cx="374654" cy="369332"/>
            </a:xfrm>
            <a:prstGeom prst="rect"/>
            <a:blipFill>
              <a:blip xmlns:r="http://schemas.openxmlformats.org/officeDocument/2006/relationships" r:embed="rId13"/>
              <a:stretch>
                <a:fillRect l="-17742" r="-8065" b="-14754"/>
              </a:stretch>
            </a:blipFill>
          </p:spPr>
          <p:txBody>
            <a:bodyPr/>
            <a:p>
              <a:r>
                <a:rPr altLang="en-US" lang="zh-CN">
                  <a:noFill/>
                </a:rPr>
                <a:t> </a:t>
              </a:r>
            </a:p>
          </p:txBody>
        </p:sp>
        <p:sp>
          <p:nvSpPr>
            <p:cNvPr id="1049347" name="文本框 62"/>
            <p:cNvSpPr txBox="1">
              <a:spLocks noChangeAspect="1" noMove="1" noResize="1" noRot="1" noAdjustHandles="1" noEditPoints="1" noChangeArrowheads="1" noChangeShapeType="1" noTextEdit="1"/>
            </p:cNvSpPr>
            <p:nvPr/>
          </p:nvSpPr>
          <p:spPr>
            <a:xfrm>
              <a:off x="4684328" y="1578272"/>
              <a:ext cx="437106" cy="369332"/>
            </a:xfrm>
            <a:prstGeom prst="rect"/>
            <a:blipFill>
              <a:blip xmlns:r="http://schemas.openxmlformats.org/officeDocument/2006/relationships" r:embed="rId14"/>
              <a:stretch>
                <a:fillRect l="-15278" r="-6944" b="-16667"/>
              </a:stretch>
            </a:blipFill>
          </p:spPr>
          <p:txBody>
            <a:bodyPr/>
            <a:p>
              <a:r>
                <a:rPr altLang="en-US" lang="zh-CN">
                  <a:noFill/>
                </a:rPr>
                <a:t> </a:t>
              </a:r>
            </a:p>
          </p:txBody>
        </p:sp>
        <p:sp>
          <p:nvSpPr>
            <p:cNvPr id="1049348" name="文本框 63"/>
            <p:cNvSpPr txBox="1">
              <a:spLocks noChangeAspect="1" noMove="1" noResize="1" noRot="1" noAdjustHandles="1" noEditPoints="1" noChangeArrowheads="1" noChangeShapeType="1" noTextEdit="1"/>
            </p:cNvSpPr>
            <p:nvPr/>
          </p:nvSpPr>
          <p:spPr>
            <a:xfrm>
              <a:off x="6628707" y="3320247"/>
              <a:ext cx="421526" cy="369332"/>
            </a:xfrm>
            <a:prstGeom prst="rect"/>
            <a:blipFill>
              <a:blip xmlns:r="http://schemas.openxmlformats.org/officeDocument/2006/relationships" r:embed="rId15"/>
              <a:stretch>
                <a:fillRect l="-8571" r="-7143" b="-14754"/>
              </a:stretch>
            </a:blipFill>
          </p:spPr>
          <p:txBody>
            <a:bodyPr/>
            <a:p>
              <a:r>
                <a:rPr altLang="en-US" lang="zh-CN">
                  <a:noFill/>
                </a:rPr>
                <a:t> </a:t>
              </a:r>
            </a:p>
          </p:txBody>
        </p:sp>
      </p:grpSp>
      <p:sp>
        <p:nvSpPr>
          <p:cNvPr id="1049349" name="文本框 138"/>
          <p:cNvSpPr txBox="1"/>
          <p:nvPr/>
        </p:nvSpPr>
        <p:spPr>
          <a:xfrm>
            <a:off x="979943" y="5914449"/>
            <a:ext cx="285597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Self-biased circuit</a:t>
            </a:r>
            <a:endParaRPr altLang="en-US" b="1" dirty="0" sz="2400" lang="zh-CN">
              <a:latin typeface="Arial" panose="020B0604020202020204" pitchFamily="34" charset="0"/>
              <a:cs typeface="Arial" panose="020B0604020202020204" pitchFamily="34" charset="0"/>
            </a:endParaRPr>
          </a:p>
        </p:txBody>
      </p:sp>
      <p:sp>
        <p:nvSpPr>
          <p:cNvPr id="1049350" name="文本框 139"/>
          <p:cNvSpPr txBox="1"/>
          <p:nvPr/>
        </p:nvSpPr>
        <p:spPr>
          <a:xfrm>
            <a:off x="354548" y="507951"/>
            <a:ext cx="436936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Common-s amplifier circuit</a:t>
            </a:r>
            <a:endParaRPr altLang="en-US" b="1" dirty="0" sz="2400" lang="zh-CN">
              <a:latin typeface="Arial" panose="020B0604020202020204" pitchFamily="34" charset="0"/>
              <a:cs typeface="Arial" panose="020B0604020202020204" pitchFamily="34" charset="0"/>
            </a:endParaRPr>
          </a:p>
        </p:txBody>
      </p:sp>
      <p:sp>
        <p:nvSpPr>
          <p:cNvPr id="1049351" name="文本框 140"/>
          <p:cNvSpPr txBox="1"/>
          <p:nvPr/>
        </p:nvSpPr>
        <p:spPr>
          <a:xfrm>
            <a:off x="5797837" y="480151"/>
            <a:ext cx="1838945"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AC circuit</a:t>
            </a:r>
            <a:endParaRPr altLang="en-US" b="1" dirty="0" sz="2400" lang="zh-CN">
              <a:latin typeface="Arial" panose="020B0604020202020204" pitchFamily="34" charset="0"/>
              <a:cs typeface="Arial" panose="020B0604020202020204" pitchFamily="34" charset="0"/>
            </a:endParaRPr>
          </a:p>
        </p:txBody>
      </p:sp>
      <p:grpSp>
        <p:nvGrpSpPr>
          <p:cNvPr id="191" name="组合 7"/>
          <p:cNvGrpSpPr/>
          <p:nvPr/>
        </p:nvGrpSpPr>
        <p:grpSpPr>
          <a:xfrm>
            <a:off x="4980346" y="1285003"/>
            <a:ext cx="3835152" cy="2582862"/>
            <a:chOff x="4950281" y="974358"/>
            <a:chExt cx="3835152" cy="2582862"/>
          </a:xfrm>
        </p:grpSpPr>
        <p:grpSp>
          <p:nvGrpSpPr>
            <p:cNvPr id="192" name="组合 1"/>
            <p:cNvGrpSpPr/>
            <p:nvPr/>
          </p:nvGrpSpPr>
          <p:grpSpPr>
            <a:xfrm>
              <a:off x="5081004" y="974358"/>
              <a:ext cx="3475038" cy="2582862"/>
              <a:chOff x="5050273" y="2319764"/>
              <a:chExt cx="3475038" cy="2582862"/>
            </a:xfrm>
          </p:grpSpPr>
          <p:grpSp>
            <p:nvGrpSpPr>
              <p:cNvPr id="193" name="组合 141"/>
              <p:cNvGrpSpPr/>
              <p:nvPr/>
            </p:nvGrpSpPr>
            <p:grpSpPr>
              <a:xfrm>
                <a:off x="5050273" y="2319764"/>
                <a:ext cx="3475038" cy="2582862"/>
                <a:chOff x="3333080" y="2358940"/>
                <a:chExt cx="3475038" cy="2582862"/>
              </a:xfrm>
            </p:grpSpPr>
            <p:grpSp>
              <p:nvGrpSpPr>
                <p:cNvPr id="194" name="组合 142"/>
                <p:cNvGrpSpPr/>
                <p:nvPr/>
              </p:nvGrpSpPr>
              <p:grpSpPr>
                <a:xfrm>
                  <a:off x="3333080" y="2358940"/>
                  <a:ext cx="3475038" cy="2582862"/>
                  <a:chOff x="3333080" y="2358940"/>
                  <a:chExt cx="3475038" cy="2582862"/>
                </a:xfrm>
              </p:grpSpPr>
              <p:grpSp>
                <p:nvGrpSpPr>
                  <p:cNvPr id="195" name="Group 229"/>
                  <p:cNvGrpSpPr/>
                  <p:nvPr/>
                </p:nvGrpSpPr>
                <p:grpSpPr bwMode="auto">
                  <a:xfrm>
                    <a:off x="3333080" y="2358940"/>
                    <a:ext cx="3475038" cy="2582862"/>
                    <a:chOff x="2990" y="1477"/>
                    <a:chExt cx="2189" cy="1627"/>
                  </a:xfrm>
                </p:grpSpPr>
                <p:sp>
                  <p:nvSpPr>
                    <p:cNvPr id="1049352"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353"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54" name="Rectangle 178"/>
                    <p:cNvSpPr>
                      <a:spLocks noChangeArrowheads="1"/>
                    </p:cNvSpPr>
                    <p:nvPr/>
                  </p:nvSpPr>
                  <p:spPr bwMode="auto">
                    <a:xfrm>
                      <a:off x="3628"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55" name="Line 179"/>
                    <p:cNvSpPr>
                      <a:spLocks noChangeShapeType="1"/>
                    </p:cNvSpPr>
                    <p:nvPr/>
                  </p:nvSpPr>
                  <p:spPr bwMode="auto">
                    <a:xfrm flipV="1">
                      <a:off x="3681"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56" name="Line 180"/>
                    <p:cNvSpPr>
                      <a:spLocks noChangeShapeType="1"/>
                    </p:cNvSpPr>
                    <p:nvPr/>
                  </p:nvSpPr>
                  <p:spPr bwMode="auto">
                    <a:xfrm flipV="1">
                      <a:off x="3679"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57" name="Line 181"/>
                    <p:cNvSpPr>
                      <a:spLocks noChangeShapeType="1"/>
                    </p:cNvSpPr>
                    <p:nvPr/>
                  </p:nvSpPr>
                  <p:spPr bwMode="auto">
                    <a:xfrm>
                      <a:off x="3058" y="2960"/>
                      <a:ext cx="192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58"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59" name="Line 185"/>
                    <p:cNvSpPr>
                      <a:spLocks noChangeShapeType="1"/>
                    </p:cNvSpPr>
                    <p:nvPr/>
                  </p:nvSpPr>
                  <p:spPr bwMode="auto">
                    <a:xfrm>
                      <a:off x="4140" y="1860"/>
                      <a:ext cx="0" cy="124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60" name="Line 186"/>
                    <p:cNvSpPr>
                      <a:spLocks noChangeShapeType="1"/>
                    </p:cNvSpPr>
                    <p:nvPr/>
                  </p:nvSpPr>
                  <p:spPr bwMode="auto">
                    <a:xfrm>
                      <a:off x="4145" y="1477"/>
                      <a:ext cx="0" cy="18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61"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62" name="Line 189"/>
                    <p:cNvSpPr>
                      <a:spLocks noChangeShapeType="1"/>
                    </p:cNvSpPr>
                    <p:nvPr/>
                  </p:nvSpPr>
                  <p:spPr bwMode="auto">
                    <a:xfrm>
                      <a:off x="4530" y="1489"/>
                      <a:ext cx="0" cy="147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63" name="Line 190"/>
                    <p:cNvSpPr>
                      <a:spLocks noChangeShapeType="1"/>
                    </p:cNvSpPr>
                    <p:nvPr/>
                  </p:nvSpPr>
                  <p:spPr bwMode="auto">
                    <a:xfrm>
                      <a:off x="3067" y="1863"/>
                      <a:ext cx="887"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23"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6" spid="_x0000_s8310" imgH="164880" imgW="152280" progId="Equation.3">
                            <p:embed/>
                          </p:oleObj>
                        </mc:Choice>
                        <mc:Fallback>
                          <p:oleObj name="Equation" r:id="rId16" spid="" imgH="164880" imgW="152280" progId="Equation.3">
                            <p:embed/>
                            <p:pic>
                              <p:nvPicPr>
                                <p:cNvPr id="2097195" name="Object 195"/>
                                <p:cNvPicPr>
                                  <a:picLocks noChangeAspect="1" noChangeArrowheads="1"/>
                                </p:cNvPicPr>
                                <p:nvPr/>
                              </p:nvPicPr>
                              <p:blipFill>
                                <a:blip xmlns:r="http://schemas.openxmlformats.org/officeDocument/2006/relationships" r:embed="rId5">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364" name="Rectangle 196"/>
                    <p:cNvSpPr>
                      <a:spLocks noChangeArrowheads="1"/>
                    </p:cNvSpPr>
                    <p:nvPr/>
                  </p:nvSpPr>
                  <p:spPr bwMode="auto">
                    <a:xfrm>
                      <a:off x="2998"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365" name="Oval 207"/>
                    <p:cNvSpPr>
                      <a:spLocks noChangeArrowheads="1"/>
                    </p:cNvSpPr>
                    <p:nvPr/>
                  </p:nvSpPr>
                  <p:spPr bwMode="auto">
                    <a:xfrm>
                      <a:off x="2992"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66" name="Rectangle 208"/>
                    <p:cNvSpPr>
                      <a:spLocks noChangeArrowheads="1"/>
                    </p:cNvSpPr>
                    <p:nvPr/>
                  </p:nvSpPr>
                  <p:spPr bwMode="auto">
                    <a:xfrm>
                      <a:off x="2992"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367" name="Line 211"/>
                    <p:cNvSpPr>
                      <a:spLocks noChangeShapeType="1"/>
                    </p:cNvSpPr>
                    <p:nvPr/>
                  </p:nvSpPr>
                  <p:spPr bwMode="auto">
                    <a:xfrm flipH="1">
                      <a:off x="4145" y="1489"/>
                      <a:ext cx="829"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68" name="Rectangle 214"/>
                    <p:cNvSpPr>
                      <a:spLocks noChangeArrowheads="1"/>
                    </p:cNvSpPr>
                    <p:nvPr/>
                  </p:nvSpPr>
                  <p:spPr bwMode="auto">
                    <a:xfrm>
                      <a:off x="4920" y="2041"/>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69" name="Rectangle 219"/>
                    <p:cNvSpPr>
                      <a:spLocks noChangeArrowheads="1"/>
                    </p:cNvSpPr>
                    <p:nvPr/>
                  </p:nvSpPr>
                  <p:spPr bwMode="auto">
                    <a:xfrm>
                      <a:off x="5099" y="2717"/>
                      <a:ext cx="80"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370" name="Rectangle 220"/>
                    <p:cNvSpPr>
                      <a:spLocks noChangeArrowheads="1"/>
                    </p:cNvSpPr>
                    <p:nvPr/>
                  </p:nvSpPr>
                  <p:spPr bwMode="auto">
                    <a:xfrm>
                      <a:off x="5092" y="1523"/>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371" name="Line 223"/>
                    <p:cNvSpPr>
                      <a:spLocks noChangeShapeType="1"/>
                    </p:cNvSpPr>
                    <p:nvPr/>
                  </p:nvSpPr>
                  <p:spPr bwMode="auto">
                    <a:xfrm flipV="1">
                      <a:off x="4968" y="1477"/>
                      <a:ext cx="2" cy="56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72" name="Line 224"/>
                    <p:cNvSpPr>
                      <a:spLocks noChangeShapeType="1"/>
                    </p:cNvSpPr>
                    <p:nvPr/>
                  </p:nvSpPr>
                  <p:spPr bwMode="auto">
                    <a:xfrm>
                      <a:off x="4974" y="2392"/>
                      <a:ext cx="0" cy="57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73" name="Oval 225"/>
                    <p:cNvSpPr>
                      <a:spLocks noChangeArrowheads="1"/>
                    </p:cNvSpPr>
                    <p:nvPr/>
                  </p:nvSpPr>
                  <p:spPr bwMode="auto">
                    <a:xfrm>
                      <a:off x="2990"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374" name="文本框 152"/>
                  <p:cNvSpPr txBox="1">
                    <a:spLocks noChangeAspect="1" noMove="1" noResize="1" noRot="1" noAdjustHandles="1" noEditPoints="1" noChangeArrowheads="1" noChangeShapeType="1" noTextEdit="1"/>
                  </p:cNvSpPr>
                  <p:nvPr/>
                </p:nvSpPr>
                <p:spPr>
                  <a:xfrm>
                    <a:off x="3919754" y="3614712"/>
                    <a:ext cx="425886" cy="369332"/>
                  </a:xfrm>
                  <a:prstGeom prst="rect"/>
                  <a:blipFill>
                    <a:blip xmlns:r="http://schemas.openxmlformats.org/officeDocument/2006/relationships" r:embed="rId17"/>
                    <a:stretch>
                      <a:fillRect l="-17143" r="-7143" b="-16667"/>
                    </a:stretch>
                  </a:blipFill>
                </p:spPr>
                <p:txBody>
                  <a:bodyPr/>
                  <a:p>
                    <a:r>
                      <a:rPr altLang="en-US" lang="zh-CN">
                        <a:noFill/>
                      </a:rPr>
                      <a:t> </a:t>
                    </a:r>
                  </a:p>
                </p:txBody>
              </p:sp>
              <p:sp>
                <p:nvSpPr>
                  <p:cNvPr id="1049375" name="文本框 154"/>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376" name="文本框 155"/>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377" name="文本框 156"/>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378" name="椭圆 157"/>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79" name="椭圆 159"/>
                  <p:cNvSpPr/>
                  <p:nvPr/>
                </p:nvSpPr>
                <p:spPr>
                  <a:xfrm>
                    <a:off x="5727813"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0" name="椭圆 160"/>
                  <p:cNvSpPr/>
                  <p:nvPr/>
                </p:nvSpPr>
                <p:spPr>
                  <a:xfrm>
                    <a:off x="4378673"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1" name="椭圆 162"/>
                  <p:cNvSpPr/>
                  <p:nvPr/>
                </p:nvSpPr>
                <p:spPr>
                  <a:xfrm>
                    <a:off x="4376329"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382" name="Rectangle 188"/>
              <p:cNvSpPr>
                <a:spLocks noChangeArrowheads="1"/>
              </p:cNvSpPr>
              <p:nvPr/>
            </p:nvSpPr>
            <p:spPr bwMode="auto">
              <a:xfrm>
                <a:off x="7414061" y="3221464"/>
                <a:ext cx="161925" cy="547687"/>
              </a:xfrm>
              <a:prstGeom prst="rect"/>
              <a:solidFill>
                <a:schemeClr val="bg1">
                  <a:lumMod val="95000"/>
                </a:schemeClr>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383" name="矩形 281"/>
            <p:cNvSpPr>
              <a:spLocks noChangeAspect="1" noMove="1" noResize="1" noRot="1" noAdjustHandles="1" noEditPoints="1" noChangeArrowheads="1" noChangeShapeType="1" noTextEdit="1"/>
            </p:cNvSpPr>
            <p:nvPr/>
          </p:nvSpPr>
          <p:spPr>
            <a:xfrm>
              <a:off x="4950281" y="2274963"/>
              <a:ext cx="428569" cy="409856"/>
            </a:xfrm>
            <a:prstGeom prst="rect"/>
            <a:blipFill>
              <a:blip xmlns:r="http://schemas.openxmlformats.org/officeDocument/2006/relationships" r:embed="rId18"/>
              <a:stretch>
                <a:fillRect b="-2985"/>
              </a:stretch>
            </a:blipFill>
          </p:spPr>
          <p:txBody>
            <a:bodyPr/>
            <a:p>
              <a:r>
                <a:rPr altLang="en-US" lang="zh-CN">
                  <a:noFill/>
                </a:rPr>
                <a:t> </a:t>
              </a:r>
            </a:p>
          </p:txBody>
        </p:sp>
        <p:sp>
          <p:nvSpPr>
            <p:cNvPr id="1049384" name="矩形 282"/>
            <p:cNvSpPr>
              <a:spLocks noChangeAspect="1" noMove="1" noResize="1" noRot="1" noAdjustHandles="1" noEditPoints="1" noChangeArrowheads="1" noChangeShapeType="1" noTextEdit="1"/>
            </p:cNvSpPr>
            <p:nvPr/>
          </p:nvSpPr>
          <p:spPr>
            <a:xfrm>
              <a:off x="8356864" y="1985543"/>
              <a:ext cx="428569" cy="409856"/>
            </a:xfrm>
            <a:prstGeom prst="rect"/>
            <a:blipFill>
              <a:blip xmlns:r="http://schemas.openxmlformats.org/officeDocument/2006/relationships" r:embed="rId19"/>
              <a:stretch>
                <a:fillRect/>
              </a:stretch>
            </a:blipFill>
          </p:spPr>
          <p:txBody>
            <a:bodyPr/>
            <a:p>
              <a:r>
                <a:rPr altLang="en-US" lang="zh-CN">
                  <a:noFill/>
                </a:rPr>
                <a:t> </a:t>
              </a:r>
            </a:p>
          </p:txBody>
        </p:sp>
      </p:grpSp>
      <p:grpSp>
        <p:nvGrpSpPr>
          <p:cNvPr id="196" name="组合 10"/>
          <p:cNvGrpSpPr/>
          <p:nvPr/>
        </p:nvGrpSpPr>
        <p:grpSpPr>
          <a:xfrm>
            <a:off x="4784967" y="3935302"/>
            <a:ext cx="3786195" cy="2536063"/>
            <a:chOff x="4784967" y="3935302"/>
            <a:chExt cx="3786195" cy="2536063"/>
          </a:xfrm>
        </p:grpSpPr>
        <p:grpSp>
          <p:nvGrpSpPr>
            <p:cNvPr id="197" name="组合 9"/>
            <p:cNvGrpSpPr/>
            <p:nvPr/>
          </p:nvGrpSpPr>
          <p:grpSpPr>
            <a:xfrm>
              <a:off x="4784967" y="3987745"/>
              <a:ext cx="3786195" cy="2483620"/>
              <a:chOff x="4784967" y="3987745"/>
              <a:chExt cx="3786195" cy="2483620"/>
            </a:xfrm>
          </p:grpSpPr>
          <p:grpSp>
            <p:nvGrpSpPr>
              <p:cNvPr id="198" name="组合 8"/>
              <p:cNvGrpSpPr/>
              <p:nvPr/>
            </p:nvGrpSpPr>
            <p:grpSpPr>
              <a:xfrm>
                <a:off x="4784967" y="4031378"/>
                <a:ext cx="3786195" cy="2439987"/>
                <a:chOff x="4784967" y="4031378"/>
                <a:chExt cx="3786195" cy="2439987"/>
              </a:xfrm>
            </p:grpSpPr>
            <p:grpSp>
              <p:nvGrpSpPr>
                <p:cNvPr id="199" name="组合 236"/>
                <p:cNvGrpSpPr/>
                <p:nvPr/>
              </p:nvGrpSpPr>
              <p:grpSpPr>
                <a:xfrm>
                  <a:off x="4784967" y="4031378"/>
                  <a:ext cx="3786195" cy="2439987"/>
                  <a:chOff x="4762943" y="2462639"/>
                  <a:chExt cx="3786195" cy="2439987"/>
                </a:xfrm>
              </p:grpSpPr>
              <p:grpSp>
                <p:nvGrpSpPr>
                  <p:cNvPr id="200" name="组合 237"/>
                  <p:cNvGrpSpPr/>
                  <p:nvPr/>
                </p:nvGrpSpPr>
                <p:grpSpPr>
                  <a:xfrm>
                    <a:off x="4762943" y="2462639"/>
                    <a:ext cx="3786195" cy="2439987"/>
                    <a:chOff x="3045750" y="2501815"/>
                    <a:chExt cx="3786195" cy="2439987"/>
                  </a:xfrm>
                </p:grpSpPr>
                <p:grpSp>
                  <p:nvGrpSpPr>
                    <p:cNvPr id="201" name="组合 239"/>
                    <p:cNvGrpSpPr/>
                    <p:nvPr/>
                  </p:nvGrpSpPr>
                  <p:grpSpPr>
                    <a:xfrm>
                      <a:off x="3045750" y="2501815"/>
                      <a:ext cx="3786195" cy="2439987"/>
                      <a:chOff x="3045750" y="2501815"/>
                      <a:chExt cx="3786195" cy="2439987"/>
                    </a:xfrm>
                  </p:grpSpPr>
                  <p:grpSp>
                    <p:nvGrpSpPr>
                      <p:cNvPr id="202" name="Group 229"/>
                      <p:cNvGrpSpPr/>
                      <p:nvPr/>
                    </p:nvGrpSpPr>
                    <p:grpSpPr bwMode="auto">
                      <a:xfrm>
                        <a:off x="3045750" y="2501815"/>
                        <a:ext cx="3786195" cy="2439987"/>
                        <a:chOff x="2809" y="1567"/>
                        <a:chExt cx="2385" cy="1537"/>
                      </a:xfrm>
                    </p:grpSpPr>
                    <p:sp>
                      <p:nvSpPr>
                        <p:cNvPr id="1049385"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86" name="Rectangle 178"/>
                        <p:cNvSpPr>
                          <a:spLocks noChangeArrowheads="1"/>
                        </p:cNvSpPr>
                        <p:nvPr/>
                      </p:nvSpPr>
                      <p:spPr bwMode="auto">
                        <a:xfrm>
                          <a:off x="3162" y="221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87" name="Line 179"/>
                        <p:cNvSpPr>
                          <a:spLocks noChangeShapeType="1"/>
                        </p:cNvSpPr>
                        <p:nvPr/>
                      </p:nvSpPr>
                      <p:spPr bwMode="auto">
                        <a:xfrm flipV="1">
                          <a:off x="3215" y="1868"/>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88" name="Line 180"/>
                        <p:cNvSpPr>
                          <a:spLocks noChangeShapeType="1"/>
                        </p:cNvSpPr>
                        <p:nvPr/>
                      </p:nvSpPr>
                      <p:spPr bwMode="auto">
                        <a:xfrm flipV="1">
                          <a:off x="3213" y="2564"/>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89" name="Line 181"/>
                        <p:cNvSpPr>
                          <a:spLocks noChangeShapeType="1"/>
                        </p:cNvSpPr>
                        <p:nvPr/>
                      </p:nvSpPr>
                      <p:spPr bwMode="auto">
                        <a:xfrm>
                          <a:off x="2897" y="2960"/>
                          <a:ext cx="208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90" name="Line 185"/>
                        <p:cNvSpPr>
                          <a:spLocks noChangeShapeType="1"/>
                        </p:cNvSpPr>
                        <p:nvPr/>
                      </p:nvSpPr>
                      <p:spPr bwMode="auto">
                        <a:xfrm>
                          <a:off x="4140" y="1860"/>
                          <a:ext cx="0" cy="124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91" name="Line 189"/>
                        <p:cNvSpPr>
                          <a:spLocks noChangeShapeType="1"/>
                        </p:cNvSpPr>
                        <p:nvPr/>
                      </p:nvSpPr>
                      <p:spPr bwMode="auto">
                        <a:xfrm>
                          <a:off x="4530" y="1859"/>
                          <a:ext cx="0" cy="110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92" name="Line 190"/>
                        <p:cNvSpPr>
                          <a:spLocks noChangeShapeType="1"/>
                        </p:cNvSpPr>
                        <p:nvPr/>
                      </p:nvSpPr>
                      <p:spPr bwMode="auto">
                        <a:xfrm>
                          <a:off x="2886" y="1863"/>
                          <a:ext cx="76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24"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20" spid="_x0000_s8311" imgH="164880" imgW="152280" progId="Equation.3">
                                <p:embed/>
                              </p:oleObj>
                            </mc:Choice>
                            <mc:Fallback>
                              <p:oleObj name="Equation" r:id="rId20" spid="" imgH="164880" imgW="152280" progId="Equation.3">
                                <p:embed/>
                                <p:pic>
                                  <p:nvPicPr>
                                    <p:cNvPr id="2097196" name="Object 195"/>
                                    <p:cNvPicPr>
                                      <a:picLocks noChangeAspect="1" noChangeArrowheads="1"/>
                                    </p:cNvPicPr>
                                    <p:nvPr/>
                                  </p:nvPicPr>
                                  <p:blipFill>
                                    <a:blip xmlns:r="http://schemas.openxmlformats.org/officeDocument/2006/relationships" r:embed="rId5">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393" name="Rectangle 196"/>
                        <p:cNvSpPr>
                          <a:spLocks noChangeArrowheads="1"/>
                        </p:cNvSpPr>
                        <p:nvPr/>
                      </p:nvSpPr>
                      <p:spPr bwMode="auto">
                        <a:xfrm>
                          <a:off x="2817"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394" name="Oval 207"/>
                        <p:cNvSpPr>
                          <a:spLocks noChangeArrowheads="1"/>
                        </p:cNvSpPr>
                        <p:nvPr/>
                      </p:nvSpPr>
                      <p:spPr bwMode="auto">
                        <a:xfrm>
                          <a:off x="2811"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95" name="Rectangle 208"/>
                        <p:cNvSpPr>
                          <a:spLocks noChangeArrowheads="1"/>
                        </p:cNvSpPr>
                        <p:nvPr/>
                      </p:nvSpPr>
                      <p:spPr bwMode="auto">
                        <a:xfrm>
                          <a:off x="2811"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396" name="Line 211"/>
                        <p:cNvSpPr>
                          <a:spLocks noChangeShapeType="1"/>
                        </p:cNvSpPr>
                        <p:nvPr/>
                      </p:nvSpPr>
                      <p:spPr bwMode="auto">
                        <a:xfrm flipH="1">
                          <a:off x="4129" y="1866"/>
                          <a:ext cx="829"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397" name="Rectangle 214"/>
                        <p:cNvSpPr>
                          <a:spLocks noChangeArrowheads="1"/>
                        </p:cNvSpPr>
                        <p:nvPr/>
                      </p:nvSpPr>
                      <p:spPr bwMode="auto">
                        <a:xfrm>
                          <a:off x="4920" y="224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398" name="Rectangle 219"/>
                        <p:cNvSpPr>
                          <a:spLocks noChangeArrowheads="1"/>
                        </p:cNvSpPr>
                        <p:nvPr/>
                      </p:nvSpPr>
                      <p:spPr bwMode="auto">
                        <a:xfrm>
                          <a:off x="5104" y="275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399" name="Rectangle 220"/>
                        <p:cNvSpPr>
                          <a:spLocks noChangeArrowheads="1"/>
                        </p:cNvSpPr>
                        <p:nvPr/>
                      </p:nvSpPr>
                      <p:spPr bwMode="auto">
                        <a:xfrm>
                          <a:off x="5113" y="1790"/>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400" name="Line 223"/>
                        <p:cNvSpPr>
                          <a:spLocks noChangeShapeType="1"/>
                        </p:cNvSpPr>
                        <p:nvPr/>
                      </p:nvSpPr>
                      <p:spPr bwMode="auto">
                        <a:xfrm flipV="1">
                          <a:off x="4968" y="1859"/>
                          <a:ext cx="0" cy="38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01" name="Line 224"/>
                        <p:cNvSpPr>
                          <a:spLocks noChangeShapeType="1"/>
                        </p:cNvSpPr>
                        <p:nvPr/>
                      </p:nvSpPr>
                      <p:spPr bwMode="auto">
                        <a:xfrm>
                          <a:off x="4974" y="2589"/>
                          <a:ext cx="0" cy="38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02" name="Oval 225"/>
                        <p:cNvSpPr>
                          <a:spLocks noChangeArrowheads="1"/>
                        </p:cNvSpPr>
                        <p:nvPr/>
                      </p:nvSpPr>
                      <p:spPr bwMode="auto">
                        <a:xfrm>
                          <a:off x="2809"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403" name="文本框 245"/>
                      <p:cNvSpPr txBox="1">
                        <a:spLocks noChangeAspect="1" noMove="1" noResize="1" noRot="1" noAdjustHandles="1" noEditPoints="1" noChangeArrowheads="1" noChangeShapeType="1" noTextEdit="1"/>
                      </p:cNvSpPr>
                      <p:nvPr/>
                    </p:nvSpPr>
                    <p:spPr>
                      <a:xfrm>
                        <a:off x="3235470" y="3688570"/>
                        <a:ext cx="355738" cy="307777"/>
                      </a:xfrm>
                      <a:prstGeom prst="rect"/>
                      <a:blipFill>
                        <a:blip xmlns:r="http://schemas.openxmlformats.org/officeDocument/2006/relationships" r:embed="rId21"/>
                        <a:stretch>
                          <a:fillRect l="-15517" r="-8621" b="-18000"/>
                        </a:stretch>
                      </a:blipFill>
                    </p:spPr>
                    <p:txBody>
                      <a:bodyPr/>
                      <a:p>
                        <a:r>
                          <a:rPr altLang="en-US" lang="zh-CN">
                            <a:noFill/>
                          </a:rPr>
                          <a:t> </a:t>
                        </a:r>
                      </a:p>
                    </p:txBody>
                  </p:sp>
                  <p:sp>
                    <p:nvSpPr>
                      <p:cNvPr id="1049404" name="文本框 246"/>
                      <p:cNvSpPr txBox="1"/>
                      <p:nvPr/>
                    </p:nvSpPr>
                    <p:spPr>
                      <a:xfrm>
                        <a:off x="4150206" y="2574929"/>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05" name="文本框 247"/>
                      <p:cNvSpPr txBox="1"/>
                      <p:nvPr/>
                    </p:nvSpPr>
                    <p:spPr>
                      <a:xfrm>
                        <a:off x="4864015" y="438349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06" name="文本框 248"/>
                      <p:cNvSpPr txBox="1"/>
                      <p:nvPr/>
                    </p:nvSpPr>
                    <p:spPr>
                      <a:xfrm>
                        <a:off x="5023768" y="2606182"/>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07" name="椭圆 249"/>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8" name="椭圆 250"/>
                      <p:cNvSpPr/>
                      <p:nvPr/>
                    </p:nvSpPr>
                    <p:spPr>
                      <a:xfrm>
                        <a:off x="5727813"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9" name="椭圆 251"/>
                      <p:cNvSpPr/>
                      <p:nvPr/>
                    </p:nvSpPr>
                    <p:spPr>
                      <a:xfrm>
                        <a:off x="3648642"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0" name="椭圆 252"/>
                      <p:cNvSpPr/>
                      <p:nvPr/>
                    </p:nvSpPr>
                    <p:spPr>
                      <a:xfrm>
                        <a:off x="3646298"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411" name="Rectangle 188"/>
                  <p:cNvSpPr>
                    <a:spLocks noChangeArrowheads="1"/>
                  </p:cNvSpPr>
                  <p:nvPr/>
                </p:nvSpPr>
                <p:spPr bwMode="auto">
                  <a:xfrm>
                    <a:off x="7414060" y="3542960"/>
                    <a:ext cx="161925" cy="547687"/>
                  </a:xfrm>
                  <a:prstGeom prst="rect"/>
                  <a:solidFill>
                    <a:schemeClr val="bg1">
                      <a:lumMod val="95000"/>
                    </a:schemeClr>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412" name="Oval 225"/>
                <p:cNvSpPr>
                  <a:spLocks noChangeArrowheads="1"/>
                </p:cNvSpPr>
                <p:nvPr/>
              </p:nvSpPr>
              <p:spPr bwMode="auto">
                <a:xfrm>
                  <a:off x="6126397" y="4444632"/>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13" name="等腰三角形 277"/>
                <p:cNvSpPr/>
                <p:nvPr/>
              </p:nvSpPr>
              <p:spPr>
                <a:xfrm>
                  <a:off x="6755049" y="5179275"/>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4" name="等腰三角形 278"/>
                <p:cNvSpPr/>
                <p:nvPr/>
              </p:nvSpPr>
              <p:spPr>
                <a:xfrm flipV="1">
                  <a:off x="6755048" y="5429295"/>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74" name="直接箭头连接符 280"/>
                <p:cNvCxnSpPr>
                  <a:cxnSpLocks/>
                </p:cNvCxnSpPr>
                <p:nvPr/>
              </p:nvCxnSpPr>
              <p:spPr>
                <a:xfrm flipH="1">
                  <a:off x="6768202" y="4887398"/>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775" name="直接箭头连接符 285"/>
              <p:cNvCxnSpPr>
                <a:cxnSpLocks/>
              </p:cNvCxnSpPr>
              <p:nvPr/>
            </p:nvCxnSpPr>
            <p:spPr>
              <a:xfrm rot="5400000" flipH="1">
                <a:off x="7168156" y="421318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415" name="矩形 286"/>
              <p:cNvSpPr>
                <a:spLocks noChangeAspect="1" noMove="1" noResize="1" noRot="1" noAdjustHandles="1" noEditPoints="1" noChangeArrowheads="1" noChangeShapeType="1" noTextEdit="1"/>
              </p:cNvSpPr>
              <p:nvPr/>
            </p:nvSpPr>
            <p:spPr>
              <a:xfrm>
                <a:off x="6987028" y="3987745"/>
                <a:ext cx="428569" cy="409856"/>
              </a:xfrm>
              <a:prstGeom prst="rect"/>
              <a:blipFill>
                <a:blip xmlns:r="http://schemas.openxmlformats.org/officeDocument/2006/relationships" r:embed="rId22"/>
                <a:stretch>
                  <a:fillRect b="-2985"/>
                </a:stretch>
              </a:blipFill>
            </p:spPr>
            <p:txBody>
              <a:bodyPr/>
              <a:p>
                <a:r>
                  <a:rPr altLang="en-US" lang="zh-CN">
                    <a:noFill/>
                  </a:rPr>
                  <a:t> </a:t>
                </a:r>
              </a:p>
            </p:txBody>
          </p:sp>
          <p:sp>
            <p:nvSpPr>
              <p:cNvPr id="1049416" name="Rectangle 196"/>
              <p:cNvSpPr>
                <a:spLocks noChangeArrowheads="1"/>
              </p:cNvSpPr>
              <p:nvPr/>
            </p:nvSpPr>
            <p:spPr bwMode="auto">
              <a:xfrm>
                <a:off x="5782991" y="5766018"/>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417" name="Rectangle 208"/>
              <p:cNvSpPr>
                <a:spLocks noChangeArrowheads="1"/>
              </p:cNvSpPr>
              <p:nvPr/>
            </p:nvSpPr>
            <p:spPr bwMode="auto">
              <a:xfrm>
                <a:off x="5773466" y="4646831"/>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418" name="矩形 289"/>
              <p:cNvSpPr>
                <a:spLocks noChangeAspect="1" noMove="1" noResize="1" noRot="1" noAdjustHandles="1" noEditPoints="1" noChangeArrowheads="1" noChangeShapeType="1" noTextEdit="1"/>
              </p:cNvSpPr>
              <p:nvPr/>
            </p:nvSpPr>
            <p:spPr>
              <a:xfrm>
                <a:off x="5575863" y="5186013"/>
                <a:ext cx="428569" cy="445956"/>
              </a:xfrm>
              <a:prstGeom prst="rect"/>
              <a:blipFill>
                <a:blip xmlns:r="http://schemas.openxmlformats.org/officeDocument/2006/relationships" r:embed="rId23"/>
                <a:stretch>
                  <a:fillRect r="-20000" b="-5479"/>
                </a:stretch>
              </a:blipFill>
            </p:spPr>
            <p:txBody>
              <a:bodyPr/>
              <a:p>
                <a:r>
                  <a:rPr altLang="en-US" lang="zh-CN">
                    <a:noFill/>
                  </a:rPr>
                  <a:t> </a:t>
                </a:r>
              </a:p>
            </p:txBody>
          </p:sp>
        </p:grpSp>
        <p:cxnSp>
          <p:nvCxnSpPr>
            <p:cNvPr id="3145776" name="直接箭头连接符 290"/>
            <p:cNvCxnSpPr>
              <a:cxnSpLocks/>
            </p:cNvCxnSpPr>
            <p:nvPr/>
          </p:nvCxnSpPr>
          <p:spPr>
            <a:xfrm rot="16200000">
              <a:off x="5155815" y="4160737"/>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419" name="矩形 291"/>
            <p:cNvSpPr>
              <a:spLocks noChangeAspect="1" noMove="1" noResize="1" noRot="1" noAdjustHandles="1" noEditPoints="1" noChangeArrowheads="1" noChangeShapeType="1" noTextEdit="1"/>
            </p:cNvSpPr>
            <p:nvPr/>
          </p:nvSpPr>
          <p:spPr>
            <a:xfrm>
              <a:off x="4974687" y="3935302"/>
              <a:ext cx="428569" cy="409856"/>
            </a:xfrm>
            <a:prstGeom prst="rect"/>
            <a:blipFill>
              <a:blip xmlns:r="http://schemas.openxmlformats.org/officeDocument/2006/relationships" r:embed="rId24"/>
              <a:stretch>
                <a:fillRect r="-2857" b="-1493"/>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91"/>
                                        </p:tgtEl>
                                        <p:attrNameLst>
                                          <p:attrName>style.visibility</p:attrName>
                                        </p:attrNameLst>
                                      </p:cBhvr>
                                      <p:to>
                                        <p:strVal val="visible"/>
                                      </p:to>
                                    </p:set>
                                    <p:animEffect transition="in" filter="wipe(down)">
                                      <p:cBhvr>
                                        <p:cTn dur="500" id="7"/>
                                        <p:tgtEl>
                                          <p:spTgt spid="19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96"/>
                                        </p:tgtEl>
                                        <p:attrNameLst>
                                          <p:attrName>style.visibility</p:attrName>
                                        </p:attrNameLst>
                                      </p:cBhvr>
                                      <p:to>
                                        <p:strVal val="visible"/>
                                      </p:to>
                                    </p:set>
                                    <p:animEffect transition="in" filter="wipe(down)">
                                      <p:cBhvr>
                                        <p:cTn dur="500" id="12"/>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94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04" name="组合 227"/>
          <p:cNvGrpSpPr/>
          <p:nvPr/>
        </p:nvGrpSpPr>
        <p:grpSpPr>
          <a:xfrm>
            <a:off x="215419" y="330203"/>
            <a:ext cx="4208849" cy="2536063"/>
            <a:chOff x="4590539" y="3935302"/>
            <a:chExt cx="4208849" cy="2536063"/>
          </a:xfrm>
        </p:grpSpPr>
        <p:grpSp>
          <p:nvGrpSpPr>
            <p:cNvPr id="205" name="组合 228"/>
            <p:cNvGrpSpPr/>
            <p:nvPr/>
          </p:nvGrpSpPr>
          <p:grpSpPr>
            <a:xfrm>
              <a:off x="4590539" y="3987745"/>
              <a:ext cx="4208849" cy="2483620"/>
              <a:chOff x="4590539" y="3987745"/>
              <a:chExt cx="4208849" cy="2483620"/>
            </a:xfrm>
          </p:grpSpPr>
          <p:grpSp>
            <p:nvGrpSpPr>
              <p:cNvPr id="206" name="组合 244"/>
              <p:cNvGrpSpPr/>
              <p:nvPr/>
            </p:nvGrpSpPr>
            <p:grpSpPr>
              <a:xfrm>
                <a:off x="4590539" y="4031378"/>
                <a:ext cx="4208849" cy="2439987"/>
                <a:chOff x="4590539" y="4031378"/>
                <a:chExt cx="4208849" cy="2439987"/>
              </a:xfrm>
            </p:grpSpPr>
            <p:grpSp>
              <p:nvGrpSpPr>
                <p:cNvPr id="207" name="组合 286"/>
                <p:cNvGrpSpPr/>
                <p:nvPr/>
              </p:nvGrpSpPr>
              <p:grpSpPr>
                <a:xfrm>
                  <a:off x="4784967" y="4031378"/>
                  <a:ext cx="3786195" cy="2439987"/>
                  <a:chOff x="4762943" y="2462639"/>
                  <a:chExt cx="3786195" cy="2439987"/>
                </a:xfrm>
              </p:grpSpPr>
              <p:grpSp>
                <p:nvGrpSpPr>
                  <p:cNvPr id="208" name="组合 294"/>
                  <p:cNvGrpSpPr/>
                  <p:nvPr/>
                </p:nvGrpSpPr>
                <p:grpSpPr>
                  <a:xfrm>
                    <a:off x="4762943" y="2462639"/>
                    <a:ext cx="3786195" cy="2439987"/>
                    <a:chOff x="3045750" y="2501815"/>
                    <a:chExt cx="3786195" cy="2439987"/>
                  </a:xfrm>
                </p:grpSpPr>
                <p:grpSp>
                  <p:nvGrpSpPr>
                    <p:cNvPr id="209" name="组合 296"/>
                    <p:cNvGrpSpPr/>
                    <p:nvPr/>
                  </p:nvGrpSpPr>
                  <p:grpSpPr>
                    <a:xfrm>
                      <a:off x="3045750" y="2501815"/>
                      <a:ext cx="3786195" cy="2439987"/>
                      <a:chOff x="3045750" y="2501815"/>
                      <a:chExt cx="3786195" cy="2439987"/>
                    </a:xfrm>
                  </p:grpSpPr>
                  <p:grpSp>
                    <p:nvGrpSpPr>
                      <p:cNvPr id="210" name="Group 229"/>
                      <p:cNvGrpSpPr/>
                      <p:nvPr/>
                    </p:nvGrpSpPr>
                    <p:grpSpPr bwMode="auto">
                      <a:xfrm>
                        <a:off x="3045750" y="2501815"/>
                        <a:ext cx="3786195" cy="2439987"/>
                        <a:chOff x="2809" y="1567"/>
                        <a:chExt cx="2385" cy="1537"/>
                      </a:xfrm>
                    </p:grpSpPr>
                    <p:sp>
                      <p:nvSpPr>
                        <p:cNvPr id="1049421"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22" name="Rectangle 178"/>
                        <p:cNvSpPr>
                          <a:spLocks noChangeArrowheads="1"/>
                        </p:cNvSpPr>
                        <p:nvPr/>
                      </p:nvSpPr>
                      <p:spPr bwMode="auto">
                        <a:xfrm>
                          <a:off x="3162" y="221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23" name="Line 179"/>
                        <p:cNvSpPr>
                          <a:spLocks noChangeShapeType="1"/>
                        </p:cNvSpPr>
                        <p:nvPr/>
                      </p:nvSpPr>
                      <p:spPr bwMode="auto">
                        <a:xfrm flipV="1">
                          <a:off x="3215" y="1868"/>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24" name="Line 180"/>
                        <p:cNvSpPr>
                          <a:spLocks noChangeShapeType="1"/>
                        </p:cNvSpPr>
                        <p:nvPr/>
                      </p:nvSpPr>
                      <p:spPr bwMode="auto">
                        <a:xfrm flipV="1">
                          <a:off x="3213" y="2564"/>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25" name="Line 181"/>
                        <p:cNvSpPr>
                          <a:spLocks noChangeShapeType="1"/>
                        </p:cNvSpPr>
                        <p:nvPr/>
                      </p:nvSpPr>
                      <p:spPr bwMode="auto">
                        <a:xfrm>
                          <a:off x="2897" y="2960"/>
                          <a:ext cx="208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26" name="Line 185"/>
                        <p:cNvSpPr>
                          <a:spLocks noChangeShapeType="1"/>
                        </p:cNvSpPr>
                        <p:nvPr/>
                      </p:nvSpPr>
                      <p:spPr bwMode="auto">
                        <a:xfrm>
                          <a:off x="4140" y="1860"/>
                          <a:ext cx="0" cy="124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27" name="Line 189"/>
                        <p:cNvSpPr>
                          <a:spLocks noChangeShapeType="1"/>
                        </p:cNvSpPr>
                        <p:nvPr/>
                      </p:nvSpPr>
                      <p:spPr bwMode="auto">
                        <a:xfrm>
                          <a:off x="4530" y="1859"/>
                          <a:ext cx="0" cy="110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28" name="Line 190"/>
                        <p:cNvSpPr>
                          <a:spLocks noChangeShapeType="1"/>
                        </p:cNvSpPr>
                        <p:nvPr/>
                      </p:nvSpPr>
                      <p:spPr bwMode="auto">
                        <a:xfrm>
                          <a:off x="2886" y="1863"/>
                          <a:ext cx="76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25"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 spid="_x0000_s9277" imgH="164880" imgW="152280" progId="Equation.3">
                                <p:embed/>
                              </p:oleObj>
                            </mc:Choice>
                            <mc:Fallback>
                              <p:oleObj name="Equation" r:id="rId1" spid="" imgH="164880" imgW="152280" progId="Equation.3">
                                <p:embed/>
                                <p:pic>
                                  <p:nvPicPr>
                                    <p:cNvPr id="2097201" name="Object 195"/>
                                    <p:cNvPicPr>
                                      <a:picLocks noChangeAspect="1" noChangeArrowheads="1"/>
                                    </p:cNvPicPr>
                                    <p:nvPr/>
                                  </p:nvPicPr>
                                  <p:blipFill>
                                    <a:blip xmlns:r="http://schemas.openxmlformats.org/officeDocument/2006/relationships" r:embed="rId2">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429" name="Rectangle 196"/>
                        <p:cNvSpPr>
                          <a:spLocks noChangeArrowheads="1"/>
                        </p:cNvSpPr>
                        <p:nvPr/>
                      </p:nvSpPr>
                      <p:spPr bwMode="auto">
                        <a:xfrm>
                          <a:off x="2817"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430" name="Oval 207"/>
                        <p:cNvSpPr>
                          <a:spLocks noChangeArrowheads="1"/>
                        </p:cNvSpPr>
                        <p:nvPr/>
                      </p:nvSpPr>
                      <p:spPr bwMode="auto">
                        <a:xfrm>
                          <a:off x="2811"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31" name="Rectangle 208"/>
                        <p:cNvSpPr>
                          <a:spLocks noChangeArrowheads="1"/>
                        </p:cNvSpPr>
                        <p:nvPr/>
                      </p:nvSpPr>
                      <p:spPr bwMode="auto">
                        <a:xfrm>
                          <a:off x="2811"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432" name="Line 211"/>
                        <p:cNvSpPr>
                          <a:spLocks noChangeShapeType="1"/>
                        </p:cNvSpPr>
                        <p:nvPr/>
                      </p:nvSpPr>
                      <p:spPr bwMode="auto">
                        <a:xfrm flipH="1">
                          <a:off x="4129" y="1866"/>
                          <a:ext cx="829"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33" name="Rectangle 214"/>
                        <p:cNvSpPr>
                          <a:spLocks noChangeArrowheads="1"/>
                        </p:cNvSpPr>
                        <p:nvPr/>
                      </p:nvSpPr>
                      <p:spPr bwMode="auto">
                        <a:xfrm>
                          <a:off x="4920" y="224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34" name="Rectangle 219"/>
                        <p:cNvSpPr>
                          <a:spLocks noChangeArrowheads="1"/>
                        </p:cNvSpPr>
                        <p:nvPr/>
                      </p:nvSpPr>
                      <p:spPr bwMode="auto">
                        <a:xfrm>
                          <a:off x="5104" y="275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435" name="Rectangle 220"/>
                        <p:cNvSpPr>
                          <a:spLocks noChangeArrowheads="1"/>
                        </p:cNvSpPr>
                        <p:nvPr/>
                      </p:nvSpPr>
                      <p:spPr bwMode="auto">
                        <a:xfrm>
                          <a:off x="5113" y="1790"/>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436" name="Line 223"/>
                        <p:cNvSpPr>
                          <a:spLocks noChangeShapeType="1"/>
                        </p:cNvSpPr>
                        <p:nvPr/>
                      </p:nvSpPr>
                      <p:spPr bwMode="auto">
                        <a:xfrm flipV="1">
                          <a:off x="4968" y="1859"/>
                          <a:ext cx="0" cy="38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37" name="Line 224"/>
                        <p:cNvSpPr>
                          <a:spLocks noChangeShapeType="1"/>
                        </p:cNvSpPr>
                        <p:nvPr/>
                      </p:nvSpPr>
                      <p:spPr bwMode="auto">
                        <a:xfrm>
                          <a:off x="4974" y="2589"/>
                          <a:ext cx="0" cy="38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38" name="Oval 225"/>
                        <p:cNvSpPr>
                          <a:spLocks noChangeArrowheads="1"/>
                        </p:cNvSpPr>
                        <p:nvPr/>
                      </p:nvSpPr>
                      <p:spPr bwMode="auto">
                        <a:xfrm>
                          <a:off x="2809"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439" name="文本框 300"/>
                      <p:cNvSpPr txBox="1">
                        <a:spLocks noChangeAspect="1" noMove="1" noResize="1" noRot="1" noAdjustHandles="1" noEditPoints="1" noChangeArrowheads="1" noChangeShapeType="1" noTextEdit="1"/>
                      </p:cNvSpPr>
                      <p:nvPr/>
                    </p:nvSpPr>
                    <p:spPr>
                      <a:xfrm>
                        <a:off x="3235470" y="3688570"/>
                        <a:ext cx="355738" cy="307777"/>
                      </a:xfrm>
                      <a:prstGeom prst="rect"/>
                      <a:blipFill>
                        <a:blip xmlns:r="http://schemas.openxmlformats.org/officeDocument/2006/relationships" r:embed="rId3"/>
                        <a:stretch>
                          <a:fillRect l="-15254" r="-6780" b="-18000"/>
                        </a:stretch>
                      </a:blipFill>
                    </p:spPr>
                    <p:txBody>
                      <a:bodyPr/>
                      <a:p>
                        <a:r>
                          <a:rPr altLang="en-US" lang="zh-CN">
                            <a:noFill/>
                          </a:rPr>
                          <a:t> </a:t>
                        </a:r>
                      </a:p>
                    </p:txBody>
                  </p:sp>
                  <p:sp>
                    <p:nvSpPr>
                      <p:cNvPr id="1049440" name="文本框 301"/>
                      <p:cNvSpPr txBox="1"/>
                      <p:nvPr/>
                    </p:nvSpPr>
                    <p:spPr>
                      <a:xfrm>
                        <a:off x="4150206" y="2574929"/>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41" name="文本框 302"/>
                      <p:cNvSpPr txBox="1"/>
                      <p:nvPr/>
                    </p:nvSpPr>
                    <p:spPr>
                      <a:xfrm>
                        <a:off x="4864015" y="438349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42" name="文本框 303"/>
                      <p:cNvSpPr txBox="1"/>
                      <p:nvPr/>
                    </p:nvSpPr>
                    <p:spPr>
                      <a:xfrm>
                        <a:off x="5023768" y="2606182"/>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43" name="椭圆 304"/>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4" name="椭圆 305"/>
                      <p:cNvSpPr/>
                      <p:nvPr/>
                    </p:nvSpPr>
                    <p:spPr>
                      <a:xfrm>
                        <a:off x="5727813"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5" name="椭圆 306"/>
                      <p:cNvSpPr/>
                      <p:nvPr/>
                    </p:nvSpPr>
                    <p:spPr>
                      <a:xfrm>
                        <a:off x="3648642"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6" name="椭圆 307"/>
                      <p:cNvSpPr/>
                      <p:nvPr/>
                    </p:nvSpPr>
                    <p:spPr>
                      <a:xfrm>
                        <a:off x="3646298"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47" name="文本框 297"/>
                    <p:cNvSpPr txBox="1">
                      <a:spLocks noChangeAspect="1" noMove="1" noResize="1" noRot="1" noAdjustHandles="1" noEditPoints="1" noChangeArrowheads="1" noChangeShapeType="1" noTextEdit="1"/>
                    </p:cNvSpPr>
                    <p:nvPr/>
                  </p:nvSpPr>
                  <p:spPr>
                    <a:xfrm>
                      <a:off x="6052025" y="3699533"/>
                      <a:ext cx="338105" cy="307777"/>
                    </a:xfrm>
                    <a:prstGeom prst="rect"/>
                    <a:blipFill>
                      <a:blip xmlns:r="http://schemas.openxmlformats.org/officeDocument/2006/relationships" r:embed="rId4"/>
                      <a:stretch>
                        <a:fillRect l="-16071" r="-7143" b="-15686"/>
                      </a:stretch>
                    </a:blipFill>
                  </p:spPr>
                  <p:txBody>
                    <a:bodyPr/>
                    <a:p>
                      <a:r>
                        <a:rPr altLang="en-US" lang="zh-CN">
                          <a:noFill/>
                        </a:rPr>
                        <a:t> </a:t>
                      </a:r>
                    </a:p>
                  </p:txBody>
                </p:sp>
                <p:sp>
                  <p:nvSpPr>
                    <p:cNvPr id="1049448" name="文本框 298"/>
                    <p:cNvSpPr txBox="1">
                      <a:spLocks noChangeAspect="1" noMove="1" noResize="1" noRot="1" noAdjustHandles="1" noEditPoints="1" noChangeArrowheads="1" noChangeShapeType="1" noTextEdit="1"/>
                    </p:cNvSpPr>
                    <p:nvPr/>
                  </p:nvSpPr>
                  <p:spPr>
                    <a:xfrm>
                      <a:off x="5340219" y="3703304"/>
                      <a:ext cx="365356" cy="307777"/>
                    </a:xfrm>
                    <a:prstGeom prst="rect"/>
                    <a:blipFill>
                      <a:blip xmlns:r="http://schemas.openxmlformats.org/officeDocument/2006/relationships" r:embed="rId5"/>
                      <a:stretch>
                        <a:fillRect l="-16667" r="-8333" b="-15686"/>
                      </a:stretch>
                    </a:blipFill>
                  </p:spPr>
                  <p:txBody>
                    <a:bodyPr/>
                    <a:p>
                      <a:r>
                        <a:rPr altLang="en-US" lang="zh-CN">
                          <a:noFill/>
                        </a:rPr>
                        <a:t> </a:t>
                      </a:r>
                    </a:p>
                  </p:txBody>
                </p:sp>
              </p:grpSp>
              <p:sp>
                <p:nvSpPr>
                  <p:cNvPr id="1049449" name="Rectangle 188"/>
                  <p:cNvSpPr>
                    <a:spLocks noChangeArrowheads="1"/>
                  </p:cNvSpPr>
                  <p:nvPr/>
                </p:nvSpPr>
                <p:spPr bwMode="auto">
                  <a:xfrm>
                    <a:off x="7414060" y="3542960"/>
                    <a:ext cx="161925" cy="547687"/>
                  </a:xfrm>
                  <a:prstGeom prst="rect"/>
                  <a:solidFill>
                    <a:schemeClr val="bg1">
                      <a:lumMod val="95000"/>
                    </a:schemeClr>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450" name="Oval 225"/>
                <p:cNvSpPr>
                  <a:spLocks noChangeArrowheads="1"/>
                </p:cNvSpPr>
                <p:nvPr/>
              </p:nvSpPr>
              <p:spPr bwMode="auto">
                <a:xfrm>
                  <a:off x="6126397" y="4444632"/>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51" name="等腰三角形 288"/>
                <p:cNvSpPr/>
                <p:nvPr/>
              </p:nvSpPr>
              <p:spPr>
                <a:xfrm>
                  <a:off x="6755049" y="5179275"/>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2" name="等腰三角形 289"/>
                <p:cNvSpPr/>
                <p:nvPr/>
              </p:nvSpPr>
              <p:spPr>
                <a:xfrm flipV="1">
                  <a:off x="6755048" y="5429295"/>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53" name="矩形 290"/>
                <p:cNvSpPr>
                  <a:spLocks noChangeAspect="1" noMove="1" noResize="1" noRot="1" noAdjustHandles="1" noEditPoints="1" noChangeArrowheads="1" noChangeShapeType="1" noTextEdit="1"/>
                </p:cNvSpPr>
                <p:nvPr/>
              </p:nvSpPr>
              <p:spPr>
                <a:xfrm>
                  <a:off x="5980362" y="4864116"/>
                  <a:ext cx="874149" cy="410497"/>
                </a:xfrm>
                <a:prstGeom prst="rect"/>
                <a:blipFill>
                  <a:blip xmlns:r="http://schemas.openxmlformats.org/officeDocument/2006/relationships" r:embed="rId6"/>
                  <a:stretch>
                    <a:fillRect b="-4478"/>
                  </a:stretch>
                </a:blipFill>
              </p:spPr>
              <p:txBody>
                <a:bodyPr/>
                <a:p>
                  <a:r>
                    <a:rPr altLang="en-US" lang="zh-CN">
                      <a:noFill/>
                    </a:rPr>
                    <a:t> </a:t>
                  </a:r>
                </a:p>
              </p:txBody>
            </p:sp>
            <p:cxnSp>
              <p:nvCxnSpPr>
                <p:cNvPr id="3145777" name="直接箭头连接符 291"/>
                <p:cNvCxnSpPr>
                  <a:cxnSpLocks/>
                </p:cNvCxnSpPr>
                <p:nvPr/>
              </p:nvCxnSpPr>
              <p:spPr>
                <a:xfrm flipH="1">
                  <a:off x="6768202" y="4887398"/>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454" name="矩形 292"/>
                <p:cNvSpPr>
                  <a:spLocks noChangeAspect="1" noMove="1" noResize="1" noRot="1" noAdjustHandles="1" noEditPoints="1" noChangeArrowheads="1" noChangeShapeType="1" noTextEdit="1"/>
                </p:cNvSpPr>
                <p:nvPr/>
              </p:nvSpPr>
              <p:spPr>
                <a:xfrm>
                  <a:off x="4590539" y="5186510"/>
                  <a:ext cx="428569" cy="409856"/>
                </a:xfrm>
                <a:prstGeom prst="rect"/>
                <a:blipFill>
                  <a:blip xmlns:r="http://schemas.openxmlformats.org/officeDocument/2006/relationships" r:embed="rId7"/>
                  <a:stretch>
                    <a:fillRect b="-1471"/>
                  </a:stretch>
                </a:blipFill>
              </p:spPr>
              <p:txBody>
                <a:bodyPr/>
                <a:p>
                  <a:r>
                    <a:rPr altLang="en-US" lang="zh-CN">
                      <a:noFill/>
                    </a:rPr>
                    <a:t> </a:t>
                  </a:r>
                </a:p>
              </p:txBody>
            </p:sp>
            <p:sp>
              <p:nvSpPr>
                <p:cNvPr id="1049455" name="矩形 293"/>
                <p:cNvSpPr>
                  <a:spLocks noChangeAspect="1" noMove="1" noResize="1" noRot="1" noAdjustHandles="1" noEditPoints="1" noChangeArrowheads="1" noChangeShapeType="1" noTextEdit="1"/>
                </p:cNvSpPr>
                <p:nvPr/>
              </p:nvSpPr>
              <p:spPr>
                <a:xfrm>
                  <a:off x="8370819" y="5164712"/>
                  <a:ext cx="428569" cy="409856"/>
                </a:xfrm>
                <a:prstGeom prst="rect"/>
                <a:blipFill>
                  <a:blip xmlns:r="http://schemas.openxmlformats.org/officeDocument/2006/relationships" r:embed="rId8"/>
                  <a:stretch>
                    <a:fillRect/>
                  </a:stretch>
                </a:blipFill>
              </p:spPr>
              <p:txBody>
                <a:bodyPr/>
                <a:p>
                  <a:r>
                    <a:rPr altLang="en-US" lang="zh-CN">
                      <a:noFill/>
                    </a:rPr>
                    <a:t> </a:t>
                  </a:r>
                </a:p>
              </p:txBody>
            </p:sp>
          </p:grpSp>
          <p:cxnSp>
            <p:nvCxnSpPr>
              <p:cNvPr id="3145778" name="直接箭头连接符 253"/>
              <p:cNvCxnSpPr>
                <a:cxnSpLocks/>
              </p:cNvCxnSpPr>
              <p:nvPr/>
            </p:nvCxnSpPr>
            <p:spPr>
              <a:xfrm rot="5400000" flipH="1">
                <a:off x="7168156" y="421318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456" name="矩形 259"/>
              <p:cNvSpPr>
                <a:spLocks noChangeAspect="1" noMove="1" noResize="1" noRot="1" noAdjustHandles="1" noEditPoints="1" noChangeArrowheads="1" noChangeShapeType="1" noTextEdit="1"/>
              </p:cNvSpPr>
              <p:nvPr/>
            </p:nvSpPr>
            <p:spPr>
              <a:xfrm>
                <a:off x="6987028" y="3987745"/>
                <a:ext cx="428569" cy="409856"/>
              </a:xfrm>
              <a:prstGeom prst="rect"/>
              <a:blipFill>
                <a:blip xmlns:r="http://schemas.openxmlformats.org/officeDocument/2006/relationships" r:embed="rId9"/>
                <a:stretch>
                  <a:fillRect b="-2985"/>
                </a:stretch>
              </a:blipFill>
            </p:spPr>
            <p:txBody>
              <a:bodyPr/>
              <a:p>
                <a:r>
                  <a:rPr altLang="en-US" lang="zh-CN">
                    <a:noFill/>
                  </a:rPr>
                  <a:t> </a:t>
                </a:r>
              </a:p>
            </p:txBody>
          </p:sp>
          <p:sp>
            <p:nvSpPr>
              <p:cNvPr id="1049457" name="Rectangle 196"/>
              <p:cNvSpPr>
                <a:spLocks noChangeArrowheads="1"/>
              </p:cNvSpPr>
              <p:nvPr/>
            </p:nvSpPr>
            <p:spPr bwMode="auto">
              <a:xfrm>
                <a:off x="5782991" y="5766018"/>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458" name="Rectangle 208"/>
              <p:cNvSpPr>
                <a:spLocks noChangeArrowheads="1"/>
              </p:cNvSpPr>
              <p:nvPr/>
            </p:nvSpPr>
            <p:spPr bwMode="auto">
              <a:xfrm>
                <a:off x="5773466" y="4646831"/>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459" name="矩形 285"/>
              <p:cNvSpPr>
                <a:spLocks noChangeAspect="1" noMove="1" noResize="1" noRot="1" noAdjustHandles="1" noEditPoints="1" noChangeArrowheads="1" noChangeShapeType="1" noTextEdit="1"/>
              </p:cNvSpPr>
              <p:nvPr/>
            </p:nvSpPr>
            <p:spPr>
              <a:xfrm>
                <a:off x="5575863" y="5186013"/>
                <a:ext cx="428569" cy="445956"/>
              </a:xfrm>
              <a:prstGeom prst="rect"/>
              <a:blipFill>
                <a:blip xmlns:r="http://schemas.openxmlformats.org/officeDocument/2006/relationships" r:embed="rId10"/>
                <a:stretch>
                  <a:fillRect r="-20000" b="-5479"/>
                </a:stretch>
              </a:blipFill>
            </p:spPr>
            <p:txBody>
              <a:bodyPr/>
              <a:p>
                <a:r>
                  <a:rPr altLang="en-US" lang="zh-CN">
                    <a:noFill/>
                  </a:rPr>
                  <a:t> </a:t>
                </a:r>
              </a:p>
            </p:txBody>
          </p:sp>
        </p:grpSp>
        <p:cxnSp>
          <p:nvCxnSpPr>
            <p:cNvPr id="3145779" name="直接箭头连接符 234"/>
            <p:cNvCxnSpPr>
              <a:cxnSpLocks/>
            </p:cNvCxnSpPr>
            <p:nvPr/>
          </p:nvCxnSpPr>
          <p:spPr>
            <a:xfrm rot="16200000">
              <a:off x="5155815" y="4160737"/>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460" name="矩形 242"/>
            <p:cNvSpPr>
              <a:spLocks noChangeAspect="1" noMove="1" noResize="1" noRot="1" noAdjustHandles="1" noEditPoints="1" noChangeArrowheads="1" noChangeShapeType="1" noTextEdit="1"/>
            </p:cNvSpPr>
            <p:nvPr/>
          </p:nvSpPr>
          <p:spPr>
            <a:xfrm>
              <a:off x="4974687" y="3935302"/>
              <a:ext cx="428569" cy="409856"/>
            </a:xfrm>
            <a:prstGeom prst="rect"/>
            <a:blipFill>
              <a:blip xmlns:r="http://schemas.openxmlformats.org/officeDocument/2006/relationships" r:embed="rId11"/>
              <a:stretch>
                <a:fillRect r="-1408" b="-2985"/>
              </a:stretch>
            </a:blipFill>
          </p:spPr>
          <p:txBody>
            <a:bodyPr/>
            <a:p>
              <a:r>
                <a:rPr altLang="en-US" lang="zh-CN">
                  <a:noFill/>
                </a:rPr>
                <a:t> </a:t>
              </a:r>
            </a:p>
          </p:txBody>
        </p:sp>
      </p:grpSp>
      <p:sp>
        <p:nvSpPr>
          <p:cNvPr id="1049461" name="Rectangle 67"/>
          <p:cNvSpPr>
            <a:spLocks noChangeArrowheads="1"/>
          </p:cNvSpPr>
          <p:nvPr/>
        </p:nvSpPr>
        <p:spPr bwMode="auto">
          <a:xfrm>
            <a:off x="383997" y="3190133"/>
            <a:ext cx="2320319"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Voltage gain</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462" name="文本框 328"/>
          <p:cNvSpPr txBox="1">
            <a:spLocks noChangeAspect="1" noMove="1" noResize="1" noRot="1" noAdjustHandles="1" noEditPoints="1" noChangeArrowheads="1" noChangeShapeType="1" noTextEdit="1"/>
          </p:cNvSpPr>
          <p:nvPr/>
        </p:nvSpPr>
        <p:spPr>
          <a:xfrm>
            <a:off x="2610420" y="3002518"/>
            <a:ext cx="1191929" cy="836896"/>
          </a:xfrm>
          <a:prstGeom prst="rect"/>
          <a:blipFill>
            <a:blip xmlns:r="http://schemas.openxmlformats.org/officeDocument/2006/relationships" r:embed="rId12"/>
            <a:stretch>
              <a:fillRect/>
            </a:stretch>
          </a:blipFill>
        </p:spPr>
        <p:txBody>
          <a:bodyPr/>
          <a:p>
            <a:r>
              <a:rPr altLang="en-US" lang="zh-CN">
                <a:noFill/>
              </a:rPr>
              <a:t> </a:t>
            </a:r>
          </a:p>
        </p:txBody>
      </p:sp>
      <p:sp>
        <p:nvSpPr>
          <p:cNvPr id="1049463" name="文本框 329"/>
          <p:cNvSpPr txBox="1">
            <a:spLocks noChangeAspect="1" noMove="1" noResize="1" noRot="1" noAdjustHandles="1" noEditPoints="1" noChangeArrowheads="1" noChangeShapeType="1" noTextEdit="1"/>
          </p:cNvSpPr>
          <p:nvPr/>
        </p:nvSpPr>
        <p:spPr>
          <a:xfrm>
            <a:off x="1303548" y="3864766"/>
            <a:ext cx="1251240" cy="424283"/>
          </a:xfrm>
          <a:prstGeom prst="rect"/>
          <a:blipFill>
            <a:blip xmlns:r="http://schemas.openxmlformats.org/officeDocument/2006/relationships" r:embed="rId13"/>
            <a:stretch>
              <a:fillRect/>
            </a:stretch>
          </a:blipFill>
        </p:spPr>
        <p:txBody>
          <a:bodyPr/>
          <a:p>
            <a:r>
              <a:rPr altLang="en-US" lang="zh-CN">
                <a:noFill/>
              </a:rPr>
              <a:t> </a:t>
            </a:r>
          </a:p>
        </p:txBody>
      </p:sp>
      <p:sp>
        <p:nvSpPr>
          <p:cNvPr id="1049464" name="文本框 330"/>
          <p:cNvSpPr txBox="1">
            <a:spLocks noChangeAspect="1" noMove="1" noResize="1" noRot="1" noAdjustHandles="1" noEditPoints="1" noChangeArrowheads="1" noChangeShapeType="1" noTextEdit="1"/>
          </p:cNvSpPr>
          <p:nvPr/>
        </p:nvSpPr>
        <p:spPr>
          <a:xfrm>
            <a:off x="1280295" y="4481567"/>
            <a:ext cx="2822632" cy="380873"/>
          </a:xfrm>
          <a:prstGeom prst="rect"/>
          <a:blipFill>
            <a:blip xmlns:r="http://schemas.openxmlformats.org/officeDocument/2006/relationships" r:embed="rId14"/>
            <a:stretch>
              <a:fillRect l="-1944" t="-15873" r="-3672" b="-33333"/>
            </a:stretch>
          </a:blipFill>
        </p:spPr>
        <p:txBody>
          <a:bodyPr/>
          <a:p>
            <a:r>
              <a:rPr altLang="en-US" lang="zh-CN">
                <a:noFill/>
              </a:rPr>
              <a:t> </a:t>
            </a:r>
          </a:p>
        </p:txBody>
      </p:sp>
      <p:sp>
        <p:nvSpPr>
          <p:cNvPr id="1049465" name="文本框 331"/>
          <p:cNvSpPr txBox="1">
            <a:spLocks noChangeAspect="1" noMove="1" noResize="1" noRot="1" noAdjustHandles="1" noEditPoints="1" noChangeArrowheads="1" noChangeShapeType="1" noTextEdit="1"/>
          </p:cNvSpPr>
          <p:nvPr/>
        </p:nvSpPr>
        <p:spPr>
          <a:xfrm>
            <a:off x="1259050" y="5038280"/>
            <a:ext cx="2979214" cy="424283"/>
          </a:xfrm>
          <a:prstGeom prst="rect"/>
          <a:blipFill>
            <a:blip xmlns:r="http://schemas.openxmlformats.org/officeDocument/2006/relationships" r:embed="rId15"/>
            <a:stretch>
              <a:fillRect/>
            </a:stretch>
          </a:blipFill>
        </p:spPr>
        <p:txBody>
          <a:bodyPr/>
          <a:p>
            <a:r>
              <a:rPr altLang="en-US" lang="zh-CN">
                <a:noFill/>
              </a:rPr>
              <a:t> </a:t>
            </a:r>
          </a:p>
        </p:txBody>
      </p:sp>
      <p:sp>
        <p:nvSpPr>
          <p:cNvPr id="1049466" name="文本框 332"/>
          <p:cNvSpPr txBox="1">
            <a:spLocks noChangeAspect="1" noMove="1" noResize="1" noRot="1" noAdjustHandles="1" noEditPoints="1" noChangeArrowheads="1" noChangeShapeType="1" noTextEdit="1"/>
          </p:cNvSpPr>
          <p:nvPr/>
        </p:nvSpPr>
        <p:spPr>
          <a:xfrm>
            <a:off x="1211540" y="5758651"/>
            <a:ext cx="3013389" cy="381964"/>
          </a:xfrm>
          <a:prstGeom prst="rect"/>
          <a:blipFill>
            <a:blip xmlns:r="http://schemas.openxmlformats.org/officeDocument/2006/relationships" r:embed="rId16"/>
            <a:stretch>
              <a:fillRect l="-2024" t="-17742" r="-3239" b="-33871"/>
            </a:stretch>
          </a:blipFill>
        </p:spPr>
        <p:txBody>
          <a:bodyPr/>
          <a:p>
            <a:r>
              <a:rPr altLang="en-US" lang="zh-CN">
                <a:noFill/>
              </a:rPr>
              <a:t> </a:t>
            </a:r>
          </a:p>
        </p:txBody>
      </p:sp>
      <p:sp>
        <p:nvSpPr>
          <p:cNvPr id="1049467" name="Rectangle 67"/>
          <p:cNvSpPr>
            <a:spLocks noChangeArrowheads="1"/>
          </p:cNvSpPr>
          <p:nvPr/>
        </p:nvSpPr>
        <p:spPr bwMode="auto">
          <a:xfrm>
            <a:off x="5174667" y="448465"/>
            <a:ext cx="2874330"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Input resistance</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468" name="文本框 335"/>
          <p:cNvSpPr txBox="1">
            <a:spLocks noChangeAspect="1" noMove="1" noResize="1" noRot="1" noAdjustHandles="1" noEditPoints="1" noChangeArrowheads="1" noChangeShapeType="1" noTextEdit="1"/>
          </p:cNvSpPr>
          <p:nvPr/>
        </p:nvSpPr>
        <p:spPr>
          <a:xfrm>
            <a:off x="5335880" y="1093984"/>
            <a:ext cx="1090940" cy="836896"/>
          </a:xfrm>
          <a:prstGeom prst="rect"/>
          <a:blipFill>
            <a:blip xmlns:r="http://schemas.openxmlformats.org/officeDocument/2006/relationships" r:embed="rId17"/>
            <a:stretch>
              <a:fillRect/>
            </a:stretch>
          </a:blipFill>
        </p:spPr>
        <p:txBody>
          <a:bodyPr/>
          <a:p>
            <a:r>
              <a:rPr altLang="en-US" lang="zh-CN">
                <a:noFill/>
              </a:rPr>
              <a:t> </a:t>
            </a:r>
          </a:p>
        </p:txBody>
      </p:sp>
      <p:sp>
        <p:nvSpPr>
          <p:cNvPr id="1049469" name="文本框 336"/>
          <p:cNvSpPr txBox="1">
            <a:spLocks noChangeAspect="1" noMove="1" noResize="1" noRot="1" noAdjustHandles="1" noEditPoints="1" noChangeArrowheads="1" noChangeShapeType="1" noTextEdit="1"/>
          </p:cNvSpPr>
          <p:nvPr/>
        </p:nvSpPr>
        <p:spPr>
          <a:xfrm>
            <a:off x="6734525" y="1362929"/>
            <a:ext cx="1161472" cy="369332"/>
          </a:xfrm>
          <a:prstGeom prst="rect"/>
          <a:blipFill>
            <a:blip xmlns:r="http://schemas.openxmlformats.org/officeDocument/2006/relationships" r:embed="rId18"/>
            <a:stretch>
              <a:fillRect l="-5789" r="-2105" b="-16667"/>
            </a:stretch>
          </a:blipFill>
        </p:spPr>
        <p:txBody>
          <a:bodyPr/>
          <a:p>
            <a:r>
              <a:rPr altLang="en-US" lang="zh-CN">
                <a:noFill/>
              </a:rPr>
              <a:t> </a:t>
            </a:r>
          </a:p>
        </p:txBody>
      </p:sp>
      <p:sp>
        <p:nvSpPr>
          <p:cNvPr id="1049470" name="Rectangle 67"/>
          <p:cNvSpPr>
            <a:spLocks noChangeArrowheads="1"/>
          </p:cNvSpPr>
          <p:nvPr/>
        </p:nvSpPr>
        <p:spPr bwMode="auto">
          <a:xfrm>
            <a:off x="5162266" y="2207472"/>
            <a:ext cx="2874330"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Output resistance</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grpSp>
        <p:nvGrpSpPr>
          <p:cNvPr id="211" name="组合 2"/>
          <p:cNvGrpSpPr/>
          <p:nvPr/>
        </p:nvGrpSpPr>
        <p:grpSpPr>
          <a:xfrm>
            <a:off x="4766427" y="2688721"/>
            <a:ext cx="4014421" cy="2500883"/>
            <a:chOff x="4766427" y="2688721"/>
            <a:chExt cx="4014421" cy="2500883"/>
          </a:xfrm>
        </p:grpSpPr>
        <p:grpSp>
          <p:nvGrpSpPr>
            <p:cNvPr id="212" name="组合 1"/>
            <p:cNvGrpSpPr/>
            <p:nvPr/>
          </p:nvGrpSpPr>
          <p:grpSpPr>
            <a:xfrm>
              <a:off x="4766427" y="2705984"/>
              <a:ext cx="4014421" cy="2483620"/>
              <a:chOff x="4766427" y="2705984"/>
              <a:chExt cx="4014421" cy="2483620"/>
            </a:xfrm>
          </p:grpSpPr>
          <p:grpSp>
            <p:nvGrpSpPr>
              <p:cNvPr id="213" name="组合 338"/>
              <p:cNvGrpSpPr/>
              <p:nvPr/>
            </p:nvGrpSpPr>
            <p:grpSpPr>
              <a:xfrm>
                <a:off x="4766427" y="2705984"/>
                <a:ext cx="4014421" cy="2483620"/>
                <a:chOff x="4784967" y="3987745"/>
                <a:chExt cx="4014421" cy="2483620"/>
              </a:xfrm>
            </p:grpSpPr>
            <p:grpSp>
              <p:nvGrpSpPr>
                <p:cNvPr id="214" name="组合 341"/>
                <p:cNvGrpSpPr/>
                <p:nvPr/>
              </p:nvGrpSpPr>
              <p:grpSpPr>
                <a:xfrm>
                  <a:off x="4784967" y="4031378"/>
                  <a:ext cx="4014421" cy="2439987"/>
                  <a:chOff x="4784967" y="4031378"/>
                  <a:chExt cx="4014421" cy="2439987"/>
                </a:xfrm>
              </p:grpSpPr>
              <p:grpSp>
                <p:nvGrpSpPr>
                  <p:cNvPr id="215" name="组合 347"/>
                  <p:cNvGrpSpPr/>
                  <p:nvPr/>
                </p:nvGrpSpPr>
                <p:grpSpPr>
                  <a:xfrm>
                    <a:off x="4784967" y="4031378"/>
                    <a:ext cx="3786195" cy="2439987"/>
                    <a:chOff x="4762943" y="2462639"/>
                    <a:chExt cx="3786195" cy="2439987"/>
                  </a:xfrm>
                </p:grpSpPr>
                <p:grpSp>
                  <p:nvGrpSpPr>
                    <p:cNvPr id="216" name="组合 355"/>
                    <p:cNvGrpSpPr/>
                    <p:nvPr/>
                  </p:nvGrpSpPr>
                  <p:grpSpPr>
                    <a:xfrm>
                      <a:off x="4762943" y="2462639"/>
                      <a:ext cx="3786195" cy="2439987"/>
                      <a:chOff x="3045750" y="2501815"/>
                      <a:chExt cx="3786195" cy="2439987"/>
                    </a:xfrm>
                  </p:grpSpPr>
                  <p:grpSp>
                    <p:nvGrpSpPr>
                      <p:cNvPr id="217" name="组合 357"/>
                      <p:cNvGrpSpPr/>
                      <p:nvPr/>
                    </p:nvGrpSpPr>
                    <p:grpSpPr>
                      <a:xfrm>
                        <a:off x="3045750" y="2501815"/>
                        <a:ext cx="3786195" cy="2439987"/>
                        <a:chOff x="3045750" y="2501815"/>
                        <a:chExt cx="3786195" cy="2439987"/>
                      </a:xfrm>
                    </p:grpSpPr>
                    <p:grpSp>
                      <p:nvGrpSpPr>
                        <p:cNvPr id="218" name="Group 229"/>
                        <p:cNvGrpSpPr/>
                        <p:nvPr/>
                      </p:nvGrpSpPr>
                      <p:grpSpPr bwMode="auto">
                        <a:xfrm>
                          <a:off x="3045750" y="2501815"/>
                          <a:ext cx="3786195" cy="2439987"/>
                          <a:chOff x="2809" y="1567"/>
                          <a:chExt cx="2385" cy="1537"/>
                        </a:xfrm>
                      </p:grpSpPr>
                      <p:sp>
                        <p:nvSpPr>
                          <p:cNvPr id="1049471"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72" name="Rectangle 178"/>
                          <p:cNvSpPr>
                            <a:spLocks noChangeArrowheads="1"/>
                          </p:cNvSpPr>
                          <p:nvPr/>
                        </p:nvSpPr>
                        <p:spPr bwMode="auto">
                          <a:xfrm>
                            <a:off x="3162" y="221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73" name="Line 179"/>
                          <p:cNvSpPr>
                            <a:spLocks noChangeShapeType="1"/>
                          </p:cNvSpPr>
                          <p:nvPr/>
                        </p:nvSpPr>
                        <p:spPr bwMode="auto">
                          <a:xfrm flipV="1">
                            <a:off x="3215" y="1868"/>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74" name="Line 180"/>
                          <p:cNvSpPr>
                            <a:spLocks noChangeShapeType="1"/>
                          </p:cNvSpPr>
                          <p:nvPr/>
                        </p:nvSpPr>
                        <p:spPr bwMode="auto">
                          <a:xfrm flipV="1">
                            <a:off x="3213" y="2564"/>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75" name="Line 181"/>
                          <p:cNvSpPr>
                            <a:spLocks noChangeShapeType="1"/>
                          </p:cNvSpPr>
                          <p:nvPr/>
                        </p:nvSpPr>
                        <p:spPr bwMode="auto">
                          <a:xfrm>
                            <a:off x="2897" y="2960"/>
                            <a:ext cx="208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76" name="Line 185"/>
                          <p:cNvSpPr>
                            <a:spLocks noChangeShapeType="1"/>
                          </p:cNvSpPr>
                          <p:nvPr/>
                        </p:nvSpPr>
                        <p:spPr bwMode="auto">
                          <a:xfrm>
                            <a:off x="4140" y="1860"/>
                            <a:ext cx="0" cy="124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77" name="Line 189"/>
                          <p:cNvSpPr>
                            <a:spLocks noChangeShapeType="1"/>
                          </p:cNvSpPr>
                          <p:nvPr/>
                        </p:nvSpPr>
                        <p:spPr bwMode="auto">
                          <a:xfrm>
                            <a:off x="4530" y="1859"/>
                            <a:ext cx="0" cy="110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78" name="Line 190"/>
                          <p:cNvSpPr>
                            <a:spLocks noChangeShapeType="1"/>
                          </p:cNvSpPr>
                          <p:nvPr/>
                        </p:nvSpPr>
                        <p:spPr bwMode="auto">
                          <a:xfrm>
                            <a:off x="2886" y="1863"/>
                            <a:ext cx="76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26"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9" spid="_x0000_s9278" imgH="164880" imgW="152280" progId="Equation.3">
                                  <p:embed/>
                                </p:oleObj>
                              </mc:Choice>
                              <mc:Fallback>
                                <p:oleObj name="Equation" r:id="rId19" spid="" imgH="164880" imgW="152280" progId="Equation.3">
                                  <p:embed/>
                                  <p:pic>
                                    <p:nvPicPr>
                                      <p:cNvPr id="2097202" name="Object 195"/>
                                      <p:cNvPicPr>
                                        <a:picLocks noChangeAspect="1" noChangeArrowheads="1"/>
                                      </p:cNvPicPr>
                                      <p:nvPr/>
                                    </p:nvPicPr>
                                    <p:blipFill>
                                      <a:blip xmlns:r="http://schemas.openxmlformats.org/officeDocument/2006/relationships" r:embed="rId2">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479" name="Oval 207"/>
                          <p:cNvSpPr>
                            <a:spLocks noChangeArrowheads="1"/>
                          </p:cNvSpPr>
                          <p:nvPr/>
                        </p:nvSpPr>
                        <p:spPr bwMode="auto">
                          <a:xfrm>
                            <a:off x="2811"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80" name="Line 211"/>
                          <p:cNvSpPr>
                            <a:spLocks noChangeShapeType="1"/>
                          </p:cNvSpPr>
                          <p:nvPr/>
                        </p:nvSpPr>
                        <p:spPr bwMode="auto">
                          <a:xfrm flipH="1">
                            <a:off x="4129" y="1866"/>
                            <a:ext cx="829"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481" name="Rectangle 219"/>
                          <p:cNvSpPr>
                            <a:spLocks noChangeArrowheads="1"/>
                          </p:cNvSpPr>
                          <p:nvPr/>
                        </p:nvSpPr>
                        <p:spPr bwMode="auto">
                          <a:xfrm>
                            <a:off x="5104" y="275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482" name="Rectangle 220"/>
                          <p:cNvSpPr>
                            <a:spLocks noChangeArrowheads="1"/>
                          </p:cNvSpPr>
                          <p:nvPr/>
                        </p:nvSpPr>
                        <p:spPr bwMode="auto">
                          <a:xfrm>
                            <a:off x="5113" y="1790"/>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483" name="Oval 225"/>
                          <p:cNvSpPr>
                            <a:spLocks noChangeArrowheads="1"/>
                          </p:cNvSpPr>
                          <p:nvPr/>
                        </p:nvSpPr>
                        <p:spPr bwMode="auto">
                          <a:xfrm>
                            <a:off x="2809"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484" name="文本框 362"/>
                        <p:cNvSpPr txBox="1"/>
                        <p:nvPr/>
                      </p:nvSpPr>
                      <p:spPr>
                        <a:xfrm>
                          <a:off x="4150206" y="2574929"/>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85" name="文本框 363"/>
                        <p:cNvSpPr txBox="1"/>
                        <p:nvPr/>
                      </p:nvSpPr>
                      <p:spPr>
                        <a:xfrm>
                          <a:off x="4864015" y="438349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86" name="文本框 364"/>
                        <p:cNvSpPr txBox="1"/>
                        <p:nvPr/>
                      </p:nvSpPr>
                      <p:spPr>
                        <a:xfrm>
                          <a:off x="5023768" y="2606182"/>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487" name="椭圆 365"/>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8" name="椭圆 366"/>
                        <p:cNvSpPr/>
                        <p:nvPr/>
                      </p:nvSpPr>
                      <p:spPr>
                        <a:xfrm>
                          <a:off x="5727813"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89" name="椭圆 367"/>
                        <p:cNvSpPr/>
                        <p:nvPr/>
                      </p:nvSpPr>
                      <p:spPr>
                        <a:xfrm>
                          <a:off x="3648642"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0" name="椭圆 368"/>
                        <p:cNvSpPr/>
                        <p:nvPr/>
                      </p:nvSpPr>
                      <p:spPr>
                        <a:xfrm>
                          <a:off x="3646298"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91" name="文本框 359"/>
                      <p:cNvSpPr txBox="1">
                        <a:spLocks noChangeAspect="1" noMove="1" noResize="1" noRot="1" noAdjustHandles="1" noEditPoints="1" noChangeArrowheads="1" noChangeShapeType="1" noTextEdit="1"/>
                      </p:cNvSpPr>
                      <p:nvPr/>
                    </p:nvSpPr>
                    <p:spPr>
                      <a:xfrm>
                        <a:off x="5340219" y="3703304"/>
                        <a:ext cx="365356" cy="307777"/>
                      </a:xfrm>
                      <a:prstGeom prst="rect"/>
                      <a:blipFill>
                        <a:blip xmlns:r="http://schemas.openxmlformats.org/officeDocument/2006/relationships" r:embed="rId20"/>
                        <a:stretch>
                          <a:fillRect l="-15000" r="-8333" b="-15686"/>
                        </a:stretch>
                      </a:blipFill>
                    </p:spPr>
                    <p:txBody>
                      <a:bodyPr/>
                      <a:p>
                        <a:r>
                          <a:rPr altLang="en-US" lang="zh-CN">
                            <a:noFill/>
                          </a:rPr>
                          <a:t> </a:t>
                        </a:r>
                      </a:p>
                    </p:txBody>
                  </p:sp>
                </p:grpSp>
                <p:sp>
                  <p:nvSpPr>
                    <p:cNvPr id="1049492" name="Rectangle 188"/>
                    <p:cNvSpPr>
                      <a:spLocks noChangeArrowheads="1"/>
                    </p:cNvSpPr>
                    <p:nvPr/>
                  </p:nvSpPr>
                  <p:spPr bwMode="auto">
                    <a:xfrm>
                      <a:off x="7414060" y="3542960"/>
                      <a:ext cx="161925" cy="547687"/>
                    </a:xfrm>
                    <a:prstGeom prst="rect"/>
                    <a:solidFill>
                      <a:schemeClr val="bg1">
                        <a:lumMod val="95000"/>
                      </a:schemeClr>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493" name="Oval 225"/>
                  <p:cNvSpPr>
                    <a:spLocks noChangeArrowheads="1"/>
                  </p:cNvSpPr>
                  <p:nvPr/>
                </p:nvSpPr>
                <p:spPr bwMode="auto">
                  <a:xfrm>
                    <a:off x="6126397" y="4444632"/>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494" name="等腰三角形 349"/>
                  <p:cNvSpPr/>
                  <p:nvPr/>
                </p:nvSpPr>
                <p:spPr>
                  <a:xfrm>
                    <a:off x="6755049" y="5179275"/>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5" name="等腰三角形 350"/>
                  <p:cNvSpPr/>
                  <p:nvPr/>
                </p:nvSpPr>
                <p:spPr>
                  <a:xfrm flipV="1">
                    <a:off x="6755048" y="5429295"/>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96" name="矩形 351"/>
                  <p:cNvSpPr>
                    <a:spLocks noChangeAspect="1" noMove="1" noResize="1" noRot="1" noAdjustHandles="1" noEditPoints="1" noChangeArrowheads="1" noChangeShapeType="1" noTextEdit="1"/>
                  </p:cNvSpPr>
                  <p:nvPr/>
                </p:nvSpPr>
                <p:spPr>
                  <a:xfrm>
                    <a:off x="5980362" y="4864116"/>
                    <a:ext cx="874149" cy="410497"/>
                  </a:xfrm>
                  <a:prstGeom prst="rect"/>
                  <a:blipFill>
                    <a:blip xmlns:r="http://schemas.openxmlformats.org/officeDocument/2006/relationships" r:embed="rId21"/>
                    <a:stretch>
                      <a:fillRect b="-4478"/>
                    </a:stretch>
                  </a:blipFill>
                </p:spPr>
                <p:txBody>
                  <a:bodyPr/>
                  <a:p>
                    <a:r>
                      <a:rPr altLang="en-US" lang="zh-CN">
                        <a:noFill/>
                      </a:rPr>
                      <a:t> </a:t>
                    </a:r>
                  </a:p>
                </p:txBody>
              </p:sp>
              <p:cxnSp>
                <p:nvCxnSpPr>
                  <p:cNvPr id="3145780" name="直接箭头连接符 352"/>
                  <p:cNvCxnSpPr>
                    <a:cxnSpLocks/>
                  </p:cNvCxnSpPr>
                  <p:nvPr/>
                </p:nvCxnSpPr>
                <p:spPr>
                  <a:xfrm flipH="1">
                    <a:off x="6768202" y="4887398"/>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497" name="矩形 354"/>
                  <p:cNvSpPr>
                    <a:spLocks noChangeAspect="1" noMove="1" noResize="1" noRot="1" noAdjustHandles="1" noEditPoints="1" noChangeArrowheads="1" noChangeShapeType="1" noTextEdit="1"/>
                  </p:cNvSpPr>
                  <p:nvPr/>
                </p:nvSpPr>
                <p:spPr>
                  <a:xfrm>
                    <a:off x="8370819" y="5164712"/>
                    <a:ext cx="428569" cy="409856"/>
                  </a:xfrm>
                  <a:prstGeom prst="rect"/>
                  <a:blipFill>
                    <a:blip xmlns:r="http://schemas.openxmlformats.org/officeDocument/2006/relationships" r:embed="rId22"/>
                    <a:stretch>
                      <a:fillRect/>
                    </a:stretch>
                  </a:blipFill>
                </p:spPr>
                <p:txBody>
                  <a:bodyPr/>
                  <a:p>
                    <a:r>
                      <a:rPr altLang="en-US" lang="zh-CN">
                        <a:noFill/>
                      </a:rPr>
                      <a:t> </a:t>
                    </a:r>
                  </a:p>
                </p:txBody>
              </p:sp>
            </p:grpSp>
            <p:cxnSp>
              <p:nvCxnSpPr>
                <p:cNvPr id="3145781" name="直接箭头连接符 342"/>
                <p:cNvCxnSpPr>
                  <a:cxnSpLocks/>
                </p:cNvCxnSpPr>
                <p:nvPr/>
              </p:nvCxnSpPr>
              <p:spPr>
                <a:xfrm rot="5400000" flipH="1">
                  <a:off x="7168156" y="421318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498" name="矩形 343"/>
                <p:cNvSpPr>
                  <a:spLocks noChangeAspect="1" noMove="1" noResize="1" noRot="1" noAdjustHandles="1" noEditPoints="1" noChangeArrowheads="1" noChangeShapeType="1" noTextEdit="1"/>
                </p:cNvSpPr>
                <p:nvPr/>
              </p:nvSpPr>
              <p:spPr>
                <a:xfrm>
                  <a:off x="6987028" y="3987745"/>
                  <a:ext cx="428569" cy="409856"/>
                </a:xfrm>
                <a:prstGeom prst="rect"/>
                <a:blipFill>
                  <a:blip xmlns:r="http://schemas.openxmlformats.org/officeDocument/2006/relationships" r:embed="rId23"/>
                  <a:stretch>
                    <a:fillRect b="-2985"/>
                  </a:stretch>
                </a:blipFill>
              </p:spPr>
              <p:txBody>
                <a:bodyPr/>
                <a:p>
                  <a:r>
                    <a:rPr altLang="en-US" lang="zh-CN">
                      <a:noFill/>
                    </a:rPr>
                    <a:t> </a:t>
                  </a:r>
                </a:p>
              </p:txBody>
            </p:sp>
            <p:sp>
              <p:nvSpPr>
                <p:cNvPr id="1049499" name="Rectangle 196"/>
                <p:cNvSpPr>
                  <a:spLocks noChangeArrowheads="1"/>
                </p:cNvSpPr>
                <p:nvPr/>
              </p:nvSpPr>
              <p:spPr bwMode="auto">
                <a:xfrm>
                  <a:off x="5782991" y="5766018"/>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500" name="Rectangle 208"/>
                <p:cNvSpPr>
                  <a:spLocks noChangeArrowheads="1"/>
                </p:cNvSpPr>
                <p:nvPr/>
              </p:nvSpPr>
              <p:spPr bwMode="auto">
                <a:xfrm>
                  <a:off x="5773466" y="4646831"/>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501" name="矩形 346"/>
                <p:cNvSpPr>
                  <a:spLocks noChangeAspect="1" noMove="1" noResize="1" noRot="1" noAdjustHandles="1" noEditPoints="1" noChangeArrowheads="1" noChangeShapeType="1" noTextEdit="1"/>
                </p:cNvSpPr>
                <p:nvPr/>
              </p:nvSpPr>
              <p:spPr>
                <a:xfrm>
                  <a:off x="5575863" y="5186013"/>
                  <a:ext cx="428569" cy="445956"/>
                </a:xfrm>
                <a:prstGeom prst="rect"/>
                <a:blipFill>
                  <a:blip xmlns:r="http://schemas.openxmlformats.org/officeDocument/2006/relationships" r:embed="rId24"/>
                  <a:stretch>
                    <a:fillRect r="-20000" b="-4054"/>
                  </a:stretch>
                </a:blipFill>
              </p:spPr>
              <p:txBody>
                <a:bodyPr/>
                <a:p>
                  <a:r>
                    <a:rPr altLang="en-US" lang="zh-CN">
                      <a:noFill/>
                    </a:rPr>
                    <a:t> </a:t>
                  </a:r>
                </a:p>
              </p:txBody>
            </p:sp>
          </p:grpSp>
          <p:sp>
            <p:nvSpPr>
              <p:cNvPr id="1049502" name="Line 179"/>
              <p:cNvSpPr>
                <a:spLocks noChangeShapeType="1"/>
              </p:cNvSpPr>
              <p:nvPr/>
            </p:nvSpPr>
            <p:spPr bwMode="auto">
              <a:xfrm flipV="1">
                <a:off x="4790746" y="3285108"/>
                <a:ext cx="0" cy="162740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grpSp>
        <p:cxnSp>
          <p:nvCxnSpPr>
            <p:cNvPr id="3145782" name="直接箭头连接符 390"/>
            <p:cNvCxnSpPr>
              <a:cxnSpLocks/>
            </p:cNvCxnSpPr>
            <p:nvPr/>
          </p:nvCxnSpPr>
          <p:spPr>
            <a:xfrm rot="5400000" flipH="1">
              <a:off x="7832743" y="2914156"/>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503" name="矩形 391"/>
            <p:cNvSpPr>
              <a:spLocks noChangeAspect="1" noMove="1" noResize="1" noRot="1" noAdjustHandles="1" noEditPoints="1" noChangeArrowheads="1" noChangeShapeType="1" noTextEdit="1"/>
            </p:cNvSpPr>
            <p:nvPr/>
          </p:nvSpPr>
          <p:spPr>
            <a:xfrm>
              <a:off x="7651615" y="2688721"/>
              <a:ext cx="428569" cy="409856"/>
            </a:xfrm>
            <a:prstGeom prst="rect"/>
            <a:blipFill>
              <a:blip xmlns:r="http://schemas.openxmlformats.org/officeDocument/2006/relationships" r:embed="rId25"/>
              <a:stretch>
                <a:fillRect/>
              </a:stretch>
            </a:blipFill>
          </p:spPr>
          <p:txBody>
            <a:bodyPr/>
            <a:p>
              <a:r>
                <a:rPr altLang="en-US" lang="zh-CN">
                  <a:noFill/>
                </a:rPr>
                <a:t> </a:t>
              </a:r>
            </a:p>
          </p:txBody>
        </p:sp>
      </p:grpSp>
      <p:sp>
        <p:nvSpPr>
          <p:cNvPr id="1049504" name="矩形 392"/>
          <p:cNvSpPr>
            <a:spLocks noChangeAspect="1" noMove="1" noResize="1" noRot="1" noAdjustHandles="1" noEditPoints="1" noChangeArrowheads="1" noChangeShapeType="1" noTextEdit="1"/>
          </p:cNvSpPr>
          <p:nvPr/>
        </p:nvSpPr>
        <p:spPr>
          <a:xfrm>
            <a:off x="5366975" y="5551519"/>
            <a:ext cx="1103691" cy="445956"/>
          </a:xfrm>
          <a:prstGeom prst="rect"/>
          <a:blipFill>
            <a:blip xmlns:r="http://schemas.openxmlformats.org/officeDocument/2006/relationships" r:embed="rId26"/>
            <a:stretch>
              <a:fillRect b="-5479"/>
            </a:stretch>
          </a:blipFill>
        </p:spPr>
        <p:txBody>
          <a:bodyPr/>
          <a:p>
            <a:r>
              <a:rPr altLang="en-US" lang="zh-CN">
                <a:noFill/>
              </a:rPr>
              <a:t> </a:t>
            </a:r>
          </a:p>
        </p:txBody>
      </p:sp>
      <p:sp>
        <p:nvSpPr>
          <p:cNvPr id="1049505" name="文本框 393"/>
          <p:cNvSpPr txBox="1">
            <a:spLocks noChangeAspect="1" noMove="1" noResize="1" noRot="1" noAdjustHandles="1" noEditPoints="1" noChangeArrowheads="1" noChangeShapeType="1" noTextEdit="1"/>
          </p:cNvSpPr>
          <p:nvPr/>
        </p:nvSpPr>
        <p:spPr>
          <a:xfrm>
            <a:off x="6742147" y="5558128"/>
            <a:ext cx="1175001" cy="369332"/>
          </a:xfrm>
          <a:prstGeom prst="rect"/>
          <a:blipFill>
            <a:blip xmlns:r="http://schemas.openxmlformats.org/officeDocument/2006/relationships" r:embed="rId27"/>
            <a:stretch>
              <a:fillRect l="-5699" r="-2073" b="-16667"/>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463"/>
                                        </p:tgtEl>
                                        <p:attrNameLst>
                                          <p:attrName>style.visibility</p:attrName>
                                        </p:attrNameLst>
                                      </p:cBhvr>
                                      <p:to>
                                        <p:strVal val="visible"/>
                                      </p:to>
                                    </p:set>
                                    <p:animEffect transition="in" filter="wipe(down)">
                                      <p:cBhvr>
                                        <p:cTn dur="500" id="7"/>
                                        <p:tgtEl>
                                          <p:spTgt spid="104946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464"/>
                                        </p:tgtEl>
                                        <p:attrNameLst>
                                          <p:attrName>style.visibility</p:attrName>
                                        </p:attrNameLst>
                                      </p:cBhvr>
                                      <p:to>
                                        <p:strVal val="visible"/>
                                      </p:to>
                                    </p:set>
                                    <p:animEffect transition="in" filter="wipe(down)">
                                      <p:cBhvr>
                                        <p:cTn dur="500" id="12"/>
                                        <p:tgtEl>
                                          <p:spTgt spid="104946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465"/>
                                        </p:tgtEl>
                                        <p:attrNameLst>
                                          <p:attrName>style.visibility</p:attrName>
                                        </p:attrNameLst>
                                      </p:cBhvr>
                                      <p:to>
                                        <p:strVal val="visible"/>
                                      </p:to>
                                    </p:set>
                                    <p:animEffect transition="in" filter="wipe(down)">
                                      <p:cBhvr>
                                        <p:cTn dur="500" id="17"/>
                                        <p:tgtEl>
                                          <p:spTgt spid="104946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466"/>
                                        </p:tgtEl>
                                        <p:attrNameLst>
                                          <p:attrName>style.visibility</p:attrName>
                                        </p:attrNameLst>
                                      </p:cBhvr>
                                      <p:to>
                                        <p:strVal val="visible"/>
                                      </p:to>
                                    </p:set>
                                    <p:animEffect transition="in" filter="wipe(down)">
                                      <p:cBhvr>
                                        <p:cTn dur="500" id="22"/>
                                        <p:tgtEl>
                                          <p:spTgt spid="104946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467"/>
                                        </p:tgtEl>
                                        <p:attrNameLst>
                                          <p:attrName>style.visibility</p:attrName>
                                        </p:attrNameLst>
                                      </p:cBhvr>
                                      <p:to>
                                        <p:strVal val="visible"/>
                                      </p:to>
                                    </p:set>
                                    <p:animEffect transition="in" filter="wipe(down)">
                                      <p:cBhvr>
                                        <p:cTn dur="500" id="27"/>
                                        <p:tgtEl>
                                          <p:spTgt spid="1049467"/>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49468"/>
                                        </p:tgtEl>
                                        <p:attrNameLst>
                                          <p:attrName>style.visibility</p:attrName>
                                        </p:attrNameLst>
                                      </p:cBhvr>
                                      <p:to>
                                        <p:strVal val="visible"/>
                                      </p:to>
                                    </p:set>
                                    <p:animEffect transition="in" filter="wipe(down)">
                                      <p:cBhvr>
                                        <p:cTn dur="500" id="30"/>
                                        <p:tgtEl>
                                          <p:spTgt spid="1049468"/>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469"/>
                                        </p:tgtEl>
                                        <p:attrNameLst>
                                          <p:attrName>style.visibility</p:attrName>
                                        </p:attrNameLst>
                                      </p:cBhvr>
                                      <p:to>
                                        <p:strVal val="visible"/>
                                      </p:to>
                                    </p:set>
                                    <p:animEffect transition="in" filter="wipe(down)">
                                      <p:cBhvr>
                                        <p:cTn dur="500" id="35"/>
                                        <p:tgtEl>
                                          <p:spTgt spid="1049469"/>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49470"/>
                                        </p:tgtEl>
                                        <p:attrNameLst>
                                          <p:attrName>style.visibility</p:attrName>
                                        </p:attrNameLst>
                                      </p:cBhvr>
                                      <p:to>
                                        <p:strVal val="visible"/>
                                      </p:to>
                                    </p:set>
                                    <p:animEffect transition="in" filter="wipe(down)">
                                      <p:cBhvr>
                                        <p:cTn dur="500" id="40"/>
                                        <p:tgtEl>
                                          <p:spTgt spid="1049470"/>
                                        </p:tgtEl>
                                      </p:cBhvr>
                                    </p:animEffec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22" presetSubtype="4">
                                  <p:stCondLst>
                                    <p:cond delay="0"/>
                                  </p:stCondLst>
                                  <p:childTnLst>
                                    <p:set>
                                      <p:cBhvr>
                                        <p:cTn dur="1" fill="hold" id="44">
                                          <p:stCondLst>
                                            <p:cond delay="0"/>
                                          </p:stCondLst>
                                        </p:cTn>
                                        <p:tgtEl>
                                          <p:spTgt spid="211"/>
                                        </p:tgtEl>
                                        <p:attrNameLst>
                                          <p:attrName>style.visibility</p:attrName>
                                        </p:attrNameLst>
                                      </p:cBhvr>
                                      <p:to>
                                        <p:strVal val="visible"/>
                                      </p:to>
                                    </p:set>
                                    <p:animEffect transition="in" filter="wipe(down)">
                                      <p:cBhvr>
                                        <p:cTn dur="500" id="45"/>
                                        <p:tgtEl>
                                          <p:spTgt spid="211"/>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4">
                                  <p:stCondLst>
                                    <p:cond delay="0"/>
                                  </p:stCondLst>
                                  <p:childTnLst>
                                    <p:set>
                                      <p:cBhvr>
                                        <p:cTn dur="1" fill="hold" id="49">
                                          <p:stCondLst>
                                            <p:cond delay="0"/>
                                          </p:stCondLst>
                                        </p:cTn>
                                        <p:tgtEl>
                                          <p:spTgt spid="1049504"/>
                                        </p:tgtEl>
                                        <p:attrNameLst>
                                          <p:attrName>style.visibility</p:attrName>
                                        </p:attrNameLst>
                                      </p:cBhvr>
                                      <p:to>
                                        <p:strVal val="visible"/>
                                      </p:to>
                                    </p:set>
                                    <p:animEffect transition="in" filter="wipe(down)">
                                      <p:cBhvr>
                                        <p:cTn dur="500" id="50"/>
                                        <p:tgtEl>
                                          <p:spTgt spid="1049504"/>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2" presetSubtype="4">
                                  <p:stCondLst>
                                    <p:cond delay="0"/>
                                  </p:stCondLst>
                                  <p:childTnLst>
                                    <p:set>
                                      <p:cBhvr>
                                        <p:cTn dur="1" fill="hold" id="54">
                                          <p:stCondLst>
                                            <p:cond delay="0"/>
                                          </p:stCondLst>
                                        </p:cTn>
                                        <p:tgtEl>
                                          <p:spTgt spid="1049505"/>
                                        </p:tgtEl>
                                        <p:attrNameLst>
                                          <p:attrName>style.visibility</p:attrName>
                                        </p:attrNameLst>
                                      </p:cBhvr>
                                      <p:to>
                                        <p:strVal val="visible"/>
                                      </p:to>
                                    </p:set>
                                    <p:animEffect transition="in" filter="wipe(down)">
                                      <p:cBhvr>
                                        <p:cTn dur="500" id="55"/>
                                        <p:tgtEl>
                                          <p:spTgt spid="1049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3" grpId="0"/>
      <p:bldP spid="1049464" grpId="0"/>
      <p:bldP spid="1049465" grpId="0"/>
      <p:bldP spid="1049466" grpId="0" animBg="1"/>
      <p:bldP spid="1049467" grpId="0"/>
      <p:bldP spid="1049468" grpId="0"/>
      <p:bldP spid="1049469" grpId="0"/>
      <p:bldP spid="1049470" grpId="0"/>
      <p:bldP spid="1049504" grpId="0"/>
      <p:bldP spid="104950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95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07" name="文本框 55"/>
          <p:cNvSpPr txBox="1"/>
          <p:nvPr/>
        </p:nvSpPr>
        <p:spPr>
          <a:xfrm>
            <a:off x="1342111" y="5011403"/>
            <a:ext cx="204687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N-type JFET</a:t>
            </a:r>
            <a:endParaRPr altLang="en-US" b="1" dirty="0" sz="2400" lang="zh-CN">
              <a:latin typeface="Arial" panose="020B0604020202020204" pitchFamily="34" charset="0"/>
              <a:cs typeface="Arial" panose="020B0604020202020204" pitchFamily="34" charset="0"/>
            </a:endParaRPr>
          </a:p>
        </p:txBody>
      </p:sp>
      <p:grpSp>
        <p:nvGrpSpPr>
          <p:cNvPr id="220" name="组合 56"/>
          <p:cNvGrpSpPr/>
          <p:nvPr/>
        </p:nvGrpSpPr>
        <p:grpSpPr>
          <a:xfrm>
            <a:off x="618873" y="760257"/>
            <a:ext cx="3817909" cy="3944937"/>
            <a:chOff x="3246491" y="996865"/>
            <a:chExt cx="3817909" cy="3944937"/>
          </a:xfrm>
        </p:grpSpPr>
        <p:grpSp>
          <p:nvGrpSpPr>
            <p:cNvPr id="221" name="组合 57"/>
            <p:cNvGrpSpPr/>
            <p:nvPr/>
          </p:nvGrpSpPr>
          <p:grpSpPr>
            <a:xfrm>
              <a:off x="3246491" y="996865"/>
              <a:ext cx="3564802" cy="3944937"/>
              <a:chOff x="3246491" y="996865"/>
              <a:chExt cx="3564802" cy="3944937"/>
            </a:xfrm>
          </p:grpSpPr>
          <p:grpSp>
            <p:nvGrpSpPr>
              <p:cNvPr id="222" name="Group 229"/>
              <p:cNvGrpSpPr/>
              <p:nvPr/>
            </p:nvGrpSpPr>
            <p:grpSpPr bwMode="auto">
              <a:xfrm>
                <a:off x="3333080" y="996865"/>
                <a:ext cx="3478213" cy="3944937"/>
                <a:chOff x="2990" y="619"/>
                <a:chExt cx="2191" cy="2485"/>
              </a:xfrm>
            </p:grpSpPr>
            <p:sp>
              <p:nvSpPr>
                <p:cNvPr id="1049508"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509"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10" name="Rectangle 178"/>
                <p:cNvSpPr>
                  <a:spLocks noChangeArrowheads="1"/>
                </p:cNvSpPr>
                <p:nvPr/>
              </p:nvSpPr>
              <p:spPr bwMode="auto">
                <a:xfrm>
                  <a:off x="3628"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11" name="Line 179"/>
                <p:cNvSpPr>
                  <a:spLocks noChangeShapeType="1"/>
                </p:cNvSpPr>
                <p:nvPr/>
              </p:nvSpPr>
              <p:spPr bwMode="auto">
                <a:xfrm flipV="1">
                  <a:off x="3681"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12" name="Line 180"/>
                <p:cNvSpPr>
                  <a:spLocks noChangeShapeType="1"/>
                </p:cNvSpPr>
                <p:nvPr/>
              </p:nvSpPr>
              <p:spPr bwMode="auto">
                <a:xfrm flipV="1">
                  <a:off x="3679"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13" name="Line 181"/>
                <p:cNvSpPr>
                  <a:spLocks noChangeShapeType="1"/>
                </p:cNvSpPr>
                <p:nvPr/>
              </p:nvSpPr>
              <p:spPr bwMode="auto">
                <a:xfrm>
                  <a:off x="3058" y="2960"/>
                  <a:ext cx="192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14"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15"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16"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17" name="Line 185"/>
                <p:cNvSpPr>
                  <a:spLocks noChangeShapeType="1"/>
                </p:cNvSpPr>
                <p:nvPr/>
              </p:nvSpPr>
              <p:spPr bwMode="auto">
                <a:xfrm>
                  <a:off x="4140" y="1860"/>
                  <a:ext cx="0" cy="46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18" name="Line 186"/>
                <p:cNvSpPr>
                  <a:spLocks noChangeShapeType="1"/>
                </p:cNvSpPr>
                <p:nvPr/>
              </p:nvSpPr>
              <p:spPr bwMode="auto">
                <a:xfrm>
                  <a:off x="4145" y="1157"/>
                  <a:ext cx="0" cy="50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19"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20" name="Line 190"/>
                <p:cNvSpPr>
                  <a:spLocks noChangeShapeType="1"/>
                </p:cNvSpPr>
                <p:nvPr/>
              </p:nvSpPr>
              <p:spPr bwMode="auto">
                <a:xfrm>
                  <a:off x="3423" y="1863"/>
                  <a:ext cx="531"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27"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1" spid="_x0000_s10370" imgH="215640" imgW="380880" progId="Equation.3">
                        <p:embed/>
                      </p:oleObj>
                    </mc:Choice>
                    <mc:Fallback>
                      <p:oleObj name="Equation" r:id="rId1" spid="" imgH="215640" imgW="380880" progId="Equation.3">
                        <p:embed/>
                        <p:pic>
                          <p:nvPicPr>
                            <p:cNvPr id="2097205" name="Object 194"/>
                            <p:cNvPicPr>
                              <a:picLocks noChangeAspect="1" noChangeArrowheads="1"/>
                            </p:cNvPicPr>
                            <p:nvPr/>
                          </p:nvPicPr>
                          <p:blipFill>
                            <a:blip xmlns:r="http://schemas.openxmlformats.org/officeDocument/2006/relationships" r:embed="rId2">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28"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3" spid="_x0000_s10371" imgH="164880" imgW="152280" progId="Equation.3">
                        <p:embed/>
                      </p:oleObj>
                    </mc:Choice>
                    <mc:Fallback>
                      <p:oleObj name="Equation" r:id="rId3" spid="" imgH="164880" imgW="152280" progId="Equation.3">
                        <p:embed/>
                        <p:pic>
                          <p:nvPicPr>
                            <p:cNvPr id="2097206"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521" name="Rectangle 196"/>
                <p:cNvSpPr>
                  <a:spLocks noChangeArrowheads="1"/>
                </p:cNvSpPr>
                <p:nvPr/>
              </p:nvSpPr>
              <p:spPr bwMode="auto">
                <a:xfrm>
                  <a:off x="2998"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522" name="Line 203"/>
                <p:cNvSpPr>
                  <a:spLocks noChangeShapeType="1"/>
                </p:cNvSpPr>
                <p:nvPr/>
              </p:nvSpPr>
              <p:spPr bwMode="auto">
                <a:xfrm rot="-5400000">
                  <a:off x="3303" y="187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23" name="Line 204"/>
                <p:cNvSpPr>
                  <a:spLocks noChangeShapeType="1"/>
                </p:cNvSpPr>
                <p:nvPr/>
              </p:nvSpPr>
              <p:spPr bwMode="auto">
                <a:xfrm rot="5400000">
                  <a:off x="3227" y="187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24" name="Line 205"/>
                <p:cNvSpPr>
                  <a:spLocks noChangeShapeType="1"/>
                </p:cNvSpPr>
                <p:nvPr/>
              </p:nvSpPr>
              <p:spPr bwMode="auto">
                <a:xfrm flipH="1">
                  <a:off x="3070" y="1866"/>
                  <a:ext cx="27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25" name="Oval 207"/>
                <p:cNvSpPr>
                  <a:spLocks noChangeArrowheads="1"/>
                </p:cNvSpPr>
                <p:nvPr/>
              </p:nvSpPr>
              <p:spPr bwMode="auto">
                <a:xfrm>
                  <a:off x="2992"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26" name="Rectangle 208"/>
                <p:cNvSpPr>
                  <a:spLocks noChangeArrowheads="1"/>
                </p:cNvSpPr>
                <p:nvPr/>
              </p:nvSpPr>
              <p:spPr bwMode="auto">
                <a:xfrm>
                  <a:off x="2992"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527" name="Line 209"/>
                <p:cNvSpPr>
                  <a:spLocks noChangeShapeType="1"/>
                </p:cNvSpPr>
                <p:nvPr/>
              </p:nvSpPr>
              <p:spPr bwMode="auto">
                <a:xfrm rot="16200000">
                  <a:off x="4523" y="210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28" name="Line 210"/>
                <p:cNvSpPr>
                  <a:spLocks noChangeShapeType="1"/>
                </p:cNvSpPr>
                <p:nvPr/>
              </p:nvSpPr>
              <p:spPr bwMode="auto">
                <a:xfrm rot="5400000">
                  <a:off x="4453" y="210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29" name="Line 211"/>
                <p:cNvSpPr>
                  <a:spLocks noChangeShapeType="1"/>
                </p:cNvSpPr>
                <p:nvPr/>
              </p:nvSpPr>
              <p:spPr bwMode="auto">
                <a:xfrm flipH="1">
                  <a:off x="4145" y="2095"/>
                  <a:ext cx="428"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30" name="Line 213"/>
                <p:cNvSpPr>
                  <a:spLocks noChangeShapeType="1"/>
                </p:cNvSpPr>
                <p:nvPr/>
              </p:nvSpPr>
              <p:spPr bwMode="auto">
                <a:xfrm flipH="1">
                  <a:off x="4652" y="2094"/>
                  <a:ext cx="326"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31" name="Rectangle 214"/>
                <p:cNvSpPr>
                  <a:spLocks noChangeArrowheads="1"/>
                </p:cNvSpPr>
                <p:nvPr/>
              </p:nvSpPr>
              <p:spPr bwMode="auto">
                <a:xfrm>
                  <a:off x="4920" y="235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32" name="Rectangle 215"/>
                <p:cNvSpPr>
                  <a:spLocks noChangeArrowheads="1"/>
                </p:cNvSpPr>
                <p:nvPr/>
              </p:nvSpPr>
              <p:spPr bwMode="auto">
                <a:xfrm>
                  <a:off x="4432" y="1886"/>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533" name="Rectangle 216"/>
                <p:cNvSpPr>
                  <a:spLocks noChangeArrowheads="1"/>
                </p:cNvSpPr>
                <p:nvPr/>
              </p:nvSpPr>
              <p:spPr bwMode="auto">
                <a:xfrm>
                  <a:off x="3468" y="1676"/>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534" name="Rectangle 219"/>
                <p:cNvSpPr>
                  <a:spLocks noChangeArrowheads="1"/>
                </p:cNvSpPr>
                <p:nvPr/>
              </p:nvSpPr>
              <p:spPr bwMode="auto">
                <a:xfrm>
                  <a:off x="5101" y="2764"/>
                  <a:ext cx="80"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535" name="Rectangle 220"/>
                <p:cNvSpPr>
                  <a:spLocks noChangeArrowheads="1"/>
                </p:cNvSpPr>
                <p:nvPr/>
              </p:nvSpPr>
              <p:spPr bwMode="auto">
                <a:xfrm>
                  <a:off x="5085" y="2008"/>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536" name="Line 223"/>
                <p:cNvSpPr>
                  <a:spLocks noChangeShapeType="1"/>
                </p:cNvSpPr>
                <p:nvPr/>
              </p:nvSpPr>
              <p:spPr bwMode="auto">
                <a:xfrm flipV="1">
                  <a:off x="4970" y="2083"/>
                  <a:ext cx="0" cy="28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37" name="Line 224"/>
                <p:cNvSpPr>
                  <a:spLocks noChangeShapeType="1"/>
                </p:cNvSpPr>
                <p:nvPr/>
              </p:nvSpPr>
              <p:spPr bwMode="auto">
                <a:xfrm>
                  <a:off x="4974" y="2710"/>
                  <a:ext cx="0" cy="2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38" name="Oval 225"/>
                <p:cNvSpPr>
                  <a:spLocks noChangeArrowheads="1"/>
                </p:cNvSpPr>
                <p:nvPr/>
              </p:nvSpPr>
              <p:spPr bwMode="auto">
                <a:xfrm>
                  <a:off x="2990"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39" name="Oval 226"/>
                <p:cNvSpPr>
                  <a:spLocks noChangeArrowheads="1"/>
                </p:cNvSpPr>
                <p:nvPr/>
              </p:nvSpPr>
              <p:spPr bwMode="auto">
                <a:xfrm>
                  <a:off x="4112" y="1073"/>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540" name="文本框 65"/>
              <p:cNvSpPr txBox="1">
                <a:spLocks noChangeAspect="1" noMove="1" noResize="1" noRot="1" noAdjustHandles="1" noEditPoints="1" noChangeArrowheads="1" noChangeShapeType="1" noTextEdit="1"/>
              </p:cNvSpPr>
              <p:nvPr/>
            </p:nvSpPr>
            <p:spPr>
              <a:xfrm>
                <a:off x="3246491" y="3680812"/>
                <a:ext cx="339772" cy="369332"/>
              </a:xfrm>
              <a:prstGeom prst="rect"/>
              <a:blipFill>
                <a:blip xmlns:r="http://schemas.openxmlformats.org/officeDocument/2006/relationships" r:embed="rId5"/>
                <a:stretch>
                  <a:fillRect l="-12727" r="-10909" b="-14754"/>
                </a:stretch>
              </a:blipFill>
            </p:spPr>
            <p:txBody>
              <a:bodyPr/>
              <a:p>
                <a:r>
                  <a:rPr altLang="en-US" lang="zh-CN">
                    <a:noFill/>
                  </a:rPr>
                  <a:t> </a:t>
                </a:r>
              </a:p>
            </p:txBody>
          </p:sp>
          <p:sp>
            <p:nvSpPr>
              <p:cNvPr id="1049541" name="文本框 66"/>
              <p:cNvSpPr txBox="1">
                <a:spLocks noChangeAspect="1" noMove="1" noResize="1" noRot="1" noAdjustHandles="1" noEditPoints="1" noChangeArrowheads="1" noChangeShapeType="1" noTextEdit="1"/>
              </p:cNvSpPr>
              <p:nvPr/>
            </p:nvSpPr>
            <p:spPr>
              <a:xfrm>
                <a:off x="3746184" y="2317149"/>
                <a:ext cx="370743" cy="369332"/>
              </a:xfrm>
              <a:prstGeom prst="rect"/>
              <a:blipFill>
                <a:blip xmlns:r="http://schemas.openxmlformats.org/officeDocument/2006/relationships" r:embed="rId6"/>
                <a:stretch>
                  <a:fillRect l="-18033" r="-6557" b="-13115"/>
                </a:stretch>
              </a:blipFill>
            </p:spPr>
            <p:txBody>
              <a:bodyPr/>
              <a:p>
                <a:r>
                  <a:rPr altLang="en-US" lang="zh-CN">
                    <a:noFill/>
                  </a:rPr>
                  <a:t> </a:t>
                </a:r>
              </a:p>
            </p:txBody>
          </p:sp>
          <p:sp>
            <p:nvSpPr>
              <p:cNvPr id="1049542" name="文本框 67"/>
              <p:cNvSpPr txBox="1">
                <a:spLocks noChangeAspect="1" noMove="1" noResize="1" noRot="1" noAdjustHandles="1" noEditPoints="1" noChangeArrowheads="1" noChangeShapeType="1" noTextEdit="1"/>
              </p:cNvSpPr>
              <p:nvPr/>
            </p:nvSpPr>
            <p:spPr>
              <a:xfrm>
                <a:off x="3919754" y="3614712"/>
                <a:ext cx="425886" cy="369332"/>
              </a:xfrm>
              <a:prstGeom prst="rect"/>
              <a:blipFill>
                <a:blip xmlns:r="http://schemas.openxmlformats.org/officeDocument/2006/relationships" r:embed="rId7"/>
                <a:stretch>
                  <a:fillRect l="-17143" r="-7143" b="-14754"/>
                </a:stretch>
              </a:blipFill>
            </p:spPr>
            <p:txBody>
              <a:bodyPr/>
              <a:p>
                <a:r>
                  <a:rPr altLang="en-US" lang="zh-CN">
                    <a:noFill/>
                  </a:rPr>
                  <a:t> </a:t>
                </a:r>
              </a:p>
            </p:txBody>
          </p:sp>
          <p:sp>
            <p:nvSpPr>
              <p:cNvPr id="1049543" name="文本框 68"/>
              <p:cNvSpPr txBox="1">
                <a:spLocks noChangeAspect="1" noMove="1" noResize="1" noRot="1" noAdjustHandles="1" noEditPoints="1" noChangeArrowheads="1" noChangeShapeType="1" noTextEdit="1"/>
              </p:cNvSpPr>
              <p:nvPr/>
            </p:nvSpPr>
            <p:spPr>
              <a:xfrm>
                <a:off x="4710158" y="3838458"/>
                <a:ext cx="398634" cy="369332"/>
              </a:xfrm>
              <a:prstGeom prst="rect"/>
              <a:blipFill>
                <a:blip xmlns:r="http://schemas.openxmlformats.org/officeDocument/2006/relationships" r:embed="rId8"/>
                <a:stretch>
                  <a:fillRect l="-18462" r="-9231" b="-16667"/>
                </a:stretch>
              </a:blipFill>
            </p:spPr>
            <p:txBody>
              <a:bodyPr/>
              <a:p>
                <a:r>
                  <a:rPr altLang="en-US" lang="zh-CN">
                    <a:noFill/>
                  </a:rPr>
                  <a:t> </a:t>
                </a:r>
              </a:p>
            </p:txBody>
          </p:sp>
          <p:sp>
            <p:nvSpPr>
              <p:cNvPr id="1049544" name="文本框 69"/>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545" name="文本框 70"/>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546" name="文本框 71"/>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547" name="椭圆 72"/>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8" name="椭圆 75"/>
              <p:cNvSpPr/>
              <p:nvPr/>
            </p:nvSpPr>
            <p:spPr>
              <a:xfrm>
                <a:off x="4378673"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9" name="椭圆 77"/>
              <p:cNvSpPr/>
              <p:nvPr/>
            </p:nvSpPr>
            <p:spPr>
              <a:xfrm>
                <a:off x="4376329"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50" name="文本框 58"/>
            <p:cNvSpPr txBox="1">
              <a:spLocks noChangeAspect="1" noMove="1" noResize="1" noRot="1" noAdjustHandles="1" noEditPoints="1" noChangeArrowheads="1" noChangeShapeType="1" noTextEdit="1"/>
            </p:cNvSpPr>
            <p:nvPr/>
          </p:nvSpPr>
          <p:spPr>
            <a:xfrm>
              <a:off x="5311590" y="1628456"/>
              <a:ext cx="792653" cy="369332"/>
            </a:xfrm>
            <a:prstGeom prst="rect"/>
            <a:blipFill>
              <a:blip xmlns:r="http://schemas.openxmlformats.org/officeDocument/2006/relationships" r:embed="rId9"/>
              <a:stretch>
                <a:fillRect l="-7692" r="-3077" b="-14754"/>
              </a:stretch>
            </a:blipFill>
          </p:spPr>
          <p:txBody>
            <a:bodyPr/>
            <a:p>
              <a:r>
                <a:rPr altLang="en-US" lang="zh-CN">
                  <a:noFill/>
                </a:rPr>
                <a:t> </a:t>
              </a:r>
            </a:p>
          </p:txBody>
        </p:sp>
        <p:sp>
          <p:nvSpPr>
            <p:cNvPr id="1049551" name="文本框 59"/>
            <p:cNvSpPr txBox="1">
              <a:spLocks noChangeAspect="1" noMove="1" noResize="1" noRot="1" noAdjustHandles="1" noEditPoints="1" noChangeArrowheads="1" noChangeShapeType="1" noTextEdit="1"/>
            </p:cNvSpPr>
            <p:nvPr/>
          </p:nvSpPr>
          <p:spPr>
            <a:xfrm>
              <a:off x="5782575" y="2705345"/>
              <a:ext cx="377859" cy="369332"/>
            </a:xfrm>
            <a:prstGeom prst="rect"/>
            <a:blipFill>
              <a:blip xmlns:r="http://schemas.openxmlformats.org/officeDocument/2006/relationships" r:embed="rId10"/>
              <a:stretch>
                <a:fillRect l="-19355" r="-6452" b="-13115"/>
              </a:stretch>
            </a:blipFill>
          </p:spPr>
          <p:txBody>
            <a:bodyPr/>
            <a:p>
              <a:r>
                <a:rPr altLang="en-US" lang="zh-CN">
                  <a:noFill/>
                </a:rPr>
                <a:t> </a:t>
              </a:r>
            </a:p>
          </p:txBody>
        </p:sp>
        <p:sp>
          <p:nvSpPr>
            <p:cNvPr id="1049552" name="文本框 60"/>
            <p:cNvSpPr txBox="1">
              <a:spLocks noChangeAspect="1" noMove="1" noResize="1" noRot="1" noAdjustHandles="1" noEditPoints="1" noChangeArrowheads="1" noChangeShapeType="1" noTextEdit="1"/>
            </p:cNvSpPr>
            <p:nvPr/>
          </p:nvSpPr>
          <p:spPr>
            <a:xfrm>
              <a:off x="5934668" y="3780759"/>
              <a:ext cx="401840" cy="369332"/>
            </a:xfrm>
            <a:prstGeom prst="rect"/>
            <a:blipFill>
              <a:blip xmlns:r="http://schemas.openxmlformats.org/officeDocument/2006/relationships" r:embed="rId11"/>
              <a:stretch>
                <a:fillRect l="-16667" r="-9091" b="-14754"/>
              </a:stretch>
            </a:blipFill>
          </p:spPr>
          <p:txBody>
            <a:bodyPr/>
            <a:p>
              <a:r>
                <a:rPr altLang="en-US" lang="zh-CN">
                  <a:noFill/>
                </a:rPr>
                <a:t> </a:t>
              </a:r>
            </a:p>
          </p:txBody>
        </p:sp>
        <p:sp>
          <p:nvSpPr>
            <p:cNvPr id="1049553" name="文本框 63"/>
            <p:cNvSpPr txBox="1">
              <a:spLocks noChangeAspect="1" noMove="1" noResize="1" noRot="1" noAdjustHandles="1" noEditPoints="1" noChangeArrowheads="1" noChangeShapeType="1" noTextEdit="1"/>
            </p:cNvSpPr>
            <p:nvPr/>
          </p:nvSpPr>
          <p:spPr>
            <a:xfrm>
              <a:off x="6642874" y="3828336"/>
              <a:ext cx="421526" cy="369332"/>
            </a:xfrm>
            <a:prstGeom prst="rect"/>
            <a:blipFill>
              <a:blip xmlns:r="http://schemas.openxmlformats.org/officeDocument/2006/relationships" r:embed="rId12"/>
              <a:stretch>
                <a:fillRect l="-10145" r="-8696" b="-14754"/>
              </a:stretch>
            </a:blipFill>
          </p:spPr>
          <p:txBody>
            <a:bodyPr/>
            <a:p>
              <a:r>
                <a:rPr altLang="en-US" lang="zh-CN">
                  <a:noFill/>
                </a:rPr>
                <a:t> </a:t>
              </a:r>
            </a:p>
          </p:txBody>
        </p:sp>
      </p:grpSp>
      <p:sp>
        <p:nvSpPr>
          <p:cNvPr id="1049554" name="文本框 138"/>
          <p:cNvSpPr txBox="1"/>
          <p:nvPr/>
        </p:nvSpPr>
        <p:spPr>
          <a:xfrm>
            <a:off x="979945" y="5536873"/>
            <a:ext cx="285597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Self-biased circuit</a:t>
            </a:r>
            <a:endParaRPr altLang="en-US" b="1" dirty="0" sz="2400" lang="zh-CN">
              <a:latin typeface="Arial" panose="020B0604020202020204" pitchFamily="34" charset="0"/>
              <a:cs typeface="Arial" panose="020B0604020202020204" pitchFamily="34" charset="0"/>
            </a:endParaRPr>
          </a:p>
        </p:txBody>
      </p:sp>
      <p:sp>
        <p:nvSpPr>
          <p:cNvPr id="1049555" name="文本框 139"/>
          <p:cNvSpPr txBox="1"/>
          <p:nvPr/>
        </p:nvSpPr>
        <p:spPr>
          <a:xfrm>
            <a:off x="354548" y="507951"/>
            <a:ext cx="436936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Common-d amplifier circuit</a:t>
            </a:r>
            <a:endParaRPr altLang="en-US" b="1" dirty="0" sz="2400" lang="zh-CN">
              <a:latin typeface="Arial" panose="020B0604020202020204" pitchFamily="34" charset="0"/>
              <a:cs typeface="Arial" panose="020B0604020202020204" pitchFamily="34" charset="0"/>
            </a:endParaRPr>
          </a:p>
        </p:txBody>
      </p:sp>
      <p:sp>
        <p:nvSpPr>
          <p:cNvPr id="1049556" name="文本框 140"/>
          <p:cNvSpPr txBox="1"/>
          <p:nvPr/>
        </p:nvSpPr>
        <p:spPr>
          <a:xfrm>
            <a:off x="5797837" y="480151"/>
            <a:ext cx="1838945"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AC circuit</a:t>
            </a:r>
            <a:endParaRPr altLang="en-US" b="1" dirty="0" sz="2400" lang="zh-CN">
              <a:latin typeface="Arial" panose="020B0604020202020204" pitchFamily="34" charset="0"/>
              <a:cs typeface="Arial" panose="020B0604020202020204" pitchFamily="34" charset="0"/>
            </a:endParaRPr>
          </a:p>
        </p:txBody>
      </p:sp>
      <p:grpSp>
        <p:nvGrpSpPr>
          <p:cNvPr id="223" name="组合 2"/>
          <p:cNvGrpSpPr/>
          <p:nvPr/>
        </p:nvGrpSpPr>
        <p:grpSpPr>
          <a:xfrm>
            <a:off x="4945552" y="1031879"/>
            <a:ext cx="3591475" cy="2582862"/>
            <a:chOff x="4980346" y="1285003"/>
            <a:chExt cx="3591475" cy="2582862"/>
          </a:xfrm>
        </p:grpSpPr>
        <p:grpSp>
          <p:nvGrpSpPr>
            <p:cNvPr id="224" name="组合 7"/>
            <p:cNvGrpSpPr/>
            <p:nvPr/>
          </p:nvGrpSpPr>
          <p:grpSpPr>
            <a:xfrm>
              <a:off x="4980346" y="1285003"/>
              <a:ext cx="3591475" cy="2582862"/>
              <a:chOff x="4950281" y="974358"/>
              <a:chExt cx="3591475" cy="2582862"/>
            </a:xfrm>
          </p:grpSpPr>
          <p:grpSp>
            <p:nvGrpSpPr>
              <p:cNvPr id="225" name="组合 141"/>
              <p:cNvGrpSpPr/>
              <p:nvPr/>
            </p:nvGrpSpPr>
            <p:grpSpPr>
              <a:xfrm>
                <a:off x="5081005" y="974358"/>
                <a:ext cx="3460751" cy="2582862"/>
                <a:chOff x="3333081" y="2358940"/>
                <a:chExt cx="3460751" cy="2582862"/>
              </a:xfrm>
            </p:grpSpPr>
            <p:grpSp>
              <p:nvGrpSpPr>
                <p:cNvPr id="226" name="组合 142"/>
                <p:cNvGrpSpPr/>
                <p:nvPr/>
              </p:nvGrpSpPr>
              <p:grpSpPr>
                <a:xfrm>
                  <a:off x="3333081" y="2358940"/>
                  <a:ext cx="3460751" cy="2582862"/>
                  <a:chOff x="3333081" y="2358940"/>
                  <a:chExt cx="3460751" cy="2582862"/>
                </a:xfrm>
              </p:grpSpPr>
              <p:grpSp>
                <p:nvGrpSpPr>
                  <p:cNvPr id="227" name="Group 229"/>
                  <p:cNvGrpSpPr/>
                  <p:nvPr/>
                </p:nvGrpSpPr>
                <p:grpSpPr bwMode="auto">
                  <a:xfrm>
                    <a:off x="3333081" y="2358940"/>
                    <a:ext cx="3460751" cy="2582862"/>
                    <a:chOff x="2990" y="1477"/>
                    <a:chExt cx="2180" cy="1627"/>
                  </a:xfrm>
                </p:grpSpPr>
                <p:sp>
                  <p:nvSpPr>
                    <p:cNvPr id="1049557"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558"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59" name="Rectangle 178"/>
                    <p:cNvSpPr>
                      <a:spLocks noChangeArrowheads="1"/>
                    </p:cNvSpPr>
                    <p:nvPr/>
                  </p:nvSpPr>
                  <p:spPr bwMode="auto">
                    <a:xfrm>
                      <a:off x="3628"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60" name="Line 179"/>
                    <p:cNvSpPr>
                      <a:spLocks noChangeShapeType="1"/>
                    </p:cNvSpPr>
                    <p:nvPr/>
                  </p:nvSpPr>
                  <p:spPr bwMode="auto">
                    <a:xfrm flipV="1">
                      <a:off x="3681"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61" name="Line 180"/>
                    <p:cNvSpPr>
                      <a:spLocks noChangeShapeType="1"/>
                    </p:cNvSpPr>
                    <p:nvPr/>
                  </p:nvSpPr>
                  <p:spPr bwMode="auto">
                    <a:xfrm flipV="1">
                      <a:off x="3679"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62" name="Line 181"/>
                    <p:cNvSpPr>
                      <a:spLocks noChangeShapeType="1"/>
                    </p:cNvSpPr>
                    <p:nvPr/>
                  </p:nvSpPr>
                  <p:spPr bwMode="auto">
                    <a:xfrm>
                      <a:off x="3058" y="2960"/>
                      <a:ext cx="2112"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63"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64" name="Line 185"/>
                    <p:cNvSpPr>
                      <a:spLocks noChangeShapeType="1"/>
                    </p:cNvSpPr>
                    <p:nvPr/>
                  </p:nvSpPr>
                  <p:spPr bwMode="auto">
                    <a:xfrm>
                      <a:off x="4140" y="1860"/>
                      <a:ext cx="0" cy="124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65" name="Line 186"/>
                    <p:cNvSpPr>
                      <a:spLocks noChangeShapeType="1"/>
                    </p:cNvSpPr>
                    <p:nvPr/>
                  </p:nvSpPr>
                  <p:spPr bwMode="auto">
                    <a:xfrm>
                      <a:off x="4145" y="1477"/>
                      <a:ext cx="0" cy="18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66"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67" name="Line 190"/>
                    <p:cNvSpPr>
                      <a:spLocks noChangeShapeType="1"/>
                    </p:cNvSpPr>
                    <p:nvPr/>
                  </p:nvSpPr>
                  <p:spPr bwMode="auto">
                    <a:xfrm>
                      <a:off x="3067" y="1863"/>
                      <a:ext cx="887"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29"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3" spid="_x0000_s10372" imgH="164880" imgW="152280" progId="Equation.3">
                            <p:embed/>
                          </p:oleObj>
                        </mc:Choice>
                        <mc:Fallback>
                          <p:oleObj name="Equation" r:id="rId13" spid="" imgH="164880" imgW="152280" progId="Equation.3">
                            <p:embed/>
                            <p:pic>
                              <p:nvPicPr>
                                <p:cNvPr id="2097207"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568" name="Rectangle 196"/>
                    <p:cNvSpPr>
                      <a:spLocks noChangeArrowheads="1"/>
                    </p:cNvSpPr>
                    <p:nvPr/>
                  </p:nvSpPr>
                  <p:spPr bwMode="auto">
                    <a:xfrm>
                      <a:off x="2998"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569" name="Oval 207"/>
                    <p:cNvSpPr>
                      <a:spLocks noChangeArrowheads="1"/>
                    </p:cNvSpPr>
                    <p:nvPr/>
                  </p:nvSpPr>
                  <p:spPr bwMode="auto">
                    <a:xfrm>
                      <a:off x="2992"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70" name="Rectangle 208"/>
                    <p:cNvSpPr>
                      <a:spLocks noChangeArrowheads="1"/>
                    </p:cNvSpPr>
                    <p:nvPr/>
                  </p:nvSpPr>
                  <p:spPr bwMode="auto">
                    <a:xfrm>
                      <a:off x="2992"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571" name="Line 211"/>
                    <p:cNvSpPr>
                      <a:spLocks noChangeShapeType="1"/>
                    </p:cNvSpPr>
                    <p:nvPr/>
                  </p:nvSpPr>
                  <p:spPr bwMode="auto">
                    <a:xfrm flipH="1">
                      <a:off x="4145" y="1489"/>
                      <a:ext cx="101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72" name="Rectangle 214"/>
                    <p:cNvSpPr>
                      <a:spLocks noChangeArrowheads="1"/>
                    </p:cNvSpPr>
                    <p:nvPr/>
                  </p:nvSpPr>
                  <p:spPr bwMode="auto">
                    <a:xfrm>
                      <a:off x="4604" y="24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73" name="Rectangle 219"/>
                    <p:cNvSpPr>
                      <a:spLocks noChangeArrowheads="1"/>
                    </p:cNvSpPr>
                    <p:nvPr/>
                  </p:nvSpPr>
                  <p:spPr bwMode="auto">
                    <a:xfrm>
                      <a:off x="4831" y="2665"/>
                      <a:ext cx="80"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574" name="Rectangle 220"/>
                    <p:cNvSpPr>
                      <a:spLocks noChangeArrowheads="1"/>
                    </p:cNvSpPr>
                    <p:nvPr/>
                  </p:nvSpPr>
                  <p:spPr bwMode="auto">
                    <a:xfrm>
                      <a:off x="4811" y="2141"/>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575" name="Line 223"/>
                    <p:cNvSpPr>
                      <a:spLocks noChangeShapeType="1"/>
                    </p:cNvSpPr>
                    <p:nvPr/>
                  </p:nvSpPr>
                  <p:spPr bwMode="auto">
                    <a:xfrm flipV="1">
                      <a:off x="4652" y="2168"/>
                      <a:ext cx="0" cy="25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76" name="Line 224"/>
                    <p:cNvSpPr>
                      <a:spLocks noChangeShapeType="1"/>
                    </p:cNvSpPr>
                    <p:nvPr/>
                  </p:nvSpPr>
                  <p:spPr bwMode="auto">
                    <a:xfrm>
                      <a:off x="4652" y="2772"/>
                      <a:ext cx="0" cy="19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77" name="Oval 225"/>
                    <p:cNvSpPr>
                      <a:spLocks noChangeArrowheads="1"/>
                    </p:cNvSpPr>
                    <p:nvPr/>
                  </p:nvSpPr>
                  <p:spPr bwMode="auto">
                    <a:xfrm>
                      <a:off x="2990"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578" name="文本框 152"/>
                  <p:cNvSpPr txBox="1">
                    <a:spLocks noChangeAspect="1" noMove="1" noResize="1" noRot="1" noAdjustHandles="1" noEditPoints="1" noChangeArrowheads="1" noChangeShapeType="1" noTextEdit="1"/>
                  </p:cNvSpPr>
                  <p:nvPr/>
                </p:nvSpPr>
                <p:spPr>
                  <a:xfrm>
                    <a:off x="3919754" y="3614712"/>
                    <a:ext cx="425886" cy="369332"/>
                  </a:xfrm>
                  <a:prstGeom prst="rect"/>
                  <a:blipFill>
                    <a:blip xmlns:r="http://schemas.openxmlformats.org/officeDocument/2006/relationships" r:embed="rId14"/>
                    <a:stretch>
                      <a:fillRect l="-17143" r="-7143" b="-14754"/>
                    </a:stretch>
                  </a:blipFill>
                </p:spPr>
                <p:txBody>
                  <a:bodyPr/>
                  <a:p>
                    <a:r>
                      <a:rPr altLang="en-US" lang="zh-CN">
                        <a:noFill/>
                      </a:rPr>
                      <a:t> </a:t>
                    </a:r>
                  </a:p>
                </p:txBody>
              </p:sp>
              <p:sp>
                <p:nvSpPr>
                  <p:cNvPr id="1049579" name="文本框 154"/>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580" name="文本框 155"/>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581" name="文本框 156"/>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582" name="椭圆 157"/>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3" name="椭圆 160"/>
                  <p:cNvSpPr/>
                  <p:nvPr/>
                </p:nvSpPr>
                <p:spPr>
                  <a:xfrm>
                    <a:off x="4378673"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4" name="椭圆 162"/>
                  <p:cNvSpPr/>
                  <p:nvPr/>
                </p:nvSpPr>
                <p:spPr>
                  <a:xfrm>
                    <a:off x="4376329"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585" name="矩形 281"/>
              <p:cNvSpPr>
                <a:spLocks noChangeAspect="1" noMove="1" noResize="1" noRot="1" noAdjustHandles="1" noEditPoints="1" noChangeArrowheads="1" noChangeShapeType="1" noTextEdit="1"/>
              </p:cNvSpPr>
              <p:nvPr/>
            </p:nvSpPr>
            <p:spPr>
              <a:xfrm>
                <a:off x="4950281" y="2274963"/>
                <a:ext cx="428569" cy="409856"/>
              </a:xfrm>
              <a:prstGeom prst="rect"/>
              <a:blipFill>
                <a:blip xmlns:r="http://schemas.openxmlformats.org/officeDocument/2006/relationships" r:embed="rId15"/>
                <a:stretch>
                  <a:fillRect b="-1493"/>
                </a:stretch>
              </a:blipFill>
            </p:spPr>
            <p:txBody>
              <a:bodyPr/>
              <a:p>
                <a:r>
                  <a:rPr altLang="en-US" lang="zh-CN">
                    <a:noFill/>
                  </a:rPr>
                  <a:t> </a:t>
                </a:r>
              </a:p>
            </p:txBody>
          </p:sp>
          <p:sp>
            <p:nvSpPr>
              <p:cNvPr id="1049586" name="矩形 282"/>
              <p:cNvSpPr>
                <a:spLocks noChangeAspect="1" noMove="1" noResize="1" noRot="1" noAdjustHandles="1" noEditPoints="1" noChangeArrowheads="1" noChangeShapeType="1" noTextEdit="1"/>
              </p:cNvSpPr>
              <p:nvPr/>
            </p:nvSpPr>
            <p:spPr>
              <a:xfrm>
                <a:off x="7864486" y="2457974"/>
                <a:ext cx="428569" cy="409856"/>
              </a:xfrm>
              <a:prstGeom prst="rect"/>
              <a:blipFill>
                <a:blip xmlns:r="http://schemas.openxmlformats.org/officeDocument/2006/relationships" r:embed="rId16"/>
                <a:stretch>
                  <a:fillRect/>
                </a:stretch>
              </a:blipFill>
            </p:spPr>
            <p:txBody>
              <a:bodyPr/>
              <a:p>
                <a:r>
                  <a:rPr altLang="en-US" lang="zh-CN">
                    <a:noFill/>
                  </a:rPr>
                  <a:t> </a:t>
                </a:r>
              </a:p>
            </p:txBody>
          </p:sp>
        </p:grpSp>
        <p:sp>
          <p:nvSpPr>
            <p:cNvPr id="1049587" name="Rectangle 178"/>
            <p:cNvSpPr>
              <a:spLocks noChangeArrowheads="1"/>
            </p:cNvSpPr>
            <p:nvPr/>
          </p:nvSpPr>
          <p:spPr bwMode="auto">
            <a:xfrm>
              <a:off x="6859680" y="2584277"/>
              <a:ext cx="161925" cy="547687"/>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88" name="文本框 170"/>
            <p:cNvSpPr txBox="1">
              <a:spLocks noChangeAspect="1" noMove="1" noResize="1" noRot="1" noAdjustHandles="1" noEditPoints="1" noChangeArrowheads="1" noChangeShapeType="1" noTextEdit="1"/>
            </p:cNvSpPr>
            <p:nvPr/>
          </p:nvSpPr>
          <p:spPr>
            <a:xfrm>
              <a:off x="6433529" y="2670062"/>
              <a:ext cx="398634" cy="369332"/>
            </a:xfrm>
            <a:prstGeom prst="rect"/>
            <a:blipFill>
              <a:blip xmlns:r="http://schemas.openxmlformats.org/officeDocument/2006/relationships" r:embed="rId17"/>
              <a:stretch>
                <a:fillRect l="-18462" r="-9231" b="-14754"/>
              </a:stretch>
            </a:blipFill>
          </p:spPr>
          <p:txBody>
            <a:bodyPr/>
            <a:p>
              <a:r>
                <a:rPr altLang="en-US" lang="zh-CN">
                  <a:noFill/>
                </a:rPr>
                <a:t> </a:t>
              </a:r>
            </a:p>
          </p:txBody>
        </p:sp>
        <p:sp>
          <p:nvSpPr>
            <p:cNvPr id="1049589" name="Line 211"/>
            <p:cNvSpPr>
              <a:spLocks noChangeShapeType="1"/>
            </p:cNvSpPr>
            <p:nvPr/>
          </p:nvSpPr>
          <p:spPr bwMode="auto">
            <a:xfrm flipH="1">
              <a:off x="6936694" y="2382270"/>
              <a:ext cx="812802"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90" name="Line 185"/>
            <p:cNvSpPr>
              <a:spLocks noChangeShapeType="1"/>
            </p:cNvSpPr>
            <p:nvPr/>
          </p:nvSpPr>
          <p:spPr bwMode="auto">
            <a:xfrm>
              <a:off x="8555287" y="1323819"/>
              <a:ext cx="0" cy="231544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grpSp>
      <p:grpSp>
        <p:nvGrpSpPr>
          <p:cNvPr id="228" name="组合 185"/>
          <p:cNvGrpSpPr/>
          <p:nvPr/>
        </p:nvGrpSpPr>
        <p:grpSpPr>
          <a:xfrm>
            <a:off x="5139980" y="3869627"/>
            <a:ext cx="3443294" cy="2489086"/>
            <a:chOff x="799233" y="1130792"/>
            <a:chExt cx="3443294" cy="2489086"/>
          </a:xfrm>
        </p:grpSpPr>
        <p:grpSp>
          <p:nvGrpSpPr>
            <p:cNvPr id="229" name="组合 187"/>
            <p:cNvGrpSpPr/>
            <p:nvPr/>
          </p:nvGrpSpPr>
          <p:grpSpPr>
            <a:xfrm>
              <a:off x="799233" y="1130792"/>
              <a:ext cx="3443294" cy="2489086"/>
              <a:chOff x="4784967" y="3987745"/>
              <a:chExt cx="3443294" cy="2489086"/>
            </a:xfrm>
          </p:grpSpPr>
          <p:grpSp>
            <p:nvGrpSpPr>
              <p:cNvPr id="230" name="组合 189"/>
              <p:cNvGrpSpPr/>
              <p:nvPr/>
            </p:nvGrpSpPr>
            <p:grpSpPr>
              <a:xfrm>
                <a:off x="4784967" y="3987745"/>
                <a:ext cx="3443294" cy="2483620"/>
                <a:chOff x="4784967" y="3987745"/>
                <a:chExt cx="3443294" cy="2483620"/>
              </a:xfrm>
            </p:grpSpPr>
            <p:grpSp>
              <p:nvGrpSpPr>
                <p:cNvPr id="231" name="组合 198"/>
                <p:cNvGrpSpPr/>
                <p:nvPr/>
              </p:nvGrpSpPr>
              <p:grpSpPr>
                <a:xfrm>
                  <a:off x="4784967" y="3987745"/>
                  <a:ext cx="3443294" cy="2483620"/>
                  <a:chOff x="4784967" y="3987745"/>
                  <a:chExt cx="3443294" cy="2483620"/>
                </a:xfrm>
              </p:grpSpPr>
              <p:grpSp>
                <p:nvGrpSpPr>
                  <p:cNvPr id="232" name="组合 201"/>
                  <p:cNvGrpSpPr/>
                  <p:nvPr/>
                </p:nvGrpSpPr>
                <p:grpSpPr>
                  <a:xfrm>
                    <a:off x="4784967" y="4031378"/>
                    <a:ext cx="3443294" cy="2439987"/>
                    <a:chOff x="4784967" y="4031378"/>
                    <a:chExt cx="3443294" cy="2439987"/>
                  </a:xfrm>
                </p:grpSpPr>
                <p:grpSp>
                  <p:nvGrpSpPr>
                    <p:cNvPr id="233" name="组合 207"/>
                    <p:cNvGrpSpPr/>
                    <p:nvPr/>
                  </p:nvGrpSpPr>
                  <p:grpSpPr>
                    <a:xfrm>
                      <a:off x="4784967" y="4031378"/>
                      <a:ext cx="3443294" cy="2439987"/>
                      <a:chOff x="3045750" y="2501815"/>
                      <a:chExt cx="3443294" cy="2439987"/>
                    </a:xfrm>
                  </p:grpSpPr>
                  <p:grpSp>
                    <p:nvGrpSpPr>
                      <p:cNvPr id="234" name="组合 217"/>
                      <p:cNvGrpSpPr/>
                      <p:nvPr/>
                    </p:nvGrpSpPr>
                    <p:grpSpPr>
                      <a:xfrm>
                        <a:off x="3045750" y="2501815"/>
                        <a:ext cx="3443294" cy="2439987"/>
                        <a:chOff x="3045750" y="2501815"/>
                        <a:chExt cx="3443294" cy="2439987"/>
                      </a:xfrm>
                    </p:grpSpPr>
                    <p:grpSp>
                      <p:nvGrpSpPr>
                        <p:cNvPr id="235" name="Group 229"/>
                        <p:cNvGrpSpPr/>
                        <p:nvPr/>
                      </p:nvGrpSpPr>
                      <p:grpSpPr bwMode="auto">
                        <a:xfrm>
                          <a:off x="3045750" y="2501815"/>
                          <a:ext cx="3443294" cy="2439987"/>
                          <a:chOff x="2809" y="1567"/>
                          <a:chExt cx="2169" cy="1537"/>
                        </a:xfrm>
                      </p:grpSpPr>
                      <p:sp>
                        <p:nvSpPr>
                          <p:cNvPr id="1049591"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92" name="Rectangle 178"/>
                          <p:cNvSpPr>
                            <a:spLocks noChangeArrowheads="1"/>
                          </p:cNvSpPr>
                          <p:nvPr/>
                        </p:nvSpPr>
                        <p:spPr bwMode="auto">
                          <a:xfrm>
                            <a:off x="3162" y="221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593" name="Line 179"/>
                          <p:cNvSpPr>
                            <a:spLocks noChangeShapeType="1"/>
                          </p:cNvSpPr>
                          <p:nvPr/>
                        </p:nvSpPr>
                        <p:spPr bwMode="auto">
                          <a:xfrm flipV="1">
                            <a:off x="3215" y="1868"/>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94" name="Line 180"/>
                          <p:cNvSpPr>
                            <a:spLocks noChangeShapeType="1"/>
                          </p:cNvSpPr>
                          <p:nvPr/>
                        </p:nvSpPr>
                        <p:spPr bwMode="auto">
                          <a:xfrm flipV="1">
                            <a:off x="3213" y="2564"/>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95" name="Line 181"/>
                          <p:cNvSpPr>
                            <a:spLocks noChangeShapeType="1"/>
                          </p:cNvSpPr>
                          <p:nvPr/>
                        </p:nvSpPr>
                        <p:spPr bwMode="auto">
                          <a:xfrm>
                            <a:off x="2897" y="2960"/>
                            <a:ext cx="208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96" name="Line 185"/>
                          <p:cNvSpPr>
                            <a:spLocks noChangeShapeType="1"/>
                          </p:cNvSpPr>
                          <p:nvPr/>
                        </p:nvSpPr>
                        <p:spPr bwMode="auto">
                          <a:xfrm>
                            <a:off x="4140" y="1860"/>
                            <a:ext cx="0" cy="49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597" name="Line 190"/>
                          <p:cNvSpPr>
                            <a:spLocks noChangeShapeType="1"/>
                          </p:cNvSpPr>
                          <p:nvPr/>
                        </p:nvSpPr>
                        <p:spPr bwMode="auto">
                          <a:xfrm>
                            <a:off x="2886" y="1863"/>
                            <a:ext cx="76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30"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8" spid="_x0000_s10373" imgH="164880" imgW="152280" progId="Equation.3">
                                  <p:embed/>
                                </p:oleObj>
                              </mc:Choice>
                              <mc:Fallback>
                                <p:oleObj name="Equation" r:id="rId18" spid="" imgH="164880" imgW="152280" progId="Equation.3">
                                  <p:embed/>
                                  <p:pic>
                                    <p:nvPicPr>
                                      <p:cNvPr id="2097208"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598" name="Rectangle 196"/>
                          <p:cNvSpPr>
                            <a:spLocks noChangeArrowheads="1"/>
                          </p:cNvSpPr>
                          <p:nvPr/>
                        </p:nvSpPr>
                        <p:spPr bwMode="auto">
                          <a:xfrm>
                            <a:off x="2817"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599" name="Oval 207"/>
                          <p:cNvSpPr>
                            <a:spLocks noChangeArrowheads="1"/>
                          </p:cNvSpPr>
                          <p:nvPr/>
                        </p:nvSpPr>
                        <p:spPr bwMode="auto">
                          <a:xfrm>
                            <a:off x="2811"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00" name="Rectangle 208"/>
                          <p:cNvSpPr>
                            <a:spLocks noChangeArrowheads="1"/>
                          </p:cNvSpPr>
                          <p:nvPr/>
                        </p:nvSpPr>
                        <p:spPr bwMode="auto">
                          <a:xfrm>
                            <a:off x="2811"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01" name="Line 211"/>
                          <p:cNvSpPr>
                            <a:spLocks noChangeShapeType="1"/>
                          </p:cNvSpPr>
                          <p:nvPr/>
                        </p:nvSpPr>
                        <p:spPr bwMode="auto">
                          <a:xfrm flipH="1">
                            <a:off x="4129" y="1866"/>
                            <a:ext cx="829"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02" name="Rectangle 219"/>
                          <p:cNvSpPr>
                            <a:spLocks noChangeArrowheads="1"/>
                          </p:cNvSpPr>
                          <p:nvPr/>
                        </p:nvSpPr>
                        <p:spPr bwMode="auto">
                          <a:xfrm>
                            <a:off x="4659" y="272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603" name="Rectangle 220"/>
                          <p:cNvSpPr>
                            <a:spLocks noChangeArrowheads="1"/>
                          </p:cNvSpPr>
                          <p:nvPr/>
                        </p:nvSpPr>
                        <p:spPr bwMode="auto">
                          <a:xfrm>
                            <a:off x="4647" y="2281"/>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04" name="Line 223"/>
                          <p:cNvSpPr>
                            <a:spLocks noChangeShapeType="1"/>
                          </p:cNvSpPr>
                          <p:nvPr/>
                        </p:nvSpPr>
                        <p:spPr bwMode="auto">
                          <a:xfrm flipV="1">
                            <a:off x="4968" y="1859"/>
                            <a:ext cx="0" cy="111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05" name="Oval 225"/>
                          <p:cNvSpPr>
                            <a:spLocks noChangeArrowheads="1"/>
                          </p:cNvSpPr>
                          <p:nvPr/>
                        </p:nvSpPr>
                        <p:spPr bwMode="auto">
                          <a:xfrm>
                            <a:off x="2809"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606" name="文本框 222"/>
                        <p:cNvSpPr txBox="1">
                          <a:spLocks noChangeAspect="1" noMove="1" noResize="1" noRot="1" noAdjustHandles="1" noEditPoints="1" noChangeArrowheads="1" noChangeShapeType="1" noTextEdit="1"/>
                        </p:cNvSpPr>
                        <p:nvPr/>
                      </p:nvSpPr>
                      <p:spPr>
                        <a:xfrm>
                          <a:off x="3235470" y="3688570"/>
                          <a:ext cx="355738" cy="307777"/>
                        </a:xfrm>
                        <a:prstGeom prst="rect"/>
                        <a:blipFill>
                          <a:blip xmlns:r="http://schemas.openxmlformats.org/officeDocument/2006/relationships" r:embed="rId19"/>
                          <a:stretch>
                            <a:fillRect l="-15254" r="-6780" b="-18000"/>
                          </a:stretch>
                        </a:blipFill>
                      </p:spPr>
                      <p:txBody>
                        <a:bodyPr/>
                        <a:p>
                          <a:r>
                            <a:rPr altLang="en-US" lang="zh-CN">
                              <a:noFill/>
                            </a:rPr>
                            <a:t> </a:t>
                          </a:r>
                        </a:p>
                      </p:txBody>
                    </p:sp>
                    <p:sp>
                      <p:nvSpPr>
                        <p:cNvPr id="1049607" name="文本框 223"/>
                        <p:cNvSpPr txBox="1"/>
                        <p:nvPr/>
                      </p:nvSpPr>
                      <p:spPr>
                        <a:xfrm>
                          <a:off x="4150206" y="2574929"/>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08" name="文本框 225"/>
                        <p:cNvSpPr txBox="1"/>
                        <p:nvPr/>
                      </p:nvSpPr>
                      <p:spPr>
                        <a:xfrm>
                          <a:off x="4886704" y="348767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09" name="文本框 227"/>
                        <p:cNvSpPr txBox="1"/>
                        <p:nvPr/>
                      </p:nvSpPr>
                      <p:spPr>
                        <a:xfrm>
                          <a:off x="5023768" y="2606182"/>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10" name="椭圆 228"/>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1" name="椭圆 234"/>
                        <p:cNvSpPr/>
                        <p:nvPr/>
                      </p:nvSpPr>
                      <p:spPr>
                        <a:xfrm>
                          <a:off x="5727813"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2" name="椭圆 242"/>
                        <p:cNvSpPr/>
                        <p:nvPr/>
                      </p:nvSpPr>
                      <p:spPr>
                        <a:xfrm>
                          <a:off x="3648642"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3" name="椭圆 244"/>
                        <p:cNvSpPr/>
                        <p:nvPr/>
                      </p:nvSpPr>
                      <p:spPr>
                        <a:xfrm>
                          <a:off x="3646298"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14" name="文本框 218"/>
                      <p:cNvSpPr txBox="1">
                        <a:spLocks noChangeAspect="1" noMove="1" noResize="1" noRot="1" noAdjustHandles="1" noEditPoints="1" noChangeArrowheads="1" noChangeShapeType="1" noTextEdit="1"/>
                      </p:cNvSpPr>
                      <p:nvPr/>
                    </p:nvSpPr>
                    <p:spPr>
                      <a:xfrm>
                        <a:off x="5373828" y="4029547"/>
                        <a:ext cx="338105" cy="307777"/>
                      </a:xfrm>
                      <a:prstGeom prst="rect"/>
                      <a:blipFill>
                        <a:blip xmlns:r="http://schemas.openxmlformats.org/officeDocument/2006/relationships" r:embed="rId20"/>
                        <a:stretch>
                          <a:fillRect l="-16071" r="-7143" b="-18000"/>
                        </a:stretch>
                      </a:blipFill>
                    </p:spPr>
                    <p:txBody>
                      <a:bodyPr/>
                      <a:p>
                        <a:r>
                          <a:rPr altLang="en-US" lang="zh-CN">
                            <a:noFill/>
                          </a:rPr>
                          <a:t> </a:t>
                        </a:r>
                      </a:p>
                    </p:txBody>
                  </p:sp>
                </p:grpSp>
                <p:sp>
                  <p:nvSpPr>
                    <p:cNvPr id="1049615" name="Oval 225"/>
                    <p:cNvSpPr>
                      <a:spLocks noChangeArrowheads="1"/>
                    </p:cNvSpPr>
                    <p:nvPr/>
                  </p:nvSpPr>
                  <p:spPr bwMode="auto">
                    <a:xfrm>
                      <a:off x="6126397" y="4444632"/>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16" name="等腰三角形 209"/>
                    <p:cNvSpPr/>
                    <p:nvPr/>
                  </p:nvSpPr>
                  <p:spPr>
                    <a:xfrm>
                      <a:off x="6756901" y="462761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7" name="等腰三角形 212"/>
                    <p:cNvSpPr/>
                    <p:nvPr/>
                  </p:nvSpPr>
                  <p:spPr>
                    <a:xfrm flipV="1">
                      <a:off x="6756900" y="487763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83" name="直接箭头连接符 214"/>
                    <p:cNvCxnSpPr>
                      <a:cxnSpLocks/>
                    </p:cNvCxnSpPr>
                    <p:nvPr/>
                  </p:nvCxnSpPr>
                  <p:spPr>
                    <a:xfrm flipH="1">
                      <a:off x="7165753" y="462761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cxnSp>
                <p:nvCxnSpPr>
                  <p:cNvPr id="3145784" name="直接箭头连接符 202"/>
                  <p:cNvCxnSpPr>
                    <a:cxnSpLocks/>
                  </p:cNvCxnSpPr>
                  <p:nvPr/>
                </p:nvCxnSpPr>
                <p:spPr>
                  <a:xfrm rot="5400000" flipH="1">
                    <a:off x="7168156" y="421318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618" name="矩形 203"/>
                  <p:cNvSpPr>
                    <a:spLocks noChangeAspect="1" noMove="1" noResize="1" noRot="1" noAdjustHandles="1" noEditPoints="1" noChangeArrowheads="1" noChangeShapeType="1" noTextEdit="1"/>
                  </p:cNvSpPr>
                  <p:nvPr/>
                </p:nvSpPr>
                <p:spPr>
                  <a:xfrm>
                    <a:off x="6987028" y="3987745"/>
                    <a:ext cx="428569" cy="409856"/>
                  </a:xfrm>
                  <a:prstGeom prst="rect"/>
                  <a:blipFill>
                    <a:blip xmlns:r="http://schemas.openxmlformats.org/officeDocument/2006/relationships" r:embed="rId21"/>
                    <a:stretch>
                      <a:fillRect b="-2985"/>
                    </a:stretch>
                  </a:blipFill>
                </p:spPr>
                <p:txBody>
                  <a:bodyPr/>
                  <a:p>
                    <a:r>
                      <a:rPr altLang="en-US" lang="zh-CN">
                        <a:noFill/>
                      </a:rPr>
                      <a:t> </a:t>
                    </a:r>
                  </a:p>
                </p:txBody>
              </p:sp>
              <p:sp>
                <p:nvSpPr>
                  <p:cNvPr id="1049619" name="Rectangle 196"/>
                  <p:cNvSpPr>
                    <a:spLocks noChangeArrowheads="1"/>
                  </p:cNvSpPr>
                  <p:nvPr/>
                </p:nvSpPr>
                <p:spPr bwMode="auto">
                  <a:xfrm>
                    <a:off x="6075286" y="4874530"/>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620" name="Rectangle 208"/>
                  <p:cNvSpPr>
                    <a:spLocks noChangeArrowheads="1"/>
                  </p:cNvSpPr>
                  <p:nvPr/>
                </p:nvSpPr>
                <p:spPr bwMode="auto">
                  <a:xfrm>
                    <a:off x="6066876" y="4489148"/>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21" name="矩形 206"/>
                  <p:cNvSpPr>
                    <a:spLocks noChangeAspect="1" noMove="1" noResize="1" noRot="1" noAdjustHandles="1" noEditPoints="1" noChangeArrowheads="1" noChangeShapeType="1" noTextEdit="1"/>
                  </p:cNvSpPr>
                  <p:nvPr/>
                </p:nvSpPr>
                <p:spPr>
                  <a:xfrm>
                    <a:off x="5964407" y="4665554"/>
                    <a:ext cx="428569" cy="445956"/>
                  </a:xfrm>
                  <a:prstGeom prst="rect"/>
                  <a:blipFill>
                    <a:blip xmlns:r="http://schemas.openxmlformats.org/officeDocument/2006/relationships" r:embed="rId22"/>
                    <a:stretch>
                      <a:fillRect r="-20000" b="-5479"/>
                    </a:stretch>
                  </a:blipFill>
                </p:spPr>
                <p:txBody>
                  <a:bodyPr/>
                  <a:p>
                    <a:r>
                      <a:rPr altLang="en-US" lang="zh-CN">
                        <a:noFill/>
                      </a:rPr>
                      <a:t> </a:t>
                    </a:r>
                  </a:p>
                </p:txBody>
              </p:sp>
            </p:grpSp>
            <p:cxnSp>
              <p:nvCxnSpPr>
                <p:cNvPr id="3145785" name="直接箭头连接符 199"/>
                <p:cNvCxnSpPr>
                  <a:cxnSpLocks/>
                </p:cNvCxnSpPr>
                <p:nvPr/>
              </p:nvCxnSpPr>
              <p:spPr>
                <a:xfrm rot="16200000">
                  <a:off x="5155815" y="4160737"/>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grpSp>
          <p:sp>
            <p:nvSpPr>
              <p:cNvPr id="1049622" name="Line 185"/>
              <p:cNvSpPr>
                <a:spLocks noChangeShapeType="1"/>
              </p:cNvSpPr>
              <p:nvPr/>
            </p:nvSpPr>
            <p:spPr bwMode="auto">
              <a:xfrm>
                <a:off x="6897922" y="5285502"/>
                <a:ext cx="0" cy="119132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23" name="Line 224"/>
              <p:cNvSpPr>
                <a:spLocks noChangeShapeType="1"/>
              </p:cNvSpPr>
              <p:nvPr/>
            </p:nvSpPr>
            <p:spPr bwMode="auto">
              <a:xfrm>
                <a:off x="7517364" y="5285502"/>
                <a:ext cx="0" cy="97472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24" name="Line 190"/>
              <p:cNvSpPr>
                <a:spLocks noChangeShapeType="1"/>
              </p:cNvSpPr>
              <p:nvPr/>
            </p:nvSpPr>
            <p:spPr bwMode="auto">
              <a:xfrm>
                <a:off x="6248636" y="5285502"/>
                <a:ext cx="128985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25" name="Rectangle 214"/>
              <p:cNvSpPr>
                <a:spLocks noChangeArrowheads="1"/>
              </p:cNvSpPr>
              <p:nvPr/>
            </p:nvSpPr>
            <p:spPr bwMode="auto">
              <a:xfrm>
                <a:off x="7436097" y="5537053"/>
                <a:ext cx="166372" cy="423825"/>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26" name="Rectangle 214"/>
              <p:cNvSpPr>
                <a:spLocks noChangeArrowheads="1"/>
              </p:cNvSpPr>
              <p:nvPr/>
            </p:nvSpPr>
            <p:spPr bwMode="auto">
              <a:xfrm>
                <a:off x="6824886" y="5522869"/>
                <a:ext cx="160635" cy="431109"/>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27" name="文本框 196"/>
              <p:cNvSpPr txBox="1">
                <a:spLocks noChangeAspect="1" noMove="1" noResize="1" noRot="1" noAdjustHandles="1" noEditPoints="1" noChangeArrowheads="1" noChangeShapeType="1" noTextEdit="1"/>
              </p:cNvSpPr>
              <p:nvPr/>
            </p:nvSpPr>
            <p:spPr>
              <a:xfrm>
                <a:off x="6479245" y="5566341"/>
                <a:ext cx="338105" cy="307777"/>
              </a:xfrm>
              <a:prstGeom prst="rect"/>
              <a:blipFill>
                <a:blip xmlns:r="http://schemas.openxmlformats.org/officeDocument/2006/relationships" r:embed="rId23"/>
                <a:stretch>
                  <a:fillRect l="-16071" r="-5357" b="-18000"/>
                </a:stretch>
              </a:blipFill>
            </p:spPr>
            <p:txBody>
              <a:bodyPr/>
              <a:p>
                <a:r>
                  <a:rPr altLang="en-US" lang="zh-CN">
                    <a:noFill/>
                  </a:rPr>
                  <a:t> </a:t>
                </a:r>
              </a:p>
            </p:txBody>
          </p:sp>
          <p:sp>
            <p:nvSpPr>
              <p:cNvPr id="1049628" name="Oval 225"/>
              <p:cNvSpPr>
                <a:spLocks noChangeArrowheads="1"/>
              </p:cNvSpPr>
              <p:nvPr/>
            </p:nvSpPr>
            <p:spPr bwMode="auto">
              <a:xfrm>
                <a:off x="6132844" y="5219875"/>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629" name="椭圆 188"/>
            <p:cNvSpPr/>
            <p:nvPr/>
          </p:nvSpPr>
          <p:spPr>
            <a:xfrm>
              <a:off x="2865596" y="238025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mc:AlternateContent xmlns:mc="http://schemas.openxmlformats.org/markup-compatibility/2006">
        <mc:Choice xmlns:p14="http://schemas.microsoft.com/office/powerpoint/2010/main" Requires="p14">
          <p:contentPart p14:bwMode="auto" r:id="rId24">
            <p14:nvContentPartPr>
              <p14:cNvPr id="1049630" name=""/>
              <p14:cNvContentPartPr/>
              <p14:nvPr/>
            </p14:nvContentPartPr>
            <p14:xfrm>
              <a:off x="4038366" y="1185106"/>
              <a:ext cx="36094" cy="22059"/>
            </p14:xfrm>
          </p:contentPart>
        </mc:Choice>
        <mc:Fallback>
          <p:sp>
            <p:nvSpPr>
              <p:cNvPr id="1049630" name=""/>
              <p:cNvSpPr/>
              <p:nvPr/>
            </p:nvSpPr>
            <p:spPr>
              <a:xfrm>
                <a:off x="4038366" y="1185106"/>
                <a:ext cx="36094" cy="22059"/>
              </a:xfrm>
            </p:spPr>
          </p:sp>
        </mc:Fallback>
      </mc:AlternateContent>
      <mc:AlternateContent xmlns:mc="http://schemas.openxmlformats.org/markup-compatibility/2006">
        <mc:Choice xmlns:p14="http://schemas.microsoft.com/office/powerpoint/2010/main" Requires="p14">
          <p:contentPart p14:bwMode="auto" r:id="rId25">
            <p14:nvContentPartPr>
              <p14:cNvPr id="1049631" name=""/>
              <p14:cNvContentPartPr/>
              <p14:nvPr/>
            </p14:nvContentPartPr>
            <p14:xfrm>
              <a:off x="5535418" y="684017"/>
              <a:ext cx="56145" cy="26606"/>
            </p14:xfrm>
          </p:contentPart>
        </mc:Choice>
        <mc:Fallback>
          <p:sp>
            <p:nvSpPr>
              <p:cNvPr id="1049631" name=""/>
              <p:cNvSpPr/>
              <p:nvPr/>
            </p:nvSpPr>
            <p:spPr>
              <a:xfrm>
                <a:off x="5535418" y="684017"/>
                <a:ext cx="56145" cy="26606"/>
              </a:xfrm>
            </p:spPr>
          </p:sp>
        </mc:Fallback>
      </mc:AlternateContent>
      <mc:AlternateContent xmlns:mc="http://schemas.openxmlformats.org/markup-compatibility/2006">
        <mc:Choice xmlns:p14="http://schemas.microsoft.com/office/powerpoint/2010/main" Requires="p14">
          <p:contentPart p14:bwMode="auto" r:id="rId26">
            <p14:nvContentPartPr>
              <p14:cNvPr id="1049632" name=""/>
              <p14:cNvContentPartPr/>
              <p14:nvPr/>
            </p14:nvContentPartPr>
            <p14:xfrm>
              <a:off x="5330702" y="1818565"/>
              <a:ext cx="23822" cy="21044"/>
            </p14:xfrm>
          </p:contentPart>
        </mc:Choice>
        <mc:Fallback>
          <p:sp>
            <p:nvSpPr>
              <p:cNvPr id="1049632" name=""/>
              <p:cNvSpPr/>
              <p:nvPr/>
            </p:nvSpPr>
            <p:spPr>
              <a:xfrm>
                <a:off x="5330702" y="1818565"/>
                <a:ext cx="23822" cy="21044"/>
              </a:xfrm>
            </p:spPr>
          </p:sp>
        </mc:Fallback>
      </mc:AlternateContent>
      <mc:AlternateContent xmlns:mc="http://schemas.openxmlformats.org/markup-compatibility/2006">
        <mc:Choice xmlns:p14="http://schemas.microsoft.com/office/powerpoint/2010/main" Requires="p14">
          <p:contentPart p14:bwMode="auto" r:id="rId27">
            <p14:nvContentPartPr>
              <p14:cNvPr id="1049633" name=""/>
              <p14:cNvContentPartPr/>
              <p14:nvPr/>
            </p14:nvContentPartPr>
            <p14:xfrm>
              <a:off x="6968960" y="2377587"/>
              <a:ext cx="156745" cy="256700"/>
            </p14:xfrm>
          </p:contentPart>
        </mc:Choice>
        <mc:Fallback>
          <p:sp>
            <p:nvSpPr>
              <p:cNvPr id="1049633" name=""/>
              <p:cNvSpPr/>
              <p:nvPr/>
            </p:nvSpPr>
            <p:spPr>
              <a:xfrm>
                <a:off x="6968960" y="2377587"/>
                <a:ext cx="156745" cy="25670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23"/>
                                        </p:tgtEl>
                                        <p:attrNameLst>
                                          <p:attrName>style.visibility</p:attrName>
                                        </p:attrNameLst>
                                      </p:cBhvr>
                                      <p:to>
                                        <p:strVal val="visible"/>
                                      </p:to>
                                    </p:set>
                                    <p:animEffect transition="in" filter="wipe(down)">
                                      <p:cBhvr>
                                        <p:cTn dur="500" id="7"/>
                                        <p:tgtEl>
                                          <p:spTgt spid="22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228"/>
                                        </p:tgtEl>
                                        <p:attrNameLst>
                                          <p:attrName>style.visibility</p:attrName>
                                        </p:attrNameLst>
                                      </p:cBhvr>
                                      <p:to>
                                        <p:strVal val="visible"/>
                                      </p:to>
                                    </p:set>
                                    <p:animEffect transition="in" filter="wipe(down)">
                                      <p:cBhvr>
                                        <p:cTn dur="500" id="12"/>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963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37" name="组合 1"/>
          <p:cNvGrpSpPr/>
          <p:nvPr/>
        </p:nvGrpSpPr>
        <p:grpSpPr>
          <a:xfrm>
            <a:off x="517303" y="618961"/>
            <a:ext cx="3637722" cy="2541529"/>
            <a:chOff x="604805" y="1078349"/>
            <a:chExt cx="3637722" cy="2541529"/>
          </a:xfrm>
        </p:grpSpPr>
        <p:grpSp>
          <p:nvGrpSpPr>
            <p:cNvPr id="238" name="组合 4"/>
            <p:cNvGrpSpPr/>
            <p:nvPr/>
          </p:nvGrpSpPr>
          <p:grpSpPr>
            <a:xfrm>
              <a:off x="604805" y="1078349"/>
              <a:ext cx="3637722" cy="2541529"/>
              <a:chOff x="4590539" y="3935302"/>
              <a:chExt cx="3637722" cy="2541529"/>
            </a:xfrm>
          </p:grpSpPr>
          <p:grpSp>
            <p:nvGrpSpPr>
              <p:cNvPr id="239" name="组合 10"/>
              <p:cNvGrpSpPr/>
              <p:nvPr/>
            </p:nvGrpSpPr>
            <p:grpSpPr>
              <a:xfrm>
                <a:off x="4590539" y="3935302"/>
                <a:ext cx="3637722" cy="2536063"/>
                <a:chOff x="4590539" y="3935302"/>
                <a:chExt cx="3637722" cy="2536063"/>
              </a:xfrm>
            </p:grpSpPr>
            <p:grpSp>
              <p:nvGrpSpPr>
                <p:cNvPr id="240" name="组合 9"/>
                <p:cNvGrpSpPr/>
                <p:nvPr/>
              </p:nvGrpSpPr>
              <p:grpSpPr>
                <a:xfrm>
                  <a:off x="4590539" y="3987745"/>
                  <a:ext cx="3637722" cy="2483620"/>
                  <a:chOff x="4590539" y="3987745"/>
                  <a:chExt cx="3637722" cy="2483620"/>
                </a:xfrm>
              </p:grpSpPr>
              <p:grpSp>
                <p:nvGrpSpPr>
                  <p:cNvPr id="241" name="组合 8"/>
                  <p:cNvGrpSpPr/>
                  <p:nvPr/>
                </p:nvGrpSpPr>
                <p:grpSpPr>
                  <a:xfrm>
                    <a:off x="4590539" y="4031378"/>
                    <a:ext cx="3637722" cy="2439987"/>
                    <a:chOff x="4590539" y="4031378"/>
                    <a:chExt cx="3637722" cy="2439987"/>
                  </a:xfrm>
                </p:grpSpPr>
                <p:grpSp>
                  <p:nvGrpSpPr>
                    <p:cNvPr id="242" name="组合 237"/>
                    <p:cNvGrpSpPr/>
                    <p:nvPr/>
                  </p:nvGrpSpPr>
                  <p:grpSpPr>
                    <a:xfrm>
                      <a:off x="4784967" y="4031378"/>
                      <a:ext cx="3443294" cy="2439987"/>
                      <a:chOff x="3045750" y="2501815"/>
                      <a:chExt cx="3443294" cy="2439987"/>
                    </a:xfrm>
                  </p:grpSpPr>
                  <p:grpSp>
                    <p:nvGrpSpPr>
                      <p:cNvPr id="243" name="组合 239"/>
                      <p:cNvGrpSpPr/>
                      <p:nvPr/>
                    </p:nvGrpSpPr>
                    <p:grpSpPr>
                      <a:xfrm>
                        <a:off x="3045750" y="2501815"/>
                        <a:ext cx="3443294" cy="2439987"/>
                        <a:chOff x="3045750" y="2501815"/>
                        <a:chExt cx="3443294" cy="2439987"/>
                      </a:xfrm>
                    </p:grpSpPr>
                    <p:grpSp>
                      <p:nvGrpSpPr>
                        <p:cNvPr id="244" name="Group 229"/>
                        <p:cNvGrpSpPr/>
                        <p:nvPr/>
                      </p:nvGrpSpPr>
                      <p:grpSpPr bwMode="auto">
                        <a:xfrm>
                          <a:off x="3045750" y="2501815"/>
                          <a:ext cx="3443294" cy="2439987"/>
                          <a:chOff x="2809" y="1567"/>
                          <a:chExt cx="2169" cy="1537"/>
                        </a:xfrm>
                      </p:grpSpPr>
                      <p:sp>
                        <p:nvSpPr>
                          <p:cNvPr id="1049635"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36" name="Rectangle 178"/>
                          <p:cNvSpPr>
                            <a:spLocks noChangeArrowheads="1"/>
                          </p:cNvSpPr>
                          <p:nvPr/>
                        </p:nvSpPr>
                        <p:spPr bwMode="auto">
                          <a:xfrm>
                            <a:off x="3162" y="221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37" name="Line 179"/>
                          <p:cNvSpPr>
                            <a:spLocks noChangeShapeType="1"/>
                          </p:cNvSpPr>
                          <p:nvPr/>
                        </p:nvSpPr>
                        <p:spPr bwMode="auto">
                          <a:xfrm flipV="1">
                            <a:off x="3215" y="1868"/>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38" name="Line 180"/>
                          <p:cNvSpPr>
                            <a:spLocks noChangeShapeType="1"/>
                          </p:cNvSpPr>
                          <p:nvPr/>
                        </p:nvSpPr>
                        <p:spPr bwMode="auto">
                          <a:xfrm flipV="1">
                            <a:off x="3213" y="2564"/>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39" name="Line 181"/>
                          <p:cNvSpPr>
                            <a:spLocks noChangeShapeType="1"/>
                          </p:cNvSpPr>
                          <p:nvPr/>
                        </p:nvSpPr>
                        <p:spPr bwMode="auto">
                          <a:xfrm>
                            <a:off x="2897" y="2960"/>
                            <a:ext cx="208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40" name="Line 185"/>
                          <p:cNvSpPr>
                            <a:spLocks noChangeShapeType="1"/>
                          </p:cNvSpPr>
                          <p:nvPr/>
                        </p:nvSpPr>
                        <p:spPr bwMode="auto">
                          <a:xfrm>
                            <a:off x="4140" y="1860"/>
                            <a:ext cx="0" cy="49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41" name="Line 190"/>
                          <p:cNvSpPr>
                            <a:spLocks noChangeShapeType="1"/>
                          </p:cNvSpPr>
                          <p:nvPr/>
                        </p:nvSpPr>
                        <p:spPr bwMode="auto">
                          <a:xfrm>
                            <a:off x="2886" y="1863"/>
                            <a:ext cx="76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31"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 spid="_x0000_s11332" imgH="164880" imgW="152280" progId="Equation.3">
                                  <p:embed/>
                                </p:oleObj>
                              </mc:Choice>
                              <mc:Fallback>
                                <p:oleObj name="Equation" r:id="rId1" spid="" imgH="164880" imgW="152280" progId="Equation.3">
                                  <p:embed/>
                                  <p:pic>
                                    <p:nvPicPr>
                                      <p:cNvPr id="2097213" name="Object 195"/>
                                      <p:cNvPicPr>
                                        <a:picLocks noChangeAspect="1" noChangeArrowheads="1"/>
                                      </p:cNvPicPr>
                                      <p:nvPr/>
                                    </p:nvPicPr>
                                    <p:blipFill>
                                      <a:blip xmlns:r="http://schemas.openxmlformats.org/officeDocument/2006/relationships" r:embed="rId2">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642" name="Rectangle 196"/>
                          <p:cNvSpPr>
                            <a:spLocks noChangeArrowheads="1"/>
                          </p:cNvSpPr>
                          <p:nvPr/>
                        </p:nvSpPr>
                        <p:spPr bwMode="auto">
                          <a:xfrm>
                            <a:off x="2817"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643" name="Oval 207"/>
                          <p:cNvSpPr>
                            <a:spLocks noChangeArrowheads="1"/>
                          </p:cNvSpPr>
                          <p:nvPr/>
                        </p:nvSpPr>
                        <p:spPr bwMode="auto">
                          <a:xfrm>
                            <a:off x="2811"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44" name="Rectangle 208"/>
                          <p:cNvSpPr>
                            <a:spLocks noChangeArrowheads="1"/>
                          </p:cNvSpPr>
                          <p:nvPr/>
                        </p:nvSpPr>
                        <p:spPr bwMode="auto">
                          <a:xfrm>
                            <a:off x="2811"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45" name="Line 211"/>
                          <p:cNvSpPr>
                            <a:spLocks noChangeShapeType="1"/>
                          </p:cNvSpPr>
                          <p:nvPr/>
                        </p:nvSpPr>
                        <p:spPr bwMode="auto">
                          <a:xfrm flipH="1">
                            <a:off x="4129" y="1866"/>
                            <a:ext cx="829"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46" name="Rectangle 219"/>
                          <p:cNvSpPr>
                            <a:spLocks noChangeArrowheads="1"/>
                          </p:cNvSpPr>
                          <p:nvPr/>
                        </p:nvSpPr>
                        <p:spPr bwMode="auto">
                          <a:xfrm>
                            <a:off x="4659" y="272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647" name="Rectangle 220"/>
                          <p:cNvSpPr>
                            <a:spLocks noChangeArrowheads="1"/>
                          </p:cNvSpPr>
                          <p:nvPr/>
                        </p:nvSpPr>
                        <p:spPr bwMode="auto">
                          <a:xfrm>
                            <a:off x="4647" y="2281"/>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48" name="Line 223"/>
                          <p:cNvSpPr>
                            <a:spLocks noChangeShapeType="1"/>
                          </p:cNvSpPr>
                          <p:nvPr/>
                        </p:nvSpPr>
                        <p:spPr bwMode="auto">
                          <a:xfrm flipV="1">
                            <a:off x="4968" y="1859"/>
                            <a:ext cx="0" cy="111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49" name="Oval 225"/>
                          <p:cNvSpPr>
                            <a:spLocks noChangeArrowheads="1"/>
                          </p:cNvSpPr>
                          <p:nvPr/>
                        </p:nvSpPr>
                        <p:spPr bwMode="auto">
                          <a:xfrm>
                            <a:off x="2809"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650" name="文本框 245"/>
                        <p:cNvSpPr txBox="1">
                          <a:spLocks noChangeAspect="1" noMove="1" noResize="1" noRot="1" noAdjustHandles="1" noEditPoints="1" noChangeArrowheads="1" noChangeShapeType="1" noTextEdit="1"/>
                        </p:cNvSpPr>
                        <p:nvPr/>
                      </p:nvSpPr>
                      <p:spPr>
                        <a:xfrm>
                          <a:off x="3235470" y="3688570"/>
                          <a:ext cx="355738" cy="307777"/>
                        </a:xfrm>
                        <a:prstGeom prst="rect"/>
                        <a:blipFill>
                          <a:blip xmlns:r="http://schemas.openxmlformats.org/officeDocument/2006/relationships" r:embed="rId3"/>
                          <a:stretch>
                            <a:fillRect l="-17241" r="-8621" b="-18000"/>
                          </a:stretch>
                        </a:blipFill>
                      </p:spPr>
                      <p:txBody>
                        <a:bodyPr/>
                        <a:p>
                          <a:r>
                            <a:rPr altLang="en-US" lang="zh-CN">
                              <a:noFill/>
                            </a:rPr>
                            <a:t> </a:t>
                          </a:r>
                        </a:p>
                      </p:txBody>
                    </p:sp>
                    <p:sp>
                      <p:nvSpPr>
                        <p:cNvPr id="1049651" name="文本框 246"/>
                        <p:cNvSpPr txBox="1"/>
                        <p:nvPr/>
                      </p:nvSpPr>
                      <p:spPr>
                        <a:xfrm>
                          <a:off x="4150206" y="2574929"/>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52" name="文本框 247"/>
                        <p:cNvSpPr txBox="1"/>
                        <p:nvPr/>
                      </p:nvSpPr>
                      <p:spPr>
                        <a:xfrm>
                          <a:off x="4886704" y="348767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53" name="文本框 248"/>
                        <p:cNvSpPr txBox="1"/>
                        <p:nvPr/>
                      </p:nvSpPr>
                      <p:spPr>
                        <a:xfrm>
                          <a:off x="5023768" y="2606182"/>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54" name="椭圆 249"/>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5" name="椭圆 250"/>
                        <p:cNvSpPr/>
                        <p:nvPr/>
                      </p:nvSpPr>
                      <p:spPr>
                        <a:xfrm>
                          <a:off x="5727813"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6" name="椭圆 251"/>
                        <p:cNvSpPr/>
                        <p:nvPr/>
                      </p:nvSpPr>
                      <p:spPr>
                        <a:xfrm>
                          <a:off x="3648642"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7" name="椭圆 252"/>
                        <p:cNvSpPr/>
                        <p:nvPr/>
                      </p:nvSpPr>
                      <p:spPr>
                        <a:xfrm>
                          <a:off x="3646298"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58" name="文本框 240"/>
                      <p:cNvSpPr txBox="1">
                        <a:spLocks noChangeAspect="1" noMove="1" noResize="1" noRot="1" noAdjustHandles="1" noEditPoints="1" noChangeArrowheads="1" noChangeShapeType="1" noTextEdit="1"/>
                      </p:cNvSpPr>
                      <p:nvPr/>
                    </p:nvSpPr>
                    <p:spPr>
                      <a:xfrm>
                        <a:off x="5373828" y="4029547"/>
                        <a:ext cx="338105" cy="307777"/>
                      </a:xfrm>
                      <a:prstGeom prst="rect"/>
                      <a:blipFill>
                        <a:blip xmlns:r="http://schemas.openxmlformats.org/officeDocument/2006/relationships" r:embed="rId4"/>
                        <a:stretch>
                          <a:fillRect l="-18182" r="-9091" b="-18000"/>
                        </a:stretch>
                      </a:blipFill>
                    </p:spPr>
                    <p:txBody>
                      <a:bodyPr/>
                      <a:p>
                        <a:r>
                          <a:rPr altLang="en-US" lang="zh-CN">
                            <a:noFill/>
                          </a:rPr>
                          <a:t> </a:t>
                        </a:r>
                      </a:p>
                    </p:txBody>
                  </p:sp>
                </p:grpSp>
                <p:sp>
                  <p:nvSpPr>
                    <p:cNvPr id="1049659" name="Oval 225"/>
                    <p:cNvSpPr>
                      <a:spLocks noChangeArrowheads="1"/>
                    </p:cNvSpPr>
                    <p:nvPr/>
                  </p:nvSpPr>
                  <p:spPr bwMode="auto">
                    <a:xfrm>
                      <a:off x="6126397" y="4444632"/>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60" name="等腰三角形 277"/>
                    <p:cNvSpPr/>
                    <p:nvPr/>
                  </p:nvSpPr>
                  <p:spPr>
                    <a:xfrm>
                      <a:off x="6756901" y="462761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1" name="等腰三角形 278"/>
                    <p:cNvSpPr/>
                    <p:nvPr/>
                  </p:nvSpPr>
                  <p:spPr>
                    <a:xfrm flipV="1">
                      <a:off x="6756900" y="4877630"/>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2" name="矩形 279"/>
                    <p:cNvSpPr>
                      <a:spLocks noChangeAspect="1" noMove="1" noResize="1" noRot="1" noAdjustHandles="1" noEditPoints="1" noChangeArrowheads="1" noChangeShapeType="1" noTextEdit="1"/>
                    </p:cNvSpPr>
                    <p:nvPr/>
                  </p:nvSpPr>
                  <p:spPr>
                    <a:xfrm>
                      <a:off x="7113762" y="4569457"/>
                      <a:ext cx="874149" cy="410497"/>
                    </a:xfrm>
                    <a:prstGeom prst="rect"/>
                    <a:blipFill>
                      <a:blip xmlns:r="http://schemas.openxmlformats.org/officeDocument/2006/relationships" r:embed="rId5"/>
                      <a:stretch>
                        <a:fillRect b="-4478"/>
                      </a:stretch>
                    </a:blipFill>
                  </p:spPr>
                  <p:txBody>
                    <a:bodyPr/>
                    <a:p>
                      <a:r>
                        <a:rPr altLang="en-US" lang="zh-CN">
                          <a:noFill/>
                        </a:rPr>
                        <a:t> </a:t>
                      </a:r>
                    </a:p>
                  </p:txBody>
                </p:sp>
                <p:cxnSp>
                  <p:nvCxnSpPr>
                    <p:cNvPr id="3145786" name="直接箭头连接符 280"/>
                    <p:cNvCxnSpPr>
                      <a:cxnSpLocks/>
                    </p:cNvCxnSpPr>
                    <p:nvPr/>
                  </p:nvCxnSpPr>
                  <p:spPr>
                    <a:xfrm flipH="1">
                      <a:off x="7165753" y="462761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663" name="矩形 283"/>
                    <p:cNvSpPr>
                      <a:spLocks noChangeAspect="1" noMove="1" noResize="1" noRot="1" noAdjustHandles="1" noEditPoints="1" noChangeArrowheads="1" noChangeShapeType="1" noTextEdit="1"/>
                    </p:cNvSpPr>
                    <p:nvPr/>
                  </p:nvSpPr>
                  <p:spPr>
                    <a:xfrm>
                      <a:off x="4590539" y="5186510"/>
                      <a:ext cx="428569" cy="409856"/>
                    </a:xfrm>
                    <a:prstGeom prst="rect"/>
                    <a:blipFill>
                      <a:blip xmlns:r="http://schemas.openxmlformats.org/officeDocument/2006/relationships" r:embed="rId6"/>
                      <a:stretch>
                        <a:fillRect b="-1493"/>
                      </a:stretch>
                    </a:blipFill>
                  </p:spPr>
                  <p:txBody>
                    <a:bodyPr/>
                    <a:p>
                      <a:r>
                        <a:rPr altLang="en-US" lang="zh-CN">
                          <a:noFill/>
                        </a:rPr>
                        <a:t> </a:t>
                      </a:r>
                    </a:p>
                  </p:txBody>
                </p:sp>
                <p:sp>
                  <p:nvSpPr>
                    <p:cNvPr id="1049664" name="矩形 284"/>
                    <p:cNvSpPr>
                      <a:spLocks noChangeAspect="1" noMove="1" noResize="1" noRot="1" noAdjustHandles="1" noEditPoints="1" noChangeArrowheads="1" noChangeShapeType="1" noTextEdit="1"/>
                    </p:cNvSpPr>
                    <p:nvPr/>
                  </p:nvSpPr>
                  <p:spPr>
                    <a:xfrm>
                      <a:off x="7629710" y="5522521"/>
                      <a:ext cx="428569" cy="409856"/>
                    </a:xfrm>
                    <a:prstGeom prst="rect"/>
                    <a:blipFill>
                      <a:blip xmlns:r="http://schemas.openxmlformats.org/officeDocument/2006/relationships" r:embed="rId7"/>
                      <a:stretch>
                        <a:fillRect/>
                      </a:stretch>
                    </a:blipFill>
                  </p:spPr>
                  <p:txBody>
                    <a:bodyPr/>
                    <a:p>
                      <a:r>
                        <a:rPr altLang="en-US" lang="zh-CN">
                          <a:noFill/>
                        </a:rPr>
                        <a:t> </a:t>
                      </a:r>
                    </a:p>
                  </p:txBody>
                </p:sp>
              </p:grpSp>
              <p:cxnSp>
                <p:nvCxnSpPr>
                  <p:cNvPr id="3145787" name="直接箭头连接符 285"/>
                  <p:cNvCxnSpPr>
                    <a:cxnSpLocks/>
                  </p:cNvCxnSpPr>
                  <p:nvPr/>
                </p:nvCxnSpPr>
                <p:spPr>
                  <a:xfrm rot="5400000" flipH="1">
                    <a:off x="7168156" y="4213180"/>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665" name="矩形 286"/>
                  <p:cNvSpPr>
                    <a:spLocks noChangeAspect="1" noMove="1" noResize="1" noRot="1" noAdjustHandles="1" noEditPoints="1" noChangeArrowheads="1" noChangeShapeType="1" noTextEdit="1"/>
                  </p:cNvSpPr>
                  <p:nvPr/>
                </p:nvSpPr>
                <p:spPr>
                  <a:xfrm>
                    <a:off x="6987028" y="3987745"/>
                    <a:ext cx="428569" cy="409856"/>
                  </a:xfrm>
                  <a:prstGeom prst="rect"/>
                  <a:blipFill>
                    <a:blip xmlns:r="http://schemas.openxmlformats.org/officeDocument/2006/relationships" r:embed="rId8"/>
                    <a:stretch>
                      <a:fillRect b="-2985"/>
                    </a:stretch>
                  </a:blipFill>
                </p:spPr>
                <p:txBody>
                  <a:bodyPr/>
                  <a:p>
                    <a:r>
                      <a:rPr altLang="en-US" lang="zh-CN">
                        <a:noFill/>
                      </a:rPr>
                      <a:t> </a:t>
                    </a:r>
                  </a:p>
                </p:txBody>
              </p:sp>
              <p:sp>
                <p:nvSpPr>
                  <p:cNvPr id="1049666" name="Rectangle 196"/>
                  <p:cNvSpPr>
                    <a:spLocks noChangeArrowheads="1"/>
                  </p:cNvSpPr>
                  <p:nvPr/>
                </p:nvSpPr>
                <p:spPr bwMode="auto">
                  <a:xfrm>
                    <a:off x="6075286" y="4874530"/>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667" name="Rectangle 208"/>
                  <p:cNvSpPr>
                    <a:spLocks noChangeArrowheads="1"/>
                  </p:cNvSpPr>
                  <p:nvPr/>
                </p:nvSpPr>
                <p:spPr bwMode="auto">
                  <a:xfrm>
                    <a:off x="6066876" y="4489148"/>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68" name="矩形 289"/>
                  <p:cNvSpPr>
                    <a:spLocks noChangeAspect="1" noMove="1" noResize="1" noRot="1" noAdjustHandles="1" noEditPoints="1" noChangeArrowheads="1" noChangeShapeType="1" noTextEdit="1"/>
                  </p:cNvSpPr>
                  <p:nvPr/>
                </p:nvSpPr>
                <p:spPr>
                  <a:xfrm>
                    <a:off x="5964407" y="4665554"/>
                    <a:ext cx="428569" cy="445956"/>
                  </a:xfrm>
                  <a:prstGeom prst="rect"/>
                  <a:blipFill>
                    <a:blip xmlns:r="http://schemas.openxmlformats.org/officeDocument/2006/relationships" r:embed="rId9"/>
                    <a:stretch>
                      <a:fillRect r="-19718" b="-5479"/>
                    </a:stretch>
                  </a:blipFill>
                </p:spPr>
                <p:txBody>
                  <a:bodyPr/>
                  <a:p>
                    <a:r>
                      <a:rPr altLang="en-US" lang="zh-CN">
                        <a:noFill/>
                      </a:rPr>
                      <a:t> </a:t>
                    </a:r>
                  </a:p>
                </p:txBody>
              </p:sp>
            </p:grpSp>
            <p:cxnSp>
              <p:nvCxnSpPr>
                <p:cNvPr id="3145788" name="直接箭头连接符 290"/>
                <p:cNvCxnSpPr>
                  <a:cxnSpLocks/>
                </p:cNvCxnSpPr>
                <p:nvPr/>
              </p:nvCxnSpPr>
              <p:spPr>
                <a:xfrm rot="16200000">
                  <a:off x="5155815" y="4160737"/>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669" name="矩形 291"/>
                <p:cNvSpPr>
                  <a:spLocks noChangeAspect="1" noMove="1" noResize="1" noRot="1" noAdjustHandles="1" noEditPoints="1" noChangeArrowheads="1" noChangeShapeType="1" noTextEdit="1"/>
                </p:cNvSpPr>
                <p:nvPr/>
              </p:nvSpPr>
              <p:spPr>
                <a:xfrm>
                  <a:off x="4974687" y="3935302"/>
                  <a:ext cx="428569" cy="409856"/>
                </a:xfrm>
                <a:prstGeom prst="rect"/>
                <a:blipFill>
                  <a:blip xmlns:r="http://schemas.openxmlformats.org/officeDocument/2006/relationships" r:embed="rId10"/>
                  <a:stretch>
                    <a:fillRect r="-1429" b="-1493"/>
                  </a:stretch>
                </a:blipFill>
              </p:spPr>
              <p:txBody>
                <a:bodyPr/>
                <a:p>
                  <a:r>
                    <a:rPr altLang="en-US" lang="zh-CN">
                      <a:noFill/>
                    </a:rPr>
                    <a:t> </a:t>
                  </a:r>
                </a:p>
              </p:txBody>
            </p:sp>
          </p:grpSp>
          <p:sp>
            <p:nvSpPr>
              <p:cNvPr id="1049670" name="Line 185"/>
              <p:cNvSpPr>
                <a:spLocks noChangeShapeType="1"/>
              </p:cNvSpPr>
              <p:nvPr/>
            </p:nvSpPr>
            <p:spPr bwMode="auto">
              <a:xfrm>
                <a:off x="6897922" y="5285502"/>
                <a:ext cx="0" cy="119132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71" name="Line 224"/>
              <p:cNvSpPr>
                <a:spLocks noChangeShapeType="1"/>
              </p:cNvSpPr>
              <p:nvPr/>
            </p:nvSpPr>
            <p:spPr bwMode="auto">
              <a:xfrm>
                <a:off x="7517364" y="5285502"/>
                <a:ext cx="0" cy="97472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72" name="Line 190"/>
              <p:cNvSpPr>
                <a:spLocks noChangeShapeType="1"/>
              </p:cNvSpPr>
              <p:nvPr/>
            </p:nvSpPr>
            <p:spPr bwMode="auto">
              <a:xfrm>
                <a:off x="6248636" y="5285502"/>
                <a:ext cx="128985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73" name="Rectangle 214"/>
              <p:cNvSpPr>
                <a:spLocks noChangeArrowheads="1"/>
              </p:cNvSpPr>
              <p:nvPr/>
            </p:nvSpPr>
            <p:spPr bwMode="auto">
              <a:xfrm>
                <a:off x="7436097" y="5537053"/>
                <a:ext cx="166372" cy="423825"/>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74" name="Rectangle 214"/>
              <p:cNvSpPr>
                <a:spLocks noChangeArrowheads="1"/>
              </p:cNvSpPr>
              <p:nvPr/>
            </p:nvSpPr>
            <p:spPr bwMode="auto">
              <a:xfrm>
                <a:off x="6824886" y="5522869"/>
                <a:ext cx="160635" cy="431109"/>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75" name="文本框 183"/>
              <p:cNvSpPr txBox="1">
                <a:spLocks noChangeAspect="1" noMove="1" noResize="1" noRot="1" noAdjustHandles="1" noEditPoints="1" noChangeArrowheads="1" noChangeShapeType="1" noTextEdit="1"/>
              </p:cNvSpPr>
              <p:nvPr/>
            </p:nvSpPr>
            <p:spPr>
              <a:xfrm>
                <a:off x="6479245" y="5566341"/>
                <a:ext cx="338105" cy="307777"/>
              </a:xfrm>
              <a:prstGeom prst="rect"/>
              <a:blipFill>
                <a:blip xmlns:r="http://schemas.openxmlformats.org/officeDocument/2006/relationships" r:embed="rId11"/>
                <a:stretch>
                  <a:fillRect l="-18182" r="-7273" b="-15686"/>
                </a:stretch>
              </a:blipFill>
            </p:spPr>
            <p:txBody>
              <a:bodyPr/>
              <a:p>
                <a:r>
                  <a:rPr altLang="en-US" lang="zh-CN">
                    <a:noFill/>
                  </a:rPr>
                  <a:t> </a:t>
                </a:r>
              </a:p>
            </p:txBody>
          </p:sp>
          <p:sp>
            <p:nvSpPr>
              <p:cNvPr id="1049676" name="Oval 225"/>
              <p:cNvSpPr>
                <a:spLocks noChangeArrowheads="1"/>
              </p:cNvSpPr>
              <p:nvPr/>
            </p:nvSpPr>
            <p:spPr bwMode="auto">
              <a:xfrm>
                <a:off x="6132844" y="5219875"/>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677" name="椭圆 262"/>
            <p:cNvSpPr/>
            <p:nvPr/>
          </p:nvSpPr>
          <p:spPr>
            <a:xfrm>
              <a:off x="2865596" y="238025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45" name="组合 6"/>
          <p:cNvGrpSpPr/>
          <p:nvPr/>
        </p:nvGrpSpPr>
        <p:grpSpPr>
          <a:xfrm>
            <a:off x="687285" y="3327572"/>
            <a:ext cx="3467740" cy="2598668"/>
            <a:chOff x="520948" y="3786960"/>
            <a:chExt cx="3467740" cy="2598668"/>
          </a:xfrm>
        </p:grpSpPr>
        <p:grpSp>
          <p:nvGrpSpPr>
            <p:cNvPr id="246" name="组合 151"/>
            <p:cNvGrpSpPr/>
            <p:nvPr/>
          </p:nvGrpSpPr>
          <p:grpSpPr>
            <a:xfrm>
              <a:off x="520948" y="3786960"/>
              <a:ext cx="3467740" cy="2598668"/>
              <a:chOff x="4590539" y="3935302"/>
              <a:chExt cx="3467740" cy="2598668"/>
            </a:xfrm>
          </p:grpSpPr>
          <p:grpSp>
            <p:nvGrpSpPr>
              <p:cNvPr id="247" name="组合 153"/>
              <p:cNvGrpSpPr/>
              <p:nvPr/>
            </p:nvGrpSpPr>
            <p:grpSpPr>
              <a:xfrm>
                <a:off x="4590539" y="3935302"/>
                <a:ext cx="3467740" cy="2598668"/>
                <a:chOff x="4590539" y="3935302"/>
                <a:chExt cx="3467740" cy="2598668"/>
              </a:xfrm>
            </p:grpSpPr>
            <p:grpSp>
              <p:nvGrpSpPr>
                <p:cNvPr id="248" name="组合 188"/>
                <p:cNvGrpSpPr/>
                <p:nvPr/>
              </p:nvGrpSpPr>
              <p:grpSpPr>
                <a:xfrm>
                  <a:off x="4590539" y="4031378"/>
                  <a:ext cx="3467740" cy="2502592"/>
                  <a:chOff x="4590539" y="4031378"/>
                  <a:chExt cx="3467740" cy="2502592"/>
                </a:xfrm>
              </p:grpSpPr>
              <p:grpSp>
                <p:nvGrpSpPr>
                  <p:cNvPr id="249" name="组合 191"/>
                  <p:cNvGrpSpPr/>
                  <p:nvPr/>
                </p:nvGrpSpPr>
                <p:grpSpPr>
                  <a:xfrm>
                    <a:off x="4590539" y="4031378"/>
                    <a:ext cx="3467740" cy="2502592"/>
                    <a:chOff x="4590539" y="4031378"/>
                    <a:chExt cx="3467740" cy="2502592"/>
                  </a:xfrm>
                </p:grpSpPr>
                <p:grpSp>
                  <p:nvGrpSpPr>
                    <p:cNvPr id="250" name="组合 198"/>
                    <p:cNvGrpSpPr/>
                    <p:nvPr/>
                  </p:nvGrpSpPr>
                  <p:grpSpPr>
                    <a:xfrm>
                      <a:off x="4784967" y="4031378"/>
                      <a:ext cx="3046418" cy="2502592"/>
                      <a:chOff x="3045750" y="2501815"/>
                      <a:chExt cx="3046418" cy="2502592"/>
                    </a:xfrm>
                  </p:grpSpPr>
                  <p:grpSp>
                    <p:nvGrpSpPr>
                      <p:cNvPr id="251" name="组合 206"/>
                      <p:cNvGrpSpPr/>
                      <p:nvPr/>
                    </p:nvGrpSpPr>
                    <p:grpSpPr>
                      <a:xfrm>
                        <a:off x="3045750" y="2501815"/>
                        <a:ext cx="3046418" cy="2502592"/>
                        <a:chOff x="3045750" y="2501815"/>
                        <a:chExt cx="3046418" cy="2502592"/>
                      </a:xfrm>
                    </p:grpSpPr>
                    <p:grpSp>
                      <p:nvGrpSpPr>
                        <p:cNvPr id="252" name="Group 229"/>
                        <p:cNvGrpSpPr/>
                        <p:nvPr/>
                      </p:nvGrpSpPr>
                      <p:grpSpPr bwMode="auto">
                        <a:xfrm>
                          <a:off x="3045750" y="2501815"/>
                          <a:ext cx="3046418" cy="2439987"/>
                          <a:chOff x="2809" y="1567"/>
                          <a:chExt cx="1919" cy="1537"/>
                        </a:xfrm>
                      </p:grpSpPr>
                      <p:sp>
                        <p:nvSpPr>
                          <p:cNvPr id="1049678"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79" name="Rectangle 178"/>
                          <p:cNvSpPr>
                            <a:spLocks noChangeArrowheads="1"/>
                          </p:cNvSpPr>
                          <p:nvPr/>
                        </p:nvSpPr>
                        <p:spPr bwMode="auto">
                          <a:xfrm>
                            <a:off x="3162" y="221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80" name="Line 179"/>
                          <p:cNvSpPr>
                            <a:spLocks noChangeShapeType="1"/>
                          </p:cNvSpPr>
                          <p:nvPr/>
                        </p:nvSpPr>
                        <p:spPr bwMode="auto">
                          <a:xfrm flipV="1">
                            <a:off x="3215" y="1868"/>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81" name="Line 180"/>
                          <p:cNvSpPr>
                            <a:spLocks noChangeShapeType="1"/>
                          </p:cNvSpPr>
                          <p:nvPr/>
                        </p:nvSpPr>
                        <p:spPr bwMode="auto">
                          <a:xfrm flipV="1">
                            <a:off x="3213" y="2564"/>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82" name="Line 181"/>
                          <p:cNvSpPr>
                            <a:spLocks noChangeShapeType="1"/>
                          </p:cNvSpPr>
                          <p:nvPr/>
                        </p:nvSpPr>
                        <p:spPr bwMode="auto">
                          <a:xfrm>
                            <a:off x="2897" y="2960"/>
                            <a:ext cx="163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683" name="Line 190"/>
                          <p:cNvSpPr>
                            <a:spLocks noChangeShapeType="1"/>
                          </p:cNvSpPr>
                          <p:nvPr/>
                        </p:nvSpPr>
                        <p:spPr bwMode="auto">
                          <a:xfrm>
                            <a:off x="2886" y="1863"/>
                            <a:ext cx="76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32"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2" spid="_x0000_s11333" imgH="164880" imgW="152280" progId="Equation.3">
                                  <p:embed/>
                                </p:oleObj>
                              </mc:Choice>
                              <mc:Fallback>
                                <p:oleObj name="Equation" r:id="rId12" spid="" imgH="164880" imgW="152280" progId="Equation.3">
                                  <p:embed/>
                                  <p:pic>
                                    <p:nvPicPr>
                                      <p:cNvPr id="2097214" name="Object 195"/>
                                      <p:cNvPicPr>
                                        <a:picLocks noChangeAspect="1" noChangeArrowheads="1"/>
                                      </p:cNvPicPr>
                                      <p:nvPr/>
                                    </p:nvPicPr>
                                    <p:blipFill>
                                      <a:blip xmlns:r="http://schemas.openxmlformats.org/officeDocument/2006/relationships" r:embed="rId2">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684" name="Rectangle 196"/>
                          <p:cNvSpPr>
                            <a:spLocks noChangeArrowheads="1"/>
                          </p:cNvSpPr>
                          <p:nvPr/>
                        </p:nvSpPr>
                        <p:spPr bwMode="auto">
                          <a:xfrm>
                            <a:off x="2817"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685" name="Oval 207"/>
                          <p:cNvSpPr>
                            <a:spLocks noChangeArrowheads="1"/>
                          </p:cNvSpPr>
                          <p:nvPr/>
                        </p:nvSpPr>
                        <p:spPr bwMode="auto">
                          <a:xfrm>
                            <a:off x="2811"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686" name="Rectangle 208"/>
                          <p:cNvSpPr>
                            <a:spLocks noChangeArrowheads="1"/>
                          </p:cNvSpPr>
                          <p:nvPr/>
                        </p:nvSpPr>
                        <p:spPr bwMode="auto">
                          <a:xfrm>
                            <a:off x="2811"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87" name="Rectangle 219"/>
                          <p:cNvSpPr>
                            <a:spLocks noChangeArrowheads="1"/>
                          </p:cNvSpPr>
                          <p:nvPr/>
                        </p:nvSpPr>
                        <p:spPr bwMode="auto">
                          <a:xfrm>
                            <a:off x="4659" y="272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688" name="Rectangle 220"/>
                          <p:cNvSpPr>
                            <a:spLocks noChangeArrowheads="1"/>
                          </p:cNvSpPr>
                          <p:nvPr/>
                        </p:nvSpPr>
                        <p:spPr bwMode="auto">
                          <a:xfrm>
                            <a:off x="4647" y="2281"/>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689" name="Oval 225"/>
                          <p:cNvSpPr>
                            <a:spLocks noChangeArrowheads="1"/>
                          </p:cNvSpPr>
                          <p:nvPr/>
                        </p:nvSpPr>
                        <p:spPr bwMode="auto">
                          <a:xfrm>
                            <a:off x="2809"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690" name="文本框 209"/>
                        <p:cNvSpPr txBox="1">
                          <a:spLocks noChangeAspect="1" noMove="1" noResize="1" noRot="1" noAdjustHandles="1" noEditPoints="1" noChangeArrowheads="1" noChangeShapeType="1" noTextEdit="1"/>
                        </p:cNvSpPr>
                        <p:nvPr/>
                      </p:nvSpPr>
                      <p:spPr>
                        <a:xfrm>
                          <a:off x="3235470" y="3688570"/>
                          <a:ext cx="355738" cy="307777"/>
                        </a:xfrm>
                        <a:prstGeom prst="rect"/>
                        <a:blipFill>
                          <a:blip xmlns:r="http://schemas.openxmlformats.org/officeDocument/2006/relationships" r:embed="rId13"/>
                          <a:stretch>
                            <a:fillRect l="-17241" r="-8621" b="-15686"/>
                          </a:stretch>
                        </a:blipFill>
                      </p:spPr>
                      <p:txBody>
                        <a:bodyPr/>
                        <a:p>
                          <a:r>
                            <a:rPr altLang="en-US" lang="zh-CN">
                              <a:noFill/>
                            </a:rPr>
                            <a:t> </a:t>
                          </a:r>
                        </a:p>
                      </p:txBody>
                    </p:sp>
                    <p:sp>
                      <p:nvSpPr>
                        <p:cNvPr id="1049691" name="文本框 212"/>
                        <p:cNvSpPr txBox="1"/>
                        <p:nvPr/>
                      </p:nvSpPr>
                      <p:spPr>
                        <a:xfrm>
                          <a:off x="4150206" y="2574929"/>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92" name="文本框 213"/>
                        <p:cNvSpPr txBox="1"/>
                        <p:nvPr/>
                      </p:nvSpPr>
                      <p:spPr>
                        <a:xfrm>
                          <a:off x="4094162" y="3530813"/>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93" name="文本框 214"/>
                        <p:cNvSpPr txBox="1"/>
                        <p:nvPr/>
                      </p:nvSpPr>
                      <p:spPr>
                        <a:xfrm>
                          <a:off x="4669713" y="4665853"/>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694" name="椭圆 215"/>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5" name="椭圆 216"/>
                        <p:cNvSpPr/>
                        <p:nvPr/>
                      </p:nvSpPr>
                      <p:spPr>
                        <a:xfrm>
                          <a:off x="5727813"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6" name="椭圆 217"/>
                        <p:cNvSpPr/>
                        <p:nvPr/>
                      </p:nvSpPr>
                      <p:spPr>
                        <a:xfrm>
                          <a:off x="3648642"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97" name="椭圆 218"/>
                        <p:cNvSpPr/>
                        <p:nvPr/>
                      </p:nvSpPr>
                      <p:spPr>
                        <a:xfrm>
                          <a:off x="3646298"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98" name="文本框 207"/>
                      <p:cNvSpPr txBox="1">
                        <a:spLocks noChangeAspect="1" noMove="1" noResize="1" noRot="1" noAdjustHandles="1" noEditPoints="1" noChangeArrowheads="1" noChangeShapeType="1" noTextEdit="1"/>
                      </p:cNvSpPr>
                      <p:nvPr/>
                    </p:nvSpPr>
                    <p:spPr>
                      <a:xfrm>
                        <a:off x="5373828" y="4029547"/>
                        <a:ext cx="338105" cy="307777"/>
                      </a:xfrm>
                      <a:prstGeom prst="rect"/>
                      <a:blipFill>
                        <a:blip xmlns:r="http://schemas.openxmlformats.org/officeDocument/2006/relationships" r:embed="rId14"/>
                        <a:stretch>
                          <a:fillRect l="-18182" r="-9091" b="-15686"/>
                        </a:stretch>
                      </a:blipFill>
                    </p:spPr>
                    <p:txBody>
                      <a:bodyPr/>
                      <a:p>
                        <a:r>
                          <a:rPr altLang="en-US" lang="zh-CN">
                            <a:noFill/>
                          </a:rPr>
                          <a:t> </a:t>
                        </a:r>
                      </a:p>
                    </p:txBody>
                  </p:sp>
                </p:grpSp>
                <p:sp>
                  <p:nvSpPr>
                    <p:cNvPr id="1049699" name="Oval 225"/>
                    <p:cNvSpPr>
                      <a:spLocks noChangeArrowheads="1"/>
                    </p:cNvSpPr>
                    <p:nvPr/>
                  </p:nvSpPr>
                  <p:spPr bwMode="auto">
                    <a:xfrm>
                      <a:off x="6126397" y="4444632"/>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00" name="矩形 202"/>
                    <p:cNvSpPr>
                      <a:spLocks noChangeAspect="1" noMove="1" noResize="1" noRot="1" noAdjustHandles="1" noEditPoints="1" noChangeArrowheads="1" noChangeShapeType="1" noTextEdit="1"/>
                    </p:cNvSpPr>
                    <p:nvPr/>
                  </p:nvSpPr>
                  <p:spPr>
                    <a:xfrm>
                      <a:off x="5383630" y="5587190"/>
                      <a:ext cx="874149" cy="410497"/>
                    </a:xfrm>
                    <a:prstGeom prst="rect"/>
                    <a:blipFill>
                      <a:blip xmlns:r="http://schemas.openxmlformats.org/officeDocument/2006/relationships" r:embed="rId15"/>
                      <a:stretch>
                        <a:fillRect b="-4478"/>
                      </a:stretch>
                    </a:blipFill>
                  </p:spPr>
                  <p:txBody>
                    <a:bodyPr/>
                    <a:p>
                      <a:r>
                        <a:rPr altLang="en-US" lang="zh-CN">
                          <a:noFill/>
                        </a:rPr>
                        <a:t> </a:t>
                      </a:r>
                    </a:p>
                  </p:txBody>
                </p:sp>
                <p:cxnSp>
                  <p:nvCxnSpPr>
                    <p:cNvPr id="3145789" name="直接箭头连接符 203"/>
                    <p:cNvCxnSpPr>
                      <a:cxnSpLocks/>
                    </p:cNvCxnSpPr>
                    <p:nvPr/>
                  </p:nvCxnSpPr>
                  <p:spPr>
                    <a:xfrm flipV="1">
                      <a:off x="6149741" y="5566341"/>
                      <a:ext cx="0" cy="363701"/>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701" name="矩形 204"/>
                    <p:cNvSpPr>
                      <a:spLocks noChangeAspect="1" noMove="1" noResize="1" noRot="1" noAdjustHandles="1" noEditPoints="1" noChangeArrowheads="1" noChangeShapeType="1" noTextEdit="1"/>
                    </p:cNvSpPr>
                    <p:nvPr/>
                  </p:nvSpPr>
                  <p:spPr>
                    <a:xfrm>
                      <a:off x="4590539" y="5186510"/>
                      <a:ext cx="428569" cy="409856"/>
                    </a:xfrm>
                    <a:prstGeom prst="rect"/>
                    <a:blipFill>
                      <a:blip xmlns:r="http://schemas.openxmlformats.org/officeDocument/2006/relationships" r:embed="rId16"/>
                      <a:stretch>
                        <a:fillRect b="-2985"/>
                      </a:stretch>
                    </a:blipFill>
                  </p:spPr>
                  <p:txBody>
                    <a:bodyPr/>
                    <a:p>
                      <a:r>
                        <a:rPr altLang="en-US" lang="zh-CN">
                          <a:noFill/>
                        </a:rPr>
                        <a:t> </a:t>
                      </a:r>
                    </a:p>
                  </p:txBody>
                </p:sp>
                <p:sp>
                  <p:nvSpPr>
                    <p:cNvPr id="1049702" name="矩形 205"/>
                    <p:cNvSpPr>
                      <a:spLocks noChangeAspect="1" noMove="1" noResize="1" noRot="1" noAdjustHandles="1" noEditPoints="1" noChangeArrowheads="1" noChangeShapeType="1" noTextEdit="1"/>
                    </p:cNvSpPr>
                    <p:nvPr/>
                  </p:nvSpPr>
                  <p:spPr>
                    <a:xfrm>
                      <a:off x="7629710" y="5522521"/>
                      <a:ext cx="428569" cy="409856"/>
                    </a:xfrm>
                    <a:prstGeom prst="rect"/>
                    <a:blipFill>
                      <a:blip xmlns:r="http://schemas.openxmlformats.org/officeDocument/2006/relationships" r:embed="rId17"/>
                      <a:stretch>
                        <a:fillRect/>
                      </a:stretch>
                    </a:blipFill>
                  </p:spPr>
                  <p:txBody>
                    <a:bodyPr/>
                    <a:p>
                      <a:r>
                        <a:rPr altLang="en-US" lang="zh-CN">
                          <a:noFill/>
                        </a:rPr>
                        <a:t> </a:t>
                      </a:r>
                    </a:p>
                  </p:txBody>
                </p:sp>
              </p:grpSp>
              <p:sp>
                <p:nvSpPr>
                  <p:cNvPr id="1049703" name="Rectangle 196"/>
                  <p:cNvSpPr>
                    <a:spLocks noChangeArrowheads="1"/>
                  </p:cNvSpPr>
                  <p:nvPr/>
                </p:nvSpPr>
                <p:spPr bwMode="auto">
                  <a:xfrm>
                    <a:off x="6075286" y="4874530"/>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704" name="Rectangle 208"/>
                  <p:cNvSpPr>
                    <a:spLocks noChangeArrowheads="1"/>
                  </p:cNvSpPr>
                  <p:nvPr/>
                </p:nvSpPr>
                <p:spPr bwMode="auto">
                  <a:xfrm>
                    <a:off x="6066876" y="4489148"/>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705" name="矩形 197"/>
                  <p:cNvSpPr>
                    <a:spLocks noChangeAspect="1" noMove="1" noResize="1" noRot="1" noAdjustHandles="1" noEditPoints="1" noChangeArrowheads="1" noChangeShapeType="1" noTextEdit="1"/>
                  </p:cNvSpPr>
                  <p:nvPr/>
                </p:nvSpPr>
                <p:spPr>
                  <a:xfrm>
                    <a:off x="5964407" y="4665554"/>
                    <a:ext cx="428569" cy="445956"/>
                  </a:xfrm>
                  <a:prstGeom prst="rect"/>
                  <a:blipFill>
                    <a:blip xmlns:r="http://schemas.openxmlformats.org/officeDocument/2006/relationships" r:embed="rId18"/>
                    <a:stretch>
                      <a:fillRect r="-21429" b="-5479"/>
                    </a:stretch>
                  </a:blipFill>
                </p:spPr>
                <p:txBody>
                  <a:bodyPr/>
                  <a:p>
                    <a:r>
                      <a:rPr altLang="en-US" lang="zh-CN">
                        <a:noFill/>
                      </a:rPr>
                      <a:t> </a:t>
                    </a:r>
                  </a:p>
                </p:txBody>
              </p:sp>
            </p:grpSp>
            <p:cxnSp>
              <p:nvCxnSpPr>
                <p:cNvPr id="3145790" name="直接箭头连接符 189"/>
                <p:cNvCxnSpPr>
                  <a:cxnSpLocks/>
                </p:cNvCxnSpPr>
                <p:nvPr/>
              </p:nvCxnSpPr>
              <p:spPr>
                <a:xfrm rot="16200000">
                  <a:off x="5155815" y="4160737"/>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706" name="矩形 190"/>
                <p:cNvSpPr>
                  <a:spLocks noChangeAspect="1" noMove="1" noResize="1" noRot="1" noAdjustHandles="1" noEditPoints="1" noChangeArrowheads="1" noChangeShapeType="1" noTextEdit="1"/>
                </p:cNvSpPr>
                <p:nvPr/>
              </p:nvSpPr>
              <p:spPr>
                <a:xfrm>
                  <a:off x="4974687" y="3935302"/>
                  <a:ext cx="428569" cy="409856"/>
                </a:xfrm>
                <a:prstGeom prst="rect"/>
                <a:blipFill>
                  <a:blip xmlns:r="http://schemas.openxmlformats.org/officeDocument/2006/relationships" r:embed="rId19"/>
                  <a:stretch>
                    <a:fillRect r="-1429" b="-1493"/>
                  </a:stretch>
                </a:blipFill>
              </p:spPr>
              <p:txBody>
                <a:bodyPr/>
                <a:p>
                  <a:r>
                    <a:rPr altLang="en-US" lang="zh-CN">
                      <a:noFill/>
                    </a:rPr>
                    <a:t> </a:t>
                  </a:r>
                </a:p>
              </p:txBody>
            </p:sp>
          </p:grpSp>
          <p:sp>
            <p:nvSpPr>
              <p:cNvPr id="1049707" name="Line 185"/>
              <p:cNvSpPr>
                <a:spLocks noChangeShapeType="1"/>
              </p:cNvSpPr>
              <p:nvPr/>
            </p:nvSpPr>
            <p:spPr bwMode="auto">
              <a:xfrm>
                <a:off x="6897922" y="5285502"/>
                <a:ext cx="0" cy="119132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08" name="Line 224"/>
              <p:cNvSpPr>
                <a:spLocks noChangeShapeType="1"/>
              </p:cNvSpPr>
              <p:nvPr/>
            </p:nvSpPr>
            <p:spPr bwMode="auto">
              <a:xfrm>
                <a:off x="7517364" y="5285502"/>
                <a:ext cx="0" cy="97472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09" name="Line 190"/>
              <p:cNvSpPr>
                <a:spLocks noChangeShapeType="1"/>
              </p:cNvSpPr>
              <p:nvPr/>
            </p:nvSpPr>
            <p:spPr bwMode="auto">
              <a:xfrm>
                <a:off x="6248636" y="5285502"/>
                <a:ext cx="128985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10" name="Rectangle 214"/>
              <p:cNvSpPr>
                <a:spLocks noChangeArrowheads="1"/>
              </p:cNvSpPr>
              <p:nvPr/>
            </p:nvSpPr>
            <p:spPr bwMode="auto">
              <a:xfrm>
                <a:off x="7436097" y="5537053"/>
                <a:ext cx="166372" cy="423825"/>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11" name="Rectangle 214"/>
              <p:cNvSpPr>
                <a:spLocks noChangeArrowheads="1"/>
              </p:cNvSpPr>
              <p:nvPr/>
            </p:nvSpPr>
            <p:spPr bwMode="auto">
              <a:xfrm>
                <a:off x="6824886" y="5522869"/>
                <a:ext cx="160635" cy="431109"/>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12" name="文本框 186"/>
              <p:cNvSpPr txBox="1">
                <a:spLocks noChangeAspect="1" noMove="1" noResize="1" noRot="1" noAdjustHandles="1" noEditPoints="1" noChangeArrowheads="1" noChangeShapeType="1" noTextEdit="1"/>
              </p:cNvSpPr>
              <p:nvPr/>
            </p:nvSpPr>
            <p:spPr>
              <a:xfrm>
                <a:off x="6513323" y="5553772"/>
                <a:ext cx="338105" cy="307777"/>
              </a:xfrm>
              <a:prstGeom prst="rect"/>
              <a:blipFill>
                <a:blip xmlns:r="http://schemas.openxmlformats.org/officeDocument/2006/relationships" r:embed="rId20"/>
                <a:stretch>
                  <a:fillRect l="-16071" r="-5357" b="-15686"/>
                </a:stretch>
              </a:blipFill>
            </p:spPr>
            <p:txBody>
              <a:bodyPr/>
              <a:p>
                <a:r>
                  <a:rPr altLang="en-US" lang="zh-CN">
                    <a:noFill/>
                  </a:rPr>
                  <a:t> </a:t>
                </a:r>
              </a:p>
            </p:txBody>
          </p:sp>
          <p:sp>
            <p:nvSpPr>
              <p:cNvPr id="1049713" name="Oval 225"/>
              <p:cNvSpPr>
                <a:spLocks noChangeArrowheads="1"/>
              </p:cNvSpPr>
              <p:nvPr/>
            </p:nvSpPr>
            <p:spPr bwMode="auto">
              <a:xfrm>
                <a:off x="6132844" y="5219875"/>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714" name="Line 185"/>
            <p:cNvSpPr>
              <a:spLocks noChangeShapeType="1"/>
            </p:cNvSpPr>
            <p:nvPr/>
          </p:nvSpPr>
          <p:spPr bwMode="auto">
            <a:xfrm>
              <a:off x="2323385" y="5133986"/>
              <a:ext cx="0" cy="96043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15" name="等腰三角形 270"/>
            <p:cNvSpPr/>
            <p:nvPr/>
          </p:nvSpPr>
          <p:spPr>
            <a:xfrm>
              <a:off x="2179571" y="532290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6" name="等腰三角形 274"/>
            <p:cNvSpPr/>
            <p:nvPr/>
          </p:nvSpPr>
          <p:spPr>
            <a:xfrm flipV="1">
              <a:off x="2179570" y="557292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17" name="Rectangle 67"/>
          <p:cNvSpPr>
            <a:spLocks noChangeArrowheads="1"/>
          </p:cNvSpPr>
          <p:nvPr/>
        </p:nvSpPr>
        <p:spPr bwMode="auto">
          <a:xfrm>
            <a:off x="4821134" y="661988"/>
            <a:ext cx="2320319"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Voltage gain</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718" name="文本框 293"/>
          <p:cNvSpPr txBox="1">
            <a:spLocks noChangeAspect="1" noMove="1" noResize="1" noRot="1" noAdjustHandles="1" noEditPoints="1" noChangeArrowheads="1" noChangeShapeType="1" noTextEdit="1"/>
          </p:cNvSpPr>
          <p:nvPr/>
        </p:nvSpPr>
        <p:spPr>
          <a:xfrm>
            <a:off x="7047557" y="474373"/>
            <a:ext cx="1191929" cy="836896"/>
          </a:xfrm>
          <a:prstGeom prst="rect"/>
          <a:blipFill>
            <a:blip xmlns:r="http://schemas.openxmlformats.org/officeDocument/2006/relationships" r:embed="rId21"/>
            <a:stretch>
              <a:fillRect/>
            </a:stretch>
          </a:blipFill>
        </p:spPr>
        <p:txBody>
          <a:bodyPr/>
          <a:p>
            <a:r>
              <a:rPr altLang="en-US" lang="zh-CN">
                <a:noFill/>
              </a:rPr>
              <a:t> </a:t>
            </a:r>
          </a:p>
        </p:txBody>
      </p:sp>
      <p:sp>
        <p:nvSpPr>
          <p:cNvPr id="1049719" name="文本框 294"/>
          <p:cNvSpPr txBox="1">
            <a:spLocks noChangeAspect="1" noMove="1" noResize="1" noRot="1" noAdjustHandles="1" noEditPoints="1" noChangeArrowheads="1" noChangeShapeType="1" noTextEdit="1"/>
          </p:cNvSpPr>
          <p:nvPr/>
        </p:nvSpPr>
        <p:spPr>
          <a:xfrm>
            <a:off x="5451389" y="1385143"/>
            <a:ext cx="1989134" cy="424283"/>
          </a:xfrm>
          <a:prstGeom prst="rect"/>
          <a:blipFill>
            <a:blip xmlns:r="http://schemas.openxmlformats.org/officeDocument/2006/relationships" r:embed="rId22"/>
            <a:stretch>
              <a:fillRect/>
            </a:stretch>
          </a:blipFill>
        </p:spPr>
        <p:txBody>
          <a:bodyPr/>
          <a:p>
            <a:r>
              <a:rPr altLang="en-US" lang="zh-CN">
                <a:noFill/>
              </a:rPr>
              <a:t> </a:t>
            </a:r>
          </a:p>
        </p:txBody>
      </p:sp>
      <p:sp>
        <p:nvSpPr>
          <p:cNvPr id="1049720" name="文本框 296"/>
          <p:cNvSpPr txBox="1">
            <a:spLocks noChangeAspect="1" noMove="1" noResize="1" noRot="1" noAdjustHandles="1" noEditPoints="1" noChangeArrowheads="1" noChangeShapeType="1" noTextEdit="1"/>
          </p:cNvSpPr>
          <p:nvPr/>
        </p:nvSpPr>
        <p:spPr>
          <a:xfrm>
            <a:off x="4962153" y="2017577"/>
            <a:ext cx="3207288" cy="424283"/>
          </a:xfrm>
          <a:prstGeom prst="rect"/>
          <a:blipFill>
            <a:blip xmlns:r="http://schemas.openxmlformats.org/officeDocument/2006/relationships" r:embed="rId23"/>
            <a:stretch>
              <a:fillRect/>
            </a:stretch>
          </a:blipFill>
        </p:spPr>
        <p:txBody>
          <a:bodyPr/>
          <a:p>
            <a:r>
              <a:rPr altLang="en-US" lang="zh-CN">
                <a:noFill/>
              </a:rPr>
              <a:t> </a:t>
            </a:r>
          </a:p>
        </p:txBody>
      </p:sp>
      <p:sp>
        <p:nvSpPr>
          <p:cNvPr id="1049721" name="文本框 297"/>
          <p:cNvSpPr txBox="1">
            <a:spLocks noChangeAspect="1" noMove="1" noResize="1" noRot="1" noAdjustHandles="1" noEditPoints="1" noChangeArrowheads="1" noChangeShapeType="1" noTextEdit="1"/>
          </p:cNvSpPr>
          <p:nvPr/>
        </p:nvSpPr>
        <p:spPr>
          <a:xfrm>
            <a:off x="5510085" y="2583291"/>
            <a:ext cx="2034018" cy="885820"/>
          </a:xfrm>
          <a:prstGeom prst="rect"/>
          <a:blipFill>
            <a:blip xmlns:r="http://schemas.openxmlformats.org/officeDocument/2006/relationships" r:embed="rId24"/>
            <a:stretch>
              <a:fillRect/>
            </a:stretch>
          </a:blipFill>
        </p:spPr>
        <p:txBody>
          <a:bodyPr/>
          <a:p>
            <a:r>
              <a:rPr altLang="en-US" lang="zh-CN">
                <a:noFill/>
              </a:rPr>
              <a:t> </a:t>
            </a:r>
          </a:p>
        </p:txBody>
      </p:sp>
      <p:sp>
        <p:nvSpPr>
          <p:cNvPr id="1049722" name="文本框 298"/>
          <p:cNvSpPr txBox="1">
            <a:spLocks noChangeAspect="1" noMove="1" noResize="1" noRot="1" noAdjustHandles="1" noEditPoints="1" noChangeArrowheads="1" noChangeShapeType="1" noTextEdit="1"/>
          </p:cNvSpPr>
          <p:nvPr/>
        </p:nvSpPr>
        <p:spPr>
          <a:xfrm>
            <a:off x="5207353" y="3619878"/>
            <a:ext cx="2856423" cy="768993"/>
          </a:xfrm>
          <a:prstGeom prst="rect"/>
          <a:blipFill>
            <a:blip xmlns:r="http://schemas.openxmlformats.org/officeDocument/2006/relationships" r:embed="rId25"/>
            <a:stretch>
              <a:fillRect/>
            </a:stretch>
          </a:blipFill>
        </p:spPr>
        <p:txBody>
          <a:bodyPr/>
          <a:p>
            <a:r>
              <a:rPr altLang="en-US" lang="zh-CN">
                <a:noFill/>
              </a:rPr>
              <a:t> </a:t>
            </a:r>
          </a:p>
        </p:txBody>
      </p:sp>
      <p:sp>
        <p:nvSpPr>
          <p:cNvPr id="1049723" name="Rectangle 67"/>
          <p:cNvSpPr>
            <a:spLocks noChangeArrowheads="1"/>
          </p:cNvSpPr>
          <p:nvPr/>
        </p:nvSpPr>
        <p:spPr bwMode="auto">
          <a:xfrm>
            <a:off x="5295111" y="4712060"/>
            <a:ext cx="2874330"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Input resistance</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724" name="文本框 300"/>
          <p:cNvSpPr txBox="1">
            <a:spLocks noChangeAspect="1" noMove="1" noResize="1" noRot="1" noAdjustHandles="1" noEditPoints="1" noChangeArrowheads="1" noChangeShapeType="1" noTextEdit="1"/>
          </p:cNvSpPr>
          <p:nvPr/>
        </p:nvSpPr>
        <p:spPr>
          <a:xfrm>
            <a:off x="6182798" y="5389957"/>
            <a:ext cx="1161472" cy="369332"/>
          </a:xfrm>
          <a:prstGeom prst="rect"/>
          <a:blipFill>
            <a:blip xmlns:r="http://schemas.openxmlformats.org/officeDocument/2006/relationships" r:embed="rId26"/>
            <a:stretch>
              <a:fillRect l="-5236" r="-1571" b="-14754"/>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45"/>
                                        </p:tgtEl>
                                        <p:attrNameLst>
                                          <p:attrName>style.visibility</p:attrName>
                                        </p:attrNameLst>
                                      </p:cBhvr>
                                      <p:to>
                                        <p:strVal val="visible"/>
                                      </p:to>
                                    </p:set>
                                    <p:animEffect transition="in" filter="wipe(down)">
                                      <p:cBhvr>
                                        <p:cTn dur="500" id="7"/>
                                        <p:tgtEl>
                                          <p:spTgt spid="24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717"/>
                                        </p:tgtEl>
                                        <p:attrNameLst>
                                          <p:attrName>style.visibility</p:attrName>
                                        </p:attrNameLst>
                                      </p:cBhvr>
                                      <p:to>
                                        <p:strVal val="visible"/>
                                      </p:to>
                                    </p:set>
                                    <p:animEffect transition="in" filter="wipe(down)">
                                      <p:cBhvr>
                                        <p:cTn dur="500" id="12"/>
                                        <p:tgtEl>
                                          <p:spTgt spid="1049717"/>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718"/>
                                        </p:tgtEl>
                                        <p:attrNameLst>
                                          <p:attrName>style.visibility</p:attrName>
                                        </p:attrNameLst>
                                      </p:cBhvr>
                                      <p:to>
                                        <p:strVal val="visible"/>
                                      </p:to>
                                    </p:set>
                                    <p:animEffect transition="in" filter="wipe(down)">
                                      <p:cBhvr>
                                        <p:cTn dur="500" id="15"/>
                                        <p:tgtEl>
                                          <p:spTgt spid="1049718"/>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719"/>
                                        </p:tgtEl>
                                        <p:attrNameLst>
                                          <p:attrName>style.visibility</p:attrName>
                                        </p:attrNameLst>
                                      </p:cBhvr>
                                      <p:to>
                                        <p:strVal val="visible"/>
                                      </p:to>
                                    </p:set>
                                    <p:animEffect transition="in" filter="wipe(down)">
                                      <p:cBhvr>
                                        <p:cTn dur="500" id="20"/>
                                        <p:tgtEl>
                                          <p:spTgt spid="1049719"/>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720"/>
                                        </p:tgtEl>
                                        <p:attrNameLst>
                                          <p:attrName>style.visibility</p:attrName>
                                        </p:attrNameLst>
                                      </p:cBhvr>
                                      <p:to>
                                        <p:strVal val="visible"/>
                                      </p:to>
                                    </p:set>
                                    <p:animEffect transition="in" filter="wipe(down)">
                                      <p:cBhvr>
                                        <p:cTn dur="500" id="25"/>
                                        <p:tgtEl>
                                          <p:spTgt spid="1049720"/>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721"/>
                                        </p:tgtEl>
                                        <p:attrNameLst>
                                          <p:attrName>style.visibility</p:attrName>
                                        </p:attrNameLst>
                                      </p:cBhvr>
                                      <p:to>
                                        <p:strVal val="visible"/>
                                      </p:to>
                                    </p:set>
                                    <p:animEffect transition="in" filter="wipe(down)">
                                      <p:cBhvr>
                                        <p:cTn dur="500" id="30"/>
                                        <p:tgtEl>
                                          <p:spTgt spid="1049721"/>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722"/>
                                        </p:tgtEl>
                                        <p:attrNameLst>
                                          <p:attrName>style.visibility</p:attrName>
                                        </p:attrNameLst>
                                      </p:cBhvr>
                                      <p:to>
                                        <p:strVal val="visible"/>
                                      </p:to>
                                    </p:set>
                                    <p:animEffect transition="in" filter="wipe(down)">
                                      <p:cBhvr>
                                        <p:cTn dur="500" id="35"/>
                                        <p:tgtEl>
                                          <p:spTgt spid="1049722"/>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49723"/>
                                        </p:tgtEl>
                                        <p:attrNameLst>
                                          <p:attrName>style.visibility</p:attrName>
                                        </p:attrNameLst>
                                      </p:cBhvr>
                                      <p:to>
                                        <p:strVal val="visible"/>
                                      </p:to>
                                    </p:set>
                                    <p:animEffect transition="in" filter="wipe(down)">
                                      <p:cBhvr>
                                        <p:cTn dur="500" id="40"/>
                                        <p:tgtEl>
                                          <p:spTgt spid="1049723"/>
                                        </p:tgtEl>
                                      </p:cBhvr>
                                    </p:animEffect>
                                  </p:childTnLst>
                                </p:cTn>
                              </p:par>
                              <p:par>
                                <p:cTn fill="hold" grpId="0" id="41" nodeType="withEffect" presetClass="entr" presetID="22" presetSubtype="4">
                                  <p:stCondLst>
                                    <p:cond delay="0"/>
                                  </p:stCondLst>
                                  <p:childTnLst>
                                    <p:set>
                                      <p:cBhvr>
                                        <p:cTn dur="1" fill="hold" id="42">
                                          <p:stCondLst>
                                            <p:cond delay="0"/>
                                          </p:stCondLst>
                                        </p:cTn>
                                        <p:tgtEl>
                                          <p:spTgt spid="1049724"/>
                                        </p:tgtEl>
                                        <p:attrNameLst>
                                          <p:attrName>style.visibility</p:attrName>
                                        </p:attrNameLst>
                                      </p:cBhvr>
                                      <p:to>
                                        <p:strVal val="visible"/>
                                      </p:to>
                                    </p:set>
                                    <p:animEffect transition="in" filter="wipe(down)">
                                      <p:cBhvr>
                                        <p:cTn dur="500" id="43"/>
                                        <p:tgtEl>
                                          <p:spTgt spid="104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17" grpId="0"/>
      <p:bldP spid="1049718" grpId="0"/>
      <p:bldP spid="1049719" grpId="0"/>
      <p:bldP spid="1049720" grpId="0"/>
      <p:bldP spid="1049721" grpId="0"/>
      <p:bldP spid="1049722" grpId="0"/>
      <p:bldP spid="1049723" grpId="0"/>
      <p:bldP spid="10497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901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12" name="文本框 47"/>
          <p:cNvSpPr txBox="1"/>
          <p:nvPr/>
        </p:nvSpPr>
        <p:spPr>
          <a:xfrm>
            <a:off x="2013049" y="427808"/>
            <a:ext cx="4987564" cy="523220"/>
          </a:xfrm>
          <a:prstGeom prst="rect"/>
          <a:noFill/>
        </p:spPr>
        <p:txBody>
          <a:bodyPr rtlCol="0" wrap="square">
            <a:spAutoFit/>
          </a:bodyPr>
          <a:p>
            <a:pPr algn="ctr"/>
            <a:r>
              <a:rPr altLang="zh-CN" b="1" dirty="0" sz="2800" lang="en-US" smtClean="0">
                <a:latin typeface="Arial" panose="020B0604020202020204" pitchFamily="34" charset="0"/>
                <a:cs typeface="Arial" panose="020B0604020202020204" pitchFamily="34" charset="0"/>
              </a:rPr>
              <a:t>Transfer curve </a:t>
            </a:r>
            <a:r>
              <a:rPr altLang="en-US" b="1" dirty="0" sz="2800" lang="zh-CN" smtClean="0">
                <a:latin typeface="宋体" panose="02010600030101010101" pitchFamily="2" charset="-122"/>
                <a:ea typeface="宋体" panose="02010600030101010101" pitchFamily="2" charset="-122"/>
                <a:cs typeface="Arial" panose="020B0604020202020204" pitchFamily="34" charset="0"/>
              </a:rPr>
              <a:t>转移特性曲线</a:t>
            </a:r>
            <a:endParaRPr altLang="en-US" b="1" dirty="0" sz="2800" lang="zh-CN">
              <a:latin typeface="宋体" panose="02010600030101010101" pitchFamily="2" charset="-122"/>
              <a:ea typeface="宋体" panose="02010600030101010101" pitchFamily="2" charset="-122"/>
              <a:cs typeface="Arial" panose="020B0604020202020204" pitchFamily="34" charset="0"/>
            </a:endParaRPr>
          </a:p>
        </p:txBody>
      </p:sp>
      <p:grpSp>
        <p:nvGrpSpPr>
          <p:cNvPr id="136" name="组合 44"/>
          <p:cNvGrpSpPr/>
          <p:nvPr/>
        </p:nvGrpSpPr>
        <p:grpSpPr>
          <a:xfrm>
            <a:off x="916803" y="1445322"/>
            <a:ext cx="7553325" cy="3885934"/>
            <a:chOff x="1336756" y="2395345"/>
            <a:chExt cx="7553325" cy="3885934"/>
          </a:xfrm>
        </p:grpSpPr>
        <p:cxnSp>
          <p:nvCxnSpPr>
            <p:cNvPr id="3145745" name="直接箭头连接符 46"/>
            <p:cNvCxnSpPr>
              <a:cxnSpLocks/>
            </p:cNvCxnSpPr>
            <p:nvPr/>
          </p:nvCxnSpPr>
          <p:spPr>
            <a:xfrm flipV="1">
              <a:off x="4803747" y="2639864"/>
              <a:ext cx="0" cy="318800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46" name="直接箭头连接符 49"/>
            <p:cNvCxnSpPr>
              <a:cxnSpLocks/>
            </p:cNvCxnSpPr>
            <p:nvPr/>
          </p:nvCxnSpPr>
          <p:spPr>
            <a:xfrm>
              <a:off x="1336756" y="5834741"/>
              <a:ext cx="7116688"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013" name="文本框 51"/>
            <p:cNvSpPr txBox="1"/>
            <p:nvPr/>
          </p:nvSpPr>
          <p:spPr>
            <a:xfrm>
              <a:off x="4832772" y="239534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014" name="文本框 52"/>
            <p:cNvSpPr txBox="1"/>
            <p:nvPr/>
          </p:nvSpPr>
          <p:spPr>
            <a:xfrm>
              <a:off x="8129383" y="5745339"/>
              <a:ext cx="760698"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grpSp>
      <p:sp>
        <p:nvSpPr>
          <p:cNvPr id="1049015" name="文本框 56"/>
          <p:cNvSpPr txBox="1"/>
          <p:nvPr/>
        </p:nvSpPr>
        <p:spPr>
          <a:xfrm>
            <a:off x="4208893" y="4866757"/>
            <a:ext cx="76069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49016" name="矩形 79"/>
          <p:cNvSpPr/>
          <p:nvPr/>
        </p:nvSpPr>
        <p:spPr>
          <a:xfrm>
            <a:off x="5067605" y="4866757"/>
            <a:ext cx="949618"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a:t>
            </a:r>
            <a:r>
              <a:rPr altLang="zh-CN" baseline="-25000" b="1" dirty="0" sz="2000" lang="en-US" err="1" smtClean="0">
                <a:latin typeface="Arial" panose="020B0604020202020204" pitchFamily="34" charset="0"/>
                <a:cs typeface="Arial" panose="020B0604020202020204" pitchFamily="34" charset="0"/>
              </a:rPr>
              <a:t>th</a:t>
            </a:r>
            <a:r>
              <a:rPr altLang="zh-CN" baseline="-25000" b="1" dirty="0" sz="2000" lang="en-US" smtClean="0">
                <a:latin typeface="Arial" panose="020B0604020202020204" pitchFamily="34" charset="0"/>
                <a:cs typeface="Arial" panose="020B0604020202020204" pitchFamily="34" charset="0"/>
              </a:rPr>
              <a:t>) </a:t>
            </a:r>
            <a:endParaRPr altLang="en-US" dirty="0" sz="2000" lang="zh-CN"/>
          </a:p>
        </p:txBody>
      </p:sp>
      <p:sp>
        <p:nvSpPr>
          <p:cNvPr id="1049017" name="矩形 91"/>
          <p:cNvSpPr/>
          <p:nvPr/>
        </p:nvSpPr>
        <p:spPr>
          <a:xfrm>
            <a:off x="2338097" y="4876954"/>
            <a:ext cx="949618"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grpSp>
        <p:nvGrpSpPr>
          <p:cNvPr id="137" name="组合 6"/>
          <p:cNvGrpSpPr/>
          <p:nvPr/>
        </p:nvGrpSpPr>
        <p:grpSpPr>
          <a:xfrm>
            <a:off x="5263634" y="1450837"/>
            <a:ext cx="3498070" cy="3437071"/>
            <a:chOff x="5263634" y="1450837"/>
            <a:chExt cx="3498070" cy="3437071"/>
          </a:xfrm>
        </p:grpSpPr>
        <p:sp>
          <p:nvSpPr>
            <p:cNvPr id="1049018" name="任意多边形 30"/>
            <p:cNvSpPr/>
            <p:nvPr/>
          </p:nvSpPr>
          <p:spPr>
            <a:xfrm>
              <a:off x="5263634" y="2086568"/>
              <a:ext cx="1830451" cy="2801340"/>
            </a:xfrm>
            <a:custGeom>
              <a:avLst/>
              <a:gdLst>
                <a:gd name="connsiteX0" fmla="*/ 0 w 2253498"/>
                <a:gd name="connsiteY0" fmla="*/ 2790870 h 2801340"/>
                <a:gd name="connsiteX1" fmla="*/ 498370 w 2253498"/>
                <a:gd name="connsiteY1" fmla="*/ 2764868 h 2801340"/>
                <a:gd name="connsiteX2" fmla="*/ 966404 w 2253498"/>
                <a:gd name="connsiteY2" fmla="*/ 2491848 h 2801340"/>
                <a:gd name="connsiteX3" fmla="*/ 1469107 w 2253498"/>
                <a:gd name="connsiteY3" fmla="*/ 1724792 h 2801340"/>
                <a:gd name="connsiteX4" fmla="*/ 2253498 w 2253498"/>
                <a:gd name="connsiteY4" fmla="*/ 0 h 280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498" h="2801340">
                  <a:moveTo>
                    <a:pt x="0" y="2790870"/>
                  </a:moveTo>
                  <a:cubicBezTo>
                    <a:pt x="168651" y="2802787"/>
                    <a:pt x="337303" y="2814705"/>
                    <a:pt x="498370" y="2764868"/>
                  </a:cubicBezTo>
                  <a:cubicBezTo>
                    <a:pt x="659437" y="2715031"/>
                    <a:pt x="804615" y="2665194"/>
                    <a:pt x="966404" y="2491848"/>
                  </a:cubicBezTo>
                  <a:cubicBezTo>
                    <a:pt x="1128194" y="2318502"/>
                    <a:pt x="1254591" y="2140100"/>
                    <a:pt x="1469107" y="1724792"/>
                  </a:cubicBezTo>
                  <a:cubicBezTo>
                    <a:pt x="1683623" y="1309484"/>
                    <a:pt x="1968560" y="654742"/>
                    <a:pt x="2253498"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9" name="文本框 93"/>
            <p:cNvSpPr txBox="1"/>
            <p:nvPr/>
          </p:nvSpPr>
          <p:spPr>
            <a:xfrm>
              <a:off x="6017223" y="1450837"/>
              <a:ext cx="2744481" cy="461665"/>
            </a:xfrm>
            <a:prstGeom prst="rect"/>
            <a:noFill/>
          </p:spPr>
          <p:txBody>
            <a:bodyPr rtlCol="0" wrap="square">
              <a:spAutoFit/>
            </a:bodyPr>
            <a:p>
              <a:pPr algn="ctr"/>
              <a:r>
                <a:rPr altLang="zh-CN" b="1" dirty="0" sz="2400" lang="en-US" smtClean="0">
                  <a:solidFill>
                    <a:srgbClr val="C00000"/>
                  </a:solidFill>
                  <a:latin typeface="Arial" panose="020B0604020202020204" pitchFamily="34" charset="0"/>
                  <a:cs typeface="Arial" panose="020B0604020202020204" pitchFamily="34" charset="0"/>
                </a:rPr>
                <a:t>Enhanced NMOS</a:t>
              </a:r>
              <a:endParaRPr altLang="en-US" b="1" dirty="0" sz="2400" lang="zh-CN">
                <a:solidFill>
                  <a:srgbClr val="C00000"/>
                </a:solidFill>
                <a:latin typeface="Arial" panose="020B0604020202020204" pitchFamily="34" charset="0"/>
                <a:cs typeface="Arial" panose="020B0604020202020204" pitchFamily="34" charset="0"/>
              </a:endParaRPr>
            </a:p>
          </p:txBody>
        </p:sp>
      </p:grpSp>
      <p:grpSp>
        <p:nvGrpSpPr>
          <p:cNvPr id="138" name="组合 3"/>
          <p:cNvGrpSpPr/>
          <p:nvPr/>
        </p:nvGrpSpPr>
        <p:grpSpPr>
          <a:xfrm>
            <a:off x="2750366" y="1783617"/>
            <a:ext cx="4203008" cy="3103751"/>
            <a:chOff x="2750366" y="1783617"/>
            <a:chExt cx="4203008" cy="3103751"/>
          </a:xfrm>
        </p:grpSpPr>
        <p:sp>
          <p:nvSpPr>
            <p:cNvPr id="1049020" name="任意多边形 92"/>
            <p:cNvSpPr/>
            <p:nvPr/>
          </p:nvSpPr>
          <p:spPr>
            <a:xfrm>
              <a:off x="2750366" y="2175742"/>
              <a:ext cx="2624137" cy="2711626"/>
            </a:xfrm>
            <a:custGeom>
              <a:avLst/>
              <a:gdLst>
                <a:gd name="connsiteX0" fmla="*/ 0 w 2253498"/>
                <a:gd name="connsiteY0" fmla="*/ 2790870 h 2801340"/>
                <a:gd name="connsiteX1" fmla="*/ 498370 w 2253498"/>
                <a:gd name="connsiteY1" fmla="*/ 2764868 h 2801340"/>
                <a:gd name="connsiteX2" fmla="*/ 966404 w 2253498"/>
                <a:gd name="connsiteY2" fmla="*/ 2491848 h 2801340"/>
                <a:gd name="connsiteX3" fmla="*/ 1469107 w 2253498"/>
                <a:gd name="connsiteY3" fmla="*/ 1724792 h 2801340"/>
                <a:gd name="connsiteX4" fmla="*/ 2253498 w 2253498"/>
                <a:gd name="connsiteY4" fmla="*/ 0 h 280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498" h="2801340">
                  <a:moveTo>
                    <a:pt x="0" y="2790870"/>
                  </a:moveTo>
                  <a:cubicBezTo>
                    <a:pt x="168651" y="2802787"/>
                    <a:pt x="337303" y="2814705"/>
                    <a:pt x="498370" y="2764868"/>
                  </a:cubicBezTo>
                  <a:cubicBezTo>
                    <a:pt x="659437" y="2715031"/>
                    <a:pt x="804615" y="2665194"/>
                    <a:pt x="966404" y="2491848"/>
                  </a:cubicBezTo>
                  <a:cubicBezTo>
                    <a:pt x="1128194" y="2318502"/>
                    <a:pt x="1254591" y="2140100"/>
                    <a:pt x="1469107" y="1724792"/>
                  </a:cubicBezTo>
                  <a:cubicBezTo>
                    <a:pt x="1683623" y="1309484"/>
                    <a:pt x="1968560" y="654742"/>
                    <a:pt x="2253498" y="0"/>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1" name="文本框 94"/>
            <p:cNvSpPr txBox="1"/>
            <p:nvPr/>
          </p:nvSpPr>
          <p:spPr>
            <a:xfrm>
              <a:off x="4208893" y="1783617"/>
              <a:ext cx="2744481" cy="461665"/>
            </a:xfrm>
            <a:prstGeom prst="rect"/>
            <a:noFill/>
          </p:spPr>
          <p:txBody>
            <a:bodyPr rtlCol="0" wrap="square">
              <a:spAutoFit/>
            </a:bodyPr>
            <a:p>
              <a:pPr algn="ctr"/>
              <a:r>
                <a:rPr altLang="zh-CN" b="1" dirty="0" sz="2400" lang="en-US" smtClean="0">
                  <a:solidFill>
                    <a:srgbClr val="00B0F0"/>
                  </a:solidFill>
                  <a:latin typeface="Arial" panose="020B0604020202020204" pitchFamily="34" charset="0"/>
                  <a:cs typeface="Arial" panose="020B0604020202020204" pitchFamily="34" charset="0"/>
                </a:rPr>
                <a:t>Depleted NMOS</a:t>
              </a:r>
              <a:endParaRPr altLang="en-US" b="1" dirty="0" sz="2400" lang="zh-CN">
                <a:solidFill>
                  <a:srgbClr val="00B0F0"/>
                </a:solidFill>
                <a:latin typeface="Arial" panose="020B0604020202020204" pitchFamily="34" charset="0"/>
                <a:cs typeface="Arial" panose="020B0604020202020204" pitchFamily="34" charset="0"/>
              </a:endParaRPr>
            </a:p>
          </p:txBody>
        </p:sp>
      </p:grpSp>
      <p:grpSp>
        <p:nvGrpSpPr>
          <p:cNvPr id="139" name="组合 2"/>
          <p:cNvGrpSpPr/>
          <p:nvPr/>
        </p:nvGrpSpPr>
        <p:grpSpPr>
          <a:xfrm>
            <a:off x="1838967" y="3434465"/>
            <a:ext cx="2744481" cy="1453173"/>
            <a:chOff x="1838967" y="3434465"/>
            <a:chExt cx="2744481" cy="1453173"/>
          </a:xfrm>
        </p:grpSpPr>
        <p:sp>
          <p:nvSpPr>
            <p:cNvPr id="1049022" name="任意多边形 18"/>
            <p:cNvSpPr/>
            <p:nvPr/>
          </p:nvSpPr>
          <p:spPr>
            <a:xfrm>
              <a:off x="2737766" y="3558646"/>
              <a:ext cx="1633429" cy="1328992"/>
            </a:xfrm>
            <a:custGeom>
              <a:avLst/>
              <a:gdLst>
                <a:gd name="connsiteX0" fmla="*/ 0 w 2253498"/>
                <a:gd name="connsiteY0" fmla="*/ 2790870 h 2801340"/>
                <a:gd name="connsiteX1" fmla="*/ 498370 w 2253498"/>
                <a:gd name="connsiteY1" fmla="*/ 2764868 h 2801340"/>
                <a:gd name="connsiteX2" fmla="*/ 966404 w 2253498"/>
                <a:gd name="connsiteY2" fmla="*/ 2491848 h 2801340"/>
                <a:gd name="connsiteX3" fmla="*/ 1469107 w 2253498"/>
                <a:gd name="connsiteY3" fmla="*/ 1724792 h 2801340"/>
                <a:gd name="connsiteX4" fmla="*/ 2253498 w 2253498"/>
                <a:gd name="connsiteY4" fmla="*/ 0 h 280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498" h="2801340">
                  <a:moveTo>
                    <a:pt x="0" y="2790870"/>
                  </a:moveTo>
                  <a:cubicBezTo>
                    <a:pt x="168651" y="2802787"/>
                    <a:pt x="337303" y="2814705"/>
                    <a:pt x="498370" y="2764868"/>
                  </a:cubicBezTo>
                  <a:cubicBezTo>
                    <a:pt x="659437" y="2715031"/>
                    <a:pt x="804615" y="2665194"/>
                    <a:pt x="966404" y="2491848"/>
                  </a:cubicBezTo>
                  <a:cubicBezTo>
                    <a:pt x="1128194" y="2318502"/>
                    <a:pt x="1254591" y="2140100"/>
                    <a:pt x="1469107" y="1724792"/>
                  </a:cubicBezTo>
                  <a:cubicBezTo>
                    <a:pt x="1683623" y="1309484"/>
                    <a:pt x="1968560" y="654742"/>
                    <a:pt x="2253498"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23" name="文本框 19"/>
            <p:cNvSpPr txBox="1"/>
            <p:nvPr/>
          </p:nvSpPr>
          <p:spPr>
            <a:xfrm>
              <a:off x="1838967" y="3434465"/>
              <a:ext cx="2744481"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N-type JFET</a:t>
              </a:r>
              <a:endParaRPr altLang="en-US" b="1" dirty="0" sz="240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37"/>
                                        </p:tgtEl>
                                        <p:attrNameLst>
                                          <p:attrName>style.visibility</p:attrName>
                                        </p:attrNameLst>
                                      </p:cBhvr>
                                      <p:to>
                                        <p:strVal val="visible"/>
                                      </p:to>
                                    </p:set>
                                    <p:animEffect transition="in" filter="wipe(down)">
                                      <p:cBhvr>
                                        <p:cTn dur="500" id="7"/>
                                        <p:tgtEl>
                                          <p:spTgt spid="13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38"/>
                                        </p:tgtEl>
                                        <p:attrNameLst>
                                          <p:attrName>style.visibility</p:attrName>
                                        </p:attrNameLst>
                                      </p:cBhvr>
                                      <p:to>
                                        <p:strVal val="visible"/>
                                      </p:to>
                                    </p:set>
                                    <p:animEffect transition="in" filter="wipe(down)">
                                      <p:cBhvr>
                                        <p:cTn dur="500" id="12"/>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972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54" name="组合 6"/>
          <p:cNvGrpSpPr/>
          <p:nvPr/>
        </p:nvGrpSpPr>
        <p:grpSpPr>
          <a:xfrm>
            <a:off x="820830" y="1148587"/>
            <a:ext cx="3273312" cy="2502592"/>
            <a:chOff x="715376" y="3883036"/>
            <a:chExt cx="3273312" cy="2502592"/>
          </a:xfrm>
        </p:grpSpPr>
        <p:grpSp>
          <p:nvGrpSpPr>
            <p:cNvPr id="255" name="组合 151"/>
            <p:cNvGrpSpPr/>
            <p:nvPr/>
          </p:nvGrpSpPr>
          <p:grpSpPr>
            <a:xfrm>
              <a:off x="715376" y="3883036"/>
              <a:ext cx="3273312" cy="2502592"/>
              <a:chOff x="4784967" y="4031378"/>
              <a:chExt cx="3273312" cy="2502592"/>
            </a:xfrm>
          </p:grpSpPr>
          <p:grpSp>
            <p:nvGrpSpPr>
              <p:cNvPr id="256" name="组合 188"/>
              <p:cNvGrpSpPr/>
              <p:nvPr/>
            </p:nvGrpSpPr>
            <p:grpSpPr>
              <a:xfrm>
                <a:off x="4784967" y="4031378"/>
                <a:ext cx="3273312" cy="2502592"/>
                <a:chOff x="4784967" y="4031378"/>
                <a:chExt cx="3273312" cy="2502592"/>
              </a:xfrm>
            </p:grpSpPr>
            <p:grpSp>
              <p:nvGrpSpPr>
                <p:cNvPr id="257" name="组合 191"/>
                <p:cNvGrpSpPr/>
                <p:nvPr/>
              </p:nvGrpSpPr>
              <p:grpSpPr>
                <a:xfrm>
                  <a:off x="4784967" y="4031378"/>
                  <a:ext cx="3273312" cy="2502592"/>
                  <a:chOff x="4784967" y="4031378"/>
                  <a:chExt cx="3273312" cy="2502592"/>
                </a:xfrm>
              </p:grpSpPr>
              <p:grpSp>
                <p:nvGrpSpPr>
                  <p:cNvPr id="258" name="组合 206"/>
                  <p:cNvGrpSpPr/>
                  <p:nvPr/>
                </p:nvGrpSpPr>
                <p:grpSpPr>
                  <a:xfrm>
                    <a:off x="4784967" y="4031378"/>
                    <a:ext cx="3046418" cy="2502592"/>
                    <a:chOff x="3045750" y="2501815"/>
                    <a:chExt cx="3046418" cy="2502592"/>
                  </a:xfrm>
                </p:grpSpPr>
                <p:grpSp>
                  <p:nvGrpSpPr>
                    <p:cNvPr id="259" name="Group 229"/>
                    <p:cNvGrpSpPr/>
                    <p:nvPr/>
                  </p:nvGrpSpPr>
                  <p:grpSpPr bwMode="auto">
                    <a:xfrm>
                      <a:off x="3045750" y="2501815"/>
                      <a:ext cx="3046418" cy="2439987"/>
                      <a:chOff x="2809" y="1567"/>
                      <a:chExt cx="1919" cy="1537"/>
                    </a:xfrm>
                  </p:grpSpPr>
                  <p:sp>
                    <p:nvSpPr>
                      <p:cNvPr id="1049726"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27" name="Rectangle 178"/>
                      <p:cNvSpPr>
                        <a:spLocks noChangeArrowheads="1"/>
                      </p:cNvSpPr>
                      <p:nvPr/>
                    </p:nvSpPr>
                    <p:spPr bwMode="auto">
                      <a:xfrm>
                        <a:off x="3162" y="2219"/>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28" name="Line 179"/>
                      <p:cNvSpPr>
                        <a:spLocks noChangeShapeType="1"/>
                      </p:cNvSpPr>
                      <p:nvPr/>
                    </p:nvSpPr>
                    <p:spPr bwMode="auto">
                      <a:xfrm flipV="1">
                        <a:off x="3215" y="1868"/>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29" name="Line 180"/>
                      <p:cNvSpPr>
                        <a:spLocks noChangeShapeType="1"/>
                      </p:cNvSpPr>
                      <p:nvPr/>
                    </p:nvSpPr>
                    <p:spPr bwMode="auto">
                      <a:xfrm flipV="1">
                        <a:off x="3213" y="2564"/>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30" name="Line 181"/>
                      <p:cNvSpPr>
                        <a:spLocks noChangeShapeType="1"/>
                      </p:cNvSpPr>
                      <p:nvPr/>
                    </p:nvSpPr>
                    <p:spPr bwMode="auto">
                      <a:xfrm>
                        <a:off x="2897" y="2960"/>
                        <a:ext cx="163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31" name="Line 190"/>
                      <p:cNvSpPr>
                        <a:spLocks noChangeShapeType="1"/>
                      </p:cNvSpPr>
                      <p:nvPr/>
                    </p:nvSpPr>
                    <p:spPr bwMode="auto">
                      <a:xfrm>
                        <a:off x="2886" y="1863"/>
                        <a:ext cx="76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33"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 spid="_x0000_s12321" imgH="164880" imgW="152280" progId="Equation.3">
                              <p:embed/>
                            </p:oleObj>
                          </mc:Choice>
                          <mc:Fallback>
                            <p:oleObj name="Equation" r:id="rId1" spid="" imgH="164880" imgW="152280" progId="Equation.3">
                              <p:embed/>
                              <p:pic>
                                <p:nvPicPr>
                                  <p:cNvPr id="2097217" name="Object 195"/>
                                  <p:cNvPicPr>
                                    <a:picLocks noChangeAspect="1" noChangeArrowheads="1"/>
                                  </p:cNvPicPr>
                                  <p:nvPr/>
                                </p:nvPicPr>
                                <p:blipFill>
                                  <a:blip xmlns:r="http://schemas.openxmlformats.org/officeDocument/2006/relationships" r:embed="rId2">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732" name="Oval 207"/>
                      <p:cNvSpPr>
                        <a:spLocks noChangeArrowheads="1"/>
                      </p:cNvSpPr>
                      <p:nvPr/>
                    </p:nvSpPr>
                    <p:spPr bwMode="auto">
                      <a:xfrm>
                        <a:off x="2811"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33" name="Rectangle 219"/>
                      <p:cNvSpPr>
                        <a:spLocks noChangeArrowheads="1"/>
                      </p:cNvSpPr>
                      <p:nvPr/>
                    </p:nvSpPr>
                    <p:spPr bwMode="auto">
                      <a:xfrm>
                        <a:off x="4659" y="272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734" name="Rectangle 220"/>
                      <p:cNvSpPr>
                        <a:spLocks noChangeArrowheads="1"/>
                      </p:cNvSpPr>
                      <p:nvPr/>
                    </p:nvSpPr>
                    <p:spPr bwMode="auto">
                      <a:xfrm>
                        <a:off x="4647" y="2281"/>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735" name="Oval 225"/>
                      <p:cNvSpPr>
                        <a:spLocks noChangeArrowheads="1"/>
                      </p:cNvSpPr>
                      <p:nvPr/>
                    </p:nvSpPr>
                    <p:spPr bwMode="auto">
                      <a:xfrm>
                        <a:off x="2809"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736" name="文本框 209"/>
                    <p:cNvSpPr txBox="1">
                      <a:spLocks noChangeAspect="1" noMove="1" noResize="1" noRot="1" noAdjustHandles="1" noEditPoints="1" noChangeArrowheads="1" noChangeShapeType="1" noTextEdit="1"/>
                    </p:cNvSpPr>
                    <p:nvPr/>
                  </p:nvSpPr>
                  <p:spPr>
                    <a:xfrm>
                      <a:off x="3235470" y="3688570"/>
                      <a:ext cx="355738" cy="307777"/>
                    </a:xfrm>
                    <a:prstGeom prst="rect"/>
                    <a:blipFill>
                      <a:blip xmlns:r="http://schemas.openxmlformats.org/officeDocument/2006/relationships" r:embed="rId3"/>
                      <a:stretch>
                        <a:fillRect l="-17241" r="-8621" b="-15686"/>
                      </a:stretch>
                    </a:blipFill>
                  </p:spPr>
                  <p:txBody>
                    <a:bodyPr/>
                    <a:p>
                      <a:r>
                        <a:rPr altLang="en-US" lang="zh-CN">
                          <a:noFill/>
                        </a:rPr>
                        <a:t> </a:t>
                      </a:r>
                    </a:p>
                  </p:txBody>
                </p:sp>
                <p:sp>
                  <p:nvSpPr>
                    <p:cNvPr id="1049737" name="文本框 212"/>
                    <p:cNvSpPr txBox="1"/>
                    <p:nvPr/>
                  </p:nvSpPr>
                  <p:spPr>
                    <a:xfrm>
                      <a:off x="4150206" y="2574929"/>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738" name="文本框 213"/>
                    <p:cNvSpPr txBox="1"/>
                    <p:nvPr/>
                  </p:nvSpPr>
                  <p:spPr>
                    <a:xfrm>
                      <a:off x="4094162" y="3530813"/>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739" name="文本框 214"/>
                    <p:cNvSpPr txBox="1"/>
                    <p:nvPr/>
                  </p:nvSpPr>
                  <p:spPr>
                    <a:xfrm>
                      <a:off x="4669713" y="4665853"/>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740" name="椭圆 215"/>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1" name="椭圆 217"/>
                    <p:cNvSpPr/>
                    <p:nvPr/>
                  </p:nvSpPr>
                  <p:spPr>
                    <a:xfrm>
                      <a:off x="3648642"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2" name="椭圆 218"/>
                    <p:cNvSpPr/>
                    <p:nvPr/>
                  </p:nvSpPr>
                  <p:spPr>
                    <a:xfrm>
                      <a:off x="3646298"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43" name="Oval 225"/>
                  <p:cNvSpPr>
                    <a:spLocks noChangeArrowheads="1"/>
                  </p:cNvSpPr>
                  <p:nvPr/>
                </p:nvSpPr>
                <p:spPr bwMode="auto">
                  <a:xfrm>
                    <a:off x="6126397" y="4444632"/>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44" name="矩形 202"/>
                  <p:cNvSpPr>
                    <a:spLocks noChangeAspect="1" noMove="1" noResize="1" noRot="1" noAdjustHandles="1" noEditPoints="1" noChangeArrowheads="1" noChangeShapeType="1" noTextEdit="1"/>
                  </p:cNvSpPr>
                  <p:nvPr/>
                </p:nvSpPr>
                <p:spPr>
                  <a:xfrm>
                    <a:off x="5383630" y="5587190"/>
                    <a:ext cx="874149" cy="410497"/>
                  </a:xfrm>
                  <a:prstGeom prst="rect"/>
                  <a:blipFill>
                    <a:blip xmlns:r="http://schemas.openxmlformats.org/officeDocument/2006/relationships" r:embed="rId4"/>
                    <a:stretch>
                      <a:fillRect b="-4478"/>
                    </a:stretch>
                  </a:blipFill>
                </p:spPr>
                <p:txBody>
                  <a:bodyPr/>
                  <a:p>
                    <a:r>
                      <a:rPr altLang="en-US" lang="zh-CN">
                        <a:noFill/>
                      </a:rPr>
                      <a:t> </a:t>
                    </a:r>
                  </a:p>
                </p:txBody>
              </p:sp>
              <p:cxnSp>
                <p:nvCxnSpPr>
                  <p:cNvPr id="3145791" name="直接箭头连接符 203"/>
                  <p:cNvCxnSpPr>
                    <a:cxnSpLocks/>
                  </p:cNvCxnSpPr>
                  <p:nvPr/>
                </p:nvCxnSpPr>
                <p:spPr>
                  <a:xfrm flipV="1">
                    <a:off x="6149741" y="5566341"/>
                    <a:ext cx="0" cy="363701"/>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745" name="矩形 205"/>
                  <p:cNvSpPr>
                    <a:spLocks noChangeAspect="1" noMove="1" noResize="1" noRot="1" noAdjustHandles="1" noEditPoints="1" noChangeArrowheads="1" noChangeShapeType="1" noTextEdit="1"/>
                  </p:cNvSpPr>
                  <p:nvPr/>
                </p:nvSpPr>
                <p:spPr>
                  <a:xfrm>
                    <a:off x="7629710" y="5522521"/>
                    <a:ext cx="428569" cy="409856"/>
                  </a:xfrm>
                  <a:prstGeom prst="rect"/>
                  <a:blipFill>
                    <a:blip xmlns:r="http://schemas.openxmlformats.org/officeDocument/2006/relationships" r:embed="rId5"/>
                    <a:stretch>
                      <a:fillRect/>
                    </a:stretch>
                  </a:blipFill>
                </p:spPr>
                <p:txBody>
                  <a:bodyPr/>
                  <a:p>
                    <a:r>
                      <a:rPr altLang="en-US" lang="zh-CN">
                        <a:noFill/>
                      </a:rPr>
                      <a:t> </a:t>
                    </a:r>
                  </a:p>
                </p:txBody>
              </p:sp>
            </p:grpSp>
            <p:sp>
              <p:nvSpPr>
                <p:cNvPr id="1049746" name="Rectangle 196"/>
                <p:cNvSpPr>
                  <a:spLocks noChangeArrowheads="1"/>
                </p:cNvSpPr>
                <p:nvPr/>
              </p:nvSpPr>
              <p:spPr bwMode="auto">
                <a:xfrm>
                  <a:off x="6075286" y="4874530"/>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_</a:t>
                  </a:r>
                </a:p>
              </p:txBody>
            </p:sp>
            <p:sp>
              <p:nvSpPr>
                <p:cNvPr id="1049747" name="Rectangle 208"/>
                <p:cNvSpPr>
                  <a:spLocks noChangeArrowheads="1"/>
                </p:cNvSpPr>
                <p:nvPr/>
              </p:nvSpPr>
              <p:spPr bwMode="auto">
                <a:xfrm>
                  <a:off x="6066876" y="4489148"/>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748" name="矩形 197"/>
                <p:cNvSpPr>
                  <a:spLocks noChangeAspect="1" noMove="1" noResize="1" noRot="1" noAdjustHandles="1" noEditPoints="1" noChangeArrowheads="1" noChangeShapeType="1" noTextEdit="1"/>
                </p:cNvSpPr>
                <p:nvPr/>
              </p:nvSpPr>
              <p:spPr>
                <a:xfrm>
                  <a:off x="5964407" y="4665554"/>
                  <a:ext cx="428569" cy="445956"/>
                </a:xfrm>
                <a:prstGeom prst="rect"/>
                <a:blipFill>
                  <a:blip xmlns:r="http://schemas.openxmlformats.org/officeDocument/2006/relationships" r:embed="rId6"/>
                  <a:stretch>
                    <a:fillRect r="-21429" b="-4054"/>
                  </a:stretch>
                </a:blipFill>
              </p:spPr>
              <p:txBody>
                <a:bodyPr/>
                <a:p>
                  <a:r>
                    <a:rPr altLang="en-US" lang="zh-CN">
                      <a:noFill/>
                    </a:rPr>
                    <a:t> </a:t>
                  </a:r>
                </a:p>
              </p:txBody>
            </p:sp>
          </p:grpSp>
          <p:sp>
            <p:nvSpPr>
              <p:cNvPr id="1049749" name="Line 185"/>
              <p:cNvSpPr>
                <a:spLocks noChangeShapeType="1"/>
              </p:cNvSpPr>
              <p:nvPr/>
            </p:nvSpPr>
            <p:spPr bwMode="auto">
              <a:xfrm>
                <a:off x="6897922" y="5285502"/>
                <a:ext cx="0" cy="119132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50" name="Line 190"/>
              <p:cNvSpPr>
                <a:spLocks noChangeShapeType="1"/>
              </p:cNvSpPr>
              <p:nvPr/>
            </p:nvSpPr>
            <p:spPr bwMode="auto">
              <a:xfrm>
                <a:off x="6248636" y="5285502"/>
                <a:ext cx="1289856" cy="0"/>
              </a:xfrm>
              <a:prstGeom prst="line"/>
              <a:noFill/>
              <a:ln w="38100">
                <a:solidFill>
                  <a:schemeClr val="tx1"/>
                </a:solidFill>
                <a:round/>
                <a:headEnd/>
                <a:tailEnd type="none" w="med" len="me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51" name="Rectangle 214"/>
              <p:cNvSpPr>
                <a:spLocks noChangeArrowheads="1"/>
              </p:cNvSpPr>
              <p:nvPr/>
            </p:nvSpPr>
            <p:spPr bwMode="auto">
              <a:xfrm>
                <a:off x="6824886" y="5522869"/>
                <a:ext cx="160635" cy="431109"/>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752" name="文本框 186"/>
              <p:cNvSpPr txBox="1">
                <a:spLocks noChangeAspect="1" noMove="1" noResize="1" noRot="1" noAdjustHandles="1" noEditPoints="1" noChangeArrowheads="1" noChangeShapeType="1" noTextEdit="1"/>
              </p:cNvSpPr>
              <p:nvPr/>
            </p:nvSpPr>
            <p:spPr>
              <a:xfrm>
                <a:off x="6513323" y="5553772"/>
                <a:ext cx="338105" cy="307777"/>
              </a:xfrm>
              <a:prstGeom prst="rect"/>
              <a:blipFill>
                <a:blip xmlns:r="http://schemas.openxmlformats.org/officeDocument/2006/relationships" r:embed="rId7"/>
                <a:stretch>
                  <a:fillRect l="-16071" r="-5357" b="-15686"/>
                </a:stretch>
              </a:blipFill>
            </p:spPr>
            <p:txBody>
              <a:bodyPr/>
              <a:p>
                <a:r>
                  <a:rPr altLang="en-US" lang="zh-CN">
                    <a:noFill/>
                  </a:rPr>
                  <a:t> </a:t>
                </a:r>
              </a:p>
            </p:txBody>
          </p:sp>
          <p:sp>
            <p:nvSpPr>
              <p:cNvPr id="1049753" name="Oval 225"/>
              <p:cNvSpPr>
                <a:spLocks noChangeArrowheads="1"/>
              </p:cNvSpPr>
              <p:nvPr/>
            </p:nvSpPr>
            <p:spPr bwMode="auto">
              <a:xfrm>
                <a:off x="6132844" y="5219875"/>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754" name="Line 185"/>
            <p:cNvSpPr>
              <a:spLocks noChangeShapeType="1"/>
            </p:cNvSpPr>
            <p:nvPr/>
          </p:nvSpPr>
          <p:spPr bwMode="auto">
            <a:xfrm>
              <a:off x="2323385" y="5133986"/>
              <a:ext cx="0" cy="96043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755" name="等腰三角形 270"/>
            <p:cNvSpPr/>
            <p:nvPr/>
          </p:nvSpPr>
          <p:spPr>
            <a:xfrm>
              <a:off x="2179571" y="532290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56" name="等腰三角形 274"/>
            <p:cNvSpPr/>
            <p:nvPr/>
          </p:nvSpPr>
          <p:spPr>
            <a:xfrm flipV="1">
              <a:off x="2179570" y="5572927"/>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57" name="Line 180"/>
          <p:cNvSpPr>
            <a:spLocks noChangeShapeType="1"/>
          </p:cNvSpPr>
          <p:nvPr/>
        </p:nvSpPr>
        <p:spPr bwMode="auto">
          <a:xfrm flipV="1">
            <a:off x="881949" y="1695313"/>
            <a:ext cx="0" cy="158846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cxnSp>
        <p:nvCxnSpPr>
          <p:cNvPr id="3145792" name="直接箭头连接符 117"/>
          <p:cNvCxnSpPr>
            <a:cxnSpLocks/>
          </p:cNvCxnSpPr>
          <p:nvPr/>
        </p:nvCxnSpPr>
        <p:spPr>
          <a:xfrm rot="5400000" flipH="1">
            <a:off x="3305482" y="2047797"/>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758" name="矩形 118"/>
          <p:cNvSpPr>
            <a:spLocks noChangeAspect="1" noMove="1" noResize="1" noRot="1" noAdjustHandles="1" noEditPoints="1" noChangeArrowheads="1" noChangeShapeType="1" noTextEdit="1"/>
          </p:cNvSpPr>
          <p:nvPr/>
        </p:nvSpPr>
        <p:spPr>
          <a:xfrm>
            <a:off x="3124354" y="1822362"/>
            <a:ext cx="428569" cy="409856"/>
          </a:xfrm>
          <a:prstGeom prst="rect"/>
          <a:blipFill>
            <a:blip xmlns:r="http://schemas.openxmlformats.org/officeDocument/2006/relationships" r:embed="rId8"/>
            <a:stretch>
              <a:fillRect/>
            </a:stretch>
          </a:blipFill>
        </p:spPr>
        <p:txBody>
          <a:bodyPr/>
          <a:p>
            <a:r>
              <a:rPr altLang="en-US" lang="zh-CN">
                <a:noFill/>
              </a:rPr>
              <a:t> </a:t>
            </a:r>
          </a:p>
        </p:txBody>
      </p:sp>
      <p:sp>
        <p:nvSpPr>
          <p:cNvPr id="1049759" name="文本框 119"/>
          <p:cNvSpPr txBox="1">
            <a:spLocks noChangeAspect="1" noMove="1" noResize="1" noRot="1" noAdjustHandles="1" noEditPoints="1" noChangeArrowheads="1" noChangeShapeType="1" noTextEdit="1"/>
          </p:cNvSpPr>
          <p:nvPr/>
        </p:nvSpPr>
        <p:spPr>
          <a:xfrm>
            <a:off x="5613325" y="1311305"/>
            <a:ext cx="1203150" cy="838884"/>
          </a:xfrm>
          <a:prstGeom prst="rect"/>
          <a:blipFill>
            <a:blip xmlns:r="http://schemas.openxmlformats.org/officeDocument/2006/relationships" r:embed="rId9"/>
            <a:stretch>
              <a:fillRect/>
            </a:stretch>
          </a:blipFill>
        </p:spPr>
        <p:txBody>
          <a:bodyPr/>
          <a:p>
            <a:r>
              <a:rPr altLang="en-US" lang="zh-CN">
                <a:noFill/>
              </a:rPr>
              <a:t> </a:t>
            </a:r>
          </a:p>
        </p:txBody>
      </p:sp>
      <p:sp>
        <p:nvSpPr>
          <p:cNvPr id="1049760" name="Rectangle 67"/>
          <p:cNvSpPr>
            <a:spLocks noChangeArrowheads="1"/>
          </p:cNvSpPr>
          <p:nvPr/>
        </p:nvSpPr>
        <p:spPr bwMode="auto">
          <a:xfrm>
            <a:off x="5042906" y="625102"/>
            <a:ext cx="2874330"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Output resistance</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761" name="文本框 122"/>
          <p:cNvSpPr txBox="1">
            <a:spLocks noChangeAspect="1" noMove="1" noResize="1" noRot="1" noAdjustHandles="1" noEditPoints="1" noChangeArrowheads="1" noChangeShapeType="1" noTextEdit="1"/>
          </p:cNvSpPr>
          <p:nvPr/>
        </p:nvSpPr>
        <p:spPr>
          <a:xfrm>
            <a:off x="5369809" y="2359814"/>
            <a:ext cx="1864165" cy="424283"/>
          </a:xfrm>
          <a:prstGeom prst="rect"/>
          <a:blipFill>
            <a:blip xmlns:r="http://schemas.openxmlformats.org/officeDocument/2006/relationships" r:embed="rId10"/>
            <a:stretch>
              <a:fillRect/>
            </a:stretch>
          </a:blipFill>
        </p:spPr>
        <p:txBody>
          <a:bodyPr/>
          <a:p>
            <a:r>
              <a:rPr altLang="en-US" lang="zh-CN">
                <a:noFill/>
              </a:rPr>
              <a:t> </a:t>
            </a:r>
          </a:p>
        </p:txBody>
      </p:sp>
      <p:sp>
        <p:nvSpPr>
          <p:cNvPr id="1049762" name="文本框 123"/>
          <p:cNvSpPr txBox="1">
            <a:spLocks noChangeAspect="1" noMove="1" noResize="1" noRot="1" noAdjustHandles="1" noEditPoints="1" noChangeArrowheads="1" noChangeShapeType="1" noTextEdit="1"/>
          </p:cNvSpPr>
          <p:nvPr/>
        </p:nvSpPr>
        <p:spPr>
          <a:xfrm>
            <a:off x="4952681" y="2993722"/>
            <a:ext cx="2986074" cy="424283"/>
          </a:xfrm>
          <a:prstGeom prst="rect"/>
          <a:blipFill>
            <a:blip xmlns:r="http://schemas.openxmlformats.org/officeDocument/2006/relationships" r:embed="rId11"/>
            <a:stretch>
              <a:fillRect/>
            </a:stretch>
          </a:blipFill>
        </p:spPr>
        <p:txBody>
          <a:bodyPr/>
          <a:p>
            <a:r>
              <a:rPr altLang="en-US" lang="zh-CN">
                <a:noFill/>
              </a:rPr>
              <a:t> </a:t>
            </a:r>
          </a:p>
        </p:txBody>
      </p:sp>
      <p:sp>
        <p:nvSpPr>
          <p:cNvPr id="1049763" name="文本框 124"/>
          <p:cNvSpPr txBox="1">
            <a:spLocks noChangeAspect="1" noMove="1" noResize="1" noRot="1" noAdjustHandles="1" noEditPoints="1" noChangeArrowheads="1" noChangeShapeType="1" noTextEdit="1"/>
          </p:cNvSpPr>
          <p:nvPr/>
        </p:nvSpPr>
        <p:spPr>
          <a:xfrm>
            <a:off x="5032799" y="3627630"/>
            <a:ext cx="2825838" cy="831959"/>
          </a:xfrm>
          <a:prstGeom prst="rect"/>
          <a:blipFill>
            <a:blip xmlns:r="http://schemas.openxmlformats.org/officeDocument/2006/relationships" r:embed="rId12"/>
            <a:stretch>
              <a:fillRect/>
            </a:stretch>
          </a:blipFill>
        </p:spPr>
        <p:txBody>
          <a:bodyPr/>
          <a:p>
            <a:r>
              <a:rPr altLang="en-US" lang="zh-CN">
                <a:noFill/>
              </a:rPr>
              <a:t> </a:t>
            </a:r>
          </a:p>
        </p:txBody>
      </p:sp>
      <p:sp>
        <p:nvSpPr>
          <p:cNvPr id="1049764" name="文本框 125"/>
          <p:cNvSpPr txBox="1">
            <a:spLocks noChangeAspect="1" noMove="1" noResize="1" noRot="1" noAdjustHandles="1" noEditPoints="1" noChangeArrowheads="1" noChangeShapeType="1" noTextEdit="1"/>
          </p:cNvSpPr>
          <p:nvPr/>
        </p:nvSpPr>
        <p:spPr>
          <a:xfrm>
            <a:off x="4564490" y="4785659"/>
            <a:ext cx="3587200" cy="1054263"/>
          </a:xfrm>
          <a:prstGeom prst="rect"/>
          <a:blipFill>
            <a:blip xmlns:r="http://schemas.openxmlformats.org/officeDocument/2006/relationships" r:embed="rId13"/>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61"/>
                                        </p:tgtEl>
                                        <p:attrNameLst>
                                          <p:attrName>style.visibility</p:attrName>
                                        </p:attrNameLst>
                                      </p:cBhvr>
                                      <p:to>
                                        <p:strVal val="visible"/>
                                      </p:to>
                                    </p:set>
                                    <p:animEffect transition="in" filter="wipe(down)">
                                      <p:cBhvr>
                                        <p:cTn dur="500" id="7"/>
                                        <p:tgtEl>
                                          <p:spTgt spid="104976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762"/>
                                        </p:tgtEl>
                                        <p:attrNameLst>
                                          <p:attrName>style.visibility</p:attrName>
                                        </p:attrNameLst>
                                      </p:cBhvr>
                                      <p:to>
                                        <p:strVal val="visible"/>
                                      </p:to>
                                    </p:set>
                                    <p:animEffect transition="in" filter="wipe(down)">
                                      <p:cBhvr>
                                        <p:cTn dur="500" id="12"/>
                                        <p:tgtEl>
                                          <p:spTgt spid="1049762"/>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763"/>
                                        </p:tgtEl>
                                        <p:attrNameLst>
                                          <p:attrName>style.visibility</p:attrName>
                                        </p:attrNameLst>
                                      </p:cBhvr>
                                      <p:to>
                                        <p:strVal val="visible"/>
                                      </p:to>
                                    </p:set>
                                    <p:animEffect transition="in" filter="wipe(down)">
                                      <p:cBhvr>
                                        <p:cTn dur="500" id="17"/>
                                        <p:tgtEl>
                                          <p:spTgt spid="104976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764"/>
                                        </p:tgtEl>
                                        <p:attrNameLst>
                                          <p:attrName>style.visibility</p:attrName>
                                        </p:attrNameLst>
                                      </p:cBhvr>
                                      <p:to>
                                        <p:strVal val="visible"/>
                                      </p:to>
                                    </p:set>
                                    <p:animEffect transition="in" filter="wipe(down)">
                                      <p:cBhvr>
                                        <p:cTn dur="500" id="22"/>
                                        <p:tgtEl>
                                          <p:spTgt spid="104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61" grpId="0"/>
      <p:bldP spid="1049762" grpId="0"/>
      <p:bldP spid="1049763" grpId="0"/>
      <p:bldP spid="10497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7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66" name="文本框 55"/>
          <p:cNvSpPr txBox="1"/>
          <p:nvPr/>
        </p:nvSpPr>
        <p:spPr>
          <a:xfrm>
            <a:off x="528531" y="4455808"/>
            <a:ext cx="4111492"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Enhanced N-type MOSFET</a:t>
            </a:r>
            <a:endParaRPr altLang="en-US" b="1" dirty="0" sz="2400" lang="zh-CN">
              <a:latin typeface="Arial" panose="020B0604020202020204" pitchFamily="34" charset="0"/>
              <a:cs typeface="Arial" panose="020B0604020202020204" pitchFamily="34" charset="0"/>
            </a:endParaRPr>
          </a:p>
        </p:txBody>
      </p:sp>
      <p:sp>
        <p:nvSpPr>
          <p:cNvPr id="1049767" name="文本框 139"/>
          <p:cNvSpPr txBox="1"/>
          <p:nvPr/>
        </p:nvSpPr>
        <p:spPr>
          <a:xfrm>
            <a:off x="354548" y="507951"/>
            <a:ext cx="436936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Common-g amplifier circuit</a:t>
            </a:r>
            <a:endParaRPr altLang="en-US" b="1" dirty="0" sz="2400" lang="zh-CN">
              <a:latin typeface="Arial" panose="020B0604020202020204" pitchFamily="34" charset="0"/>
              <a:cs typeface="Arial" panose="020B0604020202020204" pitchFamily="34" charset="0"/>
            </a:endParaRPr>
          </a:p>
        </p:txBody>
      </p:sp>
      <p:grpSp>
        <p:nvGrpSpPr>
          <p:cNvPr id="261" name="组合 4"/>
          <p:cNvGrpSpPr/>
          <p:nvPr/>
        </p:nvGrpSpPr>
        <p:grpSpPr>
          <a:xfrm>
            <a:off x="222943" y="1129674"/>
            <a:ext cx="4343235" cy="2741563"/>
            <a:chOff x="222943" y="1129674"/>
            <a:chExt cx="4605122" cy="2906873"/>
          </a:xfrm>
        </p:grpSpPr>
        <p:grpSp>
          <p:nvGrpSpPr>
            <p:cNvPr id="262" name="组合 1"/>
            <p:cNvGrpSpPr/>
            <p:nvPr/>
          </p:nvGrpSpPr>
          <p:grpSpPr>
            <a:xfrm>
              <a:off x="250390" y="1129674"/>
              <a:ext cx="4577675" cy="2906873"/>
              <a:chOff x="1958484" y="1394487"/>
              <a:chExt cx="5592011" cy="3550987"/>
            </a:xfrm>
          </p:grpSpPr>
          <p:grpSp>
            <p:nvGrpSpPr>
              <p:cNvPr id="263" name="Group 440"/>
              <p:cNvGrpSpPr/>
              <p:nvPr/>
            </p:nvGrpSpPr>
            <p:grpSpPr bwMode="auto">
              <a:xfrm>
                <a:off x="2041033" y="1827624"/>
                <a:ext cx="4991100" cy="3117850"/>
                <a:chOff x="1187" y="1493"/>
                <a:chExt cx="3144" cy="1964"/>
              </a:xfrm>
            </p:grpSpPr>
            <p:sp>
              <p:nvSpPr>
                <p:cNvPr id="1049768" name="Line 417"/>
                <p:cNvSpPr>
                  <a:spLocks noChangeShapeType="1"/>
                </p:cNvSpPr>
                <p:nvPr/>
              </p:nvSpPr>
              <p:spPr bwMode="auto">
                <a:xfrm flipV="1">
                  <a:off x="2722" y="1916"/>
                  <a:ext cx="0" cy="839"/>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69" name="Line 402"/>
                <p:cNvSpPr>
                  <a:spLocks noChangeShapeType="1"/>
                </p:cNvSpPr>
                <p:nvPr/>
              </p:nvSpPr>
              <p:spPr bwMode="auto">
                <a:xfrm>
                  <a:off x="2723" y="3124"/>
                  <a:ext cx="0" cy="33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0" name="Line 378"/>
                <p:cNvSpPr>
                  <a:spLocks noChangeShapeType="1"/>
                </p:cNvSpPr>
                <p:nvPr/>
              </p:nvSpPr>
              <p:spPr bwMode="auto">
                <a:xfrm>
                  <a:off x="2642" y="3457"/>
                  <a:ext cx="16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1" name="Line 381"/>
                <p:cNvSpPr>
                  <a:spLocks noChangeShapeType="1"/>
                </p:cNvSpPr>
                <p:nvPr/>
              </p:nvSpPr>
              <p:spPr bwMode="auto">
                <a:xfrm>
                  <a:off x="1614" y="1609"/>
                  <a:ext cx="131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2" name="Line 382"/>
                <p:cNvSpPr>
                  <a:spLocks noChangeShapeType="1"/>
                </p:cNvSpPr>
                <p:nvPr/>
              </p:nvSpPr>
              <p:spPr bwMode="auto">
                <a:xfrm flipH="1">
                  <a:off x="1269" y="3322"/>
                  <a:ext cx="3005"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3" name="Oval 384"/>
                <p:cNvSpPr>
                  <a:spLocks noChangeArrowheads="1"/>
                </p:cNvSpPr>
                <p:nvPr/>
              </p:nvSpPr>
              <p:spPr bwMode="auto">
                <a:xfrm>
                  <a:off x="2683" y="3285"/>
                  <a:ext cx="73" cy="73"/>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4" name="Oval 385"/>
                <p:cNvSpPr>
                  <a:spLocks noChangeArrowheads="1"/>
                </p:cNvSpPr>
                <p:nvPr/>
              </p:nvSpPr>
              <p:spPr bwMode="auto">
                <a:xfrm>
                  <a:off x="2681" y="2441"/>
                  <a:ext cx="77" cy="77"/>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5" name="Rectangle 389"/>
                <p:cNvSpPr>
                  <a:spLocks noChangeArrowheads="1"/>
                </p:cNvSpPr>
                <p:nvPr/>
              </p:nvSpPr>
              <p:spPr bwMode="auto">
                <a:xfrm>
                  <a:off x="1872" y="226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776" name="Rectangle 390"/>
                <p:cNvSpPr>
                  <a:spLocks noChangeArrowheads="1"/>
                </p:cNvSpPr>
                <p:nvPr/>
              </p:nvSpPr>
              <p:spPr bwMode="auto">
                <a:xfrm>
                  <a:off x="3604" y="1849"/>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777" name="Line 391"/>
                <p:cNvSpPr>
                  <a:spLocks noChangeShapeType="1"/>
                </p:cNvSpPr>
                <p:nvPr/>
              </p:nvSpPr>
              <p:spPr bwMode="auto">
                <a:xfrm>
                  <a:off x="2388" y="2949"/>
                  <a:ext cx="0" cy="37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8" name="Line 392"/>
                <p:cNvSpPr>
                  <a:spLocks noChangeShapeType="1"/>
                </p:cNvSpPr>
                <p:nvPr/>
              </p:nvSpPr>
              <p:spPr bwMode="auto">
                <a:xfrm flipV="1">
                  <a:off x="3661" y="1618"/>
                  <a:ext cx="0" cy="231"/>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79" name="Line 396"/>
                <p:cNvSpPr>
                  <a:spLocks noChangeShapeType="1"/>
                </p:cNvSpPr>
                <p:nvPr/>
              </p:nvSpPr>
              <p:spPr bwMode="auto">
                <a:xfrm flipH="1">
                  <a:off x="1277" y="1609"/>
                  <a:ext cx="261" cy="1"/>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80" name="Oval 397"/>
                <p:cNvSpPr>
                  <a:spLocks noChangeArrowheads="1"/>
                </p:cNvSpPr>
                <p:nvPr/>
              </p:nvSpPr>
              <p:spPr bwMode="auto">
                <a:xfrm>
                  <a:off x="1195" y="156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781" name="Oval 398"/>
                <p:cNvSpPr>
                  <a:spLocks noChangeArrowheads="1"/>
                </p:cNvSpPr>
                <p:nvPr/>
              </p:nvSpPr>
              <p:spPr bwMode="auto">
                <a:xfrm>
                  <a:off x="1187" y="328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782" name="Oval 399"/>
                <p:cNvSpPr>
                  <a:spLocks noChangeArrowheads="1"/>
                </p:cNvSpPr>
                <p:nvPr/>
              </p:nvSpPr>
              <p:spPr bwMode="auto">
                <a:xfrm>
                  <a:off x="3616" y="270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783" name="Rectangle 401"/>
                <p:cNvSpPr>
                  <a:spLocks noChangeArrowheads="1"/>
                </p:cNvSpPr>
                <p:nvPr/>
              </p:nvSpPr>
              <p:spPr bwMode="auto">
                <a:xfrm>
                  <a:off x="2665" y="2755"/>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784" name="Line 403"/>
                <p:cNvSpPr>
                  <a:spLocks noChangeShapeType="1"/>
                </p:cNvSpPr>
                <p:nvPr/>
              </p:nvSpPr>
              <p:spPr bwMode="auto">
                <a:xfrm flipH="1" flipV="1">
                  <a:off x="3090" y="1617"/>
                  <a:ext cx="834"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85" name="Line 404"/>
                <p:cNvSpPr>
                  <a:spLocks noChangeShapeType="1"/>
                </p:cNvSpPr>
                <p:nvPr/>
              </p:nvSpPr>
              <p:spPr bwMode="auto">
                <a:xfrm flipV="1">
                  <a:off x="1935" y="1615"/>
                  <a:ext cx="0" cy="646"/>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86" name="Freeform 405"/>
                <p:cNvSpPr/>
                <p:nvPr/>
              </p:nvSpPr>
              <p:spPr bwMode="auto">
                <a:xfrm>
                  <a:off x="2382" y="2479"/>
                  <a:ext cx="624" cy="1"/>
                </a:xfrm>
                <a:custGeom>
                  <a:avLst/>
                  <a:gdLst>
                    <a:gd name="T0" fmla="*/ 0 w 624"/>
                    <a:gd name="T1" fmla="*/ 0 h 1"/>
                    <a:gd name="T2" fmla="*/ 624 w 624"/>
                    <a:gd name="T3" fmla="*/ 0 h 1"/>
                  </a:gdLst>
                  <a:ahLst/>
                  <a:cxnLst>
                    <a:cxn ang="0">
                      <a:pos x="T0" y="T1"/>
                    </a:cxn>
                    <a:cxn ang="0">
                      <a:pos x="T2" y="T3"/>
                    </a:cxn>
                  </a:cxnLst>
                  <a:rect l="0" t="0" r="r" b="b"/>
                  <a:pathLst>
                    <a:path w="624" h="1">
                      <a:moveTo>
                        <a:pt x="0" y="0"/>
                      </a:moveTo>
                      <a:cubicBezTo>
                        <a:pt x="104" y="0"/>
                        <a:pt x="494" y="0"/>
                        <a:pt x="624" y="0"/>
                      </a:cubicBezTo>
                    </a:path>
                  </a:pathLst>
                </a:custGeom>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87" name="Rectangle 408"/>
                <p:cNvSpPr>
                  <a:spLocks noChangeArrowheads="1"/>
                </p:cNvSpPr>
                <p:nvPr/>
              </p:nvSpPr>
              <p:spPr bwMode="auto">
                <a:xfrm>
                  <a:off x="4218" y="222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788" name="Line 409"/>
                <p:cNvSpPr>
                  <a:spLocks noChangeShapeType="1"/>
                </p:cNvSpPr>
                <p:nvPr/>
              </p:nvSpPr>
              <p:spPr bwMode="auto">
                <a:xfrm>
                  <a:off x="4281" y="2602"/>
                  <a:ext cx="0" cy="73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89" name="Line 410"/>
                <p:cNvSpPr>
                  <a:spLocks noChangeShapeType="1"/>
                </p:cNvSpPr>
                <p:nvPr/>
              </p:nvSpPr>
              <p:spPr bwMode="auto">
                <a:xfrm flipV="1">
                  <a:off x="4272" y="1611"/>
                  <a:ext cx="0" cy="61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aphicFrame>
              <p:nvGraphicFramePr>
                <p:cNvPr id="4194334" name="Object 411"/>
                <p:cNvGraphicFramePr>
                  <a:graphicFrameLocks noChangeAspect="1"/>
                </p:cNvGraphicFramePr>
                <p:nvPr/>
              </p:nvGraphicFramePr>
              <p:xfrm>
                <a:off x="3882" y="2281"/>
                <a:ext cx="289" cy="289"/>
              </p:xfrm>
              <a:graphic>
                <a:graphicData uri="http://schemas.openxmlformats.org/presentationml/2006/ole">
                  <mc:AlternateContent xmlns:mc="http://schemas.openxmlformats.org/markup-compatibility/2006">
                    <mc:Choice xmlns:v="urn:schemas-microsoft-com:vml" Requires="v">
                      <p:oleObj name="Equation" r:id="rId1" spid="_x0000_s13389" imgH="215640" imgW="215640" progId="Equation.3">
                        <p:embed/>
                      </p:oleObj>
                    </mc:Choice>
                    <mc:Fallback>
                      <p:oleObj name="Equation" r:id="rId1" spid="" imgH="215640" imgW="215640" progId="Equation.3">
                        <p:embed/>
                        <p:pic>
                          <p:nvPicPr>
                            <p:cNvPr id="2097219" name="Object 411"/>
                            <p:cNvPicPr>
                              <a:picLocks noChangeAspect="1" noChangeArrowheads="1"/>
                            </p:cNvPicPr>
                            <p:nvPr/>
                          </p:nvPicPr>
                          <p:blipFill>
                            <a:blip xmlns:r="http://schemas.openxmlformats.org/officeDocument/2006/relationships" r:embed="rId2">
                              <a:lum bright="100000"/>
                            </a:blip>
                            <a:srcRect/>
                            <a:stretch>
                              <a:fillRect/>
                            </a:stretch>
                          </p:blipFill>
                          <p:spPr bwMode="auto">
                            <a:xfrm>
                              <a:off x="3882" y="2281"/>
                              <a:ext cx="289" cy="289"/>
                            </a:xfrm>
                            <a:prstGeom prst="rect"/>
                            <a:noFill/>
                            <a:ln>
                              <a:noFill/>
                            </a:ln>
                            <a:effectLst/>
                          </p:spPr>
                        </p:pic>
                      </p:oleObj>
                    </mc:Fallback>
                  </mc:AlternateContent>
                </a:graphicData>
              </a:graphic>
            </p:graphicFrame>
            <p:sp>
              <p:nvSpPr>
                <p:cNvPr id="1049790" name="Line 413"/>
                <p:cNvSpPr>
                  <a:spLocks noChangeShapeType="1"/>
                </p:cNvSpPr>
                <p:nvPr/>
              </p:nvSpPr>
              <p:spPr bwMode="auto">
                <a:xfrm rot="5400000" flipV="1">
                  <a:off x="2938" y="1685"/>
                  <a:ext cx="0" cy="455"/>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1" name="Line 414"/>
                <p:cNvSpPr>
                  <a:spLocks noChangeShapeType="1"/>
                </p:cNvSpPr>
                <p:nvPr/>
              </p:nvSpPr>
              <p:spPr bwMode="auto">
                <a:xfrm rot="-5400000" flipH="1" flipV="1">
                  <a:off x="2825" y="1688"/>
                  <a:ext cx="180" cy="0"/>
                </a:xfrm>
                <a:prstGeom prst="line"/>
                <a:noFill/>
                <a:ln w="38100">
                  <a:solidFill>
                    <a:schemeClr val="tx1"/>
                  </a:solidFill>
                  <a:round/>
                  <a:headEnd/>
                  <a:tailEnd type="arrow"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2" name="Line 416"/>
                <p:cNvSpPr>
                  <a:spLocks noChangeShapeType="1"/>
                </p:cNvSpPr>
                <p:nvPr/>
              </p:nvSpPr>
              <p:spPr bwMode="auto">
                <a:xfrm flipV="1">
                  <a:off x="1538" y="1493"/>
                  <a:ext cx="0" cy="248"/>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3" name="Line 418"/>
                <p:cNvSpPr>
                  <a:spLocks noChangeShapeType="1"/>
                </p:cNvSpPr>
                <p:nvPr/>
              </p:nvSpPr>
              <p:spPr bwMode="auto">
                <a:xfrm>
                  <a:off x="4010" y="1621"/>
                  <a:ext cx="273"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4" name="Line 419"/>
                <p:cNvSpPr>
                  <a:spLocks noChangeShapeType="1"/>
                </p:cNvSpPr>
                <p:nvPr/>
              </p:nvSpPr>
              <p:spPr bwMode="auto">
                <a:xfrm flipH="1" flipV="1">
                  <a:off x="1615" y="1493"/>
                  <a:ext cx="0" cy="248"/>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5" name="Line 420"/>
                <p:cNvSpPr>
                  <a:spLocks noChangeShapeType="1"/>
                </p:cNvSpPr>
                <p:nvPr/>
              </p:nvSpPr>
              <p:spPr bwMode="auto">
                <a:xfrm>
                  <a:off x="3661" y="2224"/>
                  <a:ext cx="0" cy="489"/>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6" name="Line 421"/>
                <p:cNvSpPr>
                  <a:spLocks noChangeShapeType="1"/>
                </p:cNvSpPr>
                <p:nvPr/>
              </p:nvSpPr>
              <p:spPr bwMode="auto">
                <a:xfrm rot="5400000" flipV="1">
                  <a:off x="2388" y="2761"/>
                  <a:ext cx="1" cy="248"/>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7" name="Line 422"/>
                <p:cNvSpPr>
                  <a:spLocks noChangeShapeType="1"/>
                </p:cNvSpPr>
                <p:nvPr/>
              </p:nvSpPr>
              <p:spPr bwMode="auto">
                <a:xfrm rot="5400000" flipH="1" flipV="1">
                  <a:off x="2389" y="2825"/>
                  <a:ext cx="0" cy="248"/>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8" name="Freeform 423"/>
                <p:cNvSpPr/>
                <p:nvPr/>
              </p:nvSpPr>
              <p:spPr bwMode="auto">
                <a:xfrm>
                  <a:off x="2389" y="2468"/>
                  <a:ext cx="1" cy="414"/>
                </a:xfrm>
                <a:custGeom>
                  <a:avLst/>
                  <a:gdLst>
                    <a:gd name="T0" fmla="*/ 0 w 1"/>
                    <a:gd name="T1" fmla="*/ 414 h 414"/>
                    <a:gd name="T2" fmla="*/ 0 w 1"/>
                    <a:gd name="T3" fmla="*/ 0 h 414"/>
                  </a:gdLst>
                  <a:ahLst/>
                  <a:cxnLst>
                    <a:cxn ang="0">
                      <a:pos x="T0" y="T1"/>
                    </a:cxn>
                    <a:cxn ang="0">
                      <a:pos x="T2" y="T3"/>
                    </a:cxn>
                  </a:cxnLst>
                  <a:rect l="0" t="0" r="r" b="b"/>
                  <a:pathLst>
                    <a:path w="1" h="414">
                      <a:moveTo>
                        <a:pt x="0" y="414"/>
                      </a:moveTo>
                      <a:cubicBezTo>
                        <a:pt x="0" y="345"/>
                        <a:pt x="0" y="86"/>
                        <a:pt x="0" y="0"/>
                      </a:cubicBezTo>
                    </a:path>
                  </a:pathLst>
                </a:custGeom>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799" name="Line 426"/>
                <p:cNvSpPr>
                  <a:spLocks noChangeShapeType="1"/>
                </p:cNvSpPr>
                <p:nvPr/>
              </p:nvSpPr>
              <p:spPr bwMode="auto">
                <a:xfrm flipV="1">
                  <a:off x="1932" y="2633"/>
                  <a:ext cx="0" cy="698"/>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00" name="Line 428"/>
                <p:cNvSpPr>
                  <a:spLocks noChangeShapeType="1"/>
                </p:cNvSpPr>
                <p:nvPr/>
              </p:nvSpPr>
              <p:spPr bwMode="auto">
                <a:xfrm flipV="1">
                  <a:off x="3924" y="1495"/>
                  <a:ext cx="0" cy="248"/>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01" name="Line 429"/>
                <p:cNvSpPr>
                  <a:spLocks noChangeShapeType="1"/>
                </p:cNvSpPr>
                <p:nvPr/>
              </p:nvSpPr>
              <p:spPr bwMode="auto">
                <a:xfrm flipH="1" flipV="1">
                  <a:off x="4001" y="1495"/>
                  <a:ext cx="0" cy="248"/>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02" name="Rectangle 430"/>
                <p:cNvSpPr>
                  <a:spLocks noChangeArrowheads="1"/>
                </p:cNvSpPr>
                <p:nvPr/>
              </p:nvSpPr>
              <p:spPr bwMode="auto">
                <a:xfrm rot="-5400000">
                  <a:off x="3140" y="2295"/>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03" name="Line 431"/>
                <p:cNvSpPr>
                  <a:spLocks noChangeShapeType="1"/>
                </p:cNvSpPr>
                <p:nvPr/>
              </p:nvSpPr>
              <p:spPr bwMode="auto">
                <a:xfrm>
                  <a:off x="3381" y="2483"/>
                  <a:ext cx="28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04" name="Line 433"/>
                <p:cNvSpPr>
                  <a:spLocks noChangeShapeType="1"/>
                </p:cNvSpPr>
                <p:nvPr/>
              </p:nvSpPr>
              <p:spPr bwMode="auto">
                <a:xfrm>
                  <a:off x="2661"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05" name="Line 434"/>
                <p:cNvSpPr>
                  <a:spLocks noChangeShapeType="1"/>
                </p:cNvSpPr>
                <p:nvPr/>
              </p:nvSpPr>
              <p:spPr bwMode="auto">
                <a:xfrm>
                  <a:off x="2854"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06" name="Line 435"/>
                <p:cNvSpPr>
                  <a:spLocks noChangeShapeType="1"/>
                </p:cNvSpPr>
                <p:nvPr/>
              </p:nvSpPr>
              <p:spPr bwMode="auto">
                <a:xfrm>
                  <a:off x="3023"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07" name="Line 436"/>
                <p:cNvSpPr>
                  <a:spLocks noChangeShapeType="1"/>
                </p:cNvSpPr>
                <p:nvPr/>
              </p:nvSpPr>
              <p:spPr bwMode="auto">
                <a:xfrm flipV="1">
                  <a:off x="2727" y="1617"/>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08" name="Line 437"/>
                <p:cNvSpPr>
                  <a:spLocks noChangeShapeType="1"/>
                </p:cNvSpPr>
                <p:nvPr/>
              </p:nvSpPr>
              <p:spPr bwMode="auto">
                <a:xfrm flipV="1">
                  <a:off x="3100" y="1605"/>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809" name="文本框 291"/>
              <p:cNvSpPr txBox="1">
                <a:spLocks noChangeAspect="1" noMove="1" noResize="1" noRot="1" noAdjustHandles="1" noEditPoints="1" noChangeArrowheads="1" noChangeShapeType="1" noTextEdit="1"/>
              </p:cNvSpPr>
              <p:nvPr/>
            </p:nvSpPr>
            <p:spPr>
              <a:xfrm>
                <a:off x="1958484" y="3136003"/>
                <a:ext cx="339772" cy="369332"/>
              </a:xfrm>
              <a:prstGeom prst="rect"/>
              <a:blipFill>
                <a:blip xmlns:r="http://schemas.openxmlformats.org/officeDocument/2006/relationships" r:embed="rId3"/>
                <a:stretch>
                  <a:fillRect l="-30233" r="-27907" b="-48936"/>
                </a:stretch>
              </a:blipFill>
            </p:spPr>
            <p:txBody>
              <a:bodyPr/>
              <a:p>
                <a:r>
                  <a:rPr altLang="en-US" lang="zh-CN">
                    <a:noFill/>
                  </a:rPr>
                  <a:t> </a:t>
                </a:r>
              </a:p>
            </p:txBody>
          </p:sp>
          <p:sp>
            <p:nvSpPr>
              <p:cNvPr id="1049810" name="文本框 304"/>
              <p:cNvSpPr txBox="1">
                <a:spLocks noChangeAspect="1" noMove="1" noResize="1" noRot="1" noAdjustHandles="1" noEditPoints="1" noChangeArrowheads="1" noChangeShapeType="1" noTextEdit="1"/>
              </p:cNvSpPr>
              <p:nvPr/>
            </p:nvSpPr>
            <p:spPr>
              <a:xfrm>
                <a:off x="2464824" y="1394487"/>
                <a:ext cx="370743" cy="369332"/>
              </a:xfrm>
              <a:prstGeom prst="rect"/>
              <a:blipFill>
                <a:blip xmlns:r="http://schemas.openxmlformats.org/officeDocument/2006/relationships" r:embed="rId4"/>
                <a:stretch>
                  <a:fillRect l="-38298" r="-25532" b="-46809"/>
                </a:stretch>
              </a:blipFill>
            </p:spPr>
            <p:txBody>
              <a:bodyPr/>
              <a:p>
                <a:r>
                  <a:rPr altLang="en-US" lang="zh-CN">
                    <a:noFill/>
                  </a:rPr>
                  <a:t> </a:t>
                </a:r>
              </a:p>
            </p:txBody>
          </p:sp>
          <p:sp>
            <p:nvSpPr>
              <p:cNvPr id="1049811" name="文本框 305"/>
              <p:cNvSpPr txBox="1">
                <a:spLocks noChangeAspect="1" noMove="1" noResize="1" noRot="1" noAdjustHandles="1" noEditPoints="1" noChangeArrowheads="1" noChangeShapeType="1" noTextEdit="1"/>
              </p:cNvSpPr>
              <p:nvPr/>
            </p:nvSpPr>
            <p:spPr>
              <a:xfrm>
                <a:off x="2621270" y="3149306"/>
                <a:ext cx="516329" cy="478374"/>
              </a:xfrm>
              <a:prstGeom prst="rect"/>
              <a:blipFill>
                <a:blip xmlns:r="http://schemas.openxmlformats.org/officeDocument/2006/relationships" r:embed="rId5"/>
                <a:stretch>
                  <a:fillRect l="-18462" r="-9231" b="-16667"/>
                </a:stretch>
              </a:blipFill>
            </p:spPr>
            <p:txBody>
              <a:bodyPr/>
              <a:p>
                <a:r>
                  <a:rPr altLang="en-US" lang="zh-CN">
                    <a:noFill/>
                  </a:rPr>
                  <a:t> </a:t>
                </a:r>
              </a:p>
            </p:txBody>
          </p:sp>
          <p:sp>
            <p:nvSpPr>
              <p:cNvPr id="1049812" name="文本框 306"/>
              <p:cNvSpPr txBox="1">
                <a:spLocks noChangeAspect="1" noMove="1" noResize="1" noRot="1" noAdjustHandles="1" noEditPoints="1" noChangeArrowheads="1" noChangeShapeType="1" noTextEdit="1"/>
              </p:cNvSpPr>
              <p:nvPr/>
            </p:nvSpPr>
            <p:spPr>
              <a:xfrm>
                <a:off x="4633957" y="3946993"/>
                <a:ext cx="555730" cy="369332"/>
              </a:xfrm>
              <a:prstGeom prst="rect"/>
              <a:blipFill>
                <a:blip xmlns:r="http://schemas.openxmlformats.org/officeDocument/2006/relationships" r:embed="rId6"/>
                <a:stretch>
                  <a:fillRect l="-25714" r="-27143" b="-52174"/>
                </a:stretch>
              </a:blipFill>
            </p:spPr>
            <p:txBody>
              <a:bodyPr/>
              <a:p>
                <a:r>
                  <a:rPr altLang="en-US" lang="zh-CN">
                    <a:noFill/>
                  </a:rPr>
                  <a:t> </a:t>
                </a:r>
              </a:p>
            </p:txBody>
          </p:sp>
          <p:sp>
            <p:nvSpPr>
              <p:cNvPr id="1049813" name="文本框 307"/>
              <p:cNvSpPr txBox="1">
                <a:spLocks noChangeAspect="1" noMove="1" noResize="1" noRot="1" noAdjustHandles="1" noEditPoints="1" noChangeArrowheads="1" noChangeShapeType="1" noTextEdit="1"/>
              </p:cNvSpPr>
              <p:nvPr/>
            </p:nvSpPr>
            <p:spPr>
              <a:xfrm>
                <a:off x="5620513" y="3901487"/>
                <a:ext cx="792653" cy="369332"/>
              </a:xfrm>
              <a:prstGeom prst="rect"/>
              <a:blipFill>
                <a:blip xmlns:r="http://schemas.openxmlformats.org/officeDocument/2006/relationships" r:embed="rId7"/>
                <a:stretch>
                  <a:fillRect l="-16000" r="-28000" b="-48936"/>
                </a:stretch>
              </a:blipFill>
            </p:spPr>
            <p:txBody>
              <a:bodyPr/>
              <a:p>
                <a:r>
                  <a:rPr altLang="en-US" lang="zh-CN">
                    <a:noFill/>
                  </a:rPr>
                  <a:t> </a:t>
                </a:r>
              </a:p>
            </p:txBody>
          </p:sp>
          <p:sp>
            <p:nvSpPr>
              <p:cNvPr id="1049814" name="文本框 308"/>
              <p:cNvSpPr txBox="1">
                <a:spLocks noChangeAspect="1" noMove="1" noResize="1" noRot="1" noAdjustHandles="1" noEditPoints="1" noChangeArrowheads="1" noChangeShapeType="1" noTextEdit="1"/>
              </p:cNvSpPr>
              <p:nvPr/>
            </p:nvSpPr>
            <p:spPr>
              <a:xfrm>
                <a:off x="6275083" y="1410237"/>
                <a:ext cx="377859" cy="369332"/>
              </a:xfrm>
              <a:prstGeom prst="rect"/>
              <a:blipFill>
                <a:blip xmlns:r="http://schemas.openxmlformats.org/officeDocument/2006/relationships" r:embed="rId8"/>
                <a:stretch>
                  <a:fillRect l="-38298" r="-27660" b="-46809"/>
                </a:stretch>
              </a:blipFill>
            </p:spPr>
            <p:txBody>
              <a:bodyPr/>
              <a:p>
                <a:r>
                  <a:rPr altLang="en-US" lang="zh-CN">
                    <a:noFill/>
                  </a:rPr>
                  <a:t> </a:t>
                </a:r>
              </a:p>
            </p:txBody>
          </p:sp>
          <p:sp>
            <p:nvSpPr>
              <p:cNvPr id="1049815" name="文本框 309"/>
              <p:cNvSpPr txBox="1">
                <a:spLocks noChangeAspect="1" noMove="1" noResize="1" noRot="1" noAdjustHandles="1" noEditPoints="1" noChangeArrowheads="1" noChangeShapeType="1" noTextEdit="1"/>
              </p:cNvSpPr>
              <p:nvPr/>
            </p:nvSpPr>
            <p:spPr>
              <a:xfrm>
                <a:off x="6386020" y="3064289"/>
                <a:ext cx="401840" cy="369332"/>
              </a:xfrm>
              <a:prstGeom prst="rect"/>
              <a:blipFill>
                <a:blip xmlns:r="http://schemas.openxmlformats.org/officeDocument/2006/relationships" r:embed="rId9"/>
                <a:stretch>
                  <a:fillRect l="-36000" r="-32000" b="-48936"/>
                </a:stretch>
              </a:blipFill>
            </p:spPr>
            <p:txBody>
              <a:bodyPr/>
              <a:p>
                <a:r>
                  <a:rPr altLang="en-US" lang="zh-CN">
                    <a:noFill/>
                  </a:rPr>
                  <a:t> </a:t>
                </a:r>
              </a:p>
            </p:txBody>
          </p:sp>
          <p:sp>
            <p:nvSpPr>
              <p:cNvPr id="1049816" name="文本框 310"/>
              <p:cNvSpPr txBox="1">
                <a:spLocks noChangeAspect="1" noMove="1" noResize="1" noRot="1" noAdjustHandles="1" noEditPoints="1" noChangeArrowheads="1" noChangeShapeType="1" noTextEdit="1"/>
              </p:cNvSpPr>
              <p:nvPr/>
            </p:nvSpPr>
            <p:spPr>
              <a:xfrm>
                <a:off x="7128969" y="3058526"/>
                <a:ext cx="421526" cy="369332"/>
              </a:xfrm>
              <a:prstGeom prst="rect"/>
              <a:blipFill>
                <a:blip xmlns:r="http://schemas.openxmlformats.org/officeDocument/2006/relationships" r:embed="rId10"/>
                <a:stretch>
                  <a:fillRect l="-24528" r="-30189" b="-48936"/>
                </a:stretch>
              </a:blipFill>
            </p:spPr>
            <p:txBody>
              <a:bodyPr/>
              <a:p>
                <a:r>
                  <a:rPr altLang="en-US" lang="zh-CN">
                    <a:noFill/>
                  </a:rPr>
                  <a:t> </a:t>
                </a:r>
              </a:p>
            </p:txBody>
          </p:sp>
          <p:sp>
            <p:nvSpPr>
              <p:cNvPr id="1049817" name="文本框 319"/>
              <p:cNvSpPr txBox="1">
                <a:spLocks noChangeAspect="1" noMove="1" noResize="1" noRot="1" noAdjustHandles="1" noEditPoints="1" noChangeArrowheads="1" noChangeShapeType="1" noTextEdit="1"/>
              </p:cNvSpPr>
              <p:nvPr/>
            </p:nvSpPr>
            <p:spPr>
              <a:xfrm>
                <a:off x="3365087" y="3847995"/>
                <a:ext cx="489420" cy="478374"/>
              </a:xfrm>
              <a:prstGeom prst="rect"/>
              <a:blipFill>
                <a:blip xmlns:r="http://schemas.openxmlformats.org/officeDocument/2006/relationships" r:embed="rId11"/>
                <a:stretch>
                  <a:fillRect l="-19355" r="-6452" b="-13115"/>
                </a:stretch>
              </a:blipFill>
            </p:spPr>
            <p:txBody>
              <a:bodyPr/>
              <a:p>
                <a:r>
                  <a:rPr altLang="en-US" lang="zh-CN">
                    <a:noFill/>
                  </a:rPr>
                  <a:t> </a:t>
                </a:r>
              </a:p>
            </p:txBody>
          </p:sp>
          <p:sp>
            <p:nvSpPr>
              <p:cNvPr id="1049818" name="文本框 320"/>
              <p:cNvSpPr txBox="1"/>
              <p:nvPr/>
            </p:nvSpPr>
            <p:spPr>
              <a:xfrm>
                <a:off x="4155503" y="2455017"/>
                <a:ext cx="326313" cy="430979"/>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819" name="文本框 321"/>
              <p:cNvSpPr txBox="1"/>
              <p:nvPr/>
            </p:nvSpPr>
            <p:spPr>
              <a:xfrm>
                <a:off x="3967027" y="1669223"/>
                <a:ext cx="326313" cy="430979"/>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820" name="文本框 322"/>
              <p:cNvSpPr txBox="1"/>
              <p:nvPr/>
            </p:nvSpPr>
            <p:spPr>
              <a:xfrm>
                <a:off x="5135923" y="1636273"/>
                <a:ext cx="326313" cy="430979"/>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821" name="文本框 323"/>
              <p:cNvSpPr txBox="1">
                <a:spLocks noChangeAspect="1" noMove="1" noResize="1" noRot="1" noAdjustHandles="1" noEditPoints="1" noChangeArrowheads="1" noChangeShapeType="1" noTextEdit="1"/>
              </p:cNvSpPr>
              <p:nvPr/>
            </p:nvSpPr>
            <p:spPr>
              <a:xfrm>
                <a:off x="5400887" y="2501002"/>
                <a:ext cx="437107" cy="369332"/>
              </a:xfrm>
              <a:prstGeom prst="rect"/>
              <a:blipFill>
                <a:blip xmlns:r="http://schemas.openxmlformats.org/officeDocument/2006/relationships" r:embed="rId12"/>
                <a:stretch>
                  <a:fillRect l="-32727" r="-29091" b="-48936"/>
                </a:stretch>
              </a:blipFill>
            </p:spPr>
            <p:txBody>
              <a:bodyPr/>
              <a:p>
                <a:r>
                  <a:rPr altLang="en-US" lang="zh-CN">
                    <a:noFill/>
                  </a:rPr>
                  <a:t> </a:t>
                </a:r>
              </a:p>
            </p:txBody>
          </p:sp>
          <p:sp>
            <p:nvSpPr>
              <p:cNvPr id="1049822" name="文本框 324"/>
              <p:cNvSpPr txBox="1">
                <a:spLocks noChangeAspect="1" noMove="1" noResize="1" noRot="1" noAdjustHandles="1" noEditPoints="1" noChangeArrowheads="1" noChangeShapeType="1" noTextEdit="1"/>
              </p:cNvSpPr>
              <p:nvPr/>
            </p:nvSpPr>
            <p:spPr>
              <a:xfrm>
                <a:off x="4913490" y="2791905"/>
                <a:ext cx="555730" cy="369332"/>
              </a:xfrm>
              <a:prstGeom prst="rect"/>
              <a:blipFill>
                <a:blip xmlns:r="http://schemas.openxmlformats.org/officeDocument/2006/relationships" r:embed="rId13"/>
                <a:stretch>
                  <a:fillRect l="-24286" r="-27143" b="-48936"/>
                </a:stretch>
              </a:blipFill>
            </p:spPr>
            <p:txBody>
              <a:bodyPr/>
              <a:p>
                <a:r>
                  <a:rPr altLang="en-US" lang="zh-CN">
                    <a:noFill/>
                  </a:rPr>
                  <a:t> </a:t>
                </a:r>
              </a:p>
            </p:txBody>
          </p:sp>
        </p:grpSp>
        <p:sp>
          <p:nvSpPr>
            <p:cNvPr id="1049823" name="文本框 325"/>
            <p:cNvSpPr txBox="1">
              <a:spLocks noChangeAspect="1" noMove="1" noResize="1" noRot="1" noAdjustHandles="1" noEditPoints="1" noChangeArrowheads="1" noChangeShapeType="1" noTextEdit="1"/>
            </p:cNvSpPr>
            <p:nvPr/>
          </p:nvSpPr>
          <p:spPr>
            <a:xfrm>
              <a:off x="222943" y="1741898"/>
              <a:ext cx="298159" cy="369332"/>
            </a:xfrm>
            <a:prstGeom prst="rect"/>
            <a:blipFill>
              <a:blip xmlns:r="http://schemas.openxmlformats.org/officeDocument/2006/relationships" r:embed="rId14"/>
              <a:stretch>
                <a:fillRect l="-26087" r="-23913" b="-12281"/>
              </a:stretch>
            </a:blipFill>
          </p:spPr>
          <p:txBody>
            <a:bodyPr/>
            <a:p>
              <a:r>
                <a:rPr altLang="en-US" lang="zh-CN">
                  <a:noFill/>
                </a:rPr>
                <a:t> </a:t>
              </a:r>
            </a:p>
          </p:txBody>
        </p:sp>
        <p:sp>
          <p:nvSpPr>
            <p:cNvPr id="1049824" name="文本框 326"/>
            <p:cNvSpPr txBox="1">
              <a:spLocks noChangeAspect="1" noMove="1" noResize="1" noRot="1" noAdjustHandles="1" noEditPoints="1" noChangeArrowheads="1" noChangeShapeType="1" noTextEdit="1"/>
            </p:cNvSpPr>
            <p:nvPr/>
          </p:nvSpPr>
          <p:spPr>
            <a:xfrm>
              <a:off x="230372" y="3388987"/>
              <a:ext cx="298159" cy="369332"/>
            </a:xfrm>
            <a:prstGeom prst="rect"/>
            <a:blipFill>
              <a:blip xmlns:r="http://schemas.openxmlformats.org/officeDocument/2006/relationships" r:embed="rId15"/>
              <a:stretch>
                <a:fillRect l="-10870" r="-6522"/>
              </a:stretch>
            </a:blipFill>
          </p:spPr>
          <p:txBody>
            <a:bodyPr/>
            <a:p>
              <a:r>
                <a:rPr altLang="en-US" lang="zh-CN">
                  <a:noFill/>
                </a:rPr>
                <a:t> </a:t>
              </a:r>
            </a:p>
          </p:txBody>
        </p:sp>
        <p:sp>
          <p:nvSpPr>
            <p:cNvPr id="1049825" name="文本框 327"/>
            <p:cNvSpPr txBox="1">
              <a:spLocks noChangeAspect="1" noMove="1" noResize="1" noRot="1" noAdjustHandles="1" noEditPoints="1" noChangeArrowheads="1" noChangeShapeType="1" noTextEdit="1"/>
            </p:cNvSpPr>
            <p:nvPr/>
          </p:nvSpPr>
          <p:spPr>
            <a:xfrm>
              <a:off x="4473708" y="1741873"/>
              <a:ext cx="298159" cy="369332"/>
            </a:xfrm>
            <a:prstGeom prst="rect"/>
            <a:blipFill>
              <a:blip xmlns:r="http://schemas.openxmlformats.org/officeDocument/2006/relationships" r:embed="rId16"/>
              <a:stretch>
                <a:fillRect l="-26087" r="-23913" b="-12281"/>
              </a:stretch>
            </a:blipFill>
          </p:spPr>
          <p:txBody>
            <a:bodyPr/>
            <a:p>
              <a:r>
                <a:rPr altLang="en-US" lang="zh-CN">
                  <a:noFill/>
                </a:rPr>
                <a:t> </a:t>
              </a:r>
            </a:p>
          </p:txBody>
        </p:sp>
        <p:sp>
          <p:nvSpPr>
            <p:cNvPr id="1049826" name="文本框 328"/>
            <p:cNvSpPr txBox="1">
              <a:spLocks noChangeAspect="1" noMove="1" noResize="1" noRot="1" noAdjustHandles="1" noEditPoints="1" noChangeArrowheads="1" noChangeShapeType="1" noTextEdit="1"/>
            </p:cNvSpPr>
            <p:nvPr/>
          </p:nvSpPr>
          <p:spPr>
            <a:xfrm>
              <a:off x="4481137" y="3388962"/>
              <a:ext cx="298159" cy="369332"/>
            </a:xfrm>
            <a:prstGeom prst="rect"/>
            <a:blipFill>
              <a:blip xmlns:r="http://schemas.openxmlformats.org/officeDocument/2006/relationships" r:embed="rId17"/>
              <a:stretch>
                <a:fillRect l="-8696" r="-8696"/>
              </a:stretch>
            </a:blipFill>
          </p:spPr>
          <p:txBody>
            <a:bodyPr/>
            <a:p>
              <a:r>
                <a:rPr altLang="en-US" lang="zh-CN">
                  <a:noFill/>
                </a:rPr>
                <a:t> </a:t>
              </a:r>
            </a:p>
          </p:txBody>
        </p:sp>
      </p:grpSp>
      <p:sp>
        <p:nvSpPr>
          <p:cNvPr id="1049827" name="矩形 5"/>
          <p:cNvSpPr/>
          <p:nvPr/>
        </p:nvSpPr>
        <p:spPr>
          <a:xfrm>
            <a:off x="189077" y="5015628"/>
            <a:ext cx="4310380" cy="447040"/>
          </a:xfrm>
          <a:prstGeom prst="rect"/>
        </p:spPr>
        <p:txBody>
          <a:bodyPr wrap="none">
            <a:spAutoFit/>
          </a:bodyPr>
          <a:p>
            <a:r>
              <a:rPr altLang="zh-CN" b="1" dirty="0" sz="2400" lang="en-US">
                <a:latin typeface="Arial" panose="020B0604020202020204" pitchFamily="34" charset="0"/>
                <a:cs typeface="Arial" panose="020B0604020202020204" pitchFamily="34" charset="0"/>
              </a:rPr>
              <a:t>Voltage divider biasing circuit</a:t>
            </a:r>
            <a:endParaRPr altLang="en-US" dirty="0" sz="2400" lang="zh-CN"/>
          </a:p>
        </p:txBody>
      </p:sp>
      <p:sp>
        <p:nvSpPr>
          <p:cNvPr id="1049828" name="文本框 329"/>
          <p:cNvSpPr txBox="1"/>
          <p:nvPr/>
        </p:nvSpPr>
        <p:spPr>
          <a:xfrm>
            <a:off x="6108471" y="817517"/>
            <a:ext cx="1838945"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AC circuit</a:t>
            </a:r>
            <a:endParaRPr altLang="en-US" b="1" dirty="0" sz="2400" lang="zh-CN">
              <a:latin typeface="Arial" panose="020B0604020202020204" pitchFamily="34" charset="0"/>
              <a:cs typeface="Arial" panose="020B0604020202020204" pitchFamily="34" charset="0"/>
            </a:endParaRPr>
          </a:p>
        </p:txBody>
      </p:sp>
      <p:grpSp>
        <p:nvGrpSpPr>
          <p:cNvPr id="264" name="组合 2"/>
          <p:cNvGrpSpPr/>
          <p:nvPr/>
        </p:nvGrpSpPr>
        <p:grpSpPr>
          <a:xfrm>
            <a:off x="4629468" y="1286628"/>
            <a:ext cx="4420155" cy="2541475"/>
            <a:chOff x="4629468" y="1286628"/>
            <a:chExt cx="4420155" cy="2541475"/>
          </a:xfrm>
        </p:grpSpPr>
        <p:grpSp>
          <p:nvGrpSpPr>
            <p:cNvPr id="265" name="组合 330"/>
            <p:cNvGrpSpPr/>
            <p:nvPr/>
          </p:nvGrpSpPr>
          <p:grpSpPr>
            <a:xfrm>
              <a:off x="4669342" y="1286628"/>
              <a:ext cx="4297351" cy="2541475"/>
              <a:chOff x="222943" y="1327603"/>
              <a:chExt cx="4556353" cy="2694650"/>
            </a:xfrm>
          </p:grpSpPr>
          <p:grpSp>
            <p:nvGrpSpPr>
              <p:cNvPr id="266" name="组合 331"/>
              <p:cNvGrpSpPr/>
              <p:nvPr/>
            </p:nvGrpSpPr>
            <p:grpSpPr>
              <a:xfrm>
                <a:off x="317966" y="1327603"/>
                <a:ext cx="4085764" cy="2694650"/>
                <a:chOff x="2041033" y="1636273"/>
                <a:chExt cx="4991100" cy="3291739"/>
              </a:xfrm>
            </p:grpSpPr>
            <p:grpSp>
              <p:nvGrpSpPr>
                <p:cNvPr id="267" name="Group 440"/>
                <p:cNvGrpSpPr/>
                <p:nvPr/>
              </p:nvGrpSpPr>
              <p:grpSpPr bwMode="auto">
                <a:xfrm>
                  <a:off x="2041033" y="1946687"/>
                  <a:ext cx="4991100" cy="2981325"/>
                  <a:chOff x="1187" y="1568"/>
                  <a:chExt cx="3144" cy="1878"/>
                </a:xfrm>
              </p:grpSpPr>
              <p:sp>
                <p:nvSpPr>
                  <p:cNvPr id="1049829" name="Line 417"/>
                  <p:cNvSpPr>
                    <a:spLocks noChangeShapeType="1"/>
                  </p:cNvSpPr>
                  <p:nvPr/>
                </p:nvSpPr>
                <p:spPr bwMode="auto">
                  <a:xfrm flipV="1">
                    <a:off x="2722" y="1916"/>
                    <a:ext cx="0" cy="1524"/>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30" name="Line 378"/>
                  <p:cNvSpPr>
                    <a:spLocks noChangeShapeType="1"/>
                  </p:cNvSpPr>
                  <p:nvPr/>
                </p:nvSpPr>
                <p:spPr bwMode="auto">
                  <a:xfrm>
                    <a:off x="2641" y="3446"/>
                    <a:ext cx="16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31" name="Line 381"/>
                  <p:cNvSpPr>
                    <a:spLocks noChangeShapeType="1"/>
                  </p:cNvSpPr>
                  <p:nvPr/>
                </p:nvSpPr>
                <p:spPr bwMode="auto">
                  <a:xfrm>
                    <a:off x="1272" y="1609"/>
                    <a:ext cx="1654"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32" name="Line 382"/>
                  <p:cNvSpPr>
                    <a:spLocks noChangeShapeType="1"/>
                  </p:cNvSpPr>
                  <p:nvPr/>
                </p:nvSpPr>
                <p:spPr bwMode="auto">
                  <a:xfrm flipH="1">
                    <a:off x="1269" y="3322"/>
                    <a:ext cx="3005"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33" name="Oval 384"/>
                  <p:cNvSpPr>
                    <a:spLocks noChangeArrowheads="1"/>
                  </p:cNvSpPr>
                  <p:nvPr/>
                </p:nvSpPr>
                <p:spPr bwMode="auto">
                  <a:xfrm>
                    <a:off x="2683" y="3285"/>
                    <a:ext cx="73" cy="73"/>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34" name="Oval 385"/>
                  <p:cNvSpPr>
                    <a:spLocks noChangeArrowheads="1"/>
                  </p:cNvSpPr>
                  <p:nvPr/>
                </p:nvSpPr>
                <p:spPr bwMode="auto">
                  <a:xfrm>
                    <a:off x="2681" y="2441"/>
                    <a:ext cx="77" cy="77"/>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35" name="Rectangle 389"/>
                  <p:cNvSpPr>
                    <a:spLocks noChangeArrowheads="1"/>
                  </p:cNvSpPr>
                  <p:nvPr/>
                </p:nvSpPr>
                <p:spPr bwMode="auto">
                  <a:xfrm>
                    <a:off x="1872" y="226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36" name="Rectangle 390"/>
                  <p:cNvSpPr>
                    <a:spLocks noChangeArrowheads="1"/>
                  </p:cNvSpPr>
                  <p:nvPr/>
                </p:nvSpPr>
                <p:spPr bwMode="auto">
                  <a:xfrm>
                    <a:off x="3604" y="1849"/>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37" name="Line 392"/>
                  <p:cNvSpPr>
                    <a:spLocks noChangeShapeType="1"/>
                  </p:cNvSpPr>
                  <p:nvPr/>
                </p:nvSpPr>
                <p:spPr bwMode="auto">
                  <a:xfrm flipV="1">
                    <a:off x="3661" y="1618"/>
                    <a:ext cx="0" cy="231"/>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38" name="Oval 397"/>
                  <p:cNvSpPr>
                    <a:spLocks noChangeArrowheads="1"/>
                  </p:cNvSpPr>
                  <p:nvPr/>
                </p:nvSpPr>
                <p:spPr bwMode="auto">
                  <a:xfrm>
                    <a:off x="1195" y="156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39" name="Oval 398"/>
                  <p:cNvSpPr>
                    <a:spLocks noChangeArrowheads="1"/>
                  </p:cNvSpPr>
                  <p:nvPr/>
                </p:nvSpPr>
                <p:spPr bwMode="auto">
                  <a:xfrm>
                    <a:off x="1187" y="328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40" name="Line 403"/>
                  <p:cNvSpPr>
                    <a:spLocks noChangeShapeType="1"/>
                  </p:cNvSpPr>
                  <p:nvPr/>
                </p:nvSpPr>
                <p:spPr bwMode="auto">
                  <a:xfrm flipH="1" flipV="1">
                    <a:off x="3090" y="1617"/>
                    <a:ext cx="1182"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41" name="Line 404"/>
                  <p:cNvSpPr>
                    <a:spLocks noChangeShapeType="1"/>
                  </p:cNvSpPr>
                  <p:nvPr/>
                </p:nvSpPr>
                <p:spPr bwMode="auto">
                  <a:xfrm flipV="1">
                    <a:off x="1935" y="1615"/>
                    <a:ext cx="0" cy="646"/>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42" name="Rectangle 408"/>
                  <p:cNvSpPr>
                    <a:spLocks noChangeArrowheads="1"/>
                  </p:cNvSpPr>
                  <p:nvPr/>
                </p:nvSpPr>
                <p:spPr bwMode="auto">
                  <a:xfrm>
                    <a:off x="4218" y="222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43" name="Line 409"/>
                  <p:cNvSpPr>
                    <a:spLocks noChangeShapeType="1"/>
                  </p:cNvSpPr>
                  <p:nvPr/>
                </p:nvSpPr>
                <p:spPr bwMode="auto">
                  <a:xfrm>
                    <a:off x="4281" y="2602"/>
                    <a:ext cx="0" cy="73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44" name="Line 410"/>
                  <p:cNvSpPr>
                    <a:spLocks noChangeShapeType="1"/>
                  </p:cNvSpPr>
                  <p:nvPr/>
                </p:nvSpPr>
                <p:spPr bwMode="auto">
                  <a:xfrm flipV="1">
                    <a:off x="4272" y="1611"/>
                    <a:ext cx="0" cy="61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aphicFrame>
                <p:nvGraphicFramePr>
                  <p:cNvPr id="4194335" name="Object 411"/>
                  <p:cNvGraphicFramePr>
                    <a:graphicFrameLocks noChangeAspect="1"/>
                  </p:cNvGraphicFramePr>
                  <p:nvPr/>
                </p:nvGraphicFramePr>
                <p:xfrm>
                  <a:off x="3882" y="2281"/>
                  <a:ext cx="289" cy="289"/>
                </p:xfrm>
                <a:graphic>
                  <a:graphicData uri="http://schemas.openxmlformats.org/presentationml/2006/ole">
                    <mc:AlternateContent xmlns:mc="http://schemas.openxmlformats.org/markup-compatibility/2006">
                      <mc:Choice xmlns:v="urn:schemas-microsoft-com:vml" Requires="v">
                        <p:oleObj name="Equation" r:id="rId18" spid="_x0000_s13390" imgH="215640" imgW="215640" progId="Equation.3">
                          <p:embed/>
                        </p:oleObj>
                      </mc:Choice>
                      <mc:Fallback>
                        <p:oleObj name="Equation" r:id="rId18" spid="" imgH="215640" imgW="215640" progId="Equation.3">
                          <p:embed/>
                          <p:pic>
                            <p:nvPicPr>
                              <p:cNvPr id="2097220" name="Object 411"/>
                              <p:cNvPicPr>
                                <a:picLocks noChangeAspect="1" noChangeArrowheads="1"/>
                              </p:cNvPicPr>
                              <p:nvPr/>
                            </p:nvPicPr>
                            <p:blipFill>
                              <a:blip xmlns:r="http://schemas.openxmlformats.org/officeDocument/2006/relationships" r:embed="rId2">
                                <a:lum bright="100000"/>
                              </a:blip>
                              <a:srcRect/>
                              <a:stretch>
                                <a:fillRect/>
                              </a:stretch>
                            </p:blipFill>
                            <p:spPr bwMode="auto">
                              <a:xfrm>
                                <a:off x="3882" y="2281"/>
                                <a:ext cx="289" cy="289"/>
                              </a:xfrm>
                              <a:prstGeom prst="rect"/>
                              <a:noFill/>
                              <a:ln>
                                <a:noFill/>
                              </a:ln>
                              <a:effectLst/>
                            </p:spPr>
                          </p:pic>
                        </p:oleObj>
                      </mc:Fallback>
                    </mc:AlternateContent>
                  </a:graphicData>
                </a:graphic>
              </p:graphicFrame>
              <p:sp>
                <p:nvSpPr>
                  <p:cNvPr id="1049845" name="Line 413"/>
                  <p:cNvSpPr>
                    <a:spLocks noChangeShapeType="1"/>
                  </p:cNvSpPr>
                  <p:nvPr/>
                </p:nvSpPr>
                <p:spPr bwMode="auto">
                  <a:xfrm rot="5400000" flipV="1">
                    <a:off x="2938" y="1685"/>
                    <a:ext cx="0" cy="455"/>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46" name="Line 414"/>
                  <p:cNvSpPr>
                    <a:spLocks noChangeShapeType="1"/>
                  </p:cNvSpPr>
                  <p:nvPr/>
                </p:nvSpPr>
                <p:spPr bwMode="auto">
                  <a:xfrm rot="-5400000" flipH="1" flipV="1">
                    <a:off x="2825" y="1688"/>
                    <a:ext cx="180" cy="0"/>
                  </a:xfrm>
                  <a:prstGeom prst="line"/>
                  <a:noFill/>
                  <a:ln w="38100">
                    <a:solidFill>
                      <a:schemeClr val="tx1"/>
                    </a:solidFill>
                    <a:round/>
                    <a:headEnd/>
                    <a:tailEnd type="arrow"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47" name="Line 420"/>
                  <p:cNvSpPr>
                    <a:spLocks noChangeShapeType="1"/>
                  </p:cNvSpPr>
                  <p:nvPr/>
                </p:nvSpPr>
                <p:spPr bwMode="auto">
                  <a:xfrm>
                    <a:off x="3661" y="2224"/>
                    <a:ext cx="0" cy="1084"/>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48" name="Line 426"/>
                  <p:cNvSpPr>
                    <a:spLocks noChangeShapeType="1"/>
                  </p:cNvSpPr>
                  <p:nvPr/>
                </p:nvSpPr>
                <p:spPr bwMode="auto">
                  <a:xfrm flipV="1">
                    <a:off x="1932" y="2633"/>
                    <a:ext cx="0" cy="698"/>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49" name="Line 431"/>
                  <p:cNvSpPr>
                    <a:spLocks noChangeShapeType="1"/>
                  </p:cNvSpPr>
                  <p:nvPr/>
                </p:nvSpPr>
                <p:spPr bwMode="auto">
                  <a:xfrm>
                    <a:off x="2722" y="2483"/>
                    <a:ext cx="939"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50" name="Line 433"/>
                  <p:cNvSpPr>
                    <a:spLocks noChangeShapeType="1"/>
                  </p:cNvSpPr>
                  <p:nvPr/>
                </p:nvSpPr>
                <p:spPr bwMode="auto">
                  <a:xfrm>
                    <a:off x="2661"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51" name="Line 434"/>
                  <p:cNvSpPr>
                    <a:spLocks noChangeShapeType="1"/>
                  </p:cNvSpPr>
                  <p:nvPr/>
                </p:nvSpPr>
                <p:spPr bwMode="auto">
                  <a:xfrm>
                    <a:off x="2854"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52" name="Line 435"/>
                  <p:cNvSpPr>
                    <a:spLocks noChangeShapeType="1"/>
                  </p:cNvSpPr>
                  <p:nvPr/>
                </p:nvSpPr>
                <p:spPr bwMode="auto">
                  <a:xfrm>
                    <a:off x="3023"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53" name="Line 436"/>
                  <p:cNvSpPr>
                    <a:spLocks noChangeShapeType="1"/>
                  </p:cNvSpPr>
                  <p:nvPr/>
                </p:nvSpPr>
                <p:spPr bwMode="auto">
                  <a:xfrm flipV="1">
                    <a:off x="2727" y="1617"/>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54" name="Line 437"/>
                  <p:cNvSpPr>
                    <a:spLocks noChangeShapeType="1"/>
                  </p:cNvSpPr>
                  <p:nvPr/>
                </p:nvSpPr>
                <p:spPr bwMode="auto">
                  <a:xfrm flipV="1">
                    <a:off x="3100" y="1605"/>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55" name="Rectangle 430"/>
                  <p:cNvSpPr>
                    <a:spLocks noChangeArrowheads="1"/>
                  </p:cNvSpPr>
                  <p:nvPr/>
                </p:nvSpPr>
                <p:spPr bwMode="auto">
                  <a:xfrm rot="-5400000">
                    <a:off x="3140" y="2295"/>
                    <a:ext cx="113" cy="369"/>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856" name="文本框 346"/>
                <p:cNvSpPr txBox="1"/>
                <p:nvPr/>
              </p:nvSpPr>
              <p:spPr>
                <a:xfrm>
                  <a:off x="4155503" y="2455017"/>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857" name="文本框 347"/>
                <p:cNvSpPr txBox="1"/>
                <p:nvPr/>
              </p:nvSpPr>
              <p:spPr>
                <a:xfrm>
                  <a:off x="3967027" y="1669223"/>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858" name="文本框 348"/>
                <p:cNvSpPr txBox="1"/>
                <p:nvPr/>
              </p:nvSpPr>
              <p:spPr>
                <a:xfrm>
                  <a:off x="5135923" y="1636273"/>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sp>
            <p:nvSpPr>
              <p:cNvPr id="1049859" name="文本框 332"/>
              <p:cNvSpPr txBox="1">
                <a:spLocks noChangeAspect="1" noMove="1" noResize="1" noRot="1" noAdjustHandles="1" noEditPoints="1" noChangeArrowheads="1" noChangeShapeType="1" noTextEdit="1"/>
              </p:cNvSpPr>
              <p:nvPr/>
            </p:nvSpPr>
            <p:spPr>
              <a:xfrm>
                <a:off x="222943" y="1741898"/>
                <a:ext cx="298159" cy="369332"/>
              </a:xfrm>
              <a:prstGeom prst="rect"/>
              <a:blipFill>
                <a:blip xmlns:r="http://schemas.openxmlformats.org/officeDocument/2006/relationships" r:embed="rId19"/>
                <a:stretch>
                  <a:fillRect l="-26087" r="-23913" b="-12281"/>
                </a:stretch>
              </a:blipFill>
            </p:spPr>
            <p:txBody>
              <a:bodyPr/>
              <a:p>
                <a:r>
                  <a:rPr altLang="en-US" lang="zh-CN">
                    <a:noFill/>
                  </a:rPr>
                  <a:t> </a:t>
                </a:r>
              </a:p>
            </p:txBody>
          </p:sp>
          <p:sp>
            <p:nvSpPr>
              <p:cNvPr id="1049860" name="文本框 333"/>
              <p:cNvSpPr txBox="1">
                <a:spLocks noChangeAspect="1" noMove="1" noResize="1" noRot="1" noAdjustHandles="1" noEditPoints="1" noChangeArrowheads="1" noChangeShapeType="1" noTextEdit="1"/>
              </p:cNvSpPr>
              <p:nvPr/>
            </p:nvSpPr>
            <p:spPr>
              <a:xfrm>
                <a:off x="230372" y="3388987"/>
                <a:ext cx="298159" cy="369332"/>
              </a:xfrm>
              <a:prstGeom prst="rect"/>
              <a:blipFill>
                <a:blip xmlns:r="http://schemas.openxmlformats.org/officeDocument/2006/relationships" r:embed="rId20"/>
                <a:stretch>
                  <a:fillRect l="-8696" r="-8696"/>
                </a:stretch>
              </a:blipFill>
            </p:spPr>
            <p:txBody>
              <a:bodyPr/>
              <a:p>
                <a:r>
                  <a:rPr altLang="en-US" lang="zh-CN">
                    <a:noFill/>
                  </a:rPr>
                  <a:t> </a:t>
                </a:r>
              </a:p>
            </p:txBody>
          </p:sp>
          <p:sp>
            <p:nvSpPr>
              <p:cNvPr id="1049861" name="文本框 334"/>
              <p:cNvSpPr txBox="1">
                <a:spLocks noChangeAspect="1" noMove="1" noResize="1" noRot="1" noAdjustHandles="1" noEditPoints="1" noChangeArrowheads="1" noChangeShapeType="1" noTextEdit="1"/>
              </p:cNvSpPr>
              <p:nvPr/>
            </p:nvSpPr>
            <p:spPr>
              <a:xfrm>
                <a:off x="4473708" y="1741873"/>
                <a:ext cx="298159" cy="369332"/>
              </a:xfrm>
              <a:prstGeom prst="rect"/>
              <a:blipFill>
                <a:blip xmlns:r="http://schemas.openxmlformats.org/officeDocument/2006/relationships" r:embed="rId21"/>
                <a:stretch>
                  <a:fillRect l="-26087" r="-23913" b="-12281"/>
                </a:stretch>
              </a:blipFill>
            </p:spPr>
            <p:txBody>
              <a:bodyPr/>
              <a:p>
                <a:r>
                  <a:rPr altLang="en-US" lang="zh-CN">
                    <a:noFill/>
                  </a:rPr>
                  <a:t> </a:t>
                </a:r>
              </a:p>
            </p:txBody>
          </p:sp>
          <p:sp>
            <p:nvSpPr>
              <p:cNvPr id="1049862" name="文本框 335"/>
              <p:cNvSpPr txBox="1">
                <a:spLocks noChangeAspect="1" noMove="1" noResize="1" noRot="1" noAdjustHandles="1" noEditPoints="1" noChangeArrowheads="1" noChangeShapeType="1" noTextEdit="1"/>
              </p:cNvSpPr>
              <p:nvPr/>
            </p:nvSpPr>
            <p:spPr>
              <a:xfrm>
                <a:off x="4481137" y="3388962"/>
                <a:ext cx="298159" cy="369332"/>
              </a:xfrm>
              <a:prstGeom prst="rect"/>
              <a:blipFill>
                <a:blip xmlns:r="http://schemas.openxmlformats.org/officeDocument/2006/relationships" r:embed="rId22"/>
                <a:stretch>
                  <a:fillRect l="-10870" r="-6522"/>
                </a:stretch>
              </a:blipFill>
            </p:spPr>
            <p:txBody>
              <a:bodyPr/>
              <a:p>
                <a:r>
                  <a:rPr altLang="en-US" lang="zh-CN">
                    <a:noFill/>
                  </a:rPr>
                  <a:t> </a:t>
                </a:r>
              </a:p>
            </p:txBody>
          </p:sp>
        </p:grpSp>
        <p:sp>
          <p:nvSpPr>
            <p:cNvPr id="1049863" name="矩形 157"/>
            <p:cNvSpPr>
              <a:spLocks noChangeAspect="1" noMove="1" noResize="1" noRot="1" noAdjustHandles="1" noEditPoints="1" noChangeArrowheads="1" noChangeShapeType="1" noTextEdit="1"/>
            </p:cNvSpPr>
            <p:nvPr/>
          </p:nvSpPr>
          <p:spPr>
            <a:xfrm>
              <a:off x="4629468" y="2410949"/>
              <a:ext cx="428569" cy="409856"/>
            </a:xfrm>
            <a:prstGeom prst="rect"/>
            <a:blipFill>
              <a:blip xmlns:r="http://schemas.openxmlformats.org/officeDocument/2006/relationships" r:embed="rId23"/>
              <a:stretch>
                <a:fillRect b="-1471"/>
              </a:stretch>
            </a:blipFill>
          </p:spPr>
          <p:txBody>
            <a:bodyPr/>
            <a:p>
              <a:r>
                <a:rPr altLang="en-US" lang="zh-CN">
                  <a:noFill/>
                </a:rPr>
                <a:t> </a:t>
              </a:r>
            </a:p>
          </p:txBody>
        </p:sp>
        <p:sp>
          <p:nvSpPr>
            <p:cNvPr id="1049864" name="矩形 159"/>
            <p:cNvSpPr>
              <a:spLocks noChangeAspect="1" noMove="1" noResize="1" noRot="1" noAdjustHandles="1" noEditPoints="1" noChangeArrowheads="1" noChangeShapeType="1" noTextEdit="1"/>
            </p:cNvSpPr>
            <p:nvPr/>
          </p:nvSpPr>
          <p:spPr>
            <a:xfrm>
              <a:off x="8621054" y="2410949"/>
              <a:ext cx="428569" cy="409856"/>
            </a:xfrm>
            <a:prstGeom prst="rect"/>
            <a:blipFill>
              <a:blip xmlns:r="http://schemas.openxmlformats.org/officeDocument/2006/relationships" r:embed="rId24"/>
              <a:stretch>
                <a:fillRect/>
              </a:stretch>
            </a:blipFill>
          </p:spPr>
          <p:txBody>
            <a:bodyPr/>
            <a:p>
              <a:r>
                <a:rPr altLang="en-US" lang="zh-CN">
                  <a:noFill/>
                </a:rPr>
                <a:t> </a:t>
              </a:r>
            </a:p>
          </p:txBody>
        </p:sp>
      </p:grpSp>
      <p:grpSp>
        <p:nvGrpSpPr>
          <p:cNvPr id="268" name="组合 160"/>
          <p:cNvGrpSpPr/>
          <p:nvPr/>
        </p:nvGrpSpPr>
        <p:grpSpPr>
          <a:xfrm>
            <a:off x="4659841" y="4102724"/>
            <a:ext cx="4420155" cy="2541475"/>
            <a:chOff x="4629468" y="1286628"/>
            <a:chExt cx="4420155" cy="2541475"/>
          </a:xfrm>
        </p:grpSpPr>
        <p:grpSp>
          <p:nvGrpSpPr>
            <p:cNvPr id="269" name="组合 161"/>
            <p:cNvGrpSpPr/>
            <p:nvPr/>
          </p:nvGrpSpPr>
          <p:grpSpPr>
            <a:xfrm>
              <a:off x="4669342" y="1286628"/>
              <a:ext cx="4297351" cy="2541475"/>
              <a:chOff x="222943" y="1327603"/>
              <a:chExt cx="4556353" cy="2694650"/>
            </a:xfrm>
          </p:grpSpPr>
          <p:grpSp>
            <p:nvGrpSpPr>
              <p:cNvPr id="270" name="组合 164"/>
              <p:cNvGrpSpPr/>
              <p:nvPr/>
            </p:nvGrpSpPr>
            <p:grpSpPr>
              <a:xfrm>
                <a:off x="317966" y="1327603"/>
                <a:ext cx="4085764" cy="2694650"/>
                <a:chOff x="2041033" y="1636273"/>
                <a:chExt cx="4991100" cy="3291739"/>
              </a:xfrm>
            </p:grpSpPr>
            <p:grpSp>
              <p:nvGrpSpPr>
                <p:cNvPr id="271" name="Group 440"/>
                <p:cNvGrpSpPr/>
                <p:nvPr/>
              </p:nvGrpSpPr>
              <p:grpSpPr bwMode="auto">
                <a:xfrm>
                  <a:off x="2041033" y="1946687"/>
                  <a:ext cx="4991100" cy="2981325"/>
                  <a:chOff x="1187" y="1568"/>
                  <a:chExt cx="3144" cy="1878"/>
                </a:xfrm>
              </p:grpSpPr>
              <p:sp>
                <p:nvSpPr>
                  <p:cNvPr id="1049865" name="Line 417"/>
                  <p:cNvSpPr>
                    <a:spLocks noChangeShapeType="1"/>
                  </p:cNvSpPr>
                  <p:nvPr/>
                </p:nvSpPr>
                <p:spPr bwMode="auto">
                  <a:xfrm flipV="1">
                    <a:off x="2722" y="1916"/>
                    <a:ext cx="0" cy="1524"/>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66" name="Line 378"/>
                  <p:cNvSpPr>
                    <a:spLocks noChangeShapeType="1"/>
                  </p:cNvSpPr>
                  <p:nvPr/>
                </p:nvSpPr>
                <p:spPr bwMode="auto">
                  <a:xfrm>
                    <a:off x="2641" y="3446"/>
                    <a:ext cx="16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67" name="Line 381"/>
                  <p:cNvSpPr>
                    <a:spLocks noChangeShapeType="1"/>
                  </p:cNvSpPr>
                  <p:nvPr/>
                </p:nvSpPr>
                <p:spPr bwMode="auto">
                  <a:xfrm>
                    <a:off x="1272" y="1609"/>
                    <a:ext cx="1654"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68" name="Line 382"/>
                  <p:cNvSpPr>
                    <a:spLocks noChangeShapeType="1"/>
                  </p:cNvSpPr>
                  <p:nvPr/>
                </p:nvSpPr>
                <p:spPr bwMode="auto">
                  <a:xfrm flipH="1">
                    <a:off x="1269" y="3322"/>
                    <a:ext cx="3005"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69" name="Oval 384"/>
                  <p:cNvSpPr>
                    <a:spLocks noChangeArrowheads="1"/>
                  </p:cNvSpPr>
                  <p:nvPr/>
                </p:nvSpPr>
                <p:spPr bwMode="auto">
                  <a:xfrm>
                    <a:off x="2683" y="3285"/>
                    <a:ext cx="73" cy="73"/>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70" name="Rectangle 389"/>
                  <p:cNvSpPr>
                    <a:spLocks noChangeArrowheads="1"/>
                  </p:cNvSpPr>
                  <p:nvPr/>
                </p:nvSpPr>
                <p:spPr bwMode="auto">
                  <a:xfrm>
                    <a:off x="1872" y="226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71" name="Rectangle 390"/>
                  <p:cNvSpPr>
                    <a:spLocks noChangeArrowheads="1"/>
                  </p:cNvSpPr>
                  <p:nvPr/>
                </p:nvSpPr>
                <p:spPr bwMode="auto">
                  <a:xfrm>
                    <a:off x="3601" y="2290"/>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72" name="Line 392"/>
                  <p:cNvSpPr>
                    <a:spLocks noChangeShapeType="1"/>
                  </p:cNvSpPr>
                  <p:nvPr/>
                </p:nvSpPr>
                <p:spPr bwMode="auto">
                  <a:xfrm flipV="1">
                    <a:off x="3661" y="1618"/>
                    <a:ext cx="0" cy="67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73" name="Oval 397"/>
                  <p:cNvSpPr>
                    <a:spLocks noChangeArrowheads="1"/>
                  </p:cNvSpPr>
                  <p:nvPr/>
                </p:nvSpPr>
                <p:spPr bwMode="auto">
                  <a:xfrm>
                    <a:off x="1195" y="156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74" name="Oval 398"/>
                  <p:cNvSpPr>
                    <a:spLocks noChangeArrowheads="1"/>
                  </p:cNvSpPr>
                  <p:nvPr/>
                </p:nvSpPr>
                <p:spPr bwMode="auto">
                  <a:xfrm>
                    <a:off x="1187" y="328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75" name="Line 403"/>
                  <p:cNvSpPr>
                    <a:spLocks noChangeShapeType="1"/>
                  </p:cNvSpPr>
                  <p:nvPr/>
                </p:nvSpPr>
                <p:spPr bwMode="auto">
                  <a:xfrm flipH="1" flipV="1">
                    <a:off x="3090" y="1617"/>
                    <a:ext cx="1182"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76" name="Line 404"/>
                  <p:cNvSpPr>
                    <a:spLocks noChangeShapeType="1"/>
                  </p:cNvSpPr>
                  <p:nvPr/>
                </p:nvSpPr>
                <p:spPr bwMode="auto">
                  <a:xfrm flipV="1">
                    <a:off x="1935" y="1615"/>
                    <a:ext cx="0" cy="646"/>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77" name="Rectangle 408"/>
                  <p:cNvSpPr>
                    <a:spLocks noChangeArrowheads="1"/>
                  </p:cNvSpPr>
                  <p:nvPr/>
                </p:nvSpPr>
                <p:spPr bwMode="auto">
                  <a:xfrm>
                    <a:off x="4218" y="222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878" name="Line 409"/>
                  <p:cNvSpPr>
                    <a:spLocks noChangeShapeType="1"/>
                  </p:cNvSpPr>
                  <p:nvPr/>
                </p:nvSpPr>
                <p:spPr bwMode="auto">
                  <a:xfrm>
                    <a:off x="4281" y="2602"/>
                    <a:ext cx="0" cy="73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79" name="Line 410"/>
                  <p:cNvSpPr>
                    <a:spLocks noChangeShapeType="1"/>
                  </p:cNvSpPr>
                  <p:nvPr/>
                </p:nvSpPr>
                <p:spPr bwMode="auto">
                  <a:xfrm flipV="1">
                    <a:off x="4272" y="1611"/>
                    <a:ext cx="0" cy="61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aphicFrame>
                <p:nvGraphicFramePr>
                  <p:cNvPr id="4194336" name="Object 411"/>
                  <p:cNvGraphicFramePr>
                    <a:graphicFrameLocks noChangeAspect="1"/>
                  </p:cNvGraphicFramePr>
                  <p:nvPr/>
                </p:nvGraphicFramePr>
                <p:xfrm>
                  <a:off x="3882" y="2281"/>
                  <a:ext cx="289" cy="289"/>
                </p:xfrm>
                <a:graphic>
                  <a:graphicData uri="http://schemas.openxmlformats.org/presentationml/2006/ole">
                    <mc:AlternateContent xmlns:mc="http://schemas.openxmlformats.org/markup-compatibility/2006">
                      <mc:Choice xmlns:v="urn:schemas-microsoft-com:vml" Requires="v">
                        <p:oleObj name="Equation" r:id="rId25" spid="_x0000_s13391" imgH="215640" imgW="215640" progId="Equation.3">
                          <p:embed/>
                        </p:oleObj>
                      </mc:Choice>
                      <mc:Fallback>
                        <p:oleObj name="Equation" r:id="rId25" spid="" imgH="215640" imgW="215640" progId="Equation.3">
                          <p:embed/>
                          <p:pic>
                            <p:nvPicPr>
                              <p:cNvPr id="2097221" name="Object 411"/>
                              <p:cNvPicPr>
                                <a:picLocks noChangeAspect="1" noChangeArrowheads="1"/>
                              </p:cNvPicPr>
                              <p:nvPr/>
                            </p:nvPicPr>
                            <p:blipFill>
                              <a:blip xmlns:r="http://schemas.openxmlformats.org/officeDocument/2006/relationships" r:embed="rId2">
                                <a:lum bright="100000"/>
                              </a:blip>
                              <a:srcRect/>
                              <a:stretch>
                                <a:fillRect/>
                              </a:stretch>
                            </p:blipFill>
                            <p:spPr bwMode="auto">
                              <a:xfrm>
                                <a:off x="3882" y="2281"/>
                                <a:ext cx="289" cy="289"/>
                              </a:xfrm>
                              <a:prstGeom prst="rect"/>
                              <a:noFill/>
                              <a:ln>
                                <a:noFill/>
                              </a:ln>
                              <a:effectLst/>
                            </p:spPr>
                          </p:pic>
                        </p:oleObj>
                      </mc:Fallback>
                    </mc:AlternateContent>
                  </a:graphicData>
                </a:graphic>
              </p:graphicFrame>
              <p:sp>
                <p:nvSpPr>
                  <p:cNvPr id="1049880" name="Line 413"/>
                  <p:cNvSpPr>
                    <a:spLocks noChangeShapeType="1"/>
                  </p:cNvSpPr>
                  <p:nvPr/>
                </p:nvSpPr>
                <p:spPr bwMode="auto">
                  <a:xfrm rot="5400000" flipV="1">
                    <a:off x="2938" y="1685"/>
                    <a:ext cx="0" cy="455"/>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81" name="Line 414"/>
                  <p:cNvSpPr>
                    <a:spLocks noChangeShapeType="1"/>
                  </p:cNvSpPr>
                  <p:nvPr/>
                </p:nvSpPr>
                <p:spPr bwMode="auto">
                  <a:xfrm rot="-5400000" flipH="1" flipV="1">
                    <a:off x="2825" y="1688"/>
                    <a:ext cx="180" cy="0"/>
                  </a:xfrm>
                  <a:prstGeom prst="line"/>
                  <a:noFill/>
                  <a:ln w="38100">
                    <a:solidFill>
                      <a:schemeClr val="tx1"/>
                    </a:solidFill>
                    <a:round/>
                    <a:headEnd/>
                    <a:tailEnd type="arrow"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82" name="Line 420"/>
                  <p:cNvSpPr>
                    <a:spLocks noChangeShapeType="1"/>
                  </p:cNvSpPr>
                  <p:nvPr/>
                </p:nvSpPr>
                <p:spPr bwMode="auto">
                  <a:xfrm>
                    <a:off x="3661" y="2659"/>
                    <a:ext cx="0" cy="649"/>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83" name="Line 426"/>
                  <p:cNvSpPr>
                    <a:spLocks noChangeShapeType="1"/>
                  </p:cNvSpPr>
                  <p:nvPr/>
                </p:nvSpPr>
                <p:spPr bwMode="auto">
                  <a:xfrm flipV="1">
                    <a:off x="1932" y="2633"/>
                    <a:ext cx="0" cy="698"/>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884" name="Line 433"/>
                  <p:cNvSpPr>
                    <a:spLocks noChangeShapeType="1"/>
                  </p:cNvSpPr>
                  <p:nvPr/>
                </p:nvSpPr>
                <p:spPr bwMode="auto">
                  <a:xfrm>
                    <a:off x="2661"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85" name="Line 434"/>
                  <p:cNvSpPr>
                    <a:spLocks noChangeShapeType="1"/>
                  </p:cNvSpPr>
                  <p:nvPr/>
                </p:nvSpPr>
                <p:spPr bwMode="auto">
                  <a:xfrm>
                    <a:off x="2854"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86" name="Line 435"/>
                  <p:cNvSpPr>
                    <a:spLocks noChangeShapeType="1"/>
                  </p:cNvSpPr>
                  <p:nvPr/>
                </p:nvSpPr>
                <p:spPr bwMode="auto">
                  <a:xfrm>
                    <a:off x="3023"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87" name="Line 436"/>
                  <p:cNvSpPr>
                    <a:spLocks noChangeShapeType="1"/>
                  </p:cNvSpPr>
                  <p:nvPr/>
                </p:nvSpPr>
                <p:spPr bwMode="auto">
                  <a:xfrm flipV="1">
                    <a:off x="2727" y="1617"/>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888" name="Line 437"/>
                  <p:cNvSpPr>
                    <a:spLocks noChangeShapeType="1"/>
                  </p:cNvSpPr>
                  <p:nvPr/>
                </p:nvSpPr>
                <p:spPr bwMode="auto">
                  <a:xfrm flipV="1">
                    <a:off x="3100" y="1605"/>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889" name="文本框 173"/>
                <p:cNvSpPr txBox="1"/>
                <p:nvPr/>
              </p:nvSpPr>
              <p:spPr>
                <a:xfrm>
                  <a:off x="4155503" y="2455017"/>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890" name="文本框 174"/>
                <p:cNvSpPr txBox="1"/>
                <p:nvPr/>
              </p:nvSpPr>
              <p:spPr>
                <a:xfrm>
                  <a:off x="3967027" y="1669223"/>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891" name="文本框 175"/>
                <p:cNvSpPr txBox="1"/>
                <p:nvPr/>
              </p:nvSpPr>
              <p:spPr>
                <a:xfrm>
                  <a:off x="5135923" y="1636273"/>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sp>
            <p:nvSpPr>
              <p:cNvPr id="1049892" name="文本框 332"/>
              <p:cNvSpPr txBox="1">
                <a:spLocks noChangeAspect="1" noMove="1" noResize="1" noRot="1" noAdjustHandles="1" noEditPoints="1" noChangeArrowheads="1" noChangeShapeType="1" noTextEdit="1"/>
              </p:cNvSpPr>
              <p:nvPr/>
            </p:nvSpPr>
            <p:spPr>
              <a:xfrm>
                <a:off x="222943" y="1741898"/>
                <a:ext cx="298159" cy="369332"/>
              </a:xfrm>
              <a:prstGeom prst="rect"/>
              <a:blipFill>
                <a:blip xmlns:r="http://schemas.openxmlformats.org/officeDocument/2006/relationships" r:embed="rId19"/>
                <a:stretch>
                  <a:fillRect l="-26087" r="-23913" b="-12281"/>
                </a:stretch>
              </a:blipFill>
            </p:spPr>
            <p:txBody>
              <a:bodyPr/>
              <a:p>
                <a:r>
                  <a:rPr altLang="en-US" lang="zh-CN">
                    <a:noFill/>
                  </a:rPr>
                  <a:t> </a:t>
                </a:r>
              </a:p>
            </p:txBody>
          </p:sp>
          <p:sp>
            <p:nvSpPr>
              <p:cNvPr id="1049893" name="文本框 333"/>
              <p:cNvSpPr txBox="1">
                <a:spLocks noChangeAspect="1" noMove="1" noResize="1" noRot="1" noAdjustHandles="1" noEditPoints="1" noChangeArrowheads="1" noChangeShapeType="1" noTextEdit="1"/>
              </p:cNvSpPr>
              <p:nvPr/>
            </p:nvSpPr>
            <p:spPr>
              <a:xfrm>
                <a:off x="230372" y="3388987"/>
                <a:ext cx="298159" cy="369332"/>
              </a:xfrm>
              <a:prstGeom prst="rect"/>
              <a:blipFill>
                <a:blip xmlns:r="http://schemas.openxmlformats.org/officeDocument/2006/relationships" r:embed="rId20"/>
                <a:stretch>
                  <a:fillRect l="-8696" r="-8696"/>
                </a:stretch>
              </a:blipFill>
            </p:spPr>
            <p:txBody>
              <a:bodyPr/>
              <a:p>
                <a:r>
                  <a:rPr altLang="en-US" lang="zh-CN">
                    <a:noFill/>
                  </a:rPr>
                  <a:t> </a:t>
                </a:r>
              </a:p>
            </p:txBody>
          </p:sp>
          <p:sp>
            <p:nvSpPr>
              <p:cNvPr id="1049894" name="文本框 334"/>
              <p:cNvSpPr txBox="1">
                <a:spLocks noChangeAspect="1" noMove="1" noResize="1" noRot="1" noAdjustHandles="1" noEditPoints="1" noChangeArrowheads="1" noChangeShapeType="1" noTextEdit="1"/>
              </p:cNvSpPr>
              <p:nvPr/>
            </p:nvSpPr>
            <p:spPr>
              <a:xfrm>
                <a:off x="4473708" y="1741873"/>
                <a:ext cx="298159" cy="369332"/>
              </a:xfrm>
              <a:prstGeom prst="rect"/>
              <a:blipFill>
                <a:blip xmlns:r="http://schemas.openxmlformats.org/officeDocument/2006/relationships" r:embed="rId21"/>
                <a:stretch>
                  <a:fillRect l="-26087" r="-23913" b="-12281"/>
                </a:stretch>
              </a:blipFill>
            </p:spPr>
            <p:txBody>
              <a:bodyPr/>
              <a:p>
                <a:r>
                  <a:rPr altLang="en-US" lang="zh-CN">
                    <a:noFill/>
                  </a:rPr>
                  <a:t> </a:t>
                </a:r>
              </a:p>
            </p:txBody>
          </p:sp>
          <p:sp>
            <p:nvSpPr>
              <p:cNvPr id="1049895" name="文本框 335"/>
              <p:cNvSpPr txBox="1">
                <a:spLocks noChangeAspect="1" noMove="1" noResize="1" noRot="1" noAdjustHandles="1" noEditPoints="1" noChangeArrowheads="1" noChangeShapeType="1" noTextEdit="1"/>
              </p:cNvSpPr>
              <p:nvPr/>
            </p:nvSpPr>
            <p:spPr>
              <a:xfrm>
                <a:off x="4481137" y="3388962"/>
                <a:ext cx="298159" cy="369332"/>
              </a:xfrm>
              <a:prstGeom prst="rect"/>
              <a:blipFill>
                <a:blip xmlns:r="http://schemas.openxmlformats.org/officeDocument/2006/relationships" r:embed="rId22"/>
                <a:stretch>
                  <a:fillRect l="-10870" r="-6522"/>
                </a:stretch>
              </a:blipFill>
            </p:spPr>
            <p:txBody>
              <a:bodyPr/>
              <a:p>
                <a:r>
                  <a:rPr altLang="en-US" lang="zh-CN">
                    <a:noFill/>
                  </a:rPr>
                  <a:t> </a:t>
                </a:r>
              </a:p>
            </p:txBody>
          </p:sp>
        </p:grpSp>
        <p:sp>
          <p:nvSpPr>
            <p:cNvPr id="1049896" name="矩形 162"/>
            <p:cNvSpPr>
              <a:spLocks noChangeAspect="1" noMove="1" noResize="1" noRot="1" noAdjustHandles="1" noEditPoints="1" noChangeArrowheads="1" noChangeShapeType="1" noTextEdit="1"/>
            </p:cNvSpPr>
            <p:nvPr/>
          </p:nvSpPr>
          <p:spPr>
            <a:xfrm>
              <a:off x="4629468" y="2410949"/>
              <a:ext cx="428569" cy="409856"/>
            </a:xfrm>
            <a:prstGeom prst="rect"/>
            <a:blipFill>
              <a:blip xmlns:r="http://schemas.openxmlformats.org/officeDocument/2006/relationships" r:embed="rId26"/>
              <a:stretch>
                <a:fillRect b="-1471"/>
              </a:stretch>
            </a:blipFill>
          </p:spPr>
          <p:txBody>
            <a:bodyPr/>
            <a:p>
              <a:r>
                <a:rPr altLang="en-US" lang="zh-CN">
                  <a:noFill/>
                </a:rPr>
                <a:t> </a:t>
              </a:r>
            </a:p>
          </p:txBody>
        </p:sp>
        <p:sp>
          <p:nvSpPr>
            <p:cNvPr id="1049897" name="矩形 163"/>
            <p:cNvSpPr>
              <a:spLocks noChangeAspect="1" noMove="1" noResize="1" noRot="1" noAdjustHandles="1" noEditPoints="1" noChangeArrowheads="1" noChangeShapeType="1" noTextEdit="1"/>
            </p:cNvSpPr>
            <p:nvPr/>
          </p:nvSpPr>
          <p:spPr>
            <a:xfrm>
              <a:off x="8621054" y="2410949"/>
              <a:ext cx="428569" cy="409856"/>
            </a:xfrm>
            <a:prstGeom prst="rect"/>
            <a:blipFill>
              <a:blip xmlns:r="http://schemas.openxmlformats.org/officeDocument/2006/relationships" r:embed="rId27"/>
              <a:stretch>
                <a:fillRect/>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64"/>
                                        </p:tgtEl>
                                        <p:attrNameLst>
                                          <p:attrName>style.visibility</p:attrName>
                                        </p:attrNameLst>
                                      </p:cBhvr>
                                      <p:to>
                                        <p:strVal val="visible"/>
                                      </p:to>
                                    </p:set>
                                    <p:animEffect transition="in" filter="wipe(down)">
                                      <p:cBhvr>
                                        <p:cTn dur="500" id="7"/>
                                        <p:tgtEl>
                                          <p:spTgt spid="26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268"/>
                                        </p:tgtEl>
                                        <p:attrNameLst>
                                          <p:attrName>style.visibility</p:attrName>
                                        </p:attrNameLst>
                                      </p:cBhvr>
                                      <p:to>
                                        <p:strVal val="visible"/>
                                      </p:to>
                                    </p:set>
                                    <p:animEffect transition="in" filter="wipe(down)">
                                      <p:cBhvr>
                                        <p:cTn dur="500" id="12"/>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989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73" name="组合 160"/>
          <p:cNvGrpSpPr/>
          <p:nvPr/>
        </p:nvGrpSpPr>
        <p:grpSpPr>
          <a:xfrm>
            <a:off x="251426" y="315094"/>
            <a:ext cx="4420155" cy="2541475"/>
            <a:chOff x="4629468" y="1286628"/>
            <a:chExt cx="4420155" cy="2541475"/>
          </a:xfrm>
        </p:grpSpPr>
        <p:grpSp>
          <p:nvGrpSpPr>
            <p:cNvPr id="274" name="组合 161"/>
            <p:cNvGrpSpPr/>
            <p:nvPr/>
          </p:nvGrpSpPr>
          <p:grpSpPr>
            <a:xfrm>
              <a:off x="4669342" y="1286628"/>
              <a:ext cx="4297351" cy="2541475"/>
              <a:chOff x="222943" y="1327603"/>
              <a:chExt cx="4556353" cy="2694650"/>
            </a:xfrm>
          </p:grpSpPr>
          <p:grpSp>
            <p:nvGrpSpPr>
              <p:cNvPr id="275" name="组合 164"/>
              <p:cNvGrpSpPr/>
              <p:nvPr/>
            </p:nvGrpSpPr>
            <p:grpSpPr>
              <a:xfrm>
                <a:off x="317966" y="1327603"/>
                <a:ext cx="4085764" cy="2694650"/>
                <a:chOff x="2041033" y="1636273"/>
                <a:chExt cx="4991100" cy="3291739"/>
              </a:xfrm>
            </p:grpSpPr>
            <p:grpSp>
              <p:nvGrpSpPr>
                <p:cNvPr id="276" name="Group 440"/>
                <p:cNvGrpSpPr/>
                <p:nvPr/>
              </p:nvGrpSpPr>
              <p:grpSpPr bwMode="auto">
                <a:xfrm>
                  <a:off x="2041033" y="1946687"/>
                  <a:ext cx="4991100" cy="2981325"/>
                  <a:chOff x="1187" y="1568"/>
                  <a:chExt cx="3144" cy="1878"/>
                </a:xfrm>
              </p:grpSpPr>
              <p:sp>
                <p:nvSpPr>
                  <p:cNvPr id="1049899" name="Line 417"/>
                  <p:cNvSpPr>
                    <a:spLocks noChangeShapeType="1"/>
                  </p:cNvSpPr>
                  <p:nvPr/>
                </p:nvSpPr>
                <p:spPr bwMode="auto">
                  <a:xfrm flipV="1">
                    <a:off x="2722" y="1916"/>
                    <a:ext cx="0" cy="1524"/>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00" name="Line 378"/>
                  <p:cNvSpPr>
                    <a:spLocks noChangeShapeType="1"/>
                  </p:cNvSpPr>
                  <p:nvPr/>
                </p:nvSpPr>
                <p:spPr bwMode="auto">
                  <a:xfrm>
                    <a:off x="2641" y="3446"/>
                    <a:ext cx="16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01" name="Line 381"/>
                  <p:cNvSpPr>
                    <a:spLocks noChangeShapeType="1"/>
                  </p:cNvSpPr>
                  <p:nvPr/>
                </p:nvSpPr>
                <p:spPr bwMode="auto">
                  <a:xfrm>
                    <a:off x="1272" y="1609"/>
                    <a:ext cx="1654"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02" name="Line 382"/>
                  <p:cNvSpPr>
                    <a:spLocks noChangeShapeType="1"/>
                  </p:cNvSpPr>
                  <p:nvPr/>
                </p:nvSpPr>
                <p:spPr bwMode="auto">
                  <a:xfrm flipH="1">
                    <a:off x="1269" y="3322"/>
                    <a:ext cx="3005"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03" name="Oval 384"/>
                  <p:cNvSpPr>
                    <a:spLocks noChangeArrowheads="1"/>
                  </p:cNvSpPr>
                  <p:nvPr/>
                </p:nvSpPr>
                <p:spPr bwMode="auto">
                  <a:xfrm>
                    <a:off x="2683" y="3285"/>
                    <a:ext cx="73" cy="73"/>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04" name="Rectangle 389"/>
                  <p:cNvSpPr>
                    <a:spLocks noChangeArrowheads="1"/>
                  </p:cNvSpPr>
                  <p:nvPr/>
                </p:nvSpPr>
                <p:spPr bwMode="auto">
                  <a:xfrm>
                    <a:off x="1872" y="226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05" name="Rectangle 390"/>
                  <p:cNvSpPr>
                    <a:spLocks noChangeArrowheads="1"/>
                  </p:cNvSpPr>
                  <p:nvPr/>
                </p:nvSpPr>
                <p:spPr bwMode="auto">
                  <a:xfrm>
                    <a:off x="3601" y="2290"/>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06" name="Line 392"/>
                  <p:cNvSpPr>
                    <a:spLocks noChangeShapeType="1"/>
                  </p:cNvSpPr>
                  <p:nvPr/>
                </p:nvSpPr>
                <p:spPr bwMode="auto">
                  <a:xfrm flipV="1">
                    <a:off x="3661" y="1618"/>
                    <a:ext cx="0" cy="67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07" name="Oval 397"/>
                  <p:cNvSpPr>
                    <a:spLocks noChangeArrowheads="1"/>
                  </p:cNvSpPr>
                  <p:nvPr/>
                </p:nvSpPr>
                <p:spPr bwMode="auto">
                  <a:xfrm>
                    <a:off x="1195" y="156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08" name="Oval 398"/>
                  <p:cNvSpPr>
                    <a:spLocks noChangeArrowheads="1"/>
                  </p:cNvSpPr>
                  <p:nvPr/>
                </p:nvSpPr>
                <p:spPr bwMode="auto">
                  <a:xfrm>
                    <a:off x="1187" y="328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09" name="Line 403"/>
                  <p:cNvSpPr>
                    <a:spLocks noChangeShapeType="1"/>
                  </p:cNvSpPr>
                  <p:nvPr/>
                </p:nvSpPr>
                <p:spPr bwMode="auto">
                  <a:xfrm flipH="1" flipV="1">
                    <a:off x="3090" y="1617"/>
                    <a:ext cx="1182"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10" name="Line 404"/>
                  <p:cNvSpPr>
                    <a:spLocks noChangeShapeType="1"/>
                  </p:cNvSpPr>
                  <p:nvPr/>
                </p:nvSpPr>
                <p:spPr bwMode="auto">
                  <a:xfrm flipV="1">
                    <a:off x="1935" y="1615"/>
                    <a:ext cx="0" cy="646"/>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11" name="Rectangle 408"/>
                  <p:cNvSpPr>
                    <a:spLocks noChangeArrowheads="1"/>
                  </p:cNvSpPr>
                  <p:nvPr/>
                </p:nvSpPr>
                <p:spPr bwMode="auto">
                  <a:xfrm>
                    <a:off x="4218" y="222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12" name="Line 409"/>
                  <p:cNvSpPr>
                    <a:spLocks noChangeShapeType="1"/>
                  </p:cNvSpPr>
                  <p:nvPr/>
                </p:nvSpPr>
                <p:spPr bwMode="auto">
                  <a:xfrm>
                    <a:off x="4281" y="2602"/>
                    <a:ext cx="0" cy="73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13" name="Line 410"/>
                  <p:cNvSpPr>
                    <a:spLocks noChangeShapeType="1"/>
                  </p:cNvSpPr>
                  <p:nvPr/>
                </p:nvSpPr>
                <p:spPr bwMode="auto">
                  <a:xfrm flipV="1">
                    <a:off x="4272" y="1611"/>
                    <a:ext cx="0" cy="61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aphicFrame>
                <p:nvGraphicFramePr>
                  <p:cNvPr id="4194337" name="Object 411"/>
                  <p:cNvGraphicFramePr>
                    <a:graphicFrameLocks noChangeAspect="1"/>
                  </p:cNvGraphicFramePr>
                  <p:nvPr/>
                </p:nvGraphicFramePr>
                <p:xfrm>
                  <a:off x="3882" y="2281"/>
                  <a:ext cx="289" cy="289"/>
                </p:xfrm>
                <a:graphic>
                  <a:graphicData uri="http://schemas.openxmlformats.org/presentationml/2006/ole">
                    <mc:AlternateContent xmlns:mc="http://schemas.openxmlformats.org/markup-compatibility/2006">
                      <mc:Choice xmlns:v="urn:schemas-microsoft-com:vml" Requires="v">
                        <p:oleObj name="Equation" r:id="rId1" spid="_x0000_s14380" imgH="215640" imgW="215640" progId="Equation.3">
                          <p:embed/>
                        </p:oleObj>
                      </mc:Choice>
                      <mc:Fallback>
                        <p:oleObj name="Equation" r:id="rId1" spid="" imgH="215640" imgW="215640" progId="Equation.3">
                          <p:embed/>
                          <p:pic>
                            <p:nvPicPr>
                              <p:cNvPr id="2097225" name="Object 411"/>
                              <p:cNvPicPr>
                                <a:picLocks noChangeAspect="1" noChangeArrowheads="1"/>
                              </p:cNvPicPr>
                              <p:nvPr/>
                            </p:nvPicPr>
                            <p:blipFill>
                              <a:blip xmlns:r="http://schemas.openxmlformats.org/officeDocument/2006/relationships" r:embed="rId2">
                                <a:lum bright="100000"/>
                              </a:blip>
                              <a:srcRect/>
                              <a:stretch>
                                <a:fillRect/>
                              </a:stretch>
                            </p:blipFill>
                            <p:spPr bwMode="auto">
                              <a:xfrm>
                                <a:off x="3882" y="2281"/>
                                <a:ext cx="289" cy="289"/>
                              </a:xfrm>
                              <a:prstGeom prst="rect"/>
                              <a:noFill/>
                              <a:ln>
                                <a:noFill/>
                              </a:ln>
                              <a:effectLst/>
                            </p:spPr>
                          </p:pic>
                        </p:oleObj>
                      </mc:Fallback>
                    </mc:AlternateContent>
                  </a:graphicData>
                </a:graphic>
              </p:graphicFrame>
              <p:sp>
                <p:nvSpPr>
                  <p:cNvPr id="1049914" name="Line 413"/>
                  <p:cNvSpPr>
                    <a:spLocks noChangeShapeType="1"/>
                  </p:cNvSpPr>
                  <p:nvPr/>
                </p:nvSpPr>
                <p:spPr bwMode="auto">
                  <a:xfrm rot="5400000" flipV="1">
                    <a:off x="2938" y="1685"/>
                    <a:ext cx="0" cy="455"/>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15" name="Line 414"/>
                  <p:cNvSpPr>
                    <a:spLocks noChangeShapeType="1"/>
                  </p:cNvSpPr>
                  <p:nvPr/>
                </p:nvSpPr>
                <p:spPr bwMode="auto">
                  <a:xfrm rot="-5400000" flipH="1" flipV="1">
                    <a:off x="2825" y="1688"/>
                    <a:ext cx="180" cy="0"/>
                  </a:xfrm>
                  <a:prstGeom prst="line"/>
                  <a:noFill/>
                  <a:ln w="38100">
                    <a:solidFill>
                      <a:schemeClr val="tx1"/>
                    </a:solidFill>
                    <a:round/>
                    <a:headEnd/>
                    <a:tailEnd type="arrow"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16" name="Line 420"/>
                  <p:cNvSpPr>
                    <a:spLocks noChangeShapeType="1"/>
                  </p:cNvSpPr>
                  <p:nvPr/>
                </p:nvSpPr>
                <p:spPr bwMode="auto">
                  <a:xfrm>
                    <a:off x="3661" y="2659"/>
                    <a:ext cx="0" cy="649"/>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17" name="Line 426"/>
                  <p:cNvSpPr>
                    <a:spLocks noChangeShapeType="1"/>
                  </p:cNvSpPr>
                  <p:nvPr/>
                </p:nvSpPr>
                <p:spPr bwMode="auto">
                  <a:xfrm flipV="1">
                    <a:off x="1932" y="2633"/>
                    <a:ext cx="0" cy="698"/>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18" name="Line 433"/>
                  <p:cNvSpPr>
                    <a:spLocks noChangeShapeType="1"/>
                  </p:cNvSpPr>
                  <p:nvPr/>
                </p:nvSpPr>
                <p:spPr bwMode="auto">
                  <a:xfrm>
                    <a:off x="2661"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919" name="Line 434"/>
                  <p:cNvSpPr>
                    <a:spLocks noChangeShapeType="1"/>
                  </p:cNvSpPr>
                  <p:nvPr/>
                </p:nvSpPr>
                <p:spPr bwMode="auto">
                  <a:xfrm>
                    <a:off x="2854"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920" name="Line 435"/>
                  <p:cNvSpPr>
                    <a:spLocks noChangeShapeType="1"/>
                  </p:cNvSpPr>
                  <p:nvPr/>
                </p:nvSpPr>
                <p:spPr bwMode="auto">
                  <a:xfrm>
                    <a:off x="3023" y="1796"/>
                    <a:ext cx="14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921" name="Line 436"/>
                  <p:cNvSpPr>
                    <a:spLocks noChangeShapeType="1"/>
                  </p:cNvSpPr>
                  <p:nvPr/>
                </p:nvSpPr>
                <p:spPr bwMode="auto">
                  <a:xfrm flipV="1">
                    <a:off x="2727" y="1617"/>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sp>
                <p:nvSpPr>
                  <p:cNvPr id="1049922" name="Line 437"/>
                  <p:cNvSpPr>
                    <a:spLocks noChangeShapeType="1"/>
                  </p:cNvSpPr>
                  <p:nvPr/>
                </p:nvSpPr>
                <p:spPr bwMode="auto">
                  <a:xfrm flipV="1">
                    <a:off x="3100" y="1605"/>
                    <a:ext cx="0" cy="1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923" name="文本框 171"/>
                <p:cNvSpPr txBox="1">
                  <a:spLocks noChangeAspect="1" noMove="1" noResize="1" noRot="1" noAdjustHandles="1" noEditPoints="1" noChangeArrowheads="1" noChangeShapeType="1" noTextEdit="1"/>
                </p:cNvSpPr>
                <p:nvPr/>
              </p:nvSpPr>
              <p:spPr>
                <a:xfrm>
                  <a:off x="2621269" y="3149307"/>
                  <a:ext cx="516315" cy="478362"/>
                </a:xfrm>
                <a:prstGeom prst="rect"/>
                <a:blipFill>
                  <a:blip xmlns:r="http://schemas.openxmlformats.org/officeDocument/2006/relationships" r:embed="rId3"/>
                  <a:stretch>
                    <a:fillRect l="-18462" r="-9231" b="-14754"/>
                  </a:stretch>
                </a:blipFill>
              </p:spPr>
              <p:txBody>
                <a:bodyPr/>
                <a:p>
                  <a:r>
                    <a:rPr altLang="en-US" lang="zh-CN">
                      <a:noFill/>
                    </a:rPr>
                    <a:t> </a:t>
                  </a:r>
                </a:p>
              </p:txBody>
            </p:sp>
            <p:sp>
              <p:nvSpPr>
                <p:cNvPr id="1049924" name="文本框 343"/>
                <p:cNvSpPr txBox="1">
                  <a:spLocks noChangeAspect="1" noMove="1" noResize="1" noRot="1" noAdjustHandles="1" noEditPoints="1" noChangeArrowheads="1" noChangeShapeType="1" noTextEdit="1"/>
                </p:cNvSpPr>
                <p:nvPr/>
              </p:nvSpPr>
              <p:spPr>
                <a:xfrm>
                  <a:off x="6386020" y="3064289"/>
                  <a:ext cx="401840" cy="369332"/>
                </a:xfrm>
                <a:prstGeom prst="rect"/>
                <a:blipFill>
                  <a:blip xmlns:r="http://schemas.openxmlformats.org/officeDocument/2006/relationships" r:embed="rId4"/>
                  <a:stretch>
                    <a:fillRect l="-35294" r="-29412" b="-48936"/>
                  </a:stretch>
                </a:blipFill>
              </p:spPr>
              <p:txBody>
                <a:bodyPr/>
                <a:p>
                  <a:r>
                    <a:rPr altLang="en-US" lang="zh-CN">
                      <a:noFill/>
                    </a:rPr>
                    <a:t> </a:t>
                  </a:r>
                </a:p>
              </p:txBody>
            </p:sp>
            <p:sp>
              <p:nvSpPr>
                <p:cNvPr id="1049925" name="文本框 173"/>
                <p:cNvSpPr txBox="1"/>
                <p:nvPr/>
              </p:nvSpPr>
              <p:spPr>
                <a:xfrm>
                  <a:off x="4155503" y="2455017"/>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26" name="文本框 174"/>
                <p:cNvSpPr txBox="1"/>
                <p:nvPr/>
              </p:nvSpPr>
              <p:spPr>
                <a:xfrm>
                  <a:off x="3967027" y="1669223"/>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27" name="文本框 175"/>
                <p:cNvSpPr txBox="1"/>
                <p:nvPr/>
              </p:nvSpPr>
              <p:spPr>
                <a:xfrm>
                  <a:off x="5135923" y="1636273"/>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28" name="文本框 176"/>
                <p:cNvSpPr txBox="1">
                  <a:spLocks noChangeAspect="1" noMove="1" noResize="1" noRot="1" noAdjustHandles="1" noEditPoints="1" noChangeArrowheads="1" noChangeShapeType="1" noTextEdit="1"/>
                </p:cNvSpPr>
                <p:nvPr/>
              </p:nvSpPr>
              <p:spPr>
                <a:xfrm>
                  <a:off x="5395682" y="3200730"/>
                  <a:ext cx="437107" cy="369332"/>
                </a:xfrm>
                <a:prstGeom prst="rect"/>
                <a:blipFill>
                  <a:blip xmlns:r="http://schemas.openxmlformats.org/officeDocument/2006/relationships" r:embed="rId5"/>
                  <a:stretch>
                    <a:fillRect l="-30357" r="-26786" b="-48936"/>
                  </a:stretch>
                </a:blipFill>
              </p:spPr>
              <p:txBody>
                <a:bodyPr/>
                <a:p>
                  <a:r>
                    <a:rPr altLang="en-US" lang="zh-CN">
                      <a:noFill/>
                    </a:rPr>
                    <a:t> </a:t>
                  </a:r>
                </a:p>
              </p:txBody>
            </p:sp>
          </p:grpSp>
          <p:sp>
            <p:nvSpPr>
              <p:cNvPr id="1049929" name="文本框 332"/>
              <p:cNvSpPr txBox="1">
                <a:spLocks noChangeAspect="1" noMove="1" noResize="1" noRot="1" noAdjustHandles="1" noEditPoints="1" noChangeArrowheads="1" noChangeShapeType="1" noTextEdit="1"/>
              </p:cNvSpPr>
              <p:nvPr/>
            </p:nvSpPr>
            <p:spPr>
              <a:xfrm>
                <a:off x="222943" y="1741898"/>
                <a:ext cx="298159" cy="369332"/>
              </a:xfrm>
              <a:prstGeom prst="rect"/>
              <a:blipFill>
                <a:blip xmlns:r="http://schemas.openxmlformats.org/officeDocument/2006/relationships" r:embed="rId6"/>
                <a:stretch>
                  <a:fillRect l="-26087" r="-23913" b="-12281"/>
                </a:stretch>
              </a:blipFill>
            </p:spPr>
            <p:txBody>
              <a:bodyPr/>
              <a:p>
                <a:r>
                  <a:rPr altLang="en-US" lang="zh-CN">
                    <a:noFill/>
                  </a:rPr>
                  <a:t> </a:t>
                </a:r>
              </a:p>
            </p:txBody>
          </p:sp>
          <p:sp>
            <p:nvSpPr>
              <p:cNvPr id="1049930" name="文本框 333"/>
              <p:cNvSpPr txBox="1">
                <a:spLocks noChangeAspect="1" noMove="1" noResize="1" noRot="1" noAdjustHandles="1" noEditPoints="1" noChangeArrowheads="1" noChangeShapeType="1" noTextEdit="1"/>
              </p:cNvSpPr>
              <p:nvPr/>
            </p:nvSpPr>
            <p:spPr>
              <a:xfrm>
                <a:off x="230372" y="3388987"/>
                <a:ext cx="298159" cy="369332"/>
              </a:xfrm>
              <a:prstGeom prst="rect"/>
              <a:blipFill>
                <a:blip xmlns:r="http://schemas.openxmlformats.org/officeDocument/2006/relationships" r:embed="rId7"/>
                <a:stretch>
                  <a:fillRect l="-8696" r="-8696"/>
                </a:stretch>
              </a:blipFill>
            </p:spPr>
            <p:txBody>
              <a:bodyPr/>
              <a:p>
                <a:r>
                  <a:rPr altLang="en-US" lang="zh-CN">
                    <a:noFill/>
                  </a:rPr>
                  <a:t> </a:t>
                </a:r>
              </a:p>
            </p:txBody>
          </p:sp>
          <p:sp>
            <p:nvSpPr>
              <p:cNvPr id="1049931" name="文本框 334"/>
              <p:cNvSpPr txBox="1">
                <a:spLocks noChangeAspect="1" noMove="1" noResize="1" noRot="1" noAdjustHandles="1" noEditPoints="1" noChangeArrowheads="1" noChangeShapeType="1" noTextEdit="1"/>
              </p:cNvSpPr>
              <p:nvPr/>
            </p:nvSpPr>
            <p:spPr>
              <a:xfrm>
                <a:off x="4473708" y="1741873"/>
                <a:ext cx="298159" cy="369332"/>
              </a:xfrm>
              <a:prstGeom prst="rect"/>
              <a:blipFill>
                <a:blip xmlns:r="http://schemas.openxmlformats.org/officeDocument/2006/relationships" r:embed="rId8"/>
                <a:stretch>
                  <a:fillRect l="-26087" r="-23913" b="-12281"/>
                </a:stretch>
              </a:blipFill>
            </p:spPr>
            <p:txBody>
              <a:bodyPr/>
              <a:p>
                <a:r>
                  <a:rPr altLang="en-US" lang="zh-CN">
                    <a:noFill/>
                  </a:rPr>
                  <a:t> </a:t>
                </a:r>
              </a:p>
            </p:txBody>
          </p:sp>
          <p:sp>
            <p:nvSpPr>
              <p:cNvPr id="1049932" name="文本框 335"/>
              <p:cNvSpPr txBox="1">
                <a:spLocks noChangeAspect="1" noMove="1" noResize="1" noRot="1" noAdjustHandles="1" noEditPoints="1" noChangeArrowheads="1" noChangeShapeType="1" noTextEdit="1"/>
              </p:cNvSpPr>
              <p:nvPr/>
            </p:nvSpPr>
            <p:spPr>
              <a:xfrm>
                <a:off x="4481137" y="3388962"/>
                <a:ext cx="298159" cy="369332"/>
              </a:xfrm>
              <a:prstGeom prst="rect"/>
              <a:blipFill>
                <a:blip xmlns:r="http://schemas.openxmlformats.org/officeDocument/2006/relationships" r:embed="rId9"/>
                <a:stretch>
                  <a:fillRect l="-10870" r="-6522"/>
                </a:stretch>
              </a:blipFill>
            </p:spPr>
            <p:txBody>
              <a:bodyPr/>
              <a:p>
                <a:r>
                  <a:rPr altLang="en-US" lang="zh-CN">
                    <a:noFill/>
                  </a:rPr>
                  <a:t> </a:t>
                </a:r>
              </a:p>
            </p:txBody>
          </p:sp>
        </p:grpSp>
        <p:sp>
          <p:nvSpPr>
            <p:cNvPr id="1049933" name="矩形 162"/>
            <p:cNvSpPr>
              <a:spLocks noChangeAspect="1" noMove="1" noResize="1" noRot="1" noAdjustHandles="1" noEditPoints="1" noChangeArrowheads="1" noChangeShapeType="1" noTextEdit="1"/>
            </p:cNvSpPr>
            <p:nvPr/>
          </p:nvSpPr>
          <p:spPr>
            <a:xfrm>
              <a:off x="4629468" y="2410949"/>
              <a:ext cx="428569" cy="409856"/>
            </a:xfrm>
            <a:prstGeom prst="rect"/>
            <a:blipFill>
              <a:blip xmlns:r="http://schemas.openxmlformats.org/officeDocument/2006/relationships" r:embed="rId10"/>
              <a:stretch>
                <a:fillRect b="-2985"/>
              </a:stretch>
            </a:blipFill>
          </p:spPr>
          <p:txBody>
            <a:bodyPr/>
            <a:p>
              <a:r>
                <a:rPr altLang="en-US" lang="zh-CN">
                  <a:noFill/>
                </a:rPr>
                <a:t> </a:t>
              </a:r>
            </a:p>
          </p:txBody>
        </p:sp>
        <p:sp>
          <p:nvSpPr>
            <p:cNvPr id="1049934" name="矩形 163"/>
            <p:cNvSpPr>
              <a:spLocks noChangeAspect="1" noMove="1" noResize="1" noRot="1" noAdjustHandles="1" noEditPoints="1" noChangeArrowheads="1" noChangeShapeType="1" noTextEdit="1"/>
            </p:cNvSpPr>
            <p:nvPr/>
          </p:nvSpPr>
          <p:spPr>
            <a:xfrm>
              <a:off x="8621054" y="2410949"/>
              <a:ext cx="428569" cy="409856"/>
            </a:xfrm>
            <a:prstGeom prst="rect"/>
            <a:blipFill>
              <a:blip xmlns:r="http://schemas.openxmlformats.org/officeDocument/2006/relationships" r:embed="rId11"/>
              <a:stretch>
                <a:fillRect/>
              </a:stretch>
            </a:blipFill>
          </p:spPr>
          <p:txBody>
            <a:bodyPr/>
            <a:p>
              <a:r>
                <a:rPr altLang="en-US" lang="zh-CN">
                  <a:noFill/>
                </a:rPr>
                <a:t> </a:t>
              </a:r>
            </a:p>
          </p:txBody>
        </p:sp>
      </p:grpSp>
      <p:sp>
        <p:nvSpPr>
          <p:cNvPr id="1049935" name="Rectangle 67"/>
          <p:cNvSpPr>
            <a:spLocks noChangeArrowheads="1"/>
          </p:cNvSpPr>
          <p:nvPr/>
        </p:nvSpPr>
        <p:spPr bwMode="auto">
          <a:xfrm>
            <a:off x="4821134" y="650070"/>
            <a:ext cx="2320319"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Voltage gain</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936" name="文本框 285"/>
          <p:cNvSpPr txBox="1">
            <a:spLocks noChangeAspect="1" noMove="1" noResize="1" noRot="1" noAdjustHandles="1" noEditPoints="1" noChangeArrowheads="1" noChangeShapeType="1" noTextEdit="1"/>
          </p:cNvSpPr>
          <p:nvPr/>
        </p:nvSpPr>
        <p:spPr>
          <a:xfrm>
            <a:off x="7047557" y="462455"/>
            <a:ext cx="1191929" cy="836896"/>
          </a:xfrm>
          <a:prstGeom prst="rect"/>
          <a:blipFill>
            <a:blip xmlns:r="http://schemas.openxmlformats.org/officeDocument/2006/relationships" r:embed="rId12"/>
            <a:stretch>
              <a:fillRect/>
            </a:stretch>
          </a:blipFill>
        </p:spPr>
        <p:txBody>
          <a:bodyPr/>
          <a:p>
            <a:r>
              <a:rPr altLang="en-US" lang="zh-CN">
                <a:noFill/>
              </a:rPr>
              <a:t> </a:t>
            </a:r>
          </a:p>
        </p:txBody>
      </p:sp>
      <p:sp>
        <p:nvSpPr>
          <p:cNvPr id="1049937" name="文本框 292"/>
          <p:cNvSpPr txBox="1">
            <a:spLocks noChangeAspect="1" noMove="1" noResize="1" noRot="1" noAdjustHandles="1" noEditPoints="1" noChangeArrowheads="1" noChangeShapeType="1" noTextEdit="1"/>
          </p:cNvSpPr>
          <p:nvPr/>
        </p:nvSpPr>
        <p:spPr>
          <a:xfrm>
            <a:off x="5799532" y="1372792"/>
            <a:ext cx="1480470" cy="424283"/>
          </a:xfrm>
          <a:prstGeom prst="rect"/>
          <a:blipFill>
            <a:blip xmlns:r="http://schemas.openxmlformats.org/officeDocument/2006/relationships" r:embed="rId13"/>
            <a:stretch>
              <a:fillRect/>
            </a:stretch>
          </a:blipFill>
        </p:spPr>
        <p:txBody>
          <a:bodyPr/>
          <a:p>
            <a:r>
              <a:rPr altLang="en-US" lang="zh-CN">
                <a:noFill/>
              </a:rPr>
              <a:t> </a:t>
            </a:r>
          </a:p>
        </p:txBody>
      </p:sp>
      <p:sp>
        <p:nvSpPr>
          <p:cNvPr id="1049938" name="文本框 293"/>
          <p:cNvSpPr txBox="1">
            <a:spLocks noChangeAspect="1" noMove="1" noResize="1" noRot="1" noAdjustHandles="1" noEditPoints="1" noChangeArrowheads="1" noChangeShapeType="1" noTextEdit="1"/>
          </p:cNvSpPr>
          <p:nvPr/>
        </p:nvSpPr>
        <p:spPr>
          <a:xfrm>
            <a:off x="4933065" y="2035043"/>
            <a:ext cx="3436518" cy="424283"/>
          </a:xfrm>
          <a:prstGeom prst="rect"/>
          <a:blipFill>
            <a:blip xmlns:r="http://schemas.openxmlformats.org/officeDocument/2006/relationships" r:embed="rId14"/>
            <a:stretch>
              <a:fillRect/>
            </a:stretch>
          </a:blipFill>
        </p:spPr>
        <p:txBody>
          <a:bodyPr/>
          <a:p>
            <a:r>
              <a:rPr altLang="en-US" lang="zh-CN">
                <a:noFill/>
              </a:rPr>
              <a:t> </a:t>
            </a:r>
          </a:p>
        </p:txBody>
      </p:sp>
      <p:sp>
        <p:nvSpPr>
          <p:cNvPr id="1049939" name="文本框 294"/>
          <p:cNvSpPr txBox="1">
            <a:spLocks noChangeAspect="1" noMove="1" noResize="1" noRot="1" noAdjustHandles="1" noEditPoints="1" noChangeArrowheads="1" noChangeShapeType="1" noTextEdit="1"/>
          </p:cNvSpPr>
          <p:nvPr/>
        </p:nvSpPr>
        <p:spPr>
          <a:xfrm>
            <a:off x="5202216" y="2748710"/>
            <a:ext cx="2784159" cy="381964"/>
          </a:xfrm>
          <a:prstGeom prst="rect"/>
          <a:blipFill>
            <a:blip xmlns:r="http://schemas.openxmlformats.org/officeDocument/2006/relationships" r:embed="rId15"/>
            <a:stretch>
              <a:fillRect l="-1969" t="-17460" r="-3501" b="-31746"/>
            </a:stretch>
          </a:blipFill>
        </p:spPr>
        <p:txBody>
          <a:bodyPr/>
          <a:p>
            <a:r>
              <a:rPr altLang="en-US" lang="zh-CN">
                <a:noFill/>
              </a:rPr>
              <a:t> </a:t>
            </a:r>
          </a:p>
        </p:txBody>
      </p:sp>
      <p:grpSp>
        <p:nvGrpSpPr>
          <p:cNvPr id="277" name="组合 7"/>
          <p:cNvGrpSpPr/>
          <p:nvPr/>
        </p:nvGrpSpPr>
        <p:grpSpPr>
          <a:xfrm>
            <a:off x="251426" y="3167850"/>
            <a:ext cx="4420155" cy="3051744"/>
            <a:chOff x="251426" y="3167850"/>
            <a:chExt cx="4420155" cy="3051744"/>
          </a:xfrm>
        </p:grpSpPr>
        <p:grpSp>
          <p:nvGrpSpPr>
            <p:cNvPr id="278" name="组合 155"/>
            <p:cNvGrpSpPr/>
            <p:nvPr/>
          </p:nvGrpSpPr>
          <p:grpSpPr>
            <a:xfrm>
              <a:off x="251426" y="3479235"/>
              <a:ext cx="4420155" cy="2740359"/>
              <a:chOff x="4629468" y="1232179"/>
              <a:chExt cx="4420155" cy="2740359"/>
            </a:xfrm>
          </p:grpSpPr>
          <p:grpSp>
            <p:nvGrpSpPr>
              <p:cNvPr id="279" name="组合 156"/>
              <p:cNvGrpSpPr/>
              <p:nvPr/>
            </p:nvGrpSpPr>
            <p:grpSpPr>
              <a:xfrm>
                <a:off x="4669342" y="1232179"/>
                <a:ext cx="4297351" cy="2740359"/>
                <a:chOff x="222943" y="1269873"/>
                <a:chExt cx="4556353" cy="2905522"/>
              </a:xfrm>
            </p:grpSpPr>
            <p:grpSp>
              <p:nvGrpSpPr>
                <p:cNvPr id="280" name="组合 188"/>
                <p:cNvGrpSpPr/>
                <p:nvPr/>
              </p:nvGrpSpPr>
              <p:grpSpPr>
                <a:xfrm>
                  <a:off x="317966" y="1269873"/>
                  <a:ext cx="4085764" cy="2905522"/>
                  <a:chOff x="2041033" y="1565752"/>
                  <a:chExt cx="4991100" cy="3549337"/>
                </a:xfrm>
              </p:grpSpPr>
              <p:grpSp>
                <p:nvGrpSpPr>
                  <p:cNvPr id="281" name="Group 440"/>
                  <p:cNvGrpSpPr/>
                  <p:nvPr/>
                </p:nvGrpSpPr>
                <p:grpSpPr bwMode="auto">
                  <a:xfrm>
                    <a:off x="2041033" y="1946687"/>
                    <a:ext cx="4991100" cy="2981325"/>
                    <a:chOff x="1187" y="1568"/>
                    <a:chExt cx="3144" cy="1878"/>
                  </a:xfrm>
                </p:grpSpPr>
                <p:sp>
                  <p:nvSpPr>
                    <p:cNvPr id="1049940" name="Line 417"/>
                    <p:cNvSpPr>
                      <a:spLocks noChangeShapeType="1"/>
                    </p:cNvSpPr>
                    <p:nvPr/>
                  </p:nvSpPr>
                  <p:spPr bwMode="auto">
                    <a:xfrm flipV="1">
                      <a:off x="2722" y="3358"/>
                      <a:ext cx="0" cy="8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41" name="Line 378"/>
                    <p:cNvSpPr>
                      <a:spLocks noChangeShapeType="1"/>
                    </p:cNvSpPr>
                    <p:nvPr/>
                  </p:nvSpPr>
                  <p:spPr bwMode="auto">
                    <a:xfrm>
                      <a:off x="2641" y="3446"/>
                      <a:ext cx="16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42" name="Line 381"/>
                    <p:cNvSpPr>
                      <a:spLocks noChangeShapeType="1"/>
                    </p:cNvSpPr>
                    <p:nvPr/>
                  </p:nvSpPr>
                  <p:spPr bwMode="auto">
                    <a:xfrm>
                      <a:off x="1272" y="1609"/>
                      <a:ext cx="1330"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43" name="Line 382"/>
                    <p:cNvSpPr>
                      <a:spLocks noChangeShapeType="1"/>
                    </p:cNvSpPr>
                    <p:nvPr/>
                  </p:nvSpPr>
                  <p:spPr bwMode="auto">
                    <a:xfrm flipH="1">
                      <a:off x="1269" y="3322"/>
                      <a:ext cx="3005"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44" name="Oval 384"/>
                    <p:cNvSpPr>
                      <a:spLocks noChangeArrowheads="1"/>
                    </p:cNvSpPr>
                    <p:nvPr/>
                  </p:nvSpPr>
                  <p:spPr bwMode="auto">
                    <a:xfrm>
                      <a:off x="2683" y="3285"/>
                      <a:ext cx="73" cy="73"/>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45" name="Rectangle 389"/>
                    <p:cNvSpPr>
                      <a:spLocks noChangeArrowheads="1"/>
                    </p:cNvSpPr>
                    <p:nvPr/>
                  </p:nvSpPr>
                  <p:spPr bwMode="auto">
                    <a:xfrm>
                      <a:off x="1872" y="226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46" name="Rectangle 390"/>
                    <p:cNvSpPr>
                      <a:spLocks noChangeArrowheads="1"/>
                    </p:cNvSpPr>
                    <p:nvPr/>
                  </p:nvSpPr>
                  <p:spPr bwMode="auto">
                    <a:xfrm>
                      <a:off x="3601" y="2290"/>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47" name="Line 392"/>
                    <p:cNvSpPr>
                      <a:spLocks noChangeShapeType="1"/>
                    </p:cNvSpPr>
                    <p:nvPr/>
                  </p:nvSpPr>
                  <p:spPr bwMode="auto">
                    <a:xfrm flipV="1">
                      <a:off x="3661" y="1618"/>
                      <a:ext cx="0" cy="67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48" name="Oval 397"/>
                    <p:cNvSpPr>
                      <a:spLocks noChangeArrowheads="1"/>
                    </p:cNvSpPr>
                    <p:nvPr/>
                  </p:nvSpPr>
                  <p:spPr bwMode="auto">
                    <a:xfrm>
                      <a:off x="1195" y="156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49" name="Oval 398"/>
                    <p:cNvSpPr>
                      <a:spLocks noChangeArrowheads="1"/>
                    </p:cNvSpPr>
                    <p:nvPr/>
                  </p:nvSpPr>
                  <p:spPr bwMode="auto">
                    <a:xfrm>
                      <a:off x="1187" y="328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50" name="Line 403"/>
                    <p:cNvSpPr>
                      <a:spLocks noChangeShapeType="1"/>
                    </p:cNvSpPr>
                    <p:nvPr/>
                  </p:nvSpPr>
                  <p:spPr bwMode="auto">
                    <a:xfrm flipH="1" flipV="1">
                      <a:off x="3018" y="1617"/>
                      <a:ext cx="1254"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51" name="Line 404"/>
                    <p:cNvSpPr>
                      <a:spLocks noChangeShapeType="1"/>
                    </p:cNvSpPr>
                    <p:nvPr/>
                  </p:nvSpPr>
                  <p:spPr bwMode="auto">
                    <a:xfrm flipV="1">
                      <a:off x="1935" y="1615"/>
                      <a:ext cx="0" cy="646"/>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52" name="Rectangle 408"/>
                    <p:cNvSpPr>
                      <a:spLocks noChangeArrowheads="1"/>
                    </p:cNvSpPr>
                    <p:nvPr/>
                  </p:nvSpPr>
                  <p:spPr bwMode="auto">
                    <a:xfrm>
                      <a:off x="4218" y="222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53" name="Line 409"/>
                    <p:cNvSpPr>
                      <a:spLocks noChangeShapeType="1"/>
                    </p:cNvSpPr>
                    <p:nvPr/>
                  </p:nvSpPr>
                  <p:spPr bwMode="auto">
                    <a:xfrm>
                      <a:off x="4281" y="2602"/>
                      <a:ext cx="0" cy="73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54" name="Line 410"/>
                    <p:cNvSpPr>
                      <a:spLocks noChangeShapeType="1"/>
                    </p:cNvSpPr>
                    <p:nvPr/>
                  </p:nvSpPr>
                  <p:spPr bwMode="auto">
                    <a:xfrm flipV="1">
                      <a:off x="4272" y="1611"/>
                      <a:ext cx="0" cy="61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aphicFrame>
                  <p:nvGraphicFramePr>
                    <p:cNvPr id="4194338" name="Object 411"/>
                    <p:cNvGraphicFramePr>
                      <a:graphicFrameLocks noChangeAspect="1"/>
                    </p:cNvGraphicFramePr>
                    <p:nvPr/>
                  </p:nvGraphicFramePr>
                  <p:xfrm>
                    <a:off x="3882" y="2281"/>
                    <a:ext cx="289" cy="289"/>
                  </p:xfrm>
                  <a:graphic>
                    <a:graphicData uri="http://schemas.openxmlformats.org/presentationml/2006/ole">
                      <mc:AlternateContent xmlns:mc="http://schemas.openxmlformats.org/markup-compatibility/2006">
                        <mc:Choice xmlns:v="urn:schemas-microsoft-com:vml" Requires="v">
                          <p:oleObj name="Equation" r:id="rId16" spid="_x0000_s14381" imgH="215640" imgW="215640" progId="Equation.3">
                            <p:embed/>
                          </p:oleObj>
                        </mc:Choice>
                        <mc:Fallback>
                          <p:oleObj name="Equation" r:id="rId16" spid="" imgH="215640" imgW="215640" progId="Equation.3">
                            <p:embed/>
                            <p:pic>
                              <p:nvPicPr>
                                <p:cNvPr id="2097226" name="Object 411"/>
                                <p:cNvPicPr>
                                  <a:picLocks noChangeAspect="1" noChangeArrowheads="1"/>
                                </p:cNvPicPr>
                                <p:nvPr/>
                              </p:nvPicPr>
                              <p:blipFill>
                                <a:blip xmlns:r="http://schemas.openxmlformats.org/officeDocument/2006/relationships" r:embed="rId2">
                                  <a:lum bright="100000"/>
                                </a:blip>
                                <a:srcRect/>
                                <a:stretch>
                                  <a:fillRect/>
                                </a:stretch>
                              </p:blipFill>
                              <p:spPr bwMode="auto">
                                <a:xfrm>
                                  <a:off x="3882" y="2281"/>
                                  <a:ext cx="289" cy="289"/>
                                </a:xfrm>
                                <a:prstGeom prst="rect"/>
                                <a:noFill/>
                                <a:ln>
                                  <a:noFill/>
                                </a:ln>
                                <a:effectLst/>
                              </p:spPr>
                            </p:pic>
                          </p:oleObj>
                        </mc:Fallback>
                      </mc:AlternateContent>
                    </a:graphicData>
                  </a:graphic>
                </p:graphicFrame>
                <p:sp>
                  <p:nvSpPr>
                    <p:cNvPr id="1049955" name="Line 420"/>
                    <p:cNvSpPr>
                      <a:spLocks noChangeShapeType="1"/>
                    </p:cNvSpPr>
                    <p:nvPr/>
                  </p:nvSpPr>
                  <p:spPr bwMode="auto">
                    <a:xfrm>
                      <a:off x="3661" y="2659"/>
                      <a:ext cx="0" cy="649"/>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56" name="Line 426"/>
                    <p:cNvSpPr>
                      <a:spLocks noChangeShapeType="1"/>
                    </p:cNvSpPr>
                    <p:nvPr/>
                  </p:nvSpPr>
                  <p:spPr bwMode="auto">
                    <a:xfrm flipV="1">
                      <a:off x="1932" y="2633"/>
                      <a:ext cx="0" cy="698"/>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957" name="文本框 216"/>
                  <p:cNvSpPr txBox="1"/>
                  <p:nvPr/>
                </p:nvSpPr>
                <p:spPr>
                  <a:xfrm>
                    <a:off x="3934057" y="4684122"/>
                    <a:ext cx="326313" cy="430967"/>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58" name="文本框 217"/>
                  <p:cNvSpPr txBox="1"/>
                  <p:nvPr/>
                </p:nvSpPr>
                <p:spPr>
                  <a:xfrm>
                    <a:off x="3559474" y="1565752"/>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59" name="文本框 218"/>
                  <p:cNvSpPr txBox="1"/>
                  <p:nvPr/>
                </p:nvSpPr>
                <p:spPr>
                  <a:xfrm>
                    <a:off x="5232524" y="1593195"/>
                    <a:ext cx="326313" cy="430967"/>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grpSp>
            <p:sp>
              <p:nvSpPr>
                <p:cNvPr id="1049960" name="文本框 332"/>
                <p:cNvSpPr txBox="1">
                  <a:spLocks noChangeAspect="1" noMove="1" noResize="1" noRot="1" noAdjustHandles="1" noEditPoints="1" noChangeArrowheads="1" noChangeShapeType="1" noTextEdit="1"/>
                </p:cNvSpPr>
                <p:nvPr/>
              </p:nvSpPr>
              <p:spPr>
                <a:xfrm>
                  <a:off x="222943" y="1741898"/>
                  <a:ext cx="298159" cy="369332"/>
                </a:xfrm>
                <a:prstGeom prst="rect"/>
                <a:blipFill>
                  <a:blip xmlns:r="http://schemas.openxmlformats.org/officeDocument/2006/relationships" r:embed="rId6"/>
                  <a:stretch>
                    <a:fillRect l="-26087" r="-23913" b="-12281"/>
                  </a:stretch>
                </a:blipFill>
              </p:spPr>
              <p:txBody>
                <a:bodyPr/>
                <a:p>
                  <a:r>
                    <a:rPr altLang="en-US" lang="zh-CN">
                      <a:noFill/>
                    </a:rPr>
                    <a:t> </a:t>
                  </a:r>
                </a:p>
              </p:txBody>
            </p:sp>
            <p:sp>
              <p:nvSpPr>
                <p:cNvPr id="1049961" name="文本框 333"/>
                <p:cNvSpPr txBox="1">
                  <a:spLocks noChangeAspect="1" noMove="1" noResize="1" noRot="1" noAdjustHandles="1" noEditPoints="1" noChangeArrowheads="1" noChangeShapeType="1" noTextEdit="1"/>
                </p:cNvSpPr>
                <p:nvPr/>
              </p:nvSpPr>
              <p:spPr>
                <a:xfrm>
                  <a:off x="230372" y="3388987"/>
                  <a:ext cx="298159" cy="369332"/>
                </a:xfrm>
                <a:prstGeom prst="rect"/>
                <a:blipFill>
                  <a:blip xmlns:r="http://schemas.openxmlformats.org/officeDocument/2006/relationships" r:embed="rId7"/>
                  <a:stretch>
                    <a:fillRect l="-8696" r="-8696"/>
                  </a:stretch>
                </a:blipFill>
              </p:spPr>
              <p:txBody>
                <a:bodyPr/>
                <a:p>
                  <a:r>
                    <a:rPr altLang="en-US" lang="zh-CN">
                      <a:noFill/>
                    </a:rPr>
                    <a:t> </a:t>
                  </a:r>
                </a:p>
              </p:txBody>
            </p:sp>
            <p:sp>
              <p:nvSpPr>
                <p:cNvPr id="1049962" name="文本框 334"/>
                <p:cNvSpPr txBox="1">
                  <a:spLocks noChangeAspect="1" noMove="1" noResize="1" noRot="1" noAdjustHandles="1" noEditPoints="1" noChangeArrowheads="1" noChangeShapeType="1" noTextEdit="1"/>
                </p:cNvSpPr>
                <p:nvPr/>
              </p:nvSpPr>
              <p:spPr>
                <a:xfrm>
                  <a:off x="4473708" y="1741873"/>
                  <a:ext cx="298159" cy="369332"/>
                </a:xfrm>
                <a:prstGeom prst="rect"/>
                <a:blipFill>
                  <a:blip xmlns:r="http://schemas.openxmlformats.org/officeDocument/2006/relationships" r:embed="rId8"/>
                  <a:stretch>
                    <a:fillRect l="-26087" r="-23913" b="-12281"/>
                  </a:stretch>
                </a:blipFill>
              </p:spPr>
              <p:txBody>
                <a:bodyPr/>
                <a:p>
                  <a:r>
                    <a:rPr altLang="en-US" lang="zh-CN">
                      <a:noFill/>
                    </a:rPr>
                    <a:t> </a:t>
                  </a:r>
                </a:p>
              </p:txBody>
            </p:sp>
            <p:sp>
              <p:nvSpPr>
                <p:cNvPr id="1049963" name="文本框 335"/>
                <p:cNvSpPr txBox="1">
                  <a:spLocks noChangeAspect="1" noMove="1" noResize="1" noRot="1" noAdjustHandles="1" noEditPoints="1" noChangeArrowheads="1" noChangeShapeType="1" noTextEdit="1"/>
                </p:cNvSpPr>
                <p:nvPr/>
              </p:nvSpPr>
              <p:spPr>
                <a:xfrm>
                  <a:off x="4481137" y="3388962"/>
                  <a:ext cx="298159" cy="369332"/>
                </a:xfrm>
                <a:prstGeom prst="rect"/>
                <a:blipFill>
                  <a:blip xmlns:r="http://schemas.openxmlformats.org/officeDocument/2006/relationships" r:embed="rId9"/>
                  <a:stretch>
                    <a:fillRect l="-10870" r="-6522"/>
                  </a:stretch>
                </a:blipFill>
              </p:spPr>
              <p:txBody>
                <a:bodyPr/>
                <a:p>
                  <a:r>
                    <a:rPr altLang="en-US" lang="zh-CN">
                      <a:noFill/>
                    </a:rPr>
                    <a:t> </a:t>
                  </a:r>
                </a:p>
              </p:txBody>
            </p:sp>
          </p:grpSp>
          <p:sp>
            <p:nvSpPr>
              <p:cNvPr id="1049964" name="矩形 170"/>
              <p:cNvSpPr>
                <a:spLocks noChangeAspect="1" noMove="1" noResize="1" noRot="1" noAdjustHandles="1" noEditPoints="1" noChangeArrowheads="1" noChangeShapeType="1" noTextEdit="1"/>
              </p:cNvSpPr>
              <p:nvPr/>
            </p:nvSpPr>
            <p:spPr>
              <a:xfrm>
                <a:off x="4629468" y="2410949"/>
                <a:ext cx="428569" cy="409856"/>
              </a:xfrm>
              <a:prstGeom prst="rect"/>
              <a:blipFill>
                <a:blip xmlns:r="http://schemas.openxmlformats.org/officeDocument/2006/relationships" r:embed="rId17"/>
                <a:stretch>
                  <a:fillRect b="-2985"/>
                </a:stretch>
              </a:blipFill>
            </p:spPr>
            <p:txBody>
              <a:bodyPr/>
              <a:p>
                <a:r>
                  <a:rPr altLang="en-US" lang="zh-CN">
                    <a:noFill/>
                  </a:rPr>
                  <a:t> </a:t>
                </a:r>
              </a:p>
            </p:txBody>
          </p:sp>
          <p:sp>
            <p:nvSpPr>
              <p:cNvPr id="1049965" name="矩形 179"/>
              <p:cNvSpPr>
                <a:spLocks noChangeAspect="1" noMove="1" noResize="1" noRot="1" noAdjustHandles="1" noEditPoints="1" noChangeArrowheads="1" noChangeShapeType="1" noTextEdit="1"/>
              </p:cNvSpPr>
              <p:nvPr/>
            </p:nvSpPr>
            <p:spPr>
              <a:xfrm>
                <a:off x="8621054" y="2410949"/>
                <a:ext cx="428569" cy="409856"/>
              </a:xfrm>
              <a:prstGeom prst="rect"/>
              <a:blipFill>
                <a:blip xmlns:r="http://schemas.openxmlformats.org/officeDocument/2006/relationships" r:embed="rId18"/>
                <a:stretch>
                  <a:fillRect/>
                </a:stretch>
              </a:blipFill>
            </p:spPr>
            <p:txBody>
              <a:bodyPr/>
              <a:p>
                <a:r>
                  <a:rPr altLang="en-US" lang="zh-CN">
                    <a:noFill/>
                  </a:rPr>
                  <a:t> </a:t>
                </a:r>
              </a:p>
            </p:txBody>
          </p:sp>
        </p:grpSp>
        <p:grpSp>
          <p:nvGrpSpPr>
            <p:cNvPr id="282" name="组合 6"/>
            <p:cNvGrpSpPr/>
            <p:nvPr/>
          </p:nvGrpSpPr>
          <p:grpSpPr>
            <a:xfrm rot="5400000">
              <a:off x="2230680" y="3585210"/>
              <a:ext cx="289999" cy="500018"/>
              <a:chOff x="2285024" y="2588458"/>
              <a:chExt cx="289999" cy="500018"/>
            </a:xfrm>
          </p:grpSpPr>
          <p:sp>
            <p:nvSpPr>
              <p:cNvPr id="1049966" name="等腰三角形 262"/>
              <p:cNvSpPr/>
              <p:nvPr/>
            </p:nvSpPr>
            <p:spPr>
              <a:xfrm>
                <a:off x="2285025" y="2588458"/>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67" name="等腰三角形 263"/>
              <p:cNvSpPr/>
              <p:nvPr/>
            </p:nvSpPr>
            <p:spPr>
              <a:xfrm flipV="1">
                <a:off x="2285024" y="2838478"/>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68" name="矩形 266"/>
            <p:cNvSpPr>
              <a:spLocks noChangeAspect="1" noMove="1" noResize="1" noRot="1" noAdjustHandles="1" noEditPoints="1" noChangeArrowheads="1" noChangeShapeType="1" noTextEdit="1"/>
            </p:cNvSpPr>
            <p:nvPr/>
          </p:nvSpPr>
          <p:spPr>
            <a:xfrm>
              <a:off x="1938594" y="3167850"/>
              <a:ext cx="874149" cy="410497"/>
            </a:xfrm>
            <a:prstGeom prst="rect"/>
            <a:blipFill>
              <a:blip xmlns:r="http://schemas.openxmlformats.org/officeDocument/2006/relationships" r:embed="rId19"/>
              <a:stretch>
                <a:fillRect b="-4478"/>
              </a:stretch>
            </a:blipFill>
          </p:spPr>
          <p:txBody>
            <a:bodyPr/>
            <a:p>
              <a:r>
                <a:rPr altLang="en-US" lang="zh-CN">
                  <a:noFill/>
                </a:rPr>
                <a:t> </a:t>
              </a:r>
            </a:p>
          </p:txBody>
        </p:sp>
        <p:cxnSp>
          <p:nvCxnSpPr>
            <p:cNvPr id="3145793" name="直接箭头连接符 275"/>
            <p:cNvCxnSpPr>
              <a:cxnSpLocks/>
            </p:cNvCxnSpPr>
            <p:nvPr/>
          </p:nvCxnSpPr>
          <p:spPr>
            <a:xfrm rot="16200000" flipV="1">
              <a:off x="2357812" y="3432293"/>
              <a:ext cx="0" cy="363701"/>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969" name="文本框 276"/>
            <p:cNvSpPr txBox="1">
              <a:spLocks noChangeAspect="1" noMove="1" noResize="1" noRot="1" noAdjustHandles="1" noEditPoints="1" noChangeArrowheads="1" noChangeShapeType="1" noTextEdit="1"/>
            </p:cNvSpPr>
            <p:nvPr/>
          </p:nvSpPr>
          <p:spPr>
            <a:xfrm>
              <a:off x="1768075" y="5629153"/>
              <a:ext cx="200375" cy="246221"/>
            </a:xfrm>
            <a:prstGeom prst="rect"/>
            <a:blipFill>
              <a:blip xmlns:r="http://schemas.openxmlformats.org/officeDocument/2006/relationships" r:embed="rId20"/>
              <a:stretch>
                <a:fillRect l="-18182" r="-21212" b="-4878"/>
              </a:stretch>
            </a:blipFill>
          </p:spPr>
          <p:txBody>
            <a:bodyPr/>
            <a:p>
              <a:r>
                <a:rPr altLang="en-US" lang="zh-CN">
                  <a:noFill/>
                </a:rPr>
                <a:t> </a:t>
              </a:r>
            </a:p>
          </p:txBody>
        </p:sp>
        <p:sp>
          <p:nvSpPr>
            <p:cNvPr id="1049970" name="文本框 278"/>
            <p:cNvSpPr txBox="1">
              <a:spLocks noChangeAspect="1" noMove="1" noResize="1" noRot="1" noAdjustHandles="1" noEditPoints="1" noChangeArrowheads="1" noChangeShapeType="1" noTextEdit="1"/>
            </p:cNvSpPr>
            <p:nvPr/>
          </p:nvSpPr>
          <p:spPr>
            <a:xfrm>
              <a:off x="1742294" y="3784298"/>
              <a:ext cx="200375" cy="246221"/>
            </a:xfrm>
            <a:prstGeom prst="rect"/>
            <a:blipFill>
              <a:blip xmlns:r="http://schemas.openxmlformats.org/officeDocument/2006/relationships" r:embed="rId21"/>
              <a:stretch>
                <a:fillRect l="-6061" r="-3030"/>
              </a:stretch>
            </a:blipFill>
          </p:spPr>
          <p:txBody>
            <a:bodyPr/>
            <a:p>
              <a:r>
                <a:rPr altLang="en-US" lang="zh-CN">
                  <a:noFill/>
                </a:rPr>
                <a:t> </a:t>
              </a:r>
            </a:p>
          </p:txBody>
        </p:sp>
        <p:sp>
          <p:nvSpPr>
            <p:cNvPr id="1049971" name="矩形 281"/>
            <p:cNvSpPr>
              <a:spLocks noChangeAspect="1" noMove="1" noResize="1" noRot="1" noAdjustHandles="1" noEditPoints="1" noChangeArrowheads="1" noChangeShapeType="1" noTextEdit="1"/>
            </p:cNvSpPr>
            <p:nvPr/>
          </p:nvSpPr>
          <p:spPr>
            <a:xfrm>
              <a:off x="1636232" y="4664274"/>
              <a:ext cx="428569" cy="445956"/>
            </a:xfrm>
            <a:prstGeom prst="rect"/>
            <a:blipFill>
              <a:blip xmlns:r="http://schemas.openxmlformats.org/officeDocument/2006/relationships" r:embed="rId22"/>
              <a:stretch>
                <a:fillRect r="-19718" b="-5479"/>
              </a:stretch>
            </a:blipFill>
          </p:spPr>
          <p:txBody>
            <a:bodyPr/>
            <a:p>
              <a:r>
                <a:rPr altLang="en-US" lang="zh-CN">
                  <a:noFill/>
                </a:rPr>
                <a:t> </a:t>
              </a:r>
            </a:p>
          </p:txBody>
        </p:sp>
        <p:cxnSp>
          <p:nvCxnSpPr>
            <p:cNvPr id="3145794" name="直接箭头连接符 295"/>
            <p:cNvCxnSpPr>
              <a:cxnSpLocks/>
            </p:cNvCxnSpPr>
            <p:nvPr/>
          </p:nvCxnSpPr>
          <p:spPr>
            <a:xfrm rot="16200000">
              <a:off x="946858" y="348663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972" name="矩形 296"/>
            <p:cNvSpPr>
              <a:spLocks noChangeAspect="1" noMove="1" noResize="1" noRot="1" noAdjustHandles="1" noEditPoints="1" noChangeArrowheads="1" noChangeShapeType="1" noTextEdit="1"/>
            </p:cNvSpPr>
            <p:nvPr/>
          </p:nvSpPr>
          <p:spPr>
            <a:xfrm>
              <a:off x="765730" y="3261204"/>
              <a:ext cx="428569" cy="409856"/>
            </a:xfrm>
            <a:prstGeom prst="rect"/>
            <a:blipFill>
              <a:blip xmlns:r="http://schemas.openxmlformats.org/officeDocument/2006/relationships" r:embed="rId23"/>
              <a:stretch>
                <a:fillRect r="-1429" b="-1493"/>
              </a:stretch>
            </a:blipFill>
          </p:spPr>
          <p:txBody>
            <a:bodyPr/>
            <a:p>
              <a:r>
                <a:rPr altLang="en-US" lang="zh-CN">
                  <a:noFill/>
                </a:rPr>
                <a:t> </a:t>
              </a:r>
            </a:p>
          </p:txBody>
        </p:sp>
      </p:grpSp>
      <p:sp>
        <p:nvSpPr>
          <p:cNvPr id="1049973" name="Rectangle 67"/>
          <p:cNvSpPr>
            <a:spLocks noChangeArrowheads="1"/>
          </p:cNvSpPr>
          <p:nvPr/>
        </p:nvSpPr>
        <p:spPr bwMode="auto">
          <a:xfrm>
            <a:off x="4840462" y="3420058"/>
            <a:ext cx="2874330"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Input resistance</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974" name="文本框 298"/>
          <p:cNvSpPr txBox="1">
            <a:spLocks noChangeAspect="1" noMove="1" noResize="1" noRot="1" noAdjustHandles="1" noEditPoints="1" noChangeArrowheads="1" noChangeShapeType="1" noTextEdit="1"/>
          </p:cNvSpPr>
          <p:nvPr/>
        </p:nvSpPr>
        <p:spPr>
          <a:xfrm>
            <a:off x="7440905" y="3232442"/>
            <a:ext cx="1090940" cy="836896"/>
          </a:xfrm>
          <a:prstGeom prst="rect"/>
          <a:blipFill>
            <a:blip xmlns:r="http://schemas.openxmlformats.org/officeDocument/2006/relationships" r:embed="rId24"/>
            <a:stretch>
              <a:fillRect/>
            </a:stretch>
          </a:blipFill>
        </p:spPr>
        <p:txBody>
          <a:bodyPr/>
          <a:p>
            <a:r>
              <a:rPr altLang="en-US" lang="zh-CN">
                <a:noFill/>
              </a:rPr>
              <a:t> </a:t>
            </a:r>
          </a:p>
        </p:txBody>
      </p:sp>
      <p:sp>
        <p:nvSpPr>
          <p:cNvPr id="1049975" name="文本框 299"/>
          <p:cNvSpPr txBox="1">
            <a:spLocks noChangeAspect="1" noMove="1" noResize="1" noRot="1" noAdjustHandles="1" noEditPoints="1" noChangeArrowheads="1" noChangeShapeType="1" noTextEdit="1"/>
          </p:cNvSpPr>
          <p:nvPr/>
        </p:nvSpPr>
        <p:spPr>
          <a:xfrm>
            <a:off x="5202216" y="4198454"/>
            <a:ext cx="3297056" cy="424283"/>
          </a:xfrm>
          <a:prstGeom prst="rect"/>
          <a:blipFill>
            <a:blip xmlns:r="http://schemas.openxmlformats.org/officeDocument/2006/relationships" r:embed="rId25"/>
            <a:stretch>
              <a:fillRect/>
            </a:stretch>
          </a:blipFill>
        </p:spPr>
        <p:txBody>
          <a:bodyPr/>
          <a:p>
            <a:r>
              <a:rPr altLang="en-US" lang="zh-CN">
                <a:noFill/>
              </a:rPr>
              <a:t> </a:t>
            </a:r>
          </a:p>
        </p:txBody>
      </p:sp>
      <p:sp>
        <p:nvSpPr>
          <p:cNvPr id="1049976" name="文本框 300"/>
          <p:cNvSpPr txBox="1">
            <a:spLocks noChangeAspect="1" noMove="1" noResize="1" noRot="1" noAdjustHandles="1" noEditPoints="1" noChangeArrowheads="1" noChangeShapeType="1" noTextEdit="1"/>
          </p:cNvSpPr>
          <p:nvPr/>
        </p:nvSpPr>
        <p:spPr>
          <a:xfrm>
            <a:off x="5072372" y="4852549"/>
            <a:ext cx="3556743" cy="1054776"/>
          </a:xfrm>
          <a:prstGeom prst="rect"/>
          <a:blipFill>
            <a:blip xmlns:r="http://schemas.openxmlformats.org/officeDocument/2006/relationships" r:embed="rId2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77"/>
                                        </p:tgtEl>
                                        <p:attrNameLst>
                                          <p:attrName>style.visibility</p:attrName>
                                        </p:attrNameLst>
                                      </p:cBhvr>
                                      <p:to>
                                        <p:strVal val="visible"/>
                                      </p:to>
                                    </p:set>
                                    <p:animEffect transition="in" filter="wipe(down)">
                                      <p:cBhvr>
                                        <p:cTn dur="500" id="7"/>
                                        <p:tgtEl>
                                          <p:spTgt spid="27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35"/>
                                        </p:tgtEl>
                                        <p:attrNameLst>
                                          <p:attrName>style.visibility</p:attrName>
                                        </p:attrNameLst>
                                      </p:cBhvr>
                                      <p:to>
                                        <p:strVal val="visible"/>
                                      </p:to>
                                    </p:set>
                                    <p:animEffect transition="in" filter="wipe(down)">
                                      <p:cBhvr>
                                        <p:cTn dur="500" id="12"/>
                                        <p:tgtEl>
                                          <p:spTgt spid="1049935"/>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936"/>
                                        </p:tgtEl>
                                        <p:attrNameLst>
                                          <p:attrName>style.visibility</p:attrName>
                                        </p:attrNameLst>
                                      </p:cBhvr>
                                      <p:to>
                                        <p:strVal val="visible"/>
                                      </p:to>
                                    </p:set>
                                    <p:animEffect transition="in" filter="wipe(down)">
                                      <p:cBhvr>
                                        <p:cTn dur="500" id="15"/>
                                        <p:tgtEl>
                                          <p:spTgt spid="1049936"/>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937"/>
                                        </p:tgtEl>
                                        <p:attrNameLst>
                                          <p:attrName>style.visibility</p:attrName>
                                        </p:attrNameLst>
                                      </p:cBhvr>
                                      <p:to>
                                        <p:strVal val="visible"/>
                                      </p:to>
                                    </p:set>
                                    <p:animEffect transition="in" filter="wipe(down)">
                                      <p:cBhvr>
                                        <p:cTn dur="500" id="20"/>
                                        <p:tgtEl>
                                          <p:spTgt spid="1049937"/>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938"/>
                                        </p:tgtEl>
                                        <p:attrNameLst>
                                          <p:attrName>style.visibility</p:attrName>
                                        </p:attrNameLst>
                                      </p:cBhvr>
                                      <p:to>
                                        <p:strVal val="visible"/>
                                      </p:to>
                                    </p:set>
                                    <p:animEffect transition="in" filter="wipe(down)">
                                      <p:cBhvr>
                                        <p:cTn dur="500" id="25"/>
                                        <p:tgtEl>
                                          <p:spTgt spid="1049938"/>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939"/>
                                        </p:tgtEl>
                                        <p:attrNameLst>
                                          <p:attrName>style.visibility</p:attrName>
                                        </p:attrNameLst>
                                      </p:cBhvr>
                                      <p:to>
                                        <p:strVal val="visible"/>
                                      </p:to>
                                    </p:set>
                                    <p:animEffect transition="in" filter="wipe(down)">
                                      <p:cBhvr>
                                        <p:cTn dur="500" id="30"/>
                                        <p:tgtEl>
                                          <p:spTgt spid="1049939"/>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973"/>
                                        </p:tgtEl>
                                        <p:attrNameLst>
                                          <p:attrName>style.visibility</p:attrName>
                                        </p:attrNameLst>
                                      </p:cBhvr>
                                      <p:to>
                                        <p:strVal val="visible"/>
                                      </p:to>
                                    </p:set>
                                    <p:animEffect transition="in" filter="wipe(down)">
                                      <p:cBhvr>
                                        <p:cTn dur="500" id="35"/>
                                        <p:tgtEl>
                                          <p:spTgt spid="1049973"/>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49974"/>
                                        </p:tgtEl>
                                        <p:attrNameLst>
                                          <p:attrName>style.visibility</p:attrName>
                                        </p:attrNameLst>
                                      </p:cBhvr>
                                      <p:to>
                                        <p:strVal val="visible"/>
                                      </p:to>
                                    </p:set>
                                    <p:animEffect transition="in" filter="wipe(down)">
                                      <p:cBhvr>
                                        <p:cTn dur="500" id="38"/>
                                        <p:tgtEl>
                                          <p:spTgt spid="1049974"/>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49975"/>
                                        </p:tgtEl>
                                        <p:attrNameLst>
                                          <p:attrName>style.visibility</p:attrName>
                                        </p:attrNameLst>
                                      </p:cBhvr>
                                      <p:to>
                                        <p:strVal val="visible"/>
                                      </p:to>
                                    </p:set>
                                    <p:animEffect transition="in" filter="wipe(down)">
                                      <p:cBhvr>
                                        <p:cTn dur="500" id="43"/>
                                        <p:tgtEl>
                                          <p:spTgt spid="1049975"/>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49976"/>
                                        </p:tgtEl>
                                        <p:attrNameLst>
                                          <p:attrName>style.visibility</p:attrName>
                                        </p:attrNameLst>
                                      </p:cBhvr>
                                      <p:to>
                                        <p:strVal val="visible"/>
                                      </p:to>
                                    </p:set>
                                    <p:animEffect transition="in" filter="wipe(down)">
                                      <p:cBhvr>
                                        <p:cTn dur="500" id="48"/>
                                        <p:tgtEl>
                                          <p:spTgt spid="104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35" grpId="0"/>
      <p:bldP spid="1049936" grpId="0"/>
      <p:bldP spid="1049937" grpId="0"/>
      <p:bldP spid="1049938" grpId="0"/>
      <p:bldP spid="1049939" grpId="0" animBg="1"/>
      <p:bldP spid="1049973" grpId="0"/>
      <p:bldP spid="1049974" grpId="0"/>
      <p:bldP spid="1049975" grpId="0"/>
      <p:bldP spid="104997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97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978" name="Rectangle 67"/>
          <p:cNvSpPr>
            <a:spLocks noChangeArrowheads="1"/>
          </p:cNvSpPr>
          <p:nvPr/>
        </p:nvSpPr>
        <p:spPr bwMode="auto">
          <a:xfrm>
            <a:off x="5272218" y="1560707"/>
            <a:ext cx="2874330" cy="461665"/>
          </a:xfrm>
          <a:prstGeom prst="rect"/>
          <a:noFill/>
          <a:ln>
            <a:noFill/>
          </a:ln>
          <a:effectLst/>
        </p:spPr>
        <p:txBody>
          <a:bodyPr wrap="square">
            <a:spAutoFit/>
          </a:bodyPr>
          <a:p>
            <a:pPr fontAlgn="base">
              <a:spcBef>
                <a:spcPct val="0"/>
              </a:spcBef>
              <a:spcAft>
                <a:spcPct val="0"/>
              </a:spcAft>
            </a:pPr>
            <a:r>
              <a:rPr altLang="zh-CN" b="1" dirty="0" sz="2400" lang="en-US" smtClean="0">
                <a:latin typeface="Arial" panose="020B0604020202020204" pitchFamily="34" charset="0"/>
                <a:cs typeface="Arial" panose="020B0604020202020204" pitchFamily="34" charset="0"/>
              </a:rPr>
              <a:t>Output resistance</a:t>
            </a:r>
            <a:r>
              <a:rPr altLang="en-US" b="1" dirty="0" sz="2400" lang="zh-CN" smtClean="0">
                <a:latin typeface="Arial" panose="020B0604020202020204" pitchFamily="34" charset="0"/>
                <a:cs typeface="Arial" panose="020B0604020202020204" pitchFamily="34" charset="0"/>
              </a:rPr>
              <a:t>：</a:t>
            </a:r>
            <a:endParaRPr altLang="en-US" b="1" dirty="0" sz="2000" i="1" lang="zh-CN" smtClean="0">
              <a:latin typeface="Arial" panose="020B0604020202020204" pitchFamily="34" charset="0"/>
              <a:cs typeface="Arial" panose="020B0604020202020204" pitchFamily="34" charset="0"/>
            </a:endParaRPr>
          </a:p>
        </p:txBody>
      </p:sp>
      <p:sp>
        <p:nvSpPr>
          <p:cNvPr id="1049979" name="文本框 300"/>
          <p:cNvSpPr txBox="1">
            <a:spLocks noChangeAspect="1" noMove="1" noResize="1" noRot="1" noAdjustHandles="1" noEditPoints="1" noChangeArrowheads="1" noChangeShapeType="1" noTextEdit="1"/>
          </p:cNvSpPr>
          <p:nvPr/>
        </p:nvSpPr>
        <p:spPr>
          <a:xfrm>
            <a:off x="6167666" y="3583316"/>
            <a:ext cx="1161472" cy="369332"/>
          </a:xfrm>
          <a:prstGeom prst="rect"/>
          <a:blipFill>
            <a:blip xmlns:r="http://schemas.openxmlformats.org/officeDocument/2006/relationships" r:embed="rId1"/>
            <a:stretch>
              <a:fillRect l="-6316" r="-2632" b="-16667"/>
            </a:stretch>
          </a:blipFill>
        </p:spPr>
        <p:txBody>
          <a:bodyPr/>
          <a:p>
            <a:r>
              <a:rPr altLang="en-US" lang="zh-CN">
                <a:noFill/>
              </a:rPr>
              <a:t> </a:t>
            </a:r>
          </a:p>
        </p:txBody>
      </p:sp>
      <p:grpSp>
        <p:nvGrpSpPr>
          <p:cNvPr id="284" name="组合 1"/>
          <p:cNvGrpSpPr/>
          <p:nvPr/>
        </p:nvGrpSpPr>
        <p:grpSpPr>
          <a:xfrm>
            <a:off x="440694" y="3517044"/>
            <a:ext cx="4290659" cy="3051744"/>
            <a:chOff x="427062" y="1288716"/>
            <a:chExt cx="4290659" cy="3051744"/>
          </a:xfrm>
        </p:grpSpPr>
        <p:grpSp>
          <p:nvGrpSpPr>
            <p:cNvPr id="285" name="组合 7"/>
            <p:cNvGrpSpPr/>
            <p:nvPr/>
          </p:nvGrpSpPr>
          <p:grpSpPr>
            <a:xfrm>
              <a:off x="427062" y="1288716"/>
              <a:ext cx="4290659" cy="3051744"/>
              <a:chOff x="380922" y="3167850"/>
              <a:chExt cx="4290659" cy="3051744"/>
            </a:xfrm>
          </p:grpSpPr>
          <p:grpSp>
            <p:nvGrpSpPr>
              <p:cNvPr id="286" name="组合 155"/>
              <p:cNvGrpSpPr/>
              <p:nvPr/>
            </p:nvGrpSpPr>
            <p:grpSpPr>
              <a:xfrm>
                <a:off x="380922" y="3479235"/>
                <a:ext cx="4290659" cy="2740359"/>
                <a:chOff x="4758964" y="1232179"/>
                <a:chExt cx="4290659" cy="2740359"/>
              </a:xfrm>
            </p:grpSpPr>
            <p:grpSp>
              <p:nvGrpSpPr>
                <p:cNvPr id="287" name="组合 156"/>
                <p:cNvGrpSpPr/>
                <p:nvPr/>
              </p:nvGrpSpPr>
              <p:grpSpPr>
                <a:xfrm>
                  <a:off x="4758964" y="1232179"/>
                  <a:ext cx="4207729" cy="2740359"/>
                  <a:chOff x="317966" y="1269873"/>
                  <a:chExt cx="4461330" cy="2905522"/>
                </a:xfrm>
              </p:grpSpPr>
              <p:grpSp>
                <p:nvGrpSpPr>
                  <p:cNvPr id="288" name="组合 188"/>
                  <p:cNvGrpSpPr/>
                  <p:nvPr/>
                </p:nvGrpSpPr>
                <p:grpSpPr>
                  <a:xfrm>
                    <a:off x="317966" y="1269873"/>
                    <a:ext cx="4011690" cy="2905522"/>
                    <a:chOff x="2041033" y="1565752"/>
                    <a:chExt cx="4900613" cy="3549337"/>
                  </a:xfrm>
                </p:grpSpPr>
                <p:grpSp>
                  <p:nvGrpSpPr>
                    <p:cNvPr id="289" name="Group 440"/>
                    <p:cNvGrpSpPr/>
                    <p:nvPr/>
                  </p:nvGrpSpPr>
                  <p:grpSpPr bwMode="auto">
                    <a:xfrm>
                      <a:off x="2041033" y="1946688"/>
                      <a:ext cx="4900613" cy="2981326"/>
                      <a:chOff x="1187" y="1568"/>
                      <a:chExt cx="3087" cy="1878"/>
                    </a:xfrm>
                  </p:grpSpPr>
                  <p:sp>
                    <p:nvSpPr>
                      <p:cNvPr id="1049980" name="Line 417"/>
                      <p:cNvSpPr>
                        <a:spLocks noChangeShapeType="1"/>
                      </p:cNvSpPr>
                      <p:nvPr/>
                    </p:nvSpPr>
                    <p:spPr bwMode="auto">
                      <a:xfrm flipV="1">
                        <a:off x="2722" y="3358"/>
                        <a:ext cx="0" cy="8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81" name="Line 378"/>
                      <p:cNvSpPr>
                        <a:spLocks noChangeShapeType="1"/>
                      </p:cNvSpPr>
                      <p:nvPr/>
                    </p:nvSpPr>
                    <p:spPr bwMode="auto">
                      <a:xfrm>
                        <a:off x="2641" y="3446"/>
                        <a:ext cx="16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82" name="Line 381"/>
                      <p:cNvSpPr>
                        <a:spLocks noChangeShapeType="1"/>
                      </p:cNvSpPr>
                      <p:nvPr/>
                    </p:nvSpPr>
                    <p:spPr bwMode="auto">
                      <a:xfrm>
                        <a:off x="1272" y="1609"/>
                        <a:ext cx="1330"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83" name="Line 382"/>
                      <p:cNvSpPr>
                        <a:spLocks noChangeShapeType="1"/>
                      </p:cNvSpPr>
                      <p:nvPr/>
                    </p:nvSpPr>
                    <p:spPr bwMode="auto">
                      <a:xfrm flipH="1">
                        <a:off x="1269" y="3322"/>
                        <a:ext cx="3005"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84" name="Oval 384"/>
                      <p:cNvSpPr>
                        <a:spLocks noChangeArrowheads="1"/>
                      </p:cNvSpPr>
                      <p:nvPr/>
                    </p:nvSpPr>
                    <p:spPr bwMode="auto">
                      <a:xfrm>
                        <a:off x="2683" y="3285"/>
                        <a:ext cx="73" cy="73"/>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85" name="Rectangle 389"/>
                      <p:cNvSpPr>
                        <a:spLocks noChangeArrowheads="1"/>
                      </p:cNvSpPr>
                      <p:nvPr/>
                    </p:nvSpPr>
                    <p:spPr bwMode="auto">
                      <a:xfrm>
                        <a:off x="1872" y="226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86" name="Rectangle 390"/>
                      <p:cNvSpPr>
                        <a:spLocks noChangeArrowheads="1"/>
                      </p:cNvSpPr>
                      <p:nvPr/>
                    </p:nvSpPr>
                    <p:spPr bwMode="auto">
                      <a:xfrm>
                        <a:off x="3601" y="2290"/>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87" name="Line 392"/>
                      <p:cNvSpPr>
                        <a:spLocks noChangeShapeType="1"/>
                      </p:cNvSpPr>
                      <p:nvPr/>
                    </p:nvSpPr>
                    <p:spPr bwMode="auto">
                      <a:xfrm flipV="1">
                        <a:off x="3661" y="1618"/>
                        <a:ext cx="0" cy="67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88" name="Oval 397"/>
                      <p:cNvSpPr>
                        <a:spLocks noChangeArrowheads="1"/>
                      </p:cNvSpPr>
                      <p:nvPr/>
                    </p:nvSpPr>
                    <p:spPr bwMode="auto">
                      <a:xfrm>
                        <a:off x="1195" y="156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89" name="Oval 398"/>
                      <p:cNvSpPr>
                        <a:spLocks noChangeArrowheads="1"/>
                      </p:cNvSpPr>
                      <p:nvPr/>
                    </p:nvSpPr>
                    <p:spPr bwMode="auto">
                      <a:xfrm>
                        <a:off x="1187" y="328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49990" name="Line 403"/>
                      <p:cNvSpPr>
                        <a:spLocks noChangeShapeType="1"/>
                      </p:cNvSpPr>
                      <p:nvPr/>
                    </p:nvSpPr>
                    <p:spPr bwMode="auto">
                      <a:xfrm flipH="1" flipV="1">
                        <a:off x="3018" y="1617"/>
                        <a:ext cx="1254"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91" name="Line 404"/>
                      <p:cNvSpPr>
                        <a:spLocks noChangeShapeType="1"/>
                      </p:cNvSpPr>
                      <p:nvPr/>
                    </p:nvSpPr>
                    <p:spPr bwMode="auto">
                      <a:xfrm flipV="1">
                        <a:off x="1935" y="1615"/>
                        <a:ext cx="0" cy="646"/>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aphicFrame>
                    <p:nvGraphicFramePr>
                      <p:cNvPr id="4194339" name="Object 411"/>
                      <p:cNvGraphicFramePr>
                        <a:graphicFrameLocks noChangeAspect="1"/>
                      </p:cNvGraphicFramePr>
                      <p:nvPr/>
                    </p:nvGraphicFramePr>
                    <p:xfrm>
                      <a:off x="3882" y="2281"/>
                      <a:ext cx="289" cy="289"/>
                    </p:xfrm>
                    <a:graphic>
                      <a:graphicData uri="http://schemas.openxmlformats.org/presentationml/2006/ole">
                        <mc:AlternateContent xmlns:mc="http://schemas.openxmlformats.org/markup-compatibility/2006">
                          <mc:Choice xmlns:v="urn:schemas-microsoft-com:vml" Requires="v">
                            <p:oleObj name="Equation" r:id="rId2" spid="_x0000_s15402" imgH="215640" imgW="215640" progId="Equation.3">
                              <p:embed/>
                            </p:oleObj>
                          </mc:Choice>
                          <mc:Fallback>
                            <p:oleObj name="Equation" r:id="rId2" spid="" imgH="215640" imgW="215640" progId="Equation.3">
                              <p:embed/>
                              <p:pic>
                                <p:nvPicPr>
                                  <p:cNvPr id="2097229" name="Object 411"/>
                                  <p:cNvPicPr>
                                    <a:picLocks noChangeAspect="1" noChangeArrowheads="1"/>
                                  </p:cNvPicPr>
                                  <p:nvPr/>
                                </p:nvPicPr>
                                <p:blipFill>
                                  <a:blip xmlns:r="http://schemas.openxmlformats.org/officeDocument/2006/relationships" r:embed="rId3">
                                    <a:lum bright="100000"/>
                                  </a:blip>
                                  <a:srcRect/>
                                  <a:stretch>
                                    <a:fillRect/>
                                  </a:stretch>
                                </p:blipFill>
                                <p:spPr bwMode="auto">
                                  <a:xfrm>
                                    <a:off x="3882" y="2281"/>
                                    <a:ext cx="289" cy="289"/>
                                  </a:xfrm>
                                  <a:prstGeom prst="rect"/>
                                  <a:noFill/>
                                  <a:ln>
                                    <a:noFill/>
                                  </a:ln>
                                  <a:effectLst/>
                                </p:spPr>
                              </p:pic>
                            </p:oleObj>
                          </mc:Fallback>
                        </mc:AlternateContent>
                      </a:graphicData>
                    </a:graphic>
                  </p:graphicFrame>
                  <p:sp>
                    <p:nvSpPr>
                      <p:cNvPr id="1049992" name="Line 420"/>
                      <p:cNvSpPr>
                        <a:spLocks noChangeShapeType="1"/>
                      </p:cNvSpPr>
                      <p:nvPr/>
                    </p:nvSpPr>
                    <p:spPr bwMode="auto">
                      <a:xfrm>
                        <a:off x="3661" y="2659"/>
                        <a:ext cx="0" cy="649"/>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9993" name="Line 426"/>
                      <p:cNvSpPr>
                        <a:spLocks noChangeShapeType="1"/>
                      </p:cNvSpPr>
                      <p:nvPr/>
                    </p:nvSpPr>
                    <p:spPr bwMode="auto">
                      <a:xfrm flipV="1">
                        <a:off x="1932" y="2633"/>
                        <a:ext cx="0" cy="698"/>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9994" name="文本框 214"/>
                    <p:cNvSpPr txBox="1">
                      <a:spLocks noChangeAspect="1" noMove="1" noResize="1" noRot="1" noAdjustHandles="1" noEditPoints="1" noChangeArrowheads="1" noChangeShapeType="1" noTextEdit="1"/>
                    </p:cNvSpPr>
                    <p:nvPr/>
                  </p:nvSpPr>
                  <p:spPr>
                    <a:xfrm>
                      <a:off x="2621269" y="3149307"/>
                      <a:ext cx="516314" cy="478362"/>
                    </a:xfrm>
                    <a:prstGeom prst="rect"/>
                    <a:blipFill>
                      <a:blip xmlns:r="http://schemas.openxmlformats.org/officeDocument/2006/relationships" r:embed="rId4"/>
                      <a:stretch>
                        <a:fillRect l="-18462" r="-9231" b="-16667"/>
                      </a:stretch>
                    </a:blipFill>
                  </p:spPr>
                  <p:txBody>
                    <a:bodyPr/>
                    <a:p>
                      <a:r>
                        <a:rPr altLang="en-US" lang="zh-CN">
                          <a:noFill/>
                        </a:rPr>
                        <a:t> </a:t>
                      </a:r>
                    </a:p>
                  </p:txBody>
                </p:sp>
                <p:sp>
                  <p:nvSpPr>
                    <p:cNvPr id="1049995" name="文本框 216"/>
                    <p:cNvSpPr txBox="1"/>
                    <p:nvPr/>
                  </p:nvSpPr>
                  <p:spPr>
                    <a:xfrm>
                      <a:off x="3934057" y="4684122"/>
                      <a:ext cx="326313" cy="430967"/>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96" name="文本框 217"/>
                    <p:cNvSpPr txBox="1"/>
                    <p:nvPr/>
                  </p:nvSpPr>
                  <p:spPr>
                    <a:xfrm>
                      <a:off x="3559474" y="1565752"/>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97" name="文本框 218"/>
                    <p:cNvSpPr txBox="1"/>
                    <p:nvPr/>
                  </p:nvSpPr>
                  <p:spPr>
                    <a:xfrm>
                      <a:off x="5232524" y="1593195"/>
                      <a:ext cx="326313" cy="430967"/>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998" name="文本框 219"/>
                    <p:cNvSpPr txBox="1">
                      <a:spLocks noChangeAspect="1" noMove="1" noResize="1" noRot="1" noAdjustHandles="1" noEditPoints="1" noChangeArrowheads="1" noChangeShapeType="1" noTextEdit="1"/>
                    </p:cNvSpPr>
                    <p:nvPr/>
                  </p:nvSpPr>
                  <p:spPr>
                    <a:xfrm>
                      <a:off x="5395682" y="3200730"/>
                      <a:ext cx="437107" cy="369332"/>
                    </a:xfrm>
                    <a:prstGeom prst="rect"/>
                    <a:blipFill>
                      <a:blip xmlns:r="http://schemas.openxmlformats.org/officeDocument/2006/relationships" r:embed="rId5"/>
                      <a:stretch>
                        <a:fillRect l="-30357" r="-26786" b="-48936"/>
                      </a:stretch>
                    </a:blipFill>
                  </p:spPr>
                  <p:txBody>
                    <a:bodyPr/>
                    <a:p>
                      <a:r>
                        <a:rPr altLang="en-US" lang="zh-CN">
                          <a:noFill/>
                        </a:rPr>
                        <a:t> </a:t>
                      </a:r>
                    </a:p>
                  </p:txBody>
                </p:sp>
              </p:grpSp>
              <p:sp>
                <p:nvSpPr>
                  <p:cNvPr id="1049999" name="文本框 334"/>
                  <p:cNvSpPr txBox="1">
                    <a:spLocks noChangeAspect="1" noMove="1" noResize="1" noRot="1" noAdjustHandles="1" noEditPoints="1" noChangeArrowheads="1" noChangeShapeType="1" noTextEdit="1"/>
                  </p:cNvSpPr>
                  <p:nvPr/>
                </p:nvSpPr>
                <p:spPr>
                  <a:xfrm>
                    <a:off x="4473708" y="1741873"/>
                    <a:ext cx="298159" cy="369332"/>
                  </a:xfrm>
                  <a:prstGeom prst="rect"/>
                  <a:blipFill>
                    <a:blip xmlns:r="http://schemas.openxmlformats.org/officeDocument/2006/relationships" r:embed="rId6"/>
                    <a:stretch>
                      <a:fillRect l="-26087" r="-23913" b="-12281"/>
                    </a:stretch>
                  </a:blipFill>
                </p:spPr>
                <p:txBody>
                  <a:bodyPr/>
                  <a:p>
                    <a:r>
                      <a:rPr altLang="en-US" lang="zh-CN">
                        <a:noFill/>
                      </a:rPr>
                      <a:t> </a:t>
                    </a:r>
                  </a:p>
                </p:txBody>
              </p:sp>
              <p:sp>
                <p:nvSpPr>
                  <p:cNvPr id="1050000" name="文本框 335"/>
                  <p:cNvSpPr txBox="1">
                    <a:spLocks noChangeAspect="1" noMove="1" noResize="1" noRot="1" noAdjustHandles="1" noEditPoints="1" noChangeArrowheads="1" noChangeShapeType="1" noTextEdit="1"/>
                  </p:cNvSpPr>
                  <p:nvPr/>
                </p:nvSpPr>
                <p:spPr>
                  <a:xfrm>
                    <a:off x="4481137" y="3388962"/>
                    <a:ext cx="298159" cy="369332"/>
                  </a:xfrm>
                  <a:prstGeom prst="rect"/>
                  <a:blipFill>
                    <a:blip xmlns:r="http://schemas.openxmlformats.org/officeDocument/2006/relationships" r:embed="rId7"/>
                    <a:stretch>
                      <a:fillRect l="-10870" r="-6522"/>
                    </a:stretch>
                  </a:blipFill>
                </p:spPr>
                <p:txBody>
                  <a:bodyPr/>
                  <a:p>
                    <a:r>
                      <a:rPr altLang="en-US" lang="zh-CN">
                        <a:noFill/>
                      </a:rPr>
                      <a:t> </a:t>
                    </a:r>
                  </a:p>
                </p:txBody>
              </p:sp>
            </p:grpSp>
            <p:sp>
              <p:nvSpPr>
                <p:cNvPr id="1050001" name="矩形 179"/>
                <p:cNvSpPr>
                  <a:spLocks noChangeAspect="1" noMove="1" noResize="1" noRot="1" noAdjustHandles="1" noEditPoints="1" noChangeArrowheads="1" noChangeShapeType="1" noTextEdit="1"/>
                </p:cNvSpPr>
                <p:nvPr/>
              </p:nvSpPr>
              <p:spPr>
                <a:xfrm>
                  <a:off x="8621054" y="2410949"/>
                  <a:ext cx="428569" cy="409856"/>
                </a:xfrm>
                <a:prstGeom prst="rect"/>
                <a:blipFill>
                  <a:blip xmlns:r="http://schemas.openxmlformats.org/officeDocument/2006/relationships" r:embed="rId8"/>
                  <a:stretch>
                    <a:fillRect/>
                  </a:stretch>
                </a:blipFill>
              </p:spPr>
              <p:txBody>
                <a:bodyPr/>
                <a:p>
                  <a:r>
                    <a:rPr altLang="en-US" lang="zh-CN">
                      <a:noFill/>
                    </a:rPr>
                    <a:t> </a:t>
                  </a:r>
                </a:p>
              </p:txBody>
            </p:sp>
          </p:grpSp>
          <p:grpSp>
            <p:nvGrpSpPr>
              <p:cNvPr id="290" name="组合 6"/>
              <p:cNvGrpSpPr/>
              <p:nvPr/>
            </p:nvGrpSpPr>
            <p:grpSpPr>
              <a:xfrm rot="5400000">
                <a:off x="2230680" y="3585210"/>
                <a:ext cx="289999" cy="500018"/>
                <a:chOff x="2285024" y="2588458"/>
                <a:chExt cx="289999" cy="500018"/>
              </a:xfrm>
            </p:grpSpPr>
            <p:sp>
              <p:nvSpPr>
                <p:cNvPr id="1050002" name="等腰三角形 262"/>
                <p:cNvSpPr/>
                <p:nvPr/>
              </p:nvSpPr>
              <p:spPr>
                <a:xfrm>
                  <a:off x="2285025" y="2588458"/>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3" name="等腰三角形 263"/>
                <p:cNvSpPr/>
                <p:nvPr/>
              </p:nvSpPr>
              <p:spPr>
                <a:xfrm flipV="1">
                  <a:off x="2285024" y="2838478"/>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04" name="矩形 266"/>
              <p:cNvSpPr>
                <a:spLocks noChangeAspect="1" noMove="1" noResize="1" noRot="1" noAdjustHandles="1" noEditPoints="1" noChangeArrowheads="1" noChangeShapeType="1" noTextEdit="1"/>
              </p:cNvSpPr>
              <p:nvPr/>
            </p:nvSpPr>
            <p:spPr>
              <a:xfrm>
                <a:off x="1938594" y="3167850"/>
                <a:ext cx="874149" cy="410497"/>
              </a:xfrm>
              <a:prstGeom prst="rect"/>
              <a:blipFill>
                <a:blip xmlns:r="http://schemas.openxmlformats.org/officeDocument/2006/relationships" r:embed="rId9"/>
                <a:stretch>
                  <a:fillRect b="-4478"/>
                </a:stretch>
              </a:blipFill>
            </p:spPr>
            <p:txBody>
              <a:bodyPr/>
              <a:p>
                <a:r>
                  <a:rPr altLang="en-US" lang="zh-CN">
                    <a:noFill/>
                  </a:rPr>
                  <a:t> </a:t>
                </a:r>
              </a:p>
            </p:txBody>
          </p:sp>
          <p:cxnSp>
            <p:nvCxnSpPr>
              <p:cNvPr id="3145795" name="直接箭头连接符 275"/>
              <p:cNvCxnSpPr>
                <a:cxnSpLocks/>
              </p:cNvCxnSpPr>
              <p:nvPr/>
            </p:nvCxnSpPr>
            <p:spPr>
              <a:xfrm rot="16200000" flipV="1">
                <a:off x="2357812" y="3432293"/>
                <a:ext cx="0" cy="363701"/>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50005" name="文本框 276"/>
              <p:cNvSpPr txBox="1">
                <a:spLocks noChangeAspect="1" noMove="1" noResize="1" noRot="1" noAdjustHandles="1" noEditPoints="1" noChangeArrowheads="1" noChangeShapeType="1" noTextEdit="1"/>
              </p:cNvSpPr>
              <p:nvPr/>
            </p:nvSpPr>
            <p:spPr>
              <a:xfrm>
                <a:off x="1768075" y="5629153"/>
                <a:ext cx="200375" cy="246221"/>
              </a:xfrm>
              <a:prstGeom prst="rect"/>
              <a:blipFill>
                <a:blip xmlns:r="http://schemas.openxmlformats.org/officeDocument/2006/relationships" r:embed="rId10"/>
                <a:stretch>
                  <a:fillRect l="-21212" r="-18182" b="-5000"/>
                </a:stretch>
              </a:blipFill>
            </p:spPr>
            <p:txBody>
              <a:bodyPr/>
              <a:p>
                <a:r>
                  <a:rPr altLang="en-US" lang="zh-CN">
                    <a:noFill/>
                  </a:rPr>
                  <a:t> </a:t>
                </a:r>
              </a:p>
            </p:txBody>
          </p:sp>
          <p:sp>
            <p:nvSpPr>
              <p:cNvPr id="1050006" name="文本框 278"/>
              <p:cNvSpPr txBox="1">
                <a:spLocks noChangeAspect="1" noMove="1" noResize="1" noRot="1" noAdjustHandles="1" noEditPoints="1" noChangeArrowheads="1" noChangeShapeType="1" noTextEdit="1"/>
              </p:cNvSpPr>
              <p:nvPr/>
            </p:nvSpPr>
            <p:spPr>
              <a:xfrm>
                <a:off x="1742294" y="3784298"/>
                <a:ext cx="200375" cy="246221"/>
              </a:xfrm>
              <a:prstGeom prst="rect"/>
              <a:blipFill>
                <a:blip xmlns:r="http://schemas.openxmlformats.org/officeDocument/2006/relationships" r:embed="rId11"/>
                <a:stretch>
                  <a:fillRect l="-6250" r="-6250"/>
                </a:stretch>
              </a:blipFill>
            </p:spPr>
            <p:txBody>
              <a:bodyPr/>
              <a:p>
                <a:r>
                  <a:rPr altLang="en-US" lang="zh-CN">
                    <a:noFill/>
                  </a:rPr>
                  <a:t> </a:t>
                </a:r>
              </a:p>
            </p:txBody>
          </p:sp>
          <p:sp>
            <p:nvSpPr>
              <p:cNvPr id="1050007" name="矩形 281"/>
              <p:cNvSpPr>
                <a:spLocks noChangeAspect="1" noMove="1" noResize="1" noRot="1" noAdjustHandles="1" noEditPoints="1" noChangeArrowheads="1" noChangeShapeType="1" noTextEdit="1"/>
              </p:cNvSpPr>
              <p:nvPr/>
            </p:nvSpPr>
            <p:spPr>
              <a:xfrm>
                <a:off x="1636232" y="4664274"/>
                <a:ext cx="428569" cy="445956"/>
              </a:xfrm>
              <a:prstGeom prst="rect"/>
              <a:blipFill>
                <a:blip xmlns:r="http://schemas.openxmlformats.org/officeDocument/2006/relationships" r:embed="rId12"/>
                <a:stretch>
                  <a:fillRect r="-19718" b="-4054"/>
                </a:stretch>
              </a:blipFill>
            </p:spPr>
            <p:txBody>
              <a:bodyPr/>
              <a:p>
                <a:r>
                  <a:rPr altLang="en-US" lang="zh-CN">
                    <a:noFill/>
                  </a:rPr>
                  <a:t> </a:t>
                </a:r>
              </a:p>
            </p:txBody>
          </p:sp>
          <p:cxnSp>
            <p:nvCxnSpPr>
              <p:cNvPr id="3145796" name="直接箭头连接符 295"/>
              <p:cNvCxnSpPr>
                <a:cxnSpLocks/>
              </p:cNvCxnSpPr>
              <p:nvPr/>
            </p:nvCxnSpPr>
            <p:spPr>
              <a:xfrm rot="5400000" flipH="1">
                <a:off x="3858814" y="3511095"/>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50008" name="矩形 296"/>
              <p:cNvSpPr>
                <a:spLocks noChangeAspect="1" noMove="1" noResize="1" noRot="1" noAdjustHandles="1" noEditPoints="1" noChangeArrowheads="1" noChangeShapeType="1" noTextEdit="1"/>
              </p:cNvSpPr>
              <p:nvPr/>
            </p:nvSpPr>
            <p:spPr>
              <a:xfrm>
                <a:off x="3733551" y="3234122"/>
                <a:ext cx="428569" cy="409856"/>
              </a:xfrm>
              <a:prstGeom prst="rect"/>
              <a:blipFill>
                <a:blip xmlns:r="http://schemas.openxmlformats.org/officeDocument/2006/relationships" r:embed="rId13"/>
                <a:stretch>
                  <a:fillRect/>
                </a:stretch>
              </a:blipFill>
            </p:spPr>
            <p:txBody>
              <a:bodyPr/>
              <a:p>
                <a:r>
                  <a:rPr altLang="en-US" lang="zh-CN">
                    <a:noFill/>
                  </a:rPr>
                  <a:t> </a:t>
                </a:r>
              </a:p>
            </p:txBody>
          </p:sp>
        </p:grpSp>
        <p:sp>
          <p:nvSpPr>
            <p:cNvPr id="1050009" name="Line 426"/>
            <p:cNvSpPr>
              <a:spLocks noChangeShapeType="1"/>
            </p:cNvSpPr>
            <p:nvPr/>
          </p:nvSpPr>
          <p:spPr bwMode="auto">
            <a:xfrm flipV="1">
              <a:off x="474250" y="1988589"/>
              <a:ext cx="0" cy="200765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grpSp>
        <p:nvGrpSpPr>
          <p:cNvPr id="291" name="组合 99"/>
          <p:cNvGrpSpPr/>
          <p:nvPr/>
        </p:nvGrpSpPr>
        <p:grpSpPr>
          <a:xfrm>
            <a:off x="297787" y="285632"/>
            <a:ext cx="4420155" cy="3051744"/>
            <a:chOff x="251426" y="3167850"/>
            <a:chExt cx="4420155" cy="3051744"/>
          </a:xfrm>
        </p:grpSpPr>
        <p:grpSp>
          <p:nvGrpSpPr>
            <p:cNvPr id="292" name="组合 100"/>
            <p:cNvGrpSpPr/>
            <p:nvPr/>
          </p:nvGrpSpPr>
          <p:grpSpPr>
            <a:xfrm>
              <a:off x="251426" y="3479235"/>
              <a:ext cx="4420155" cy="2740359"/>
              <a:chOff x="4629468" y="1232179"/>
              <a:chExt cx="4420155" cy="2740359"/>
            </a:xfrm>
          </p:grpSpPr>
          <p:grpSp>
            <p:nvGrpSpPr>
              <p:cNvPr id="293" name="组合 111"/>
              <p:cNvGrpSpPr/>
              <p:nvPr/>
            </p:nvGrpSpPr>
            <p:grpSpPr>
              <a:xfrm>
                <a:off x="4669342" y="1232179"/>
                <a:ext cx="4297351" cy="2740359"/>
                <a:chOff x="222943" y="1269873"/>
                <a:chExt cx="4556353" cy="2905522"/>
              </a:xfrm>
            </p:grpSpPr>
            <p:grpSp>
              <p:nvGrpSpPr>
                <p:cNvPr id="294" name="组合 114"/>
                <p:cNvGrpSpPr/>
                <p:nvPr/>
              </p:nvGrpSpPr>
              <p:grpSpPr>
                <a:xfrm>
                  <a:off x="317966" y="1269873"/>
                  <a:ext cx="4085764" cy="2905522"/>
                  <a:chOff x="2041033" y="1565752"/>
                  <a:chExt cx="4991100" cy="3549337"/>
                </a:xfrm>
              </p:grpSpPr>
              <p:grpSp>
                <p:nvGrpSpPr>
                  <p:cNvPr id="295" name="Group 440"/>
                  <p:cNvGrpSpPr/>
                  <p:nvPr/>
                </p:nvGrpSpPr>
                <p:grpSpPr bwMode="auto">
                  <a:xfrm>
                    <a:off x="2041033" y="1946687"/>
                    <a:ext cx="4991100" cy="2981325"/>
                    <a:chOff x="1187" y="1568"/>
                    <a:chExt cx="3144" cy="1878"/>
                  </a:xfrm>
                </p:grpSpPr>
                <p:sp>
                  <p:nvSpPr>
                    <p:cNvPr id="1050010" name="Line 417"/>
                    <p:cNvSpPr>
                      <a:spLocks noChangeShapeType="1"/>
                    </p:cNvSpPr>
                    <p:nvPr/>
                  </p:nvSpPr>
                  <p:spPr bwMode="auto">
                    <a:xfrm flipV="1">
                      <a:off x="2722" y="3358"/>
                      <a:ext cx="0" cy="8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11" name="Line 378"/>
                    <p:cNvSpPr>
                      <a:spLocks noChangeShapeType="1"/>
                    </p:cNvSpPr>
                    <p:nvPr/>
                  </p:nvSpPr>
                  <p:spPr bwMode="auto">
                    <a:xfrm>
                      <a:off x="2641" y="3446"/>
                      <a:ext cx="162"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12" name="Line 381"/>
                    <p:cNvSpPr>
                      <a:spLocks noChangeShapeType="1"/>
                    </p:cNvSpPr>
                    <p:nvPr/>
                  </p:nvSpPr>
                  <p:spPr bwMode="auto">
                    <a:xfrm>
                      <a:off x="1272" y="1609"/>
                      <a:ext cx="1330"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13" name="Line 382"/>
                    <p:cNvSpPr>
                      <a:spLocks noChangeShapeType="1"/>
                    </p:cNvSpPr>
                    <p:nvPr/>
                  </p:nvSpPr>
                  <p:spPr bwMode="auto">
                    <a:xfrm flipH="1">
                      <a:off x="1269" y="3322"/>
                      <a:ext cx="3005" cy="0"/>
                    </a:xfrm>
                    <a:prstGeom prst="line"/>
                    <a:no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14" name="Oval 384"/>
                    <p:cNvSpPr>
                      <a:spLocks noChangeArrowheads="1"/>
                    </p:cNvSpPr>
                    <p:nvPr/>
                  </p:nvSpPr>
                  <p:spPr bwMode="auto">
                    <a:xfrm>
                      <a:off x="2683" y="3285"/>
                      <a:ext cx="73" cy="73"/>
                    </a:xfrm>
                    <a:prstGeom prst="ellipse"/>
                    <a:solidFill>
                      <a:schemeClr val="tx1"/>
                    </a:solidFill>
                    <a:ln w="38100">
                      <a:solidFill>
                        <a:schemeClr val="tx1"/>
                      </a:solidFill>
                      <a:round/>
                      <a:headEnd/>
                      <a:tailEnd/>
                    </a:ln>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15" name="Rectangle 389"/>
                    <p:cNvSpPr>
                      <a:spLocks noChangeArrowheads="1"/>
                    </p:cNvSpPr>
                    <p:nvPr/>
                  </p:nvSpPr>
                  <p:spPr bwMode="auto">
                    <a:xfrm>
                      <a:off x="1872" y="226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016" name="Rectangle 390"/>
                    <p:cNvSpPr>
                      <a:spLocks noChangeArrowheads="1"/>
                    </p:cNvSpPr>
                    <p:nvPr/>
                  </p:nvSpPr>
                  <p:spPr bwMode="auto">
                    <a:xfrm>
                      <a:off x="3601" y="2290"/>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017" name="Line 392"/>
                    <p:cNvSpPr>
                      <a:spLocks noChangeShapeType="1"/>
                    </p:cNvSpPr>
                    <p:nvPr/>
                  </p:nvSpPr>
                  <p:spPr bwMode="auto">
                    <a:xfrm flipV="1">
                      <a:off x="3661" y="1618"/>
                      <a:ext cx="0" cy="67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18" name="Oval 397"/>
                    <p:cNvSpPr>
                      <a:spLocks noChangeArrowheads="1"/>
                    </p:cNvSpPr>
                    <p:nvPr/>
                  </p:nvSpPr>
                  <p:spPr bwMode="auto">
                    <a:xfrm>
                      <a:off x="1195" y="156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019" name="Oval 398"/>
                    <p:cNvSpPr>
                      <a:spLocks noChangeArrowheads="1"/>
                    </p:cNvSpPr>
                    <p:nvPr/>
                  </p:nvSpPr>
                  <p:spPr bwMode="auto">
                    <a:xfrm>
                      <a:off x="1187" y="3284"/>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020" name="Line 403"/>
                    <p:cNvSpPr>
                      <a:spLocks noChangeShapeType="1"/>
                    </p:cNvSpPr>
                    <p:nvPr/>
                  </p:nvSpPr>
                  <p:spPr bwMode="auto">
                    <a:xfrm flipH="1" flipV="1">
                      <a:off x="3018" y="1617"/>
                      <a:ext cx="1254"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21" name="Line 404"/>
                    <p:cNvSpPr>
                      <a:spLocks noChangeShapeType="1"/>
                    </p:cNvSpPr>
                    <p:nvPr/>
                  </p:nvSpPr>
                  <p:spPr bwMode="auto">
                    <a:xfrm flipV="1">
                      <a:off x="1935" y="1615"/>
                      <a:ext cx="0" cy="646"/>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22" name="Rectangle 408"/>
                    <p:cNvSpPr>
                      <a:spLocks noChangeArrowheads="1"/>
                    </p:cNvSpPr>
                    <p:nvPr/>
                  </p:nvSpPr>
                  <p:spPr bwMode="auto">
                    <a:xfrm>
                      <a:off x="4218" y="2224"/>
                      <a:ext cx="113" cy="369"/>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sp>
                  <p:nvSpPr>
                    <p:cNvPr id="1050023" name="Line 409"/>
                    <p:cNvSpPr>
                      <a:spLocks noChangeShapeType="1"/>
                    </p:cNvSpPr>
                    <p:nvPr/>
                  </p:nvSpPr>
                  <p:spPr bwMode="auto">
                    <a:xfrm>
                      <a:off x="4281" y="2602"/>
                      <a:ext cx="0" cy="733"/>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24" name="Line 410"/>
                    <p:cNvSpPr>
                      <a:spLocks noChangeShapeType="1"/>
                    </p:cNvSpPr>
                    <p:nvPr/>
                  </p:nvSpPr>
                  <p:spPr bwMode="auto">
                    <a:xfrm flipV="1">
                      <a:off x="4272" y="1611"/>
                      <a:ext cx="0" cy="612"/>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aphicFrame>
                  <p:nvGraphicFramePr>
                    <p:cNvPr id="4194340" name="Object 411"/>
                    <p:cNvGraphicFramePr>
                      <a:graphicFrameLocks noChangeAspect="1"/>
                    </p:cNvGraphicFramePr>
                    <p:nvPr/>
                  </p:nvGraphicFramePr>
                  <p:xfrm>
                    <a:off x="3882" y="2281"/>
                    <a:ext cx="289" cy="289"/>
                  </p:xfrm>
                  <a:graphic>
                    <a:graphicData uri="http://schemas.openxmlformats.org/presentationml/2006/ole">
                      <mc:AlternateContent xmlns:mc="http://schemas.openxmlformats.org/markup-compatibility/2006">
                        <mc:Choice xmlns:v="urn:schemas-microsoft-com:vml" Requires="v">
                          <p:oleObj name="Equation" r:id="rId14" spid="_x0000_s15403" imgH="215640" imgW="215640" progId="Equation.3">
                            <p:embed/>
                          </p:oleObj>
                        </mc:Choice>
                        <mc:Fallback>
                          <p:oleObj name="Equation" r:id="rId14" spid="" imgH="215640" imgW="215640" progId="Equation.3">
                            <p:embed/>
                            <p:pic>
                              <p:nvPicPr>
                                <p:cNvPr id="2097230" name="Object 411"/>
                                <p:cNvPicPr>
                                  <a:picLocks noChangeAspect="1" noChangeArrowheads="1"/>
                                </p:cNvPicPr>
                                <p:nvPr/>
                              </p:nvPicPr>
                              <p:blipFill>
                                <a:blip xmlns:r="http://schemas.openxmlformats.org/officeDocument/2006/relationships" r:embed="rId3">
                                  <a:lum bright="100000"/>
                                </a:blip>
                                <a:srcRect/>
                                <a:stretch>
                                  <a:fillRect/>
                                </a:stretch>
                              </p:blipFill>
                              <p:spPr bwMode="auto">
                                <a:xfrm>
                                  <a:off x="3882" y="2281"/>
                                  <a:ext cx="289" cy="289"/>
                                </a:xfrm>
                                <a:prstGeom prst="rect"/>
                                <a:noFill/>
                                <a:ln>
                                  <a:noFill/>
                                </a:ln>
                                <a:effectLst/>
                              </p:spPr>
                            </p:pic>
                          </p:oleObj>
                        </mc:Fallback>
                      </mc:AlternateContent>
                    </a:graphicData>
                  </a:graphic>
                </p:graphicFrame>
                <p:sp>
                  <p:nvSpPr>
                    <p:cNvPr id="1050025" name="Line 420"/>
                    <p:cNvSpPr>
                      <a:spLocks noChangeShapeType="1"/>
                    </p:cNvSpPr>
                    <p:nvPr/>
                  </p:nvSpPr>
                  <p:spPr bwMode="auto">
                    <a:xfrm>
                      <a:off x="3661" y="2659"/>
                      <a:ext cx="0" cy="649"/>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50026" name="Line 426"/>
                    <p:cNvSpPr>
                      <a:spLocks noChangeShapeType="1"/>
                    </p:cNvSpPr>
                    <p:nvPr/>
                  </p:nvSpPr>
                  <p:spPr bwMode="auto">
                    <a:xfrm flipV="1">
                      <a:off x="1932" y="2633"/>
                      <a:ext cx="0" cy="698"/>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50027" name="文本框 120"/>
                  <p:cNvSpPr txBox="1">
                    <a:spLocks noChangeAspect="1" noMove="1" noResize="1" noRot="1" noAdjustHandles="1" noEditPoints="1" noChangeArrowheads="1" noChangeShapeType="1" noTextEdit="1"/>
                  </p:cNvSpPr>
                  <p:nvPr/>
                </p:nvSpPr>
                <p:spPr>
                  <a:xfrm>
                    <a:off x="2621269" y="3149307"/>
                    <a:ext cx="516314" cy="478362"/>
                  </a:xfrm>
                  <a:prstGeom prst="rect"/>
                  <a:blipFill>
                    <a:blip xmlns:r="http://schemas.openxmlformats.org/officeDocument/2006/relationships" r:embed="rId15"/>
                    <a:stretch>
                      <a:fillRect l="-18462" r="-9231" b="-14754"/>
                    </a:stretch>
                  </a:blipFill>
                </p:spPr>
                <p:txBody>
                  <a:bodyPr/>
                  <a:p>
                    <a:r>
                      <a:rPr altLang="en-US" lang="zh-CN">
                        <a:noFill/>
                      </a:rPr>
                      <a:t> </a:t>
                    </a:r>
                  </a:p>
                </p:txBody>
              </p:sp>
              <p:sp>
                <p:nvSpPr>
                  <p:cNvPr id="1050028" name="文本框 343"/>
                  <p:cNvSpPr txBox="1">
                    <a:spLocks noChangeAspect="1" noMove="1" noResize="1" noRot="1" noAdjustHandles="1" noEditPoints="1" noChangeArrowheads="1" noChangeShapeType="1" noTextEdit="1"/>
                  </p:cNvSpPr>
                  <p:nvPr/>
                </p:nvSpPr>
                <p:spPr>
                  <a:xfrm>
                    <a:off x="6386020" y="3064289"/>
                    <a:ext cx="401840" cy="369332"/>
                  </a:xfrm>
                  <a:prstGeom prst="rect"/>
                  <a:blipFill>
                    <a:blip xmlns:r="http://schemas.openxmlformats.org/officeDocument/2006/relationships" r:embed="rId16"/>
                    <a:stretch>
                      <a:fillRect l="-35294" r="-29412" b="-48936"/>
                    </a:stretch>
                  </a:blipFill>
                </p:spPr>
                <p:txBody>
                  <a:bodyPr/>
                  <a:p>
                    <a:r>
                      <a:rPr altLang="en-US" lang="zh-CN">
                        <a:noFill/>
                      </a:rPr>
                      <a:t> </a:t>
                    </a:r>
                  </a:p>
                </p:txBody>
              </p:sp>
              <p:sp>
                <p:nvSpPr>
                  <p:cNvPr id="1050029" name="文本框 122"/>
                  <p:cNvSpPr txBox="1"/>
                  <p:nvPr/>
                </p:nvSpPr>
                <p:spPr>
                  <a:xfrm>
                    <a:off x="3934057" y="4684122"/>
                    <a:ext cx="326313" cy="430967"/>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50030" name="文本框 123"/>
                  <p:cNvSpPr txBox="1"/>
                  <p:nvPr/>
                </p:nvSpPr>
                <p:spPr>
                  <a:xfrm>
                    <a:off x="3559474" y="1565752"/>
                    <a:ext cx="326313" cy="430968"/>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50031" name="文本框 124"/>
                  <p:cNvSpPr txBox="1"/>
                  <p:nvPr/>
                </p:nvSpPr>
                <p:spPr>
                  <a:xfrm>
                    <a:off x="5232524" y="1593195"/>
                    <a:ext cx="326313" cy="430967"/>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50032" name="文本框 125"/>
                  <p:cNvSpPr txBox="1">
                    <a:spLocks noChangeAspect="1" noMove="1" noResize="1" noRot="1" noAdjustHandles="1" noEditPoints="1" noChangeArrowheads="1" noChangeShapeType="1" noTextEdit="1"/>
                  </p:cNvSpPr>
                  <p:nvPr/>
                </p:nvSpPr>
                <p:spPr>
                  <a:xfrm>
                    <a:off x="5395682" y="3200730"/>
                    <a:ext cx="437107" cy="369332"/>
                  </a:xfrm>
                  <a:prstGeom prst="rect"/>
                  <a:blipFill>
                    <a:blip xmlns:r="http://schemas.openxmlformats.org/officeDocument/2006/relationships" r:embed="rId17"/>
                    <a:stretch>
                      <a:fillRect l="-32727" r="-29091" b="-48936"/>
                    </a:stretch>
                  </a:blipFill>
                </p:spPr>
                <p:txBody>
                  <a:bodyPr/>
                  <a:p>
                    <a:r>
                      <a:rPr altLang="en-US" lang="zh-CN">
                        <a:noFill/>
                      </a:rPr>
                      <a:t> </a:t>
                    </a:r>
                  </a:p>
                </p:txBody>
              </p:sp>
            </p:grpSp>
            <p:sp>
              <p:nvSpPr>
                <p:cNvPr id="1050033" name="文本框 332"/>
                <p:cNvSpPr txBox="1">
                  <a:spLocks noChangeAspect="1" noMove="1" noResize="1" noRot="1" noAdjustHandles="1" noEditPoints="1" noChangeArrowheads="1" noChangeShapeType="1" noTextEdit="1"/>
                </p:cNvSpPr>
                <p:nvPr/>
              </p:nvSpPr>
              <p:spPr>
                <a:xfrm>
                  <a:off x="222943" y="1741898"/>
                  <a:ext cx="298159" cy="369332"/>
                </a:xfrm>
                <a:prstGeom prst="rect"/>
                <a:blipFill>
                  <a:blip xmlns:r="http://schemas.openxmlformats.org/officeDocument/2006/relationships" r:embed="rId18"/>
                  <a:stretch>
                    <a:fillRect l="-26087" r="-23913" b="-12281"/>
                  </a:stretch>
                </a:blipFill>
              </p:spPr>
              <p:txBody>
                <a:bodyPr/>
                <a:p>
                  <a:r>
                    <a:rPr altLang="en-US" lang="zh-CN">
                      <a:noFill/>
                    </a:rPr>
                    <a:t> </a:t>
                  </a:r>
                </a:p>
              </p:txBody>
            </p:sp>
            <p:sp>
              <p:nvSpPr>
                <p:cNvPr id="1050034" name="文本框 333"/>
                <p:cNvSpPr txBox="1">
                  <a:spLocks noChangeAspect="1" noMove="1" noResize="1" noRot="1" noAdjustHandles="1" noEditPoints="1" noChangeArrowheads="1" noChangeShapeType="1" noTextEdit="1"/>
                </p:cNvSpPr>
                <p:nvPr/>
              </p:nvSpPr>
              <p:spPr>
                <a:xfrm>
                  <a:off x="230372" y="3388987"/>
                  <a:ext cx="298159" cy="369332"/>
                </a:xfrm>
                <a:prstGeom prst="rect"/>
                <a:blipFill>
                  <a:blip xmlns:r="http://schemas.openxmlformats.org/officeDocument/2006/relationships" r:embed="rId19"/>
                  <a:stretch>
                    <a:fillRect l="-8696" r="-8696"/>
                  </a:stretch>
                </a:blipFill>
              </p:spPr>
              <p:txBody>
                <a:bodyPr/>
                <a:p>
                  <a:r>
                    <a:rPr altLang="en-US" lang="zh-CN">
                      <a:noFill/>
                    </a:rPr>
                    <a:t> </a:t>
                  </a:r>
                </a:p>
              </p:txBody>
            </p:sp>
            <p:sp>
              <p:nvSpPr>
                <p:cNvPr id="1050035" name="文本框 334"/>
                <p:cNvSpPr txBox="1">
                  <a:spLocks noChangeAspect="1" noMove="1" noResize="1" noRot="1" noAdjustHandles="1" noEditPoints="1" noChangeArrowheads="1" noChangeShapeType="1" noTextEdit="1"/>
                </p:cNvSpPr>
                <p:nvPr/>
              </p:nvSpPr>
              <p:spPr>
                <a:xfrm>
                  <a:off x="4473708" y="1741873"/>
                  <a:ext cx="298159" cy="369332"/>
                </a:xfrm>
                <a:prstGeom prst="rect"/>
                <a:blipFill>
                  <a:blip xmlns:r="http://schemas.openxmlformats.org/officeDocument/2006/relationships" r:embed="rId6"/>
                  <a:stretch>
                    <a:fillRect l="-26087" r="-23913" b="-12281"/>
                  </a:stretch>
                </a:blipFill>
              </p:spPr>
              <p:txBody>
                <a:bodyPr/>
                <a:p>
                  <a:r>
                    <a:rPr altLang="en-US" lang="zh-CN">
                      <a:noFill/>
                    </a:rPr>
                    <a:t> </a:t>
                  </a:r>
                </a:p>
              </p:txBody>
            </p:sp>
            <p:sp>
              <p:nvSpPr>
                <p:cNvPr id="1050036" name="文本框 335"/>
                <p:cNvSpPr txBox="1">
                  <a:spLocks noChangeAspect="1" noMove="1" noResize="1" noRot="1" noAdjustHandles="1" noEditPoints="1" noChangeArrowheads="1" noChangeShapeType="1" noTextEdit="1"/>
                </p:cNvSpPr>
                <p:nvPr/>
              </p:nvSpPr>
              <p:spPr>
                <a:xfrm>
                  <a:off x="4481137" y="3388962"/>
                  <a:ext cx="298159" cy="369332"/>
                </a:xfrm>
                <a:prstGeom prst="rect"/>
                <a:blipFill>
                  <a:blip xmlns:r="http://schemas.openxmlformats.org/officeDocument/2006/relationships" r:embed="rId7"/>
                  <a:stretch>
                    <a:fillRect l="-10870" r="-6522"/>
                  </a:stretch>
                </a:blipFill>
              </p:spPr>
              <p:txBody>
                <a:bodyPr/>
                <a:p>
                  <a:r>
                    <a:rPr altLang="en-US" lang="zh-CN">
                      <a:noFill/>
                    </a:rPr>
                    <a:t> </a:t>
                  </a:r>
                </a:p>
              </p:txBody>
            </p:sp>
          </p:grpSp>
          <p:sp>
            <p:nvSpPr>
              <p:cNvPr id="1050037" name="矩形 112"/>
              <p:cNvSpPr>
                <a:spLocks noChangeAspect="1" noMove="1" noResize="1" noRot="1" noAdjustHandles="1" noEditPoints="1" noChangeArrowheads="1" noChangeShapeType="1" noTextEdit="1"/>
              </p:cNvSpPr>
              <p:nvPr/>
            </p:nvSpPr>
            <p:spPr>
              <a:xfrm>
                <a:off x="4629468" y="2410949"/>
                <a:ext cx="428569" cy="409856"/>
              </a:xfrm>
              <a:prstGeom prst="rect"/>
              <a:blipFill>
                <a:blip xmlns:r="http://schemas.openxmlformats.org/officeDocument/2006/relationships" r:embed="rId20"/>
                <a:stretch>
                  <a:fillRect b="-1471"/>
                </a:stretch>
              </a:blipFill>
            </p:spPr>
            <p:txBody>
              <a:bodyPr/>
              <a:p>
                <a:r>
                  <a:rPr altLang="en-US" lang="zh-CN">
                    <a:noFill/>
                  </a:rPr>
                  <a:t> </a:t>
                </a:r>
              </a:p>
            </p:txBody>
          </p:sp>
          <p:sp>
            <p:nvSpPr>
              <p:cNvPr id="1050038" name="矩形 113"/>
              <p:cNvSpPr>
                <a:spLocks noChangeAspect="1" noMove="1" noResize="1" noRot="1" noAdjustHandles="1" noEditPoints="1" noChangeArrowheads="1" noChangeShapeType="1" noTextEdit="1"/>
              </p:cNvSpPr>
              <p:nvPr/>
            </p:nvSpPr>
            <p:spPr>
              <a:xfrm>
                <a:off x="8621054" y="2410949"/>
                <a:ext cx="428569" cy="409856"/>
              </a:xfrm>
              <a:prstGeom prst="rect"/>
              <a:blipFill>
                <a:blip xmlns:r="http://schemas.openxmlformats.org/officeDocument/2006/relationships" r:embed="rId21"/>
                <a:stretch>
                  <a:fillRect/>
                </a:stretch>
              </a:blipFill>
            </p:spPr>
            <p:txBody>
              <a:bodyPr/>
              <a:p>
                <a:r>
                  <a:rPr altLang="en-US" lang="zh-CN">
                    <a:noFill/>
                  </a:rPr>
                  <a:t> </a:t>
                </a:r>
              </a:p>
            </p:txBody>
          </p:sp>
        </p:grpSp>
        <p:grpSp>
          <p:nvGrpSpPr>
            <p:cNvPr id="296" name="组合 101"/>
            <p:cNvGrpSpPr/>
            <p:nvPr/>
          </p:nvGrpSpPr>
          <p:grpSpPr>
            <a:xfrm rot="5400000">
              <a:off x="2230680" y="3585210"/>
              <a:ext cx="289999" cy="500018"/>
              <a:chOff x="2285024" y="2588458"/>
              <a:chExt cx="289999" cy="500018"/>
            </a:xfrm>
          </p:grpSpPr>
          <p:sp>
            <p:nvSpPr>
              <p:cNvPr id="1050039" name="等腰三角形 109"/>
              <p:cNvSpPr/>
              <p:nvPr/>
            </p:nvSpPr>
            <p:spPr>
              <a:xfrm>
                <a:off x="2285025" y="2588458"/>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40" name="等腰三角形 110"/>
              <p:cNvSpPr/>
              <p:nvPr/>
            </p:nvSpPr>
            <p:spPr>
              <a:xfrm flipV="1">
                <a:off x="2285024" y="2838478"/>
                <a:ext cx="289998" cy="249998"/>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41" name="矩形 102"/>
            <p:cNvSpPr>
              <a:spLocks noChangeAspect="1" noMove="1" noResize="1" noRot="1" noAdjustHandles="1" noEditPoints="1" noChangeArrowheads="1" noChangeShapeType="1" noTextEdit="1"/>
            </p:cNvSpPr>
            <p:nvPr/>
          </p:nvSpPr>
          <p:spPr>
            <a:xfrm>
              <a:off x="1938594" y="3167850"/>
              <a:ext cx="874149" cy="410497"/>
            </a:xfrm>
            <a:prstGeom prst="rect"/>
            <a:blipFill>
              <a:blip xmlns:r="http://schemas.openxmlformats.org/officeDocument/2006/relationships" r:embed="rId22"/>
              <a:stretch>
                <a:fillRect b="-4478"/>
              </a:stretch>
            </a:blipFill>
          </p:spPr>
          <p:txBody>
            <a:bodyPr/>
            <a:p>
              <a:r>
                <a:rPr altLang="en-US" lang="zh-CN">
                  <a:noFill/>
                </a:rPr>
                <a:t> </a:t>
              </a:r>
            </a:p>
          </p:txBody>
        </p:sp>
        <p:cxnSp>
          <p:nvCxnSpPr>
            <p:cNvPr id="3145797" name="直接箭头连接符 103"/>
            <p:cNvCxnSpPr>
              <a:cxnSpLocks/>
            </p:cNvCxnSpPr>
            <p:nvPr/>
          </p:nvCxnSpPr>
          <p:spPr>
            <a:xfrm rot="16200000" flipV="1">
              <a:off x="2357812" y="3432293"/>
              <a:ext cx="0" cy="363701"/>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50042" name="文本框 104"/>
            <p:cNvSpPr txBox="1">
              <a:spLocks noChangeAspect="1" noMove="1" noResize="1" noRot="1" noAdjustHandles="1" noEditPoints="1" noChangeArrowheads="1" noChangeShapeType="1" noTextEdit="1"/>
            </p:cNvSpPr>
            <p:nvPr/>
          </p:nvSpPr>
          <p:spPr>
            <a:xfrm>
              <a:off x="1768075" y="5629153"/>
              <a:ext cx="200375" cy="246221"/>
            </a:xfrm>
            <a:prstGeom prst="rect"/>
            <a:blipFill>
              <a:blip xmlns:r="http://schemas.openxmlformats.org/officeDocument/2006/relationships" r:embed="rId23"/>
              <a:stretch>
                <a:fillRect l="-21212" r="-18182" b="-5000"/>
              </a:stretch>
            </a:blipFill>
          </p:spPr>
          <p:txBody>
            <a:bodyPr/>
            <a:p>
              <a:r>
                <a:rPr altLang="en-US" lang="zh-CN">
                  <a:noFill/>
                </a:rPr>
                <a:t> </a:t>
              </a:r>
            </a:p>
          </p:txBody>
        </p:sp>
        <p:sp>
          <p:nvSpPr>
            <p:cNvPr id="1050043" name="文本框 105"/>
            <p:cNvSpPr txBox="1">
              <a:spLocks noChangeAspect="1" noMove="1" noResize="1" noRot="1" noAdjustHandles="1" noEditPoints="1" noChangeArrowheads="1" noChangeShapeType="1" noTextEdit="1"/>
            </p:cNvSpPr>
            <p:nvPr/>
          </p:nvSpPr>
          <p:spPr>
            <a:xfrm>
              <a:off x="1742294" y="3784298"/>
              <a:ext cx="200375" cy="246221"/>
            </a:xfrm>
            <a:prstGeom prst="rect"/>
            <a:blipFill>
              <a:blip xmlns:r="http://schemas.openxmlformats.org/officeDocument/2006/relationships" r:embed="rId24"/>
              <a:stretch>
                <a:fillRect l="-3030" r="-6061"/>
              </a:stretch>
            </a:blipFill>
          </p:spPr>
          <p:txBody>
            <a:bodyPr/>
            <a:p>
              <a:r>
                <a:rPr altLang="en-US" lang="zh-CN">
                  <a:noFill/>
                </a:rPr>
                <a:t> </a:t>
              </a:r>
            </a:p>
          </p:txBody>
        </p:sp>
        <p:sp>
          <p:nvSpPr>
            <p:cNvPr id="1050044" name="矩形 106"/>
            <p:cNvSpPr>
              <a:spLocks noChangeAspect="1" noMove="1" noResize="1" noRot="1" noAdjustHandles="1" noEditPoints="1" noChangeArrowheads="1" noChangeShapeType="1" noTextEdit="1"/>
            </p:cNvSpPr>
            <p:nvPr/>
          </p:nvSpPr>
          <p:spPr>
            <a:xfrm>
              <a:off x="1636232" y="4664274"/>
              <a:ext cx="428569" cy="445956"/>
            </a:xfrm>
            <a:prstGeom prst="rect"/>
            <a:blipFill>
              <a:blip xmlns:r="http://schemas.openxmlformats.org/officeDocument/2006/relationships" r:embed="rId25"/>
              <a:stretch>
                <a:fillRect r="-21429" b="-5479"/>
              </a:stretch>
            </a:blipFill>
          </p:spPr>
          <p:txBody>
            <a:bodyPr/>
            <a:p>
              <a:r>
                <a:rPr altLang="en-US" lang="zh-CN">
                  <a:noFill/>
                </a:rPr>
                <a:t> </a:t>
              </a:r>
            </a:p>
          </p:txBody>
        </p:sp>
        <p:cxnSp>
          <p:nvCxnSpPr>
            <p:cNvPr id="3145798" name="直接箭头连接符 107"/>
            <p:cNvCxnSpPr>
              <a:cxnSpLocks/>
            </p:cNvCxnSpPr>
            <p:nvPr/>
          </p:nvCxnSpPr>
          <p:spPr>
            <a:xfrm rot="16200000">
              <a:off x="946858" y="348663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50045" name="矩形 108"/>
            <p:cNvSpPr>
              <a:spLocks noChangeAspect="1" noMove="1" noResize="1" noRot="1" noAdjustHandles="1" noEditPoints="1" noChangeArrowheads="1" noChangeShapeType="1" noTextEdit="1"/>
            </p:cNvSpPr>
            <p:nvPr/>
          </p:nvSpPr>
          <p:spPr>
            <a:xfrm>
              <a:off x="765730" y="3261204"/>
              <a:ext cx="428569" cy="409856"/>
            </a:xfrm>
            <a:prstGeom prst="rect"/>
            <a:blipFill>
              <a:blip xmlns:r="http://schemas.openxmlformats.org/officeDocument/2006/relationships" r:embed="rId26"/>
              <a:stretch>
                <a:fillRect r="-1408" b="-2985"/>
              </a:stretch>
            </a:blipFill>
          </p:spPr>
          <p:txBody>
            <a:bodyPr/>
            <a:p>
              <a:r>
                <a:rPr altLang="en-US" lang="zh-CN">
                  <a:noFill/>
                </a:rPr>
                <a:t> </a:t>
              </a:r>
            </a:p>
          </p:txBody>
        </p:sp>
      </p:grpSp>
      <p:sp>
        <p:nvSpPr>
          <p:cNvPr id="1050046" name="文本框 90"/>
          <p:cNvSpPr txBox="1">
            <a:spLocks noChangeAspect="1" noMove="1" noResize="1" noRot="1" noAdjustHandles="1" noEditPoints="1" noChangeArrowheads="1" noChangeShapeType="1" noTextEdit="1"/>
          </p:cNvSpPr>
          <p:nvPr/>
        </p:nvSpPr>
        <p:spPr>
          <a:xfrm>
            <a:off x="5561353" y="2268030"/>
            <a:ext cx="2582630" cy="838628"/>
          </a:xfrm>
          <a:prstGeom prst="rect"/>
          <a:blipFill>
            <a:blip xmlns:r="http://schemas.openxmlformats.org/officeDocument/2006/relationships" r:embed="rId27"/>
            <a:stretch>
              <a:fillRect/>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8">
            <p14:nvContentPartPr>
              <p14:cNvPr id="1050047" name=""/>
              <p14:cNvContentPartPr/>
              <p14:nvPr/>
            </p14:nvContentPartPr>
            <p14:xfrm>
              <a:off x="2330064" y="4098922"/>
              <a:ext cx="73522" cy="100794"/>
            </p14:xfrm>
          </p:contentPart>
        </mc:Choice>
        <mc:Fallback>
          <p:sp>
            <p:nvSpPr>
              <p:cNvPr id="1050047" name=""/>
              <p:cNvSpPr/>
              <p:nvPr/>
            </p:nvSpPr>
            <p:spPr>
              <a:xfrm>
                <a:off x="2330064" y="4098922"/>
                <a:ext cx="73522" cy="100794"/>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84"/>
                                        </p:tgtEl>
                                        <p:attrNameLst>
                                          <p:attrName>style.visibility</p:attrName>
                                        </p:attrNameLst>
                                      </p:cBhvr>
                                      <p:to>
                                        <p:strVal val="visible"/>
                                      </p:to>
                                    </p:set>
                                    <p:animEffect transition="in" filter="wipe(down)">
                                      <p:cBhvr>
                                        <p:cTn dur="500" id="7"/>
                                        <p:tgtEl>
                                          <p:spTgt spid="28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79"/>
                                        </p:tgtEl>
                                        <p:attrNameLst>
                                          <p:attrName>style.visibility</p:attrName>
                                        </p:attrNameLst>
                                      </p:cBhvr>
                                      <p:to>
                                        <p:strVal val="visible"/>
                                      </p:to>
                                    </p:set>
                                    <p:animEffect transition="in" filter="wipe(down)">
                                      <p:cBhvr>
                                        <p:cTn dur="500" id="12"/>
                                        <p:tgtEl>
                                          <p:spTgt spid="1049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50048" name="Rectangle 36"/>
          <p:cNvSpPr>
            <a:spLocks noChangeArrowheads="1"/>
          </p:cNvSpPr>
          <p:nvPr/>
        </p:nvSpPr>
        <p:spPr bwMode="auto">
          <a:xfrm>
            <a:off x="2520590" y="892629"/>
            <a:ext cx="3808903"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Homework 3-1</a:t>
            </a:r>
            <a:r>
              <a:rPr altLang="en-US" b="1" dirty="0" sz="2800" kumimoji="1" lang="zh-CN" smtClean="0">
                <a:latin typeface="Arial" panose="020B0604020202020204" pitchFamily="34" charset="0"/>
                <a:ea typeface="楷体_GB2312" pitchFamily="49" charset="-122"/>
                <a:cs typeface="Arial" panose="020B0604020202020204" pitchFamily="34" charset="0"/>
              </a:rPr>
              <a:t>：</a:t>
            </a:r>
            <a:r>
              <a:rPr altLang="zh-CN" b="1" dirty="0" sz="2800" kumimoji="1" lang="en-US" smtClean="0">
                <a:latin typeface="Arial" panose="020B0604020202020204" pitchFamily="34" charset="0"/>
                <a:ea typeface="楷体_GB2312" pitchFamily="49" charset="-122"/>
                <a:cs typeface="Arial" panose="020B0604020202020204" pitchFamily="34" charset="0"/>
              </a:rPr>
              <a:t>2.16</a:t>
            </a:r>
            <a:endParaRPr altLang="en-US" b="1" dirty="0" sz="2800" kumimoji="1" lang="zh-CN" smtClean="0">
              <a:latin typeface="Arial" panose="020B0604020202020204" pitchFamily="34" charset="0"/>
              <a:ea typeface="楷体_GB2312" pitchFamily="49" charset="-122"/>
              <a:cs typeface="Arial" panose="020B0604020202020204" pitchFamily="34" charset="0"/>
            </a:endParaRPr>
          </a:p>
        </p:txBody>
      </p:sp>
      <p:sp>
        <p:nvSpPr>
          <p:cNvPr id="105004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902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25"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3.4.1 </a:t>
            </a:r>
            <a:r>
              <a:rPr altLang="zh-CN" b="1" dirty="0" sz="3200" lang="en-US" smtClean="0">
                <a:latin typeface="Arial" panose="020B0604020202020204" pitchFamily="34" charset="0"/>
                <a:cs typeface="Arial" panose="020B0604020202020204" pitchFamily="34" charset="0"/>
              </a:rPr>
              <a:t>Common-s, -d, -g amplifier</a:t>
            </a:r>
            <a:endPar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902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27" name="文本框 6"/>
          <p:cNvSpPr txBox="1"/>
          <p:nvPr/>
        </p:nvSpPr>
        <p:spPr>
          <a:xfrm>
            <a:off x="776020" y="1097012"/>
            <a:ext cx="184048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Common-s</a:t>
            </a:r>
            <a:endParaRPr altLang="en-US" b="1" dirty="0" sz="2400" lang="zh-CN">
              <a:latin typeface="Arial" panose="020B0604020202020204" pitchFamily="34" charset="0"/>
              <a:cs typeface="Arial" panose="020B0604020202020204" pitchFamily="34" charset="0"/>
            </a:endParaRPr>
          </a:p>
        </p:txBody>
      </p:sp>
      <p:pic>
        <p:nvPicPr>
          <p:cNvPr id="2097168" name="图片 1"/>
          <p:cNvPicPr>
            <a:picLocks noChangeAspect="1"/>
          </p:cNvPicPr>
          <p:nvPr/>
        </p:nvPicPr>
        <p:blipFill>
          <a:blip xmlns:r="http://schemas.openxmlformats.org/officeDocument/2006/relationships" r:embed="rId1"/>
          <a:stretch>
            <a:fillRect/>
          </a:stretch>
        </p:blipFill>
        <p:spPr>
          <a:xfrm>
            <a:off x="474126" y="1689989"/>
            <a:ext cx="2659214" cy="1720137"/>
          </a:xfrm>
          <a:prstGeom prst="rect"/>
        </p:spPr>
      </p:pic>
      <p:pic>
        <p:nvPicPr>
          <p:cNvPr id="2097169" name="图片 2"/>
          <p:cNvPicPr>
            <a:picLocks noChangeAspect="1"/>
          </p:cNvPicPr>
          <p:nvPr/>
        </p:nvPicPr>
        <p:blipFill>
          <a:blip xmlns:r="http://schemas.openxmlformats.org/officeDocument/2006/relationships" r:embed="rId2"/>
          <a:stretch>
            <a:fillRect/>
          </a:stretch>
        </p:blipFill>
        <p:spPr>
          <a:xfrm>
            <a:off x="3371122" y="1831728"/>
            <a:ext cx="2680801" cy="1523869"/>
          </a:xfrm>
          <a:prstGeom prst="rect"/>
        </p:spPr>
      </p:pic>
      <p:pic>
        <p:nvPicPr>
          <p:cNvPr id="2097170" name="图片 14"/>
          <p:cNvPicPr>
            <a:picLocks noChangeAspect="1"/>
          </p:cNvPicPr>
          <p:nvPr/>
        </p:nvPicPr>
        <p:blipFill>
          <a:blip xmlns:r="http://schemas.openxmlformats.org/officeDocument/2006/relationships" r:embed="rId3"/>
          <a:stretch>
            <a:fillRect/>
          </a:stretch>
        </p:blipFill>
        <p:spPr>
          <a:xfrm>
            <a:off x="6289705" y="1831728"/>
            <a:ext cx="2530767" cy="1541781"/>
          </a:xfrm>
          <a:prstGeom prst="rect"/>
        </p:spPr>
      </p:pic>
      <p:sp>
        <p:nvSpPr>
          <p:cNvPr id="1049028" name="文本框 15"/>
          <p:cNvSpPr txBox="1"/>
          <p:nvPr/>
        </p:nvSpPr>
        <p:spPr>
          <a:xfrm>
            <a:off x="3533202" y="1101583"/>
            <a:ext cx="184048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Common-d</a:t>
            </a:r>
            <a:endParaRPr altLang="en-US" b="1" dirty="0" sz="2400" lang="zh-CN">
              <a:latin typeface="Arial" panose="020B0604020202020204" pitchFamily="34" charset="0"/>
              <a:cs typeface="Arial" panose="020B0604020202020204" pitchFamily="34" charset="0"/>
            </a:endParaRPr>
          </a:p>
        </p:txBody>
      </p:sp>
      <p:sp>
        <p:nvSpPr>
          <p:cNvPr id="1049029" name="文本框 16"/>
          <p:cNvSpPr txBox="1"/>
          <p:nvPr/>
        </p:nvSpPr>
        <p:spPr>
          <a:xfrm>
            <a:off x="6474941" y="1097011"/>
            <a:ext cx="184048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Common-g</a:t>
            </a:r>
            <a:endParaRPr altLang="en-US" b="1" dirty="0" sz="2400" lang="zh-CN">
              <a:latin typeface="Arial" panose="020B0604020202020204" pitchFamily="34" charset="0"/>
              <a:cs typeface="Arial" panose="020B0604020202020204" pitchFamily="34" charset="0"/>
            </a:endParaRPr>
          </a:p>
        </p:txBody>
      </p:sp>
      <p:sp>
        <p:nvSpPr>
          <p:cNvPr id="1049030" name="文本框 17"/>
          <p:cNvSpPr txBox="1"/>
          <p:nvPr/>
        </p:nvSpPr>
        <p:spPr>
          <a:xfrm>
            <a:off x="722953" y="3624077"/>
            <a:ext cx="7737479" cy="802640"/>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We mainly focused on common-s and -d circuit, since common-g is less used in amplifier circuit</a:t>
            </a:r>
            <a:endParaRPr altLang="en-US" b="1" dirty="0" sz="2400" lang="zh-CN">
              <a:latin typeface="Arial" panose="020B0604020202020204" pitchFamily="34" charset="0"/>
              <a:cs typeface="Arial" panose="020B0604020202020204" pitchFamily="34" charset="0"/>
            </a:endParaRPr>
          </a:p>
        </p:txBody>
      </p:sp>
      <p:sp>
        <p:nvSpPr>
          <p:cNvPr id="1049031" name="左大括号 19"/>
          <p:cNvSpPr/>
          <p:nvPr/>
        </p:nvSpPr>
        <p:spPr>
          <a:xfrm>
            <a:off x="1220598" y="4823671"/>
            <a:ext cx="234891" cy="1052818"/>
          </a:xfrm>
          <a:prstGeom prst="leftBrace">
            <a:avLst>
              <a:gd name="adj1" fmla="val 54762"/>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9032" name="文本框 20"/>
          <p:cNvSpPr txBox="1"/>
          <p:nvPr/>
        </p:nvSpPr>
        <p:spPr>
          <a:xfrm>
            <a:off x="1546472" y="4657264"/>
            <a:ext cx="7140328"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Self-biased circuit</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自给偏压电路</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9033" name="文本框 21"/>
          <p:cNvSpPr txBox="1"/>
          <p:nvPr/>
        </p:nvSpPr>
        <p:spPr>
          <a:xfrm>
            <a:off x="1600988" y="5537281"/>
            <a:ext cx="6989339"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Voltage divider biasing circuit </a:t>
            </a:r>
            <a:r>
              <a:rPr altLang="en-US" b="1" dirty="0" sz="2400" lang="zh-CN">
                <a:latin typeface="宋体" panose="02010600030101010101" pitchFamily="2" charset="-122"/>
                <a:ea typeface="宋体" panose="02010600030101010101" pitchFamily="2" charset="-122"/>
                <a:cs typeface="Arial" panose="020B0604020202020204" pitchFamily="34" charset="0"/>
              </a:rPr>
              <a:t>分压式偏置电路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903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35"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3.4.2 </a:t>
            </a:r>
            <a:r>
              <a:rPr altLang="zh-CN" b="1" dirty="0" sz="3200" lang="en-US">
                <a:latin typeface="Arial" panose="020B0604020202020204" pitchFamily="34" charset="0"/>
                <a:cs typeface="Arial" panose="020B0604020202020204" pitchFamily="34" charset="0"/>
              </a:rPr>
              <a:t>Self-biased </a:t>
            </a:r>
            <a:r>
              <a:rPr altLang="zh-CN" b="1" dirty="0" sz="3200" lang="en-US" smtClean="0">
                <a:latin typeface="Arial" panose="020B0604020202020204" pitchFamily="34" charset="0"/>
                <a:cs typeface="Arial" panose="020B0604020202020204" pitchFamily="34" charset="0"/>
              </a:rPr>
              <a:t>circuit</a:t>
            </a:r>
            <a:r>
              <a:rPr altLang="en-US" b="1" dirty="0" sz="3200" lang="zh-CN">
                <a:latin typeface="宋体" panose="02010600030101010101" pitchFamily="2" charset="-122"/>
                <a:ea typeface="宋体" panose="02010600030101010101" pitchFamily="2" charset="-122"/>
                <a:cs typeface="Arial" panose="020B0604020202020204" pitchFamily="34" charset="0"/>
              </a:rPr>
              <a:t>自给偏压</a:t>
            </a:r>
            <a:r>
              <a:rPr altLang="en-US" b="1" dirty="0" sz="3200" lang="zh-CN" smtClean="0">
                <a:latin typeface="宋体" panose="02010600030101010101" pitchFamily="2" charset="-122"/>
                <a:ea typeface="宋体" panose="02010600030101010101" pitchFamily="2" charset="-122"/>
                <a:cs typeface="Arial" panose="020B0604020202020204" pitchFamily="34" charset="0"/>
              </a:rPr>
              <a:t>电路</a:t>
            </a:r>
            <a:endParaRPr altLang="en-US" b="1" dirty="0" sz="3200" lang="zh-CN">
              <a:latin typeface="宋体" panose="02010600030101010101" pitchFamily="2" charset="-122"/>
              <a:ea typeface="宋体" panose="02010600030101010101" pitchFamily="2" charset="-122"/>
              <a:cs typeface="Arial" panose="020B0604020202020204" pitchFamily="34" charset="0"/>
            </a:endParaRPr>
          </a:p>
        </p:txBody>
      </p:sp>
      <p:sp>
        <p:nvSpPr>
          <p:cNvPr id="104903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037" name="文本框 18"/>
          <p:cNvSpPr txBox="1"/>
          <p:nvPr/>
        </p:nvSpPr>
        <p:spPr>
          <a:xfrm>
            <a:off x="1712161" y="1104585"/>
            <a:ext cx="204687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N-type JFET</a:t>
            </a:r>
            <a:endParaRPr altLang="en-US" b="1" dirty="0" sz="2400" lang="zh-CN">
              <a:latin typeface="Arial" panose="020B0604020202020204" pitchFamily="34" charset="0"/>
              <a:cs typeface="Arial" panose="020B0604020202020204" pitchFamily="34" charset="0"/>
            </a:endParaRPr>
          </a:p>
        </p:txBody>
      </p:sp>
      <p:grpSp>
        <p:nvGrpSpPr>
          <p:cNvPr id="142" name="组合 10"/>
          <p:cNvGrpSpPr/>
          <p:nvPr/>
        </p:nvGrpSpPr>
        <p:grpSpPr>
          <a:xfrm>
            <a:off x="801598" y="1653648"/>
            <a:ext cx="3803742" cy="3944937"/>
            <a:chOff x="3246491" y="996865"/>
            <a:chExt cx="3803742" cy="3944937"/>
          </a:xfrm>
        </p:grpSpPr>
        <p:grpSp>
          <p:nvGrpSpPr>
            <p:cNvPr id="143" name="组合 9"/>
            <p:cNvGrpSpPr/>
            <p:nvPr/>
          </p:nvGrpSpPr>
          <p:grpSpPr>
            <a:xfrm>
              <a:off x="3246491" y="996865"/>
              <a:ext cx="3561627" cy="3944937"/>
              <a:chOff x="3246491" y="996865"/>
              <a:chExt cx="3561627" cy="3944937"/>
            </a:xfrm>
          </p:grpSpPr>
          <p:grpSp>
            <p:nvGrpSpPr>
              <p:cNvPr id="144" name="Group 229"/>
              <p:cNvGrpSpPr/>
              <p:nvPr/>
            </p:nvGrpSpPr>
            <p:grpSpPr bwMode="auto">
              <a:xfrm>
                <a:off x="3333080" y="996865"/>
                <a:ext cx="3475038" cy="3944937"/>
                <a:chOff x="2990" y="619"/>
                <a:chExt cx="2189" cy="2485"/>
              </a:xfrm>
            </p:grpSpPr>
            <p:sp>
              <p:nvSpPr>
                <p:cNvPr id="1049038"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039" name="Rectangle 176"/>
                <p:cNvSpPr>
                  <a:spLocks noChangeArrowheads="1"/>
                </p:cNvSpPr>
                <p:nvPr/>
              </p:nvSpPr>
              <p:spPr bwMode="auto">
                <a:xfrm>
                  <a:off x="4553" y="2289"/>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040"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041" name="Rectangle 178"/>
                <p:cNvSpPr>
                  <a:spLocks noChangeArrowheads="1"/>
                </p:cNvSpPr>
                <p:nvPr/>
              </p:nvSpPr>
              <p:spPr bwMode="auto">
                <a:xfrm>
                  <a:off x="3628"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042" name="Line 179"/>
                <p:cNvSpPr>
                  <a:spLocks noChangeShapeType="1"/>
                </p:cNvSpPr>
                <p:nvPr/>
              </p:nvSpPr>
              <p:spPr bwMode="auto">
                <a:xfrm flipV="1">
                  <a:off x="3681"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43" name="Line 180"/>
                <p:cNvSpPr>
                  <a:spLocks noChangeShapeType="1"/>
                </p:cNvSpPr>
                <p:nvPr/>
              </p:nvSpPr>
              <p:spPr bwMode="auto">
                <a:xfrm flipV="1">
                  <a:off x="3679"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44" name="Line 181"/>
                <p:cNvSpPr>
                  <a:spLocks noChangeShapeType="1"/>
                </p:cNvSpPr>
                <p:nvPr/>
              </p:nvSpPr>
              <p:spPr bwMode="auto">
                <a:xfrm>
                  <a:off x="3058" y="2960"/>
                  <a:ext cx="192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45"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046"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47"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48" name="Line 185"/>
                <p:cNvSpPr>
                  <a:spLocks noChangeShapeType="1"/>
                </p:cNvSpPr>
                <p:nvPr/>
              </p:nvSpPr>
              <p:spPr bwMode="auto">
                <a:xfrm>
                  <a:off x="4140" y="1860"/>
                  <a:ext cx="0" cy="46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49" name="Line 186"/>
                <p:cNvSpPr>
                  <a:spLocks noChangeShapeType="1"/>
                </p:cNvSpPr>
                <p:nvPr/>
              </p:nvSpPr>
              <p:spPr bwMode="auto">
                <a:xfrm>
                  <a:off x="4145" y="1309"/>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50"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51" name="Rectangle 188"/>
                <p:cNvSpPr>
                  <a:spLocks noChangeArrowheads="1"/>
                </p:cNvSpPr>
                <p:nvPr/>
              </p:nvSpPr>
              <p:spPr bwMode="auto">
                <a:xfrm>
                  <a:off x="4091" y="970"/>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052" name="Line 189"/>
                <p:cNvSpPr>
                  <a:spLocks noChangeShapeType="1"/>
                </p:cNvSpPr>
                <p:nvPr/>
              </p:nvSpPr>
              <p:spPr bwMode="auto">
                <a:xfrm>
                  <a:off x="4142" y="799"/>
                  <a:ext cx="0" cy="17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53" name="Line 190"/>
                <p:cNvSpPr>
                  <a:spLocks noChangeShapeType="1"/>
                </p:cNvSpPr>
                <p:nvPr/>
              </p:nvSpPr>
              <p:spPr bwMode="auto">
                <a:xfrm>
                  <a:off x="3423" y="1863"/>
                  <a:ext cx="531"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11"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1" spid="_x0000_s1178" imgH="215640" imgW="380880" progId="Equation.3">
                        <p:embed/>
                      </p:oleObj>
                    </mc:Choice>
                    <mc:Fallback>
                      <p:oleObj name="Equation" r:id="rId1" spid="" imgH="215640" imgW="380880" progId="Equation.3">
                        <p:embed/>
                        <p:pic>
                          <p:nvPicPr>
                            <p:cNvPr id="2097171" name="Object 194"/>
                            <p:cNvPicPr>
                              <a:picLocks noChangeAspect="1" noChangeArrowheads="1"/>
                            </p:cNvPicPr>
                            <p:nvPr/>
                          </p:nvPicPr>
                          <p:blipFill>
                            <a:blip xmlns:r="http://schemas.openxmlformats.org/officeDocument/2006/relationships" r:embed="rId2">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12"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3" spid="_x0000_s1179" imgH="164880" imgW="152280" progId="Equation.3">
                        <p:embed/>
                      </p:oleObj>
                    </mc:Choice>
                    <mc:Fallback>
                      <p:oleObj name="Equation" r:id="rId3" spid="" imgH="164880" imgW="152280" progId="Equation.3">
                        <p:embed/>
                        <p:pic>
                          <p:nvPicPr>
                            <p:cNvPr id="2097172"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054" name="Rectangle 196"/>
                <p:cNvSpPr>
                  <a:spLocks noChangeArrowheads="1"/>
                </p:cNvSpPr>
                <p:nvPr/>
              </p:nvSpPr>
              <p:spPr bwMode="auto">
                <a:xfrm>
                  <a:off x="2998" y="2660"/>
                  <a:ext cx="65"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055" name="Line 197"/>
                <p:cNvSpPr>
                  <a:spLocks noChangeShapeType="1"/>
                </p:cNvSpPr>
                <p:nvPr/>
              </p:nvSpPr>
              <p:spPr bwMode="auto">
                <a:xfrm>
                  <a:off x="4128" y="2130"/>
                  <a:ext cx="357"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56" name="Line 198"/>
                <p:cNvSpPr>
                  <a:spLocks noChangeShapeType="1"/>
                </p:cNvSpPr>
                <p:nvPr/>
              </p:nvSpPr>
              <p:spPr bwMode="auto">
                <a:xfrm flipH="1">
                  <a:off x="4473" y="2118"/>
                  <a:ext cx="2" cy="37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57" name="Line 199"/>
                <p:cNvSpPr>
                  <a:spLocks noChangeShapeType="1"/>
                </p:cNvSpPr>
                <p:nvPr/>
              </p:nvSpPr>
              <p:spPr bwMode="auto">
                <a:xfrm>
                  <a:off x="4473" y="2576"/>
                  <a:ext cx="0" cy="38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58" name="Line 200"/>
                <p:cNvSpPr>
                  <a:spLocks noChangeShapeType="1"/>
                </p:cNvSpPr>
                <p:nvPr/>
              </p:nvSpPr>
              <p:spPr bwMode="auto">
                <a:xfrm>
                  <a:off x="4354" y="249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59" name="Line 201"/>
                <p:cNvSpPr>
                  <a:spLocks noChangeShapeType="1"/>
                </p:cNvSpPr>
                <p:nvPr/>
              </p:nvSpPr>
              <p:spPr bwMode="auto">
                <a:xfrm>
                  <a:off x="4352" y="2570"/>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0" name="Line 203"/>
                <p:cNvSpPr>
                  <a:spLocks noChangeShapeType="1"/>
                </p:cNvSpPr>
                <p:nvPr/>
              </p:nvSpPr>
              <p:spPr bwMode="auto">
                <a:xfrm rot="-5400000">
                  <a:off x="3303" y="187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1" name="Line 204"/>
                <p:cNvSpPr>
                  <a:spLocks noChangeShapeType="1"/>
                </p:cNvSpPr>
                <p:nvPr/>
              </p:nvSpPr>
              <p:spPr bwMode="auto">
                <a:xfrm rot="5400000">
                  <a:off x="3227" y="1872"/>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2" name="Line 205"/>
                <p:cNvSpPr>
                  <a:spLocks noChangeShapeType="1"/>
                </p:cNvSpPr>
                <p:nvPr/>
              </p:nvSpPr>
              <p:spPr bwMode="auto">
                <a:xfrm flipH="1">
                  <a:off x="3070" y="1866"/>
                  <a:ext cx="27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3" name="Oval 207"/>
                <p:cNvSpPr>
                  <a:spLocks noChangeArrowheads="1"/>
                </p:cNvSpPr>
                <p:nvPr/>
              </p:nvSpPr>
              <p:spPr bwMode="auto">
                <a:xfrm>
                  <a:off x="2992" y="291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064" name="Rectangle 208"/>
                <p:cNvSpPr>
                  <a:spLocks noChangeArrowheads="1"/>
                </p:cNvSpPr>
                <p:nvPr/>
              </p:nvSpPr>
              <p:spPr bwMode="auto">
                <a:xfrm>
                  <a:off x="2992" y="1955"/>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065" name="Line 209"/>
                <p:cNvSpPr>
                  <a:spLocks noChangeShapeType="1"/>
                </p:cNvSpPr>
                <p:nvPr/>
              </p:nvSpPr>
              <p:spPr bwMode="auto">
                <a:xfrm rot="-5400000">
                  <a:off x="4523" y="1496"/>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6" name="Line 210"/>
                <p:cNvSpPr>
                  <a:spLocks noChangeShapeType="1"/>
                </p:cNvSpPr>
                <p:nvPr/>
              </p:nvSpPr>
              <p:spPr bwMode="auto">
                <a:xfrm rot="5400000">
                  <a:off x="4453" y="1496"/>
                  <a:ext cx="24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7" name="Line 211"/>
                <p:cNvSpPr>
                  <a:spLocks noChangeShapeType="1"/>
                </p:cNvSpPr>
                <p:nvPr/>
              </p:nvSpPr>
              <p:spPr bwMode="auto">
                <a:xfrm flipH="1">
                  <a:off x="4145" y="1489"/>
                  <a:ext cx="428"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8" name="Line 213"/>
                <p:cNvSpPr>
                  <a:spLocks noChangeShapeType="1"/>
                </p:cNvSpPr>
                <p:nvPr/>
              </p:nvSpPr>
              <p:spPr bwMode="auto">
                <a:xfrm flipH="1">
                  <a:off x="4652" y="1488"/>
                  <a:ext cx="326"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69" name="Rectangle 214"/>
                <p:cNvSpPr>
                  <a:spLocks noChangeArrowheads="1"/>
                </p:cNvSpPr>
                <p:nvPr/>
              </p:nvSpPr>
              <p:spPr bwMode="auto">
                <a:xfrm>
                  <a:off x="4920" y="2041"/>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070" name="Rectangle 215"/>
                <p:cNvSpPr>
                  <a:spLocks noChangeArrowheads="1"/>
                </p:cNvSpPr>
                <p:nvPr/>
              </p:nvSpPr>
              <p:spPr bwMode="auto">
                <a:xfrm>
                  <a:off x="4432" y="1280"/>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071" name="Rectangle 216"/>
                <p:cNvSpPr>
                  <a:spLocks noChangeArrowheads="1"/>
                </p:cNvSpPr>
                <p:nvPr/>
              </p:nvSpPr>
              <p:spPr bwMode="auto">
                <a:xfrm>
                  <a:off x="3468" y="1676"/>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9072" name="Rectangle 219"/>
                <p:cNvSpPr>
                  <a:spLocks noChangeArrowheads="1"/>
                </p:cNvSpPr>
                <p:nvPr/>
              </p:nvSpPr>
              <p:spPr bwMode="auto">
                <a:xfrm>
                  <a:off x="5099" y="2717"/>
                  <a:ext cx="80" cy="192"/>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9073" name="Rectangle 220"/>
                <p:cNvSpPr>
                  <a:spLocks noChangeArrowheads="1"/>
                </p:cNvSpPr>
                <p:nvPr/>
              </p:nvSpPr>
              <p:spPr bwMode="auto">
                <a:xfrm>
                  <a:off x="5092" y="1523"/>
                  <a:ext cx="81" cy="194"/>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9074" name="Line 223"/>
                <p:cNvSpPr>
                  <a:spLocks noChangeShapeType="1"/>
                </p:cNvSpPr>
                <p:nvPr/>
              </p:nvSpPr>
              <p:spPr bwMode="auto">
                <a:xfrm flipV="1">
                  <a:off x="4968" y="1477"/>
                  <a:ext cx="2" cy="564"/>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75" name="Line 224"/>
                <p:cNvSpPr>
                  <a:spLocks noChangeShapeType="1"/>
                </p:cNvSpPr>
                <p:nvPr/>
              </p:nvSpPr>
              <p:spPr bwMode="auto">
                <a:xfrm>
                  <a:off x="4974" y="2392"/>
                  <a:ext cx="0" cy="579"/>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076" name="Oval 225"/>
                <p:cNvSpPr>
                  <a:spLocks noChangeArrowheads="1"/>
                </p:cNvSpPr>
                <p:nvPr/>
              </p:nvSpPr>
              <p:spPr bwMode="auto">
                <a:xfrm>
                  <a:off x="2990" y="1828"/>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077"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078" name="文本框 7"/>
              <p:cNvSpPr txBox="1">
                <a:spLocks noChangeAspect="1" noMove="1" noResize="1" noRot="1" noAdjustHandles="1" noEditPoints="1" noChangeArrowheads="1" noChangeShapeType="1" noTextEdit="1"/>
              </p:cNvSpPr>
              <p:nvPr/>
            </p:nvSpPr>
            <p:spPr>
              <a:xfrm>
                <a:off x="3246491" y="3680812"/>
                <a:ext cx="339772" cy="369332"/>
              </a:xfrm>
              <a:prstGeom prst="rect"/>
              <a:blipFill>
                <a:blip xmlns:r="http://schemas.openxmlformats.org/officeDocument/2006/relationships" r:embed="rId5"/>
                <a:stretch>
                  <a:fillRect l="-10714" r="-8929" b="-16667"/>
                </a:stretch>
              </a:blipFill>
            </p:spPr>
            <p:txBody>
              <a:bodyPr/>
              <a:p>
                <a:r>
                  <a:rPr altLang="en-US" lang="zh-CN">
                    <a:noFill/>
                  </a:rPr>
                  <a:t> </a:t>
                </a:r>
              </a:p>
            </p:txBody>
          </p:sp>
          <p:sp>
            <p:nvSpPr>
              <p:cNvPr id="1049079" name="文本框 75"/>
              <p:cNvSpPr txBox="1">
                <a:spLocks noChangeAspect="1" noMove="1" noResize="1" noRot="1" noAdjustHandles="1" noEditPoints="1" noChangeArrowheads="1" noChangeShapeType="1" noTextEdit="1"/>
              </p:cNvSpPr>
              <p:nvPr/>
            </p:nvSpPr>
            <p:spPr>
              <a:xfrm>
                <a:off x="3746184" y="2317149"/>
                <a:ext cx="370743" cy="369332"/>
              </a:xfrm>
              <a:prstGeom prst="rect"/>
              <a:blipFill>
                <a:blip xmlns:r="http://schemas.openxmlformats.org/officeDocument/2006/relationships" r:embed="rId6"/>
                <a:stretch>
                  <a:fillRect l="-18033" r="-6557" b="-15000"/>
                </a:stretch>
              </a:blipFill>
            </p:spPr>
            <p:txBody>
              <a:bodyPr/>
              <a:p>
                <a:r>
                  <a:rPr altLang="en-US" lang="zh-CN">
                    <a:noFill/>
                  </a:rPr>
                  <a:t> </a:t>
                </a:r>
              </a:p>
            </p:txBody>
          </p:sp>
          <p:sp>
            <p:nvSpPr>
              <p:cNvPr id="1049080" name="文本框 76"/>
              <p:cNvSpPr txBox="1">
                <a:spLocks noChangeAspect="1" noMove="1" noResize="1" noRot="1" noAdjustHandles="1" noEditPoints="1" noChangeArrowheads="1" noChangeShapeType="1" noTextEdit="1"/>
              </p:cNvSpPr>
              <p:nvPr/>
            </p:nvSpPr>
            <p:spPr>
              <a:xfrm>
                <a:off x="3919754" y="3614712"/>
                <a:ext cx="425886" cy="369332"/>
              </a:xfrm>
              <a:prstGeom prst="rect"/>
              <a:blipFill>
                <a:blip xmlns:r="http://schemas.openxmlformats.org/officeDocument/2006/relationships" r:embed="rId7"/>
                <a:stretch>
                  <a:fillRect l="-17143" r="-7143" b="-16667"/>
                </a:stretch>
              </a:blipFill>
            </p:spPr>
            <p:txBody>
              <a:bodyPr/>
              <a:p>
                <a:r>
                  <a:rPr altLang="en-US" lang="zh-CN">
                    <a:noFill/>
                  </a:rPr>
                  <a:t> </a:t>
                </a:r>
              </a:p>
            </p:txBody>
          </p:sp>
          <p:sp>
            <p:nvSpPr>
              <p:cNvPr id="1049081" name="文本框 77"/>
              <p:cNvSpPr txBox="1">
                <a:spLocks noChangeAspect="1" noMove="1" noResize="1" noRot="1" noAdjustHandles="1" noEditPoints="1" noChangeArrowheads="1" noChangeShapeType="1" noTextEdit="1"/>
              </p:cNvSpPr>
              <p:nvPr/>
            </p:nvSpPr>
            <p:spPr>
              <a:xfrm>
                <a:off x="4710158" y="3838458"/>
                <a:ext cx="398634" cy="369332"/>
              </a:xfrm>
              <a:prstGeom prst="rect"/>
              <a:blipFill>
                <a:blip xmlns:r="http://schemas.openxmlformats.org/officeDocument/2006/relationships" r:embed="rId8"/>
                <a:stretch>
                  <a:fillRect l="-18462" r="-9231" b="-14754"/>
                </a:stretch>
              </a:blipFill>
            </p:spPr>
            <p:txBody>
              <a:bodyPr/>
              <a:p>
                <a:r>
                  <a:rPr altLang="en-US" lang="zh-CN">
                    <a:noFill/>
                  </a:rPr>
                  <a:t> </a:t>
                </a:r>
              </a:p>
            </p:txBody>
          </p:sp>
          <p:sp>
            <p:nvSpPr>
              <p:cNvPr id="1049082" name="文本框 78"/>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083" name="文本框 79"/>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084" name="文本框 80"/>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085" name="椭圆 8"/>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6" name="椭圆 81"/>
              <p:cNvSpPr/>
              <p:nvPr/>
            </p:nvSpPr>
            <p:spPr>
              <a:xfrm>
                <a:off x="5112565" y="334950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7" name="椭圆 82"/>
              <p:cNvSpPr/>
              <p:nvPr/>
            </p:nvSpPr>
            <p:spPr>
              <a:xfrm>
                <a:off x="5643926" y="4666415"/>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8" name="椭圆 83"/>
              <p:cNvSpPr/>
              <p:nvPr/>
            </p:nvSpPr>
            <p:spPr>
              <a:xfrm>
                <a:off x="4378673"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9" name="椭圆 84"/>
              <p:cNvSpPr/>
              <p:nvPr/>
            </p:nvSpPr>
            <p:spPr>
              <a:xfrm>
                <a:off x="5127422" y="2334906"/>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0" name="椭圆 85"/>
              <p:cNvSpPr/>
              <p:nvPr/>
            </p:nvSpPr>
            <p:spPr>
              <a:xfrm>
                <a:off x="4376329"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91" name="文本框 86"/>
            <p:cNvSpPr txBox="1">
              <a:spLocks noChangeAspect="1" noMove="1" noResize="1" noRot="1" noAdjustHandles="1" noEditPoints="1" noChangeArrowheads="1" noChangeShapeType="1" noTextEdit="1"/>
            </p:cNvSpPr>
            <p:nvPr/>
          </p:nvSpPr>
          <p:spPr>
            <a:xfrm>
              <a:off x="5301580" y="1076756"/>
              <a:ext cx="792653" cy="369332"/>
            </a:xfrm>
            <a:prstGeom prst="rect"/>
            <a:blipFill>
              <a:blip xmlns:r="http://schemas.openxmlformats.org/officeDocument/2006/relationships" r:embed="rId9"/>
              <a:stretch>
                <a:fillRect l="-7692" r="-3077" b="-14754"/>
              </a:stretch>
            </a:blipFill>
          </p:spPr>
          <p:txBody>
            <a:bodyPr/>
            <a:p>
              <a:r>
                <a:rPr altLang="en-US" lang="zh-CN">
                  <a:noFill/>
                </a:rPr>
                <a:t> </a:t>
              </a:r>
            </a:p>
          </p:txBody>
        </p:sp>
        <p:sp>
          <p:nvSpPr>
            <p:cNvPr id="1049092" name="文本框 87"/>
            <p:cNvSpPr txBox="1">
              <a:spLocks noChangeAspect="1" noMove="1" noResize="1" noRot="1" noAdjustHandles="1" noEditPoints="1" noChangeArrowheads="1" noChangeShapeType="1" noTextEdit="1"/>
            </p:cNvSpPr>
            <p:nvPr/>
          </p:nvSpPr>
          <p:spPr>
            <a:xfrm>
              <a:off x="5782575" y="1755952"/>
              <a:ext cx="377859" cy="369332"/>
            </a:xfrm>
            <a:prstGeom prst="rect"/>
            <a:blipFill>
              <a:blip xmlns:r="http://schemas.openxmlformats.org/officeDocument/2006/relationships" r:embed="rId10"/>
              <a:stretch>
                <a:fillRect l="-19355" r="-6452" b="-15000"/>
              </a:stretch>
            </a:blipFill>
          </p:spPr>
          <p:txBody>
            <a:bodyPr/>
            <a:p>
              <a:r>
                <a:rPr altLang="en-US" lang="zh-CN">
                  <a:noFill/>
                </a:rPr>
                <a:t> </a:t>
              </a:r>
            </a:p>
          </p:txBody>
        </p:sp>
        <p:sp>
          <p:nvSpPr>
            <p:cNvPr id="1049093" name="文本框 88"/>
            <p:cNvSpPr txBox="1">
              <a:spLocks noChangeAspect="1" noMove="1" noResize="1" noRot="1" noAdjustHandles="1" noEditPoints="1" noChangeArrowheads="1" noChangeShapeType="1" noTextEdit="1"/>
            </p:cNvSpPr>
            <p:nvPr/>
          </p:nvSpPr>
          <p:spPr>
            <a:xfrm>
              <a:off x="5979583" y="3330510"/>
              <a:ext cx="401840" cy="369332"/>
            </a:xfrm>
            <a:prstGeom prst="rect"/>
            <a:blipFill>
              <a:blip xmlns:r="http://schemas.openxmlformats.org/officeDocument/2006/relationships" r:embed="rId11"/>
              <a:stretch>
                <a:fillRect l="-18182" r="-9091" b="-14754"/>
              </a:stretch>
            </a:blipFill>
          </p:spPr>
          <p:txBody>
            <a:bodyPr/>
            <a:p>
              <a:r>
                <a:rPr altLang="en-US" lang="zh-CN">
                  <a:noFill/>
                </a:rPr>
                <a:t> </a:t>
              </a:r>
            </a:p>
          </p:txBody>
        </p:sp>
        <p:sp>
          <p:nvSpPr>
            <p:cNvPr id="1049094" name="文本框 89"/>
            <p:cNvSpPr txBox="1">
              <a:spLocks noChangeAspect="1" noMove="1" noResize="1" noRot="1" noAdjustHandles="1" noEditPoints="1" noChangeArrowheads="1" noChangeShapeType="1" noTextEdit="1"/>
            </p:cNvSpPr>
            <p:nvPr/>
          </p:nvSpPr>
          <p:spPr>
            <a:xfrm>
              <a:off x="5866979" y="3881432"/>
              <a:ext cx="374654" cy="369332"/>
            </a:xfrm>
            <a:prstGeom prst="rect"/>
            <a:blipFill>
              <a:blip xmlns:r="http://schemas.openxmlformats.org/officeDocument/2006/relationships" r:embed="rId12"/>
              <a:stretch>
                <a:fillRect l="-17742" r="-8065" b="-14754"/>
              </a:stretch>
            </a:blipFill>
          </p:spPr>
          <p:txBody>
            <a:bodyPr/>
            <a:p>
              <a:r>
                <a:rPr altLang="en-US" lang="zh-CN">
                  <a:noFill/>
                </a:rPr>
                <a:t> </a:t>
              </a:r>
            </a:p>
          </p:txBody>
        </p:sp>
        <p:sp>
          <p:nvSpPr>
            <p:cNvPr id="1049095" name="文本框 90"/>
            <p:cNvSpPr txBox="1">
              <a:spLocks noChangeAspect="1" noMove="1" noResize="1" noRot="1" noAdjustHandles="1" noEditPoints="1" noChangeArrowheads="1" noChangeShapeType="1" noTextEdit="1"/>
            </p:cNvSpPr>
            <p:nvPr/>
          </p:nvSpPr>
          <p:spPr>
            <a:xfrm>
              <a:off x="4684328" y="1578272"/>
              <a:ext cx="437106" cy="369332"/>
            </a:xfrm>
            <a:prstGeom prst="rect"/>
            <a:blipFill>
              <a:blip xmlns:r="http://schemas.openxmlformats.org/officeDocument/2006/relationships" r:embed="rId13"/>
              <a:stretch>
                <a:fillRect l="-15278" r="-6944" b="-16667"/>
              </a:stretch>
            </a:blipFill>
          </p:spPr>
          <p:txBody>
            <a:bodyPr/>
            <a:p>
              <a:r>
                <a:rPr altLang="en-US" lang="zh-CN">
                  <a:noFill/>
                </a:rPr>
                <a:t> </a:t>
              </a:r>
            </a:p>
          </p:txBody>
        </p:sp>
        <p:sp>
          <p:nvSpPr>
            <p:cNvPr id="1049096" name="文本框 91"/>
            <p:cNvSpPr txBox="1">
              <a:spLocks noChangeAspect="1" noMove="1" noResize="1" noRot="1" noAdjustHandles="1" noEditPoints="1" noChangeArrowheads="1" noChangeShapeType="1" noTextEdit="1"/>
            </p:cNvSpPr>
            <p:nvPr/>
          </p:nvSpPr>
          <p:spPr>
            <a:xfrm>
              <a:off x="6628707" y="3320247"/>
              <a:ext cx="421526" cy="369332"/>
            </a:xfrm>
            <a:prstGeom prst="rect"/>
            <a:blipFill>
              <a:blip xmlns:r="http://schemas.openxmlformats.org/officeDocument/2006/relationships" r:embed="rId14"/>
              <a:stretch>
                <a:fillRect l="-8696" r="-8696" b="-14754"/>
              </a:stretch>
            </a:blipFill>
          </p:spPr>
          <p:txBody>
            <a:bodyPr/>
            <a:p>
              <a:r>
                <a:rPr altLang="en-US" lang="zh-CN">
                  <a:noFill/>
                </a:rPr>
                <a:t> </a:t>
              </a:r>
            </a:p>
          </p:txBody>
        </p:sp>
      </p:grpSp>
      <p:sp>
        <p:nvSpPr>
          <p:cNvPr id="1049097" name="文本框 92"/>
          <p:cNvSpPr txBox="1"/>
          <p:nvPr/>
        </p:nvSpPr>
        <p:spPr>
          <a:xfrm>
            <a:off x="5379607" y="1103528"/>
            <a:ext cx="2404431"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Static analysis</a:t>
            </a:r>
            <a:endParaRPr altLang="en-US" b="1" dirty="0" sz="2400" lang="zh-CN">
              <a:latin typeface="Arial" panose="020B0604020202020204" pitchFamily="34" charset="0"/>
              <a:cs typeface="Arial" panose="020B0604020202020204" pitchFamily="34" charset="0"/>
            </a:endParaRPr>
          </a:p>
        </p:txBody>
      </p:sp>
      <p:grpSp>
        <p:nvGrpSpPr>
          <p:cNvPr id="145" name="组合 93"/>
          <p:cNvGrpSpPr/>
          <p:nvPr/>
        </p:nvGrpSpPr>
        <p:grpSpPr>
          <a:xfrm>
            <a:off x="5607497" y="1600466"/>
            <a:ext cx="2174479" cy="3944937"/>
            <a:chOff x="3919754" y="996865"/>
            <a:chExt cx="2174479" cy="3944937"/>
          </a:xfrm>
        </p:grpSpPr>
        <p:grpSp>
          <p:nvGrpSpPr>
            <p:cNvPr id="146" name="组合 94"/>
            <p:cNvGrpSpPr/>
            <p:nvPr/>
          </p:nvGrpSpPr>
          <p:grpSpPr>
            <a:xfrm>
              <a:off x="3919754" y="996865"/>
              <a:ext cx="2132715" cy="3944937"/>
              <a:chOff x="3919754" y="996865"/>
              <a:chExt cx="2132715" cy="3944937"/>
            </a:xfrm>
          </p:grpSpPr>
          <p:grpSp>
            <p:nvGrpSpPr>
              <p:cNvPr id="147" name="Group 229"/>
              <p:cNvGrpSpPr/>
              <p:nvPr/>
            </p:nvGrpSpPr>
            <p:grpSpPr bwMode="auto">
              <a:xfrm>
                <a:off x="4345906" y="996865"/>
                <a:ext cx="1706563" cy="3944937"/>
                <a:chOff x="3628" y="619"/>
                <a:chExt cx="1075" cy="2485"/>
              </a:xfrm>
            </p:grpSpPr>
            <p:sp>
              <p:nvSpPr>
                <p:cNvPr id="1049098"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099"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00" name="Rectangle 178"/>
                <p:cNvSpPr>
                  <a:spLocks noChangeArrowheads="1"/>
                </p:cNvSpPr>
                <p:nvPr/>
              </p:nvSpPr>
              <p:spPr bwMode="auto">
                <a:xfrm>
                  <a:off x="3628"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01" name="Line 179"/>
                <p:cNvSpPr>
                  <a:spLocks noChangeShapeType="1"/>
                </p:cNvSpPr>
                <p:nvPr/>
              </p:nvSpPr>
              <p:spPr bwMode="auto">
                <a:xfrm flipV="1">
                  <a:off x="3681"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02" name="Line 180"/>
                <p:cNvSpPr>
                  <a:spLocks noChangeShapeType="1"/>
                </p:cNvSpPr>
                <p:nvPr/>
              </p:nvSpPr>
              <p:spPr bwMode="auto">
                <a:xfrm flipV="1">
                  <a:off x="3679"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03" name="Line 181"/>
                <p:cNvSpPr>
                  <a:spLocks noChangeShapeType="1"/>
                </p:cNvSpPr>
                <p:nvPr/>
              </p:nvSpPr>
              <p:spPr bwMode="auto">
                <a:xfrm>
                  <a:off x="3679" y="2960"/>
                  <a:ext cx="466"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04"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05"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06"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07" name="Line 185"/>
                <p:cNvSpPr>
                  <a:spLocks noChangeShapeType="1"/>
                </p:cNvSpPr>
                <p:nvPr/>
              </p:nvSpPr>
              <p:spPr bwMode="auto">
                <a:xfrm>
                  <a:off x="4140" y="1860"/>
                  <a:ext cx="0" cy="46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08" name="Line 186"/>
                <p:cNvSpPr>
                  <a:spLocks noChangeShapeType="1"/>
                </p:cNvSpPr>
                <p:nvPr/>
              </p:nvSpPr>
              <p:spPr bwMode="auto">
                <a:xfrm>
                  <a:off x="4145" y="1309"/>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09"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10" name="Rectangle 188"/>
                <p:cNvSpPr>
                  <a:spLocks noChangeArrowheads="1"/>
                </p:cNvSpPr>
                <p:nvPr/>
              </p:nvSpPr>
              <p:spPr bwMode="auto">
                <a:xfrm>
                  <a:off x="4091" y="970"/>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11" name="Line 189"/>
                <p:cNvSpPr>
                  <a:spLocks noChangeShapeType="1"/>
                </p:cNvSpPr>
                <p:nvPr/>
              </p:nvSpPr>
              <p:spPr bwMode="auto">
                <a:xfrm>
                  <a:off x="4142" y="799"/>
                  <a:ext cx="0" cy="17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12" name="Line 190"/>
                <p:cNvSpPr>
                  <a:spLocks noChangeShapeType="1"/>
                </p:cNvSpPr>
                <p:nvPr/>
              </p:nvSpPr>
              <p:spPr bwMode="auto">
                <a:xfrm>
                  <a:off x="3679" y="1863"/>
                  <a:ext cx="275"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13"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15" spid="_x0000_s1180" imgH="215640" imgW="380880" progId="Equation.3">
                        <p:embed/>
                      </p:oleObj>
                    </mc:Choice>
                    <mc:Fallback>
                      <p:oleObj name="Equation" r:id="rId15" spid="" imgH="215640" imgW="380880" progId="Equation.3">
                        <p:embed/>
                        <p:pic>
                          <p:nvPicPr>
                            <p:cNvPr id="2097173" name="Object 194"/>
                            <p:cNvPicPr>
                              <a:picLocks noChangeAspect="1" noChangeArrowheads="1"/>
                            </p:cNvPicPr>
                            <p:nvPr/>
                          </p:nvPicPr>
                          <p:blipFill>
                            <a:blip xmlns:r="http://schemas.openxmlformats.org/officeDocument/2006/relationships" r:embed="rId2">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14"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6" spid="_x0000_s1181" imgH="164880" imgW="152280" progId="Equation.3">
                        <p:embed/>
                      </p:oleObj>
                    </mc:Choice>
                    <mc:Fallback>
                      <p:oleObj name="Equation" r:id="rId16" spid="" imgH="164880" imgW="152280" progId="Equation.3">
                        <p:embed/>
                        <p:pic>
                          <p:nvPicPr>
                            <p:cNvPr id="2097174"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113"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114" name="文本框 104"/>
              <p:cNvSpPr txBox="1">
                <a:spLocks noChangeAspect="1" noMove="1" noResize="1" noRot="1" noAdjustHandles="1" noEditPoints="1" noChangeArrowheads="1" noChangeShapeType="1" noTextEdit="1"/>
              </p:cNvSpPr>
              <p:nvPr/>
            </p:nvSpPr>
            <p:spPr>
              <a:xfrm>
                <a:off x="3919754" y="3614712"/>
                <a:ext cx="425886" cy="369332"/>
              </a:xfrm>
              <a:prstGeom prst="rect"/>
              <a:blipFill>
                <a:blip xmlns:r="http://schemas.openxmlformats.org/officeDocument/2006/relationships" r:embed="rId17"/>
                <a:stretch>
                  <a:fillRect l="-17143" r="-7143" b="-14754"/>
                </a:stretch>
              </a:blipFill>
            </p:spPr>
            <p:txBody>
              <a:bodyPr/>
              <a:p>
                <a:r>
                  <a:rPr altLang="en-US" lang="zh-CN">
                    <a:noFill/>
                  </a:rPr>
                  <a:t> </a:t>
                </a:r>
              </a:p>
            </p:txBody>
          </p:sp>
          <p:sp>
            <p:nvSpPr>
              <p:cNvPr id="1049115" name="文本框 105"/>
              <p:cNvSpPr txBox="1">
                <a:spLocks noChangeAspect="1" noMove="1" noResize="1" noRot="1" noAdjustHandles="1" noEditPoints="1" noChangeArrowheads="1" noChangeShapeType="1" noTextEdit="1"/>
              </p:cNvSpPr>
              <p:nvPr/>
            </p:nvSpPr>
            <p:spPr>
              <a:xfrm>
                <a:off x="4710158" y="3838458"/>
                <a:ext cx="398634" cy="369332"/>
              </a:xfrm>
              <a:prstGeom prst="rect"/>
              <a:blipFill>
                <a:blip xmlns:r="http://schemas.openxmlformats.org/officeDocument/2006/relationships" r:embed="rId18"/>
                <a:stretch>
                  <a:fillRect l="-18462" r="-9231" b="-16667"/>
                </a:stretch>
              </a:blipFill>
            </p:spPr>
            <p:txBody>
              <a:bodyPr/>
              <a:p>
                <a:r>
                  <a:rPr altLang="en-US" lang="zh-CN">
                    <a:noFill/>
                  </a:rPr>
                  <a:t> </a:t>
                </a:r>
              </a:p>
            </p:txBody>
          </p:sp>
          <p:sp>
            <p:nvSpPr>
              <p:cNvPr id="1049116" name="文本框 106"/>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117" name="文本框 107"/>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118" name="文本框 108"/>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119" name="椭圆 109"/>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0" name="椭圆 110"/>
              <p:cNvSpPr/>
              <p:nvPr/>
            </p:nvSpPr>
            <p:spPr>
              <a:xfrm>
                <a:off x="5112565" y="334950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1" name="椭圆 112"/>
              <p:cNvSpPr/>
              <p:nvPr/>
            </p:nvSpPr>
            <p:spPr>
              <a:xfrm>
                <a:off x="4378673" y="4666283"/>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2" name="椭圆 113"/>
              <p:cNvSpPr/>
              <p:nvPr/>
            </p:nvSpPr>
            <p:spPr>
              <a:xfrm>
                <a:off x="5127422" y="2334906"/>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3" name="椭圆 114"/>
              <p:cNvSpPr/>
              <p:nvPr/>
            </p:nvSpPr>
            <p:spPr>
              <a:xfrm>
                <a:off x="4376329" y="2919391"/>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24" name="文本框 95"/>
            <p:cNvSpPr txBox="1">
              <a:spLocks noChangeAspect="1" noMove="1" noResize="1" noRot="1" noAdjustHandles="1" noEditPoints="1" noChangeArrowheads="1" noChangeShapeType="1" noTextEdit="1"/>
            </p:cNvSpPr>
            <p:nvPr/>
          </p:nvSpPr>
          <p:spPr>
            <a:xfrm>
              <a:off x="5301580" y="1076756"/>
              <a:ext cx="792653" cy="369332"/>
            </a:xfrm>
            <a:prstGeom prst="rect"/>
            <a:blipFill>
              <a:blip xmlns:r="http://schemas.openxmlformats.org/officeDocument/2006/relationships" r:embed="rId19"/>
              <a:stretch>
                <a:fillRect l="-7692" r="-3077" b="-16667"/>
              </a:stretch>
            </a:blipFill>
          </p:spPr>
          <p:txBody>
            <a:bodyPr/>
            <a:p>
              <a:r>
                <a:rPr altLang="en-US" lang="zh-CN">
                  <a:noFill/>
                </a:rPr>
                <a:t> </a:t>
              </a:r>
            </a:p>
          </p:txBody>
        </p:sp>
        <p:sp>
          <p:nvSpPr>
            <p:cNvPr id="1049125" name="文本框 99"/>
            <p:cNvSpPr txBox="1">
              <a:spLocks noChangeAspect="1" noMove="1" noResize="1" noRot="1" noAdjustHandles="1" noEditPoints="1" noChangeArrowheads="1" noChangeShapeType="1" noTextEdit="1"/>
            </p:cNvSpPr>
            <p:nvPr/>
          </p:nvSpPr>
          <p:spPr>
            <a:xfrm>
              <a:off x="4684328" y="1578272"/>
              <a:ext cx="437106" cy="369332"/>
            </a:xfrm>
            <a:prstGeom prst="rect"/>
            <a:blipFill>
              <a:blip xmlns:r="http://schemas.openxmlformats.org/officeDocument/2006/relationships" r:embed="rId20"/>
              <a:stretch>
                <a:fillRect l="-15278" r="-6944" b="-14754"/>
              </a:stretch>
            </a:blipFill>
          </p:spPr>
          <p:txBody>
            <a:bodyPr/>
            <a:p>
              <a:r>
                <a:rPr altLang="en-US" lang="zh-CN">
                  <a:noFill/>
                </a:rPr>
                <a:t> </a:t>
              </a:r>
            </a:p>
          </p:txBody>
        </p:sp>
      </p:grpSp>
      <p:sp>
        <p:nvSpPr>
          <p:cNvPr id="1049126" name="文本框 157"/>
          <p:cNvSpPr txBox="1"/>
          <p:nvPr/>
        </p:nvSpPr>
        <p:spPr>
          <a:xfrm>
            <a:off x="2239435" y="5786628"/>
            <a:ext cx="5084077"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No direct voltage supply on gate. </a:t>
            </a:r>
            <a:endParaRPr altLang="en-US" b="1"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45"/>
                                        </p:tgtEl>
                                        <p:attrNameLst>
                                          <p:attrName>style.visibility</p:attrName>
                                        </p:attrNameLst>
                                      </p:cBhvr>
                                      <p:to>
                                        <p:strVal val="visible"/>
                                      </p:to>
                                    </p:set>
                                    <p:animEffect transition="in" filter="wipe(down)">
                                      <p:cBhvr>
                                        <p:cTn dur="500" id="7"/>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912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28" name="文本框 92"/>
          <p:cNvSpPr txBox="1"/>
          <p:nvPr/>
        </p:nvSpPr>
        <p:spPr>
          <a:xfrm>
            <a:off x="504710" y="629785"/>
            <a:ext cx="2404431"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Static analysis</a:t>
            </a:r>
            <a:endParaRPr altLang="en-US" b="1" dirty="0" sz="2400" lang="zh-CN">
              <a:latin typeface="Arial" panose="020B0604020202020204" pitchFamily="34" charset="0"/>
              <a:cs typeface="Arial" panose="020B0604020202020204" pitchFamily="34" charset="0"/>
            </a:endParaRPr>
          </a:p>
        </p:txBody>
      </p:sp>
      <p:grpSp>
        <p:nvGrpSpPr>
          <p:cNvPr id="149" name="组合 11"/>
          <p:cNvGrpSpPr/>
          <p:nvPr/>
        </p:nvGrpSpPr>
        <p:grpSpPr>
          <a:xfrm>
            <a:off x="295353" y="1357185"/>
            <a:ext cx="2574867" cy="3944937"/>
            <a:chOff x="182105" y="1357185"/>
            <a:chExt cx="2574867" cy="3944937"/>
          </a:xfrm>
        </p:grpSpPr>
        <p:grpSp>
          <p:nvGrpSpPr>
            <p:cNvPr id="150" name="组合 93"/>
            <p:cNvGrpSpPr/>
            <p:nvPr/>
          </p:nvGrpSpPr>
          <p:grpSpPr>
            <a:xfrm>
              <a:off x="355997" y="1357185"/>
              <a:ext cx="2400975" cy="3944937"/>
              <a:chOff x="3693258" y="996865"/>
              <a:chExt cx="2400975" cy="3944937"/>
            </a:xfrm>
          </p:grpSpPr>
          <p:grpSp>
            <p:nvGrpSpPr>
              <p:cNvPr id="151" name="组合 94"/>
              <p:cNvGrpSpPr/>
              <p:nvPr/>
            </p:nvGrpSpPr>
            <p:grpSpPr>
              <a:xfrm>
                <a:off x="3693258" y="996865"/>
                <a:ext cx="2359249" cy="3944937"/>
                <a:chOff x="3693258" y="996865"/>
                <a:chExt cx="2359249" cy="3944937"/>
              </a:xfrm>
            </p:grpSpPr>
            <p:grpSp>
              <p:nvGrpSpPr>
                <p:cNvPr id="152" name="Group 229"/>
                <p:cNvGrpSpPr/>
                <p:nvPr/>
              </p:nvGrpSpPr>
              <p:grpSpPr bwMode="auto">
                <a:xfrm>
                  <a:off x="4115747" y="996865"/>
                  <a:ext cx="1936760" cy="3944937"/>
                  <a:chOff x="3483" y="619"/>
                  <a:chExt cx="1220" cy="2485"/>
                </a:xfrm>
              </p:grpSpPr>
              <p:sp>
                <p:nvSpPr>
                  <p:cNvPr id="1049129"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130"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31" name="Rectangle 178"/>
                  <p:cNvSpPr>
                    <a:spLocks noChangeArrowheads="1"/>
                  </p:cNvSpPr>
                  <p:nvPr/>
                </p:nvSpPr>
                <p:spPr bwMode="auto">
                  <a:xfrm>
                    <a:off x="3483"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32" name="Line 179"/>
                  <p:cNvSpPr>
                    <a:spLocks noChangeShapeType="1"/>
                  </p:cNvSpPr>
                  <p:nvPr/>
                </p:nvSpPr>
                <p:spPr bwMode="auto">
                  <a:xfrm flipV="1">
                    <a:off x="3536"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33" name="Line 180"/>
                  <p:cNvSpPr>
                    <a:spLocks noChangeShapeType="1"/>
                  </p:cNvSpPr>
                  <p:nvPr/>
                </p:nvSpPr>
                <p:spPr bwMode="auto">
                  <a:xfrm flipV="1">
                    <a:off x="3534"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34" name="Line 181"/>
                  <p:cNvSpPr>
                    <a:spLocks noChangeShapeType="1"/>
                  </p:cNvSpPr>
                  <p:nvPr/>
                </p:nvSpPr>
                <p:spPr bwMode="auto">
                  <a:xfrm>
                    <a:off x="3534" y="2960"/>
                    <a:ext cx="61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35"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36"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37"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38" name="Line 185"/>
                  <p:cNvSpPr>
                    <a:spLocks noChangeShapeType="1"/>
                  </p:cNvSpPr>
                  <p:nvPr/>
                </p:nvSpPr>
                <p:spPr bwMode="auto">
                  <a:xfrm>
                    <a:off x="4140" y="1860"/>
                    <a:ext cx="0" cy="46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39" name="Line 186"/>
                  <p:cNvSpPr>
                    <a:spLocks noChangeShapeType="1"/>
                  </p:cNvSpPr>
                  <p:nvPr/>
                </p:nvSpPr>
                <p:spPr bwMode="auto">
                  <a:xfrm>
                    <a:off x="4145" y="1309"/>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40"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41" name="Rectangle 188"/>
                  <p:cNvSpPr>
                    <a:spLocks noChangeArrowheads="1"/>
                  </p:cNvSpPr>
                  <p:nvPr/>
                </p:nvSpPr>
                <p:spPr bwMode="auto">
                  <a:xfrm>
                    <a:off x="4091" y="970"/>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142" name="Line 189"/>
                  <p:cNvSpPr>
                    <a:spLocks noChangeShapeType="1"/>
                  </p:cNvSpPr>
                  <p:nvPr/>
                </p:nvSpPr>
                <p:spPr bwMode="auto">
                  <a:xfrm>
                    <a:off x="4142" y="799"/>
                    <a:ext cx="0" cy="17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143" name="Line 190"/>
                  <p:cNvSpPr>
                    <a:spLocks noChangeShapeType="1"/>
                  </p:cNvSpPr>
                  <p:nvPr/>
                </p:nvSpPr>
                <p:spPr bwMode="auto">
                  <a:xfrm>
                    <a:off x="3534" y="1863"/>
                    <a:ext cx="420"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15"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1" spid="_x0000_s2108" imgH="215640" imgW="380880" progId="Equation.3">
                          <p:embed/>
                        </p:oleObj>
                      </mc:Choice>
                      <mc:Fallback>
                        <p:oleObj name="Equation" r:id="rId1" spid="" imgH="215640" imgW="380880" progId="Equation.3">
                          <p:embed/>
                          <p:pic>
                            <p:nvPicPr>
                              <p:cNvPr id="2097179" name="Object 194"/>
                              <p:cNvPicPr>
                                <a:picLocks noChangeAspect="1" noChangeArrowheads="1"/>
                              </p:cNvPicPr>
                              <p:nvPr/>
                            </p:nvPicPr>
                            <p:blipFill>
                              <a:blip xmlns:r="http://schemas.openxmlformats.org/officeDocument/2006/relationships" r:embed="rId2">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16"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3" spid="_x0000_s2109" imgH="164880" imgW="152280" progId="Equation.3">
                          <p:embed/>
                        </p:oleObj>
                      </mc:Choice>
                      <mc:Fallback>
                        <p:oleObj name="Equation" r:id="rId3" spid="" imgH="164880" imgW="152280" progId="Equation.3">
                          <p:embed/>
                          <p:pic>
                            <p:nvPicPr>
                              <p:cNvPr id="2097180"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144"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145" name="文本框 104"/>
                <p:cNvSpPr txBox="1">
                  <a:spLocks noChangeAspect="1" noMove="1" noResize="1" noRot="1" noAdjustHandles="1" noEditPoints="1" noChangeArrowheads="1" noChangeShapeType="1" noTextEdit="1"/>
                </p:cNvSpPr>
                <p:nvPr/>
              </p:nvSpPr>
              <p:spPr>
                <a:xfrm>
                  <a:off x="3693258" y="3614712"/>
                  <a:ext cx="429348" cy="369332"/>
                </a:xfrm>
                <a:prstGeom prst="rect"/>
                <a:blipFill>
                  <a:blip xmlns:r="http://schemas.openxmlformats.org/officeDocument/2006/relationships" r:embed="rId5"/>
                  <a:stretch>
                    <a:fillRect l="-17143" r="-7143" b="-14754"/>
                  </a:stretch>
                </a:blipFill>
              </p:spPr>
              <p:txBody>
                <a:bodyPr/>
                <a:p>
                  <a:r>
                    <a:rPr altLang="en-US" lang="zh-CN">
                      <a:noFill/>
                    </a:rPr>
                    <a:t> </a:t>
                  </a:r>
                </a:p>
              </p:txBody>
            </p:sp>
            <p:sp>
              <p:nvSpPr>
                <p:cNvPr id="1049146" name="文本框 105"/>
                <p:cNvSpPr txBox="1">
                  <a:spLocks noChangeAspect="1" noMove="1" noResize="1" noRot="1" noAdjustHandles="1" noEditPoints="1" noChangeArrowheads="1" noChangeShapeType="1" noTextEdit="1"/>
                </p:cNvSpPr>
                <p:nvPr/>
              </p:nvSpPr>
              <p:spPr>
                <a:xfrm>
                  <a:off x="4710158" y="3838458"/>
                  <a:ext cx="398634" cy="369332"/>
                </a:xfrm>
                <a:prstGeom prst="rect"/>
                <a:blipFill>
                  <a:blip xmlns:r="http://schemas.openxmlformats.org/officeDocument/2006/relationships" r:embed="rId6"/>
                  <a:stretch>
                    <a:fillRect l="-18462" r="-9231" b="-16667"/>
                  </a:stretch>
                </a:blipFill>
              </p:spPr>
              <p:txBody>
                <a:bodyPr/>
                <a:p>
                  <a:r>
                    <a:rPr altLang="en-US" lang="zh-CN">
                      <a:noFill/>
                    </a:rPr>
                    <a:t> </a:t>
                  </a:r>
                </a:p>
              </p:txBody>
            </p:sp>
            <p:sp>
              <p:nvSpPr>
                <p:cNvPr id="1049147" name="文本框 106"/>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148" name="文本框 107"/>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149" name="文本框 108"/>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150" name="椭圆 109"/>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51" name="文本框 95"/>
              <p:cNvSpPr txBox="1">
                <a:spLocks noChangeAspect="1" noMove="1" noResize="1" noRot="1" noAdjustHandles="1" noEditPoints="1" noChangeArrowheads="1" noChangeShapeType="1" noTextEdit="1"/>
              </p:cNvSpPr>
              <p:nvPr/>
            </p:nvSpPr>
            <p:spPr>
              <a:xfrm>
                <a:off x="5301580" y="1076756"/>
                <a:ext cx="792653" cy="369332"/>
              </a:xfrm>
              <a:prstGeom prst="rect"/>
              <a:blipFill>
                <a:blip xmlns:r="http://schemas.openxmlformats.org/officeDocument/2006/relationships" r:embed="rId7"/>
                <a:stretch>
                  <a:fillRect l="-7692" r="-3077" b="-16667"/>
                </a:stretch>
              </a:blipFill>
            </p:spPr>
            <p:txBody>
              <a:bodyPr/>
              <a:p>
                <a:r>
                  <a:rPr altLang="en-US" lang="zh-CN">
                    <a:noFill/>
                  </a:rPr>
                  <a:t> </a:t>
                </a:r>
              </a:p>
            </p:txBody>
          </p:sp>
          <p:sp>
            <p:nvSpPr>
              <p:cNvPr id="1049152" name="文本框 99"/>
              <p:cNvSpPr txBox="1">
                <a:spLocks noChangeAspect="1" noMove="1" noResize="1" noRot="1" noAdjustHandles="1" noEditPoints="1" noChangeArrowheads="1" noChangeShapeType="1" noTextEdit="1"/>
              </p:cNvSpPr>
              <p:nvPr/>
            </p:nvSpPr>
            <p:spPr>
              <a:xfrm>
                <a:off x="4684328" y="1578272"/>
                <a:ext cx="437749" cy="369332"/>
              </a:xfrm>
              <a:prstGeom prst="rect"/>
              <a:blipFill>
                <a:blip xmlns:r="http://schemas.openxmlformats.org/officeDocument/2006/relationships" r:embed="rId8"/>
                <a:stretch>
                  <a:fillRect l="-16901" r="-5634" b="-13115"/>
                </a:stretch>
              </a:blipFill>
            </p:spPr>
            <p:txBody>
              <a:bodyPr/>
              <a:p>
                <a:r>
                  <a:rPr altLang="en-US" lang="zh-CN">
                    <a:noFill/>
                  </a:rPr>
                  <a:t> </a:t>
                </a:r>
              </a:p>
            </p:txBody>
          </p:sp>
        </p:grpSp>
        <p:grpSp>
          <p:nvGrpSpPr>
            <p:cNvPr id="153" name="组合 6"/>
            <p:cNvGrpSpPr/>
            <p:nvPr/>
          </p:nvGrpSpPr>
          <p:grpSpPr>
            <a:xfrm>
              <a:off x="2066243" y="2140914"/>
              <a:ext cx="368140" cy="477962"/>
              <a:chOff x="1999131" y="1755021"/>
              <a:chExt cx="368140" cy="477962"/>
            </a:xfrm>
          </p:grpSpPr>
          <p:cxnSp>
            <p:nvCxnSpPr>
              <p:cNvPr id="3145747" name="直接箭头连接符 111"/>
              <p:cNvCxnSpPr>
                <a:cxnSpLocks/>
              </p:cNvCxnSpPr>
              <p:nvPr/>
            </p:nvCxnSpPr>
            <p:spPr>
              <a:xfrm flipH="1">
                <a:off x="1999131" y="181922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153" name="文本框 116"/>
              <p:cNvSpPr txBox="1">
                <a:spLocks noChangeAspect="1" noMove="1" noResize="1" noRot="1" noAdjustHandles="1" noEditPoints="1" noChangeArrowheads="1" noChangeShapeType="1" noTextEdit="1"/>
              </p:cNvSpPr>
              <p:nvPr/>
            </p:nvSpPr>
            <p:spPr>
              <a:xfrm>
                <a:off x="2021472" y="1755021"/>
                <a:ext cx="345799" cy="369332"/>
              </a:xfrm>
              <a:prstGeom prst="rect"/>
              <a:blipFill>
                <a:blip xmlns:r="http://schemas.openxmlformats.org/officeDocument/2006/relationships" r:embed="rId9"/>
                <a:stretch>
                  <a:fillRect l="-19298" r="-8772" b="-14754"/>
                </a:stretch>
              </a:blipFill>
            </p:spPr>
            <p:txBody>
              <a:bodyPr/>
              <a:p>
                <a:r>
                  <a:rPr altLang="en-US" lang="zh-CN">
                    <a:noFill/>
                  </a:rPr>
                  <a:t> </a:t>
                </a:r>
              </a:p>
            </p:txBody>
          </p:sp>
        </p:grpSp>
        <p:grpSp>
          <p:nvGrpSpPr>
            <p:cNvPr id="154" name="组合 2"/>
            <p:cNvGrpSpPr/>
            <p:nvPr/>
          </p:nvGrpSpPr>
          <p:grpSpPr>
            <a:xfrm>
              <a:off x="182105" y="3466972"/>
              <a:ext cx="461911" cy="413754"/>
              <a:chOff x="81436" y="3081079"/>
              <a:chExt cx="461911" cy="413754"/>
            </a:xfrm>
          </p:grpSpPr>
          <p:cxnSp>
            <p:nvCxnSpPr>
              <p:cNvPr id="3145748" name="直接箭头连接符 133"/>
              <p:cNvCxnSpPr>
                <a:cxnSpLocks/>
              </p:cNvCxnSpPr>
              <p:nvPr/>
            </p:nvCxnSpPr>
            <p:spPr>
              <a:xfrm flipH="1" flipV="1">
                <a:off x="538541" y="308107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154" name="文本框 134"/>
              <p:cNvSpPr txBox="1">
                <a:spLocks noChangeAspect="1" noMove="1" noResize="1" noRot="1" noAdjustHandles="1" noEditPoints="1" noChangeArrowheads="1" noChangeShapeType="1" noTextEdit="1"/>
              </p:cNvSpPr>
              <p:nvPr/>
            </p:nvSpPr>
            <p:spPr>
              <a:xfrm>
                <a:off x="81436" y="3081079"/>
                <a:ext cx="334579" cy="369332"/>
              </a:xfrm>
              <a:prstGeom prst="rect"/>
              <a:blipFill>
                <a:blip xmlns:r="http://schemas.openxmlformats.org/officeDocument/2006/relationships" r:embed="rId10"/>
                <a:stretch>
                  <a:fillRect l="-20000" r="-9091" b="-16667"/>
                </a:stretch>
              </a:blipFill>
            </p:spPr>
            <p:txBody>
              <a:bodyPr/>
              <a:p>
                <a:r>
                  <a:rPr altLang="en-US" lang="zh-CN">
                    <a:noFill/>
                  </a:rPr>
                  <a:t> </a:t>
                </a:r>
              </a:p>
            </p:txBody>
          </p:sp>
        </p:grpSp>
        <p:grpSp>
          <p:nvGrpSpPr>
            <p:cNvPr id="155" name="组合 135"/>
            <p:cNvGrpSpPr/>
            <p:nvPr/>
          </p:nvGrpSpPr>
          <p:grpSpPr>
            <a:xfrm>
              <a:off x="2041177" y="3454209"/>
              <a:ext cx="329668" cy="477962"/>
              <a:chOff x="1999131" y="1755021"/>
              <a:chExt cx="329668" cy="477962"/>
            </a:xfrm>
          </p:grpSpPr>
          <p:cxnSp>
            <p:nvCxnSpPr>
              <p:cNvPr id="3145749" name="直接箭头连接符 136"/>
              <p:cNvCxnSpPr>
                <a:cxnSpLocks/>
              </p:cNvCxnSpPr>
              <p:nvPr/>
            </p:nvCxnSpPr>
            <p:spPr>
              <a:xfrm flipH="1">
                <a:off x="1999131" y="181922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155" name="文本框 137"/>
              <p:cNvSpPr txBox="1">
                <a:spLocks noChangeAspect="1" noMove="1" noResize="1" noRot="1" noAdjustHandles="1" noEditPoints="1" noChangeArrowheads="1" noChangeShapeType="1" noTextEdit="1"/>
              </p:cNvSpPr>
              <p:nvPr/>
            </p:nvSpPr>
            <p:spPr>
              <a:xfrm>
                <a:off x="2021472" y="1755021"/>
                <a:ext cx="307327" cy="369332"/>
              </a:xfrm>
              <a:prstGeom prst="rect"/>
              <a:blipFill>
                <a:blip xmlns:r="http://schemas.openxmlformats.org/officeDocument/2006/relationships" r:embed="rId11"/>
                <a:stretch>
                  <a:fillRect l="-22000" r="-12000" b="-16667"/>
                </a:stretch>
              </a:blipFill>
            </p:spPr>
            <p:txBody>
              <a:bodyPr/>
              <a:p>
                <a:r>
                  <a:rPr altLang="en-US" lang="zh-CN">
                    <a:noFill/>
                  </a:rPr>
                  <a:t> </a:t>
                </a:r>
              </a:p>
            </p:txBody>
          </p:sp>
        </p:grpSp>
      </p:grpSp>
      <p:sp>
        <p:nvSpPr>
          <p:cNvPr id="1049156" name="文本框 138"/>
          <p:cNvSpPr txBox="1">
            <a:spLocks noChangeAspect="1" noMove="1" noResize="1" noRot="1" noAdjustHandles="1" noEditPoints="1" noChangeArrowheads="1" noChangeShapeType="1" noTextEdit="1"/>
          </p:cNvSpPr>
          <p:nvPr/>
        </p:nvSpPr>
        <p:spPr>
          <a:xfrm>
            <a:off x="4456971" y="565896"/>
            <a:ext cx="1339822" cy="369332"/>
          </a:xfrm>
          <a:prstGeom prst="rect"/>
          <a:blipFill>
            <a:blip xmlns:r="http://schemas.openxmlformats.org/officeDocument/2006/relationships" r:embed="rId12"/>
            <a:stretch>
              <a:fillRect b="-16667"/>
            </a:stretch>
          </a:blipFill>
        </p:spPr>
        <p:txBody>
          <a:bodyPr/>
          <a:p>
            <a:r>
              <a:rPr altLang="en-US" lang="zh-CN">
                <a:noFill/>
              </a:rPr>
              <a:t> </a:t>
            </a:r>
          </a:p>
        </p:txBody>
      </p:sp>
      <p:sp>
        <p:nvSpPr>
          <p:cNvPr id="1049157" name="文本框 139"/>
          <p:cNvSpPr txBox="1">
            <a:spLocks noChangeAspect="1" noMove="1" noResize="1" noRot="1" noAdjustHandles="1" noEditPoints="1" noChangeArrowheads="1" noChangeShapeType="1" noTextEdit="1"/>
          </p:cNvSpPr>
          <p:nvPr/>
        </p:nvSpPr>
        <p:spPr>
          <a:xfrm>
            <a:off x="5941889" y="572970"/>
            <a:ext cx="984372" cy="369332"/>
          </a:xfrm>
          <a:prstGeom prst="rect"/>
          <a:blipFill>
            <a:blip xmlns:r="http://schemas.openxmlformats.org/officeDocument/2006/relationships" r:embed="rId13"/>
            <a:stretch>
              <a:fillRect l="-7453" r="-3106" b="-14754"/>
            </a:stretch>
          </a:blipFill>
        </p:spPr>
        <p:txBody>
          <a:bodyPr/>
          <a:p>
            <a:r>
              <a:rPr altLang="en-US" lang="zh-CN">
                <a:noFill/>
              </a:rPr>
              <a:t> </a:t>
            </a:r>
          </a:p>
        </p:txBody>
      </p:sp>
      <p:sp>
        <p:nvSpPr>
          <p:cNvPr id="1049158" name="文本框 140"/>
          <p:cNvSpPr txBox="1">
            <a:spLocks noChangeAspect="1" noMove="1" noResize="1" noRot="1" noAdjustHandles="1" noEditPoints="1" noChangeArrowheads="1" noChangeShapeType="1" noTextEdit="1"/>
          </p:cNvSpPr>
          <p:nvPr/>
        </p:nvSpPr>
        <p:spPr>
          <a:xfrm>
            <a:off x="1265688" y="3438481"/>
            <a:ext cx="461472" cy="307777"/>
          </a:xfrm>
          <a:prstGeom prst="rect"/>
          <a:blipFill>
            <a:blip xmlns:r="http://schemas.openxmlformats.org/officeDocument/2006/relationships" r:embed="rId14"/>
            <a:stretch>
              <a:fillRect l="-13333" r="-6667" b="-15686"/>
            </a:stretch>
          </a:blipFill>
        </p:spPr>
        <p:txBody>
          <a:bodyPr/>
          <a:p>
            <a:r>
              <a:rPr altLang="en-US" lang="zh-CN">
                <a:noFill/>
              </a:rPr>
              <a:t> </a:t>
            </a:r>
          </a:p>
        </p:txBody>
      </p:sp>
      <p:sp>
        <p:nvSpPr>
          <p:cNvPr id="1049159" name="文本框 142"/>
          <p:cNvSpPr txBox="1">
            <a:spLocks noChangeAspect="1" noMove="1" noResize="1" noRot="1" noAdjustHandles="1" noEditPoints="1" noChangeArrowheads="1" noChangeShapeType="1" noTextEdit="1"/>
          </p:cNvSpPr>
          <p:nvPr/>
        </p:nvSpPr>
        <p:spPr>
          <a:xfrm>
            <a:off x="2239527" y="2996669"/>
            <a:ext cx="471090" cy="307777"/>
          </a:xfrm>
          <a:prstGeom prst="rect"/>
          <a:blipFill>
            <a:blip xmlns:r="http://schemas.openxmlformats.org/officeDocument/2006/relationships" r:embed="rId15"/>
            <a:stretch>
              <a:fillRect l="-11538" r="-5128" b="-18000"/>
            </a:stretch>
          </a:blipFill>
        </p:spPr>
        <p:txBody>
          <a:bodyPr/>
          <a:p>
            <a:r>
              <a:rPr altLang="en-US" lang="zh-CN">
                <a:noFill/>
              </a:rPr>
              <a:t> </a:t>
            </a:r>
          </a:p>
        </p:txBody>
      </p:sp>
      <p:sp>
        <p:nvSpPr>
          <p:cNvPr id="1049160" name="文本框 143"/>
          <p:cNvSpPr txBox="1"/>
          <p:nvPr/>
        </p:nvSpPr>
        <p:spPr>
          <a:xfrm>
            <a:off x="3998959" y="1181270"/>
            <a:ext cx="3995750"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1) Graphic method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图解法</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9161" name="文本框 144"/>
          <p:cNvSpPr txBox="1"/>
          <p:nvPr/>
        </p:nvSpPr>
        <p:spPr>
          <a:xfrm>
            <a:off x="4392138" y="3955363"/>
            <a:ext cx="2643724"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Output circuit:</a:t>
            </a:r>
            <a:endParaRPr altLang="en-US" b="1" dirty="0" sz="2400" lang="zh-CN">
              <a:latin typeface="Arial" panose="020B0604020202020204" pitchFamily="34" charset="0"/>
              <a:cs typeface="Arial" panose="020B0604020202020204" pitchFamily="34" charset="0"/>
            </a:endParaRPr>
          </a:p>
        </p:txBody>
      </p:sp>
      <p:sp>
        <p:nvSpPr>
          <p:cNvPr id="1049162" name="文本框 146"/>
          <p:cNvSpPr txBox="1">
            <a:spLocks noChangeAspect="1" noMove="1" noResize="1" noRot="1" noAdjustHandles="1" noEditPoints="1" noChangeArrowheads="1" noChangeShapeType="1" noTextEdit="1"/>
          </p:cNvSpPr>
          <p:nvPr/>
        </p:nvSpPr>
        <p:spPr>
          <a:xfrm>
            <a:off x="4441587" y="4555140"/>
            <a:ext cx="3424271" cy="369332"/>
          </a:xfrm>
          <a:prstGeom prst="rect"/>
          <a:blipFill>
            <a:blip xmlns:r="http://schemas.openxmlformats.org/officeDocument/2006/relationships" r:embed="rId16"/>
            <a:stretch>
              <a:fillRect l="-1783" r="-713" b="-34426"/>
            </a:stretch>
          </a:blipFill>
        </p:spPr>
        <p:txBody>
          <a:bodyPr/>
          <a:p>
            <a:r>
              <a:rPr altLang="en-US" lang="zh-CN">
                <a:noFill/>
              </a:rPr>
              <a:t> </a:t>
            </a:r>
          </a:p>
        </p:txBody>
      </p:sp>
      <p:sp>
        <p:nvSpPr>
          <p:cNvPr id="1049163" name="文本框 147"/>
          <p:cNvSpPr txBox="1">
            <a:spLocks noChangeAspect="1" noMove="1" noResize="1" noRot="1" noAdjustHandles="1" noEditPoints="1" noChangeArrowheads="1" noChangeShapeType="1" noTextEdit="1"/>
          </p:cNvSpPr>
          <p:nvPr/>
        </p:nvSpPr>
        <p:spPr>
          <a:xfrm>
            <a:off x="4392138" y="5025028"/>
            <a:ext cx="3799373" cy="759375"/>
          </a:xfrm>
          <a:prstGeom prst="rect"/>
          <a:blipFill>
            <a:blip xmlns:r="http://schemas.openxmlformats.org/officeDocument/2006/relationships" r:embed="rId17"/>
            <a:stretch>
              <a:fillRect/>
            </a:stretch>
          </a:blipFill>
        </p:spPr>
        <p:txBody>
          <a:bodyPr/>
          <a:p>
            <a:r>
              <a:rPr altLang="en-US" lang="zh-CN">
                <a:noFill/>
              </a:rPr>
              <a:t> </a:t>
            </a:r>
          </a:p>
        </p:txBody>
      </p:sp>
      <p:sp>
        <p:nvSpPr>
          <p:cNvPr id="1049164" name="文本框 148"/>
          <p:cNvSpPr txBox="1"/>
          <p:nvPr/>
        </p:nvSpPr>
        <p:spPr>
          <a:xfrm>
            <a:off x="4392138" y="1739795"/>
            <a:ext cx="2643724"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Input circuit:</a:t>
            </a:r>
            <a:endParaRPr altLang="en-US" b="1" dirty="0" sz="2400" lang="zh-CN">
              <a:latin typeface="Arial" panose="020B0604020202020204" pitchFamily="34" charset="0"/>
              <a:cs typeface="Arial" panose="020B0604020202020204" pitchFamily="34" charset="0"/>
            </a:endParaRPr>
          </a:p>
        </p:txBody>
      </p:sp>
      <p:sp>
        <p:nvSpPr>
          <p:cNvPr id="1049165" name="文本框 149"/>
          <p:cNvSpPr txBox="1">
            <a:spLocks noChangeAspect="1" noMove="1" noResize="1" noRot="1" noAdjustHandles="1" noEditPoints="1" noChangeArrowheads="1" noChangeShapeType="1" noTextEdit="1"/>
          </p:cNvSpPr>
          <p:nvPr/>
        </p:nvSpPr>
        <p:spPr>
          <a:xfrm>
            <a:off x="4465268" y="2324213"/>
            <a:ext cx="2097754" cy="369332"/>
          </a:xfrm>
          <a:prstGeom prst="rect"/>
          <a:blipFill>
            <a:blip xmlns:r="http://schemas.openxmlformats.org/officeDocument/2006/relationships" r:embed="rId18"/>
            <a:stretch>
              <a:fillRect l="-2899" r="-2899" b="-14754"/>
            </a:stretch>
          </a:blipFill>
        </p:spPr>
        <p:txBody>
          <a:bodyPr/>
          <a:p>
            <a:r>
              <a:rPr altLang="en-US" lang="zh-CN">
                <a:noFill/>
              </a:rPr>
              <a:t> </a:t>
            </a:r>
          </a:p>
        </p:txBody>
      </p:sp>
      <p:sp>
        <p:nvSpPr>
          <p:cNvPr id="1049166" name="文本框 151"/>
          <p:cNvSpPr txBox="1">
            <a:spLocks noChangeAspect="1" noMove="1" noResize="1" noRot="1" noAdjustHandles="1" noEditPoints="1" noChangeArrowheads="1" noChangeShapeType="1" noTextEdit="1"/>
          </p:cNvSpPr>
          <p:nvPr/>
        </p:nvSpPr>
        <p:spPr>
          <a:xfrm>
            <a:off x="4679439" y="2966079"/>
            <a:ext cx="1512594" cy="754374"/>
          </a:xfrm>
          <a:prstGeom prst="rect"/>
          <a:blipFill>
            <a:blip xmlns:r="http://schemas.openxmlformats.org/officeDocument/2006/relationships" r:embed="rId19"/>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64"/>
                                        </p:tgtEl>
                                        <p:attrNameLst>
                                          <p:attrName>style.visibility</p:attrName>
                                        </p:attrNameLst>
                                      </p:cBhvr>
                                      <p:to>
                                        <p:strVal val="visible"/>
                                      </p:to>
                                    </p:set>
                                    <p:animEffect transition="in" filter="wipe(down)">
                                      <p:cBhvr>
                                        <p:cTn dur="500" id="7"/>
                                        <p:tgtEl>
                                          <p:spTgt spid="104916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165"/>
                                        </p:tgtEl>
                                        <p:attrNameLst>
                                          <p:attrName>style.visibility</p:attrName>
                                        </p:attrNameLst>
                                      </p:cBhvr>
                                      <p:to>
                                        <p:strVal val="visible"/>
                                      </p:to>
                                    </p:set>
                                    <p:animEffect transition="in" filter="wipe(down)">
                                      <p:cBhvr>
                                        <p:cTn dur="500" id="12"/>
                                        <p:tgtEl>
                                          <p:spTgt spid="104916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166"/>
                                        </p:tgtEl>
                                        <p:attrNameLst>
                                          <p:attrName>style.visibility</p:attrName>
                                        </p:attrNameLst>
                                      </p:cBhvr>
                                      <p:to>
                                        <p:strVal val="visible"/>
                                      </p:to>
                                    </p:set>
                                    <p:animEffect transition="in" filter="wipe(down)">
                                      <p:cBhvr>
                                        <p:cTn dur="500" id="17"/>
                                        <p:tgtEl>
                                          <p:spTgt spid="104916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161"/>
                                        </p:tgtEl>
                                        <p:attrNameLst>
                                          <p:attrName>style.visibility</p:attrName>
                                        </p:attrNameLst>
                                      </p:cBhvr>
                                      <p:to>
                                        <p:strVal val="visible"/>
                                      </p:to>
                                    </p:set>
                                    <p:animEffect transition="in" filter="wipe(down)">
                                      <p:cBhvr>
                                        <p:cTn dur="500" id="22"/>
                                        <p:tgtEl>
                                          <p:spTgt spid="1049161"/>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162"/>
                                        </p:tgtEl>
                                        <p:attrNameLst>
                                          <p:attrName>style.visibility</p:attrName>
                                        </p:attrNameLst>
                                      </p:cBhvr>
                                      <p:to>
                                        <p:strVal val="visible"/>
                                      </p:to>
                                    </p:set>
                                    <p:animEffect transition="in" filter="wipe(down)">
                                      <p:cBhvr>
                                        <p:cTn dur="500" id="27"/>
                                        <p:tgtEl>
                                          <p:spTgt spid="1049162"/>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163"/>
                                        </p:tgtEl>
                                        <p:attrNameLst>
                                          <p:attrName>style.visibility</p:attrName>
                                        </p:attrNameLst>
                                      </p:cBhvr>
                                      <p:to>
                                        <p:strVal val="visible"/>
                                      </p:to>
                                    </p:set>
                                    <p:animEffect transition="in" filter="wipe(down)">
                                      <p:cBhvr>
                                        <p:cTn dur="500" id="32"/>
                                        <p:tgtEl>
                                          <p:spTgt spid="10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1" grpId="0"/>
      <p:bldP spid="1049162" grpId="0"/>
      <p:bldP spid="1049163" grpId="0" animBg="1"/>
      <p:bldP spid="1049164" grpId="0"/>
      <p:bldP spid="1049165" grpId="0"/>
      <p:bldP spid="10491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916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68" name="矩形 53"/>
          <p:cNvSpPr/>
          <p:nvPr/>
        </p:nvSpPr>
        <p:spPr>
          <a:xfrm>
            <a:off x="486572" y="4696406"/>
            <a:ext cx="1008031"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grpSp>
        <p:nvGrpSpPr>
          <p:cNvPr id="157" name="组合 73"/>
          <p:cNvGrpSpPr/>
          <p:nvPr/>
        </p:nvGrpSpPr>
        <p:grpSpPr>
          <a:xfrm>
            <a:off x="337748" y="1376621"/>
            <a:ext cx="3937853" cy="3839151"/>
            <a:chOff x="4767863" y="2486891"/>
            <a:chExt cx="3937853" cy="3839151"/>
          </a:xfrm>
        </p:grpSpPr>
        <p:cxnSp>
          <p:nvCxnSpPr>
            <p:cNvPr id="3145750" name="直接箭头连接符 77"/>
            <p:cNvCxnSpPr>
              <a:cxnSpLocks/>
            </p:cNvCxnSpPr>
            <p:nvPr/>
          </p:nvCxnSpPr>
          <p:spPr>
            <a:xfrm flipV="1">
              <a:off x="7620610" y="2639864"/>
              <a:ext cx="0" cy="3188001"/>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51" name="直接箭头连接符 7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69" name="文本框 79"/>
            <p:cNvSpPr txBox="1"/>
            <p:nvPr/>
          </p:nvSpPr>
          <p:spPr>
            <a:xfrm>
              <a:off x="7201787" y="2486891"/>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170" name="文本框 80"/>
            <p:cNvSpPr txBox="1"/>
            <p:nvPr/>
          </p:nvSpPr>
          <p:spPr>
            <a:xfrm>
              <a:off x="7945018" y="5790102"/>
              <a:ext cx="760698"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a:t>
              </a:r>
              <a:endParaRPr altLang="en-US" b="1" dirty="0" sz="2400" lang="zh-CN">
                <a:latin typeface="Arial" panose="020B0604020202020204" pitchFamily="34" charset="0"/>
                <a:cs typeface="Arial" panose="020B0604020202020204" pitchFamily="34" charset="0"/>
              </a:endParaRPr>
            </a:p>
          </p:txBody>
        </p:sp>
      </p:grpSp>
      <p:sp>
        <p:nvSpPr>
          <p:cNvPr id="1049171" name="文本框 74"/>
          <p:cNvSpPr txBox="1"/>
          <p:nvPr/>
        </p:nvSpPr>
        <p:spPr>
          <a:xfrm>
            <a:off x="3034571" y="4671741"/>
            <a:ext cx="355756"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cxnSp>
        <p:nvCxnSpPr>
          <p:cNvPr id="3145752" name="直接连接符 75"/>
          <p:cNvCxnSpPr>
            <a:cxnSpLocks/>
          </p:cNvCxnSpPr>
          <p:nvPr/>
        </p:nvCxnSpPr>
        <p:spPr>
          <a:xfrm>
            <a:off x="3189471" y="1940129"/>
            <a:ext cx="2594251"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172" name="任意多边形 76"/>
          <p:cNvSpPr/>
          <p:nvPr/>
        </p:nvSpPr>
        <p:spPr>
          <a:xfrm>
            <a:off x="881195" y="1931320"/>
            <a:ext cx="2309813" cy="2779398"/>
          </a:xfrm>
          <a:custGeom>
            <a:avLst/>
            <a:gdLst>
              <a:gd name="connsiteX0" fmla="*/ 2309813 w 2309813"/>
              <a:gd name="connsiteY0" fmla="*/ 0 h 2747963"/>
              <a:gd name="connsiteX1" fmla="*/ 995363 w 2309813"/>
              <a:gd name="connsiteY1" fmla="*/ 1819275 h 2747963"/>
              <a:gd name="connsiteX2" fmla="*/ 0 w 2309813"/>
              <a:gd name="connsiteY2" fmla="*/ 2747963 h 2747963"/>
            </a:gdLst>
            <a:ahLst/>
            <a:cxnLst>
              <a:cxn ang="0">
                <a:pos x="connsiteX0" y="connsiteY0"/>
              </a:cxn>
              <a:cxn ang="0">
                <a:pos x="connsiteX1" y="connsiteY1"/>
              </a:cxn>
              <a:cxn ang="0">
                <a:pos x="connsiteX2" y="connsiteY2"/>
              </a:cxn>
            </a:cxnLst>
            <a:rect l="l" t="t" r="r" b="b"/>
            <a:pathLst>
              <a:path w="2309813" h="2747963">
                <a:moveTo>
                  <a:pt x="2309813" y="0"/>
                </a:moveTo>
                <a:cubicBezTo>
                  <a:pt x="1845072" y="680640"/>
                  <a:pt x="1380332" y="1361281"/>
                  <a:pt x="995363" y="1819275"/>
                </a:cubicBezTo>
                <a:cubicBezTo>
                  <a:pt x="610394" y="2277269"/>
                  <a:pt x="305197" y="2512616"/>
                  <a:pt x="0" y="2747963"/>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3" name="文本框 56"/>
          <p:cNvSpPr txBox="1"/>
          <p:nvPr/>
        </p:nvSpPr>
        <p:spPr>
          <a:xfrm>
            <a:off x="3149985" y="1858471"/>
            <a:ext cx="769003"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DSS</a:t>
            </a:r>
            <a:endParaRPr altLang="en-US" b="1" dirty="0" sz="2400" lang="zh-CN">
              <a:latin typeface="Arial" panose="020B0604020202020204" pitchFamily="34" charset="0"/>
              <a:cs typeface="Arial" panose="020B0604020202020204" pitchFamily="34" charset="0"/>
            </a:endParaRPr>
          </a:p>
        </p:txBody>
      </p:sp>
      <p:cxnSp>
        <p:nvCxnSpPr>
          <p:cNvPr id="3145753" name="直接连接符 9"/>
          <p:cNvCxnSpPr>
            <a:cxnSpLocks/>
          </p:cNvCxnSpPr>
          <p:nvPr/>
        </p:nvCxnSpPr>
        <p:spPr>
          <a:xfrm>
            <a:off x="4657166" y="2273652"/>
            <a:ext cx="2951682" cy="2450714"/>
          </a:xfrm>
          <a:prstGeom prst="line"/>
          <a:ln w="28575"/>
        </p:spPr>
        <p:style>
          <a:lnRef idx="1">
            <a:schemeClr val="accent1"/>
          </a:lnRef>
          <a:fillRef idx="0">
            <a:schemeClr val="accent1"/>
          </a:fillRef>
          <a:effectRef idx="0">
            <a:schemeClr val="accent1"/>
          </a:effectRef>
          <a:fontRef idx="minor">
            <a:schemeClr val="tx1"/>
          </a:fontRef>
        </p:style>
      </p:cxnSp>
      <p:sp>
        <p:nvSpPr>
          <p:cNvPr id="1049174" name="文本框 112"/>
          <p:cNvSpPr txBox="1">
            <a:spLocks noChangeAspect="1" noMove="1" noResize="1" noRot="1" noAdjustHandles="1" noEditPoints="1" noChangeArrowheads="1" noChangeShapeType="1" noTextEdit="1"/>
          </p:cNvSpPr>
          <p:nvPr/>
        </p:nvSpPr>
        <p:spPr>
          <a:xfrm>
            <a:off x="4501291" y="358578"/>
            <a:ext cx="3799373" cy="759375"/>
          </a:xfrm>
          <a:prstGeom prst="rect"/>
          <a:blipFill>
            <a:blip xmlns:r="http://schemas.openxmlformats.org/officeDocument/2006/relationships" r:embed="rId1"/>
            <a:stretch>
              <a:fillRect/>
            </a:stretch>
          </a:blipFill>
        </p:spPr>
        <p:txBody>
          <a:bodyPr/>
          <a:p>
            <a:r>
              <a:rPr altLang="en-US" lang="zh-CN">
                <a:noFill/>
              </a:rPr>
              <a:t> </a:t>
            </a:r>
          </a:p>
        </p:txBody>
      </p:sp>
      <p:sp>
        <p:nvSpPr>
          <p:cNvPr id="1049175" name="文本框 113"/>
          <p:cNvSpPr txBox="1">
            <a:spLocks noChangeAspect="1" noMove="1" noResize="1" noRot="1" noAdjustHandles="1" noEditPoints="1" noChangeArrowheads="1" noChangeShapeType="1" noTextEdit="1"/>
          </p:cNvSpPr>
          <p:nvPr/>
        </p:nvSpPr>
        <p:spPr>
          <a:xfrm>
            <a:off x="796954" y="409243"/>
            <a:ext cx="1512594" cy="754374"/>
          </a:xfrm>
          <a:prstGeom prst="rect"/>
          <a:blipFill>
            <a:blip xmlns:r="http://schemas.openxmlformats.org/officeDocument/2006/relationships" r:embed="rId2"/>
            <a:stretch>
              <a:fillRect/>
            </a:stretch>
          </a:blipFill>
        </p:spPr>
        <p:txBody>
          <a:bodyPr/>
          <a:p>
            <a:r>
              <a:rPr altLang="en-US" lang="zh-CN">
                <a:noFill/>
              </a:rPr>
              <a:t> </a:t>
            </a:r>
          </a:p>
        </p:txBody>
      </p:sp>
      <p:cxnSp>
        <p:nvCxnSpPr>
          <p:cNvPr id="3145754" name="直接连接符 114"/>
          <p:cNvCxnSpPr>
            <a:cxnSpLocks/>
          </p:cNvCxnSpPr>
          <p:nvPr/>
        </p:nvCxnSpPr>
        <p:spPr>
          <a:xfrm>
            <a:off x="1311479" y="1945913"/>
            <a:ext cx="1877992" cy="2767697"/>
          </a:xfrm>
          <a:prstGeom prst="line"/>
          <a:ln w="28575"/>
        </p:spPr>
        <p:style>
          <a:lnRef idx="1">
            <a:schemeClr val="accent1"/>
          </a:lnRef>
          <a:fillRef idx="0">
            <a:schemeClr val="accent1"/>
          </a:fillRef>
          <a:effectRef idx="0">
            <a:schemeClr val="accent1"/>
          </a:effectRef>
          <a:fontRef idx="minor">
            <a:schemeClr val="tx1"/>
          </a:fontRef>
        </p:style>
      </p:cxnSp>
      <p:cxnSp>
        <p:nvCxnSpPr>
          <p:cNvPr id="3145755" name="直接连接符 141"/>
          <p:cNvCxnSpPr>
            <a:cxnSpLocks/>
          </p:cNvCxnSpPr>
          <p:nvPr/>
        </p:nvCxnSpPr>
        <p:spPr>
          <a:xfrm>
            <a:off x="2235666" y="3299018"/>
            <a:ext cx="3718625" cy="0"/>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56" name="直接连接符 145"/>
          <p:cNvCxnSpPr>
            <a:cxnSpLocks/>
          </p:cNvCxnSpPr>
          <p:nvPr/>
        </p:nvCxnSpPr>
        <p:spPr>
          <a:xfrm>
            <a:off x="2250475" y="3295275"/>
            <a:ext cx="0" cy="143653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45757" name="直接连接符 150"/>
          <p:cNvCxnSpPr>
            <a:cxnSpLocks/>
          </p:cNvCxnSpPr>
          <p:nvPr/>
        </p:nvCxnSpPr>
        <p:spPr>
          <a:xfrm>
            <a:off x="5909471" y="3305097"/>
            <a:ext cx="0" cy="1436536"/>
          </a:xfrm>
          <a:prstGeom prst="line"/>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49176" name="文本框 152"/>
          <p:cNvSpPr txBox="1">
            <a:spLocks noChangeAspect="1" noMove="1" noResize="1" noRot="1" noAdjustHandles="1" noEditPoints="1" noChangeArrowheads="1" noChangeShapeType="1" noTextEdit="1"/>
          </p:cNvSpPr>
          <p:nvPr/>
        </p:nvSpPr>
        <p:spPr>
          <a:xfrm>
            <a:off x="1961289" y="4731417"/>
            <a:ext cx="718530" cy="396840"/>
          </a:xfrm>
          <a:prstGeom prst="rect"/>
          <a:blipFill>
            <a:blip xmlns:r="http://schemas.openxmlformats.org/officeDocument/2006/relationships" r:embed="rId3"/>
            <a:stretch>
              <a:fillRect l="-10169" r="-6780" b="-26154"/>
            </a:stretch>
          </a:blipFill>
        </p:spPr>
        <p:txBody>
          <a:bodyPr/>
          <a:p>
            <a:r>
              <a:rPr altLang="en-US" lang="zh-CN">
                <a:noFill/>
              </a:rPr>
              <a:t> </a:t>
            </a:r>
          </a:p>
        </p:txBody>
      </p:sp>
      <p:sp>
        <p:nvSpPr>
          <p:cNvPr id="1049177" name="文本框 153"/>
          <p:cNvSpPr txBox="1">
            <a:spLocks noChangeAspect="1" noMove="1" noResize="1" noRot="1" noAdjustHandles="1" noEditPoints="1" noChangeArrowheads="1" noChangeShapeType="1" noTextEdit="1"/>
          </p:cNvSpPr>
          <p:nvPr/>
        </p:nvSpPr>
        <p:spPr>
          <a:xfrm>
            <a:off x="4115415" y="3258550"/>
            <a:ext cx="509307" cy="396840"/>
          </a:xfrm>
          <a:prstGeom prst="rect"/>
          <a:blipFill>
            <a:blip xmlns:r="http://schemas.openxmlformats.org/officeDocument/2006/relationships" r:embed="rId4"/>
            <a:stretch>
              <a:fillRect l="-13095" r="-10714" b="-24615"/>
            </a:stretch>
          </a:blipFill>
        </p:spPr>
        <p:txBody>
          <a:bodyPr/>
          <a:p>
            <a:r>
              <a:rPr altLang="en-US" lang="zh-CN">
                <a:noFill/>
              </a:rPr>
              <a:t> </a:t>
            </a:r>
          </a:p>
        </p:txBody>
      </p:sp>
      <p:sp>
        <p:nvSpPr>
          <p:cNvPr id="1049178" name="文本框 154"/>
          <p:cNvSpPr txBox="1">
            <a:spLocks noChangeAspect="1" noMove="1" noResize="1" noRot="1" noAdjustHandles="1" noEditPoints="1" noChangeArrowheads="1" noChangeShapeType="1" noTextEdit="1"/>
          </p:cNvSpPr>
          <p:nvPr/>
        </p:nvSpPr>
        <p:spPr>
          <a:xfrm>
            <a:off x="5595026" y="4772099"/>
            <a:ext cx="729751" cy="396840"/>
          </a:xfrm>
          <a:prstGeom prst="rect"/>
          <a:blipFill>
            <a:blip xmlns:r="http://schemas.openxmlformats.org/officeDocument/2006/relationships" r:embed="rId5"/>
            <a:stretch>
              <a:fillRect l="-10000" r="-6667" b="-24615"/>
            </a:stretch>
          </a:blipFill>
        </p:spPr>
        <p:txBody>
          <a:bodyPr/>
          <a:p>
            <a:r>
              <a:rPr altLang="en-US" lang="zh-CN">
                <a:noFill/>
              </a:rPr>
              <a:t> </a:t>
            </a:r>
          </a:p>
        </p:txBody>
      </p:sp>
      <p:sp>
        <p:nvSpPr>
          <p:cNvPr id="1049179" name="文本框 155"/>
          <p:cNvSpPr txBox="1">
            <a:spLocks noChangeAspect="1" noMove="1" noResize="1" noRot="1" noAdjustHandles="1" noEditPoints="1" noChangeArrowheads="1" noChangeShapeType="1" noTextEdit="1"/>
          </p:cNvSpPr>
          <p:nvPr/>
        </p:nvSpPr>
        <p:spPr>
          <a:xfrm>
            <a:off x="7254704" y="4726950"/>
            <a:ext cx="563424" cy="369332"/>
          </a:xfrm>
          <a:prstGeom prst="rect"/>
          <a:blipFill>
            <a:blip xmlns:r="http://schemas.openxmlformats.org/officeDocument/2006/relationships" r:embed="rId6"/>
            <a:stretch>
              <a:fillRect l="-11828" r="-4301" b="-14754"/>
            </a:stretch>
          </a:blipFill>
        </p:spPr>
        <p:txBody>
          <a:bodyPr/>
          <a:p>
            <a:r>
              <a:rPr altLang="en-US" lang="zh-CN">
                <a:noFill/>
              </a:rPr>
              <a:t> </a:t>
            </a:r>
          </a:p>
        </p:txBody>
      </p:sp>
      <p:sp>
        <p:nvSpPr>
          <p:cNvPr id="1049180" name="文本框 157"/>
          <p:cNvSpPr txBox="1">
            <a:spLocks noChangeAspect="1" noMove="1" noResize="1" noRot="1" noAdjustHandles="1" noEditPoints="1" noChangeArrowheads="1" noChangeShapeType="1" noTextEdit="1"/>
          </p:cNvSpPr>
          <p:nvPr/>
        </p:nvSpPr>
        <p:spPr>
          <a:xfrm>
            <a:off x="1753725" y="3015978"/>
            <a:ext cx="352468" cy="369332"/>
          </a:xfrm>
          <a:prstGeom prst="rect"/>
          <a:blipFill>
            <a:blip xmlns:r="http://schemas.openxmlformats.org/officeDocument/2006/relationships" r:embed="rId7"/>
            <a:stretch>
              <a:fillRect l="-27586" r="-8621" b="-30000"/>
            </a:stretch>
          </a:blipFill>
        </p:spPr>
        <p:txBody>
          <a:bodyPr/>
          <a:p>
            <a:r>
              <a:rPr altLang="en-US" lang="zh-CN">
                <a:noFill/>
              </a:rPr>
              <a:t> </a:t>
            </a:r>
          </a:p>
        </p:txBody>
      </p:sp>
      <p:sp>
        <p:nvSpPr>
          <p:cNvPr id="1049181" name="文本框 158"/>
          <p:cNvSpPr txBox="1">
            <a:spLocks noChangeAspect="1" noMove="1" noResize="1" noRot="1" noAdjustHandles="1" noEditPoints="1" noChangeArrowheads="1" noChangeShapeType="1" noTextEdit="1"/>
          </p:cNvSpPr>
          <p:nvPr/>
        </p:nvSpPr>
        <p:spPr>
          <a:xfrm>
            <a:off x="5826486" y="2889218"/>
            <a:ext cx="414985" cy="369332"/>
          </a:xfrm>
          <a:prstGeom prst="rect"/>
          <a:blipFill>
            <a:blip xmlns:r="http://schemas.openxmlformats.org/officeDocument/2006/relationships" r:embed="rId8"/>
            <a:stretch>
              <a:fillRect l="-23529" r="-1471" b="-27869"/>
            </a:stretch>
          </a:blipFill>
        </p:spPr>
        <p:txBody>
          <a:bodyPr/>
          <a:p>
            <a:r>
              <a:rPr altLang="en-US" lang="zh-CN">
                <a:noFill/>
              </a:rPr>
              <a:t> </a:t>
            </a:r>
          </a:p>
        </p:txBody>
      </p:sp>
      <p:grpSp>
        <p:nvGrpSpPr>
          <p:cNvPr id="158" name="组合 162"/>
          <p:cNvGrpSpPr/>
          <p:nvPr/>
        </p:nvGrpSpPr>
        <p:grpSpPr>
          <a:xfrm>
            <a:off x="4250951" y="1385551"/>
            <a:ext cx="4372391" cy="3874754"/>
            <a:chOff x="4250951" y="1385551"/>
            <a:chExt cx="4372391" cy="3874754"/>
          </a:xfrm>
        </p:grpSpPr>
        <p:grpSp>
          <p:nvGrpSpPr>
            <p:cNvPr id="159" name="组合 163"/>
            <p:cNvGrpSpPr/>
            <p:nvPr/>
          </p:nvGrpSpPr>
          <p:grpSpPr>
            <a:xfrm>
              <a:off x="4671748" y="1943152"/>
              <a:ext cx="3566151" cy="2790094"/>
              <a:chOff x="4962128" y="2026687"/>
              <a:chExt cx="3566151" cy="2790094"/>
            </a:xfrm>
          </p:grpSpPr>
          <p:cxnSp>
            <p:nvCxnSpPr>
              <p:cNvPr id="3145758" name="直接连接符 191"/>
              <p:cNvCxnSpPr>
                <a:cxnSpLocks/>
              </p:cNvCxnSpPr>
              <p:nvPr/>
            </p:nvCxnSpPr>
            <p:spPr>
              <a:xfrm flipV="1">
                <a:off x="4962128" y="2264229"/>
                <a:ext cx="633129" cy="255255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9182" name="弧形 192"/>
              <p:cNvSpPr/>
              <p:nvPr/>
            </p:nvSpPr>
            <p:spPr>
              <a:xfrm flipH="1">
                <a:off x="5562440" y="202944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59" name="直接连接符 193"/>
              <p:cNvCxnSpPr>
                <a:cxnSpLocks/>
              </p:cNvCxnSpPr>
              <p:nvPr/>
            </p:nvCxnSpPr>
            <p:spPr>
              <a:xfrm>
                <a:off x="6006289" y="2026687"/>
                <a:ext cx="252199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0" name="组合 164"/>
            <p:cNvGrpSpPr/>
            <p:nvPr/>
          </p:nvGrpSpPr>
          <p:grpSpPr>
            <a:xfrm>
              <a:off x="4581028" y="4671741"/>
              <a:ext cx="3656871" cy="271465"/>
              <a:chOff x="5274946" y="3128688"/>
              <a:chExt cx="3656871" cy="771867"/>
            </a:xfrm>
          </p:grpSpPr>
          <p:sp>
            <p:nvSpPr>
              <p:cNvPr id="1049183" name="弧形 189"/>
              <p:cNvSpPr/>
              <p:nvPr/>
            </p:nvSpPr>
            <p:spPr>
              <a:xfrm flipH="1">
                <a:off x="5274946" y="3128688"/>
                <a:ext cx="898072" cy="771867"/>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60" name="直接连接符 190"/>
              <p:cNvCxnSpPr>
                <a:cxnSpLocks/>
              </p:cNvCxnSpPr>
              <p:nvPr/>
            </p:nvCxnSpPr>
            <p:spPr>
              <a:xfrm>
                <a:off x="5718795" y="3134178"/>
                <a:ext cx="3213022"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049184" name="文本框 165"/>
            <p:cNvSpPr txBox="1"/>
            <p:nvPr/>
          </p:nvSpPr>
          <p:spPr>
            <a:xfrm>
              <a:off x="7209245" y="1533797"/>
              <a:ext cx="1070870"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u</a:t>
              </a:r>
              <a:r>
                <a:rPr altLang="zh-CN" baseline="-25000" b="1" dirty="0" sz="2000" lang="en-US" err="1" smtClean="0">
                  <a:latin typeface="Arial" panose="020B0604020202020204" pitchFamily="34" charset="0"/>
                  <a:cs typeface="Arial" panose="020B0604020202020204" pitchFamily="34" charset="0"/>
                </a:rPr>
                <a:t>GS</a:t>
              </a:r>
              <a:r>
                <a:rPr altLang="zh-CN" b="1" dirty="0" sz="2000" lang="en-US" smtClean="0">
                  <a:latin typeface="Arial" panose="020B0604020202020204" pitchFamily="34" charset="0"/>
                  <a:cs typeface="Arial" panose="020B0604020202020204" pitchFamily="34" charset="0"/>
                </a:rPr>
                <a:t>=0V</a:t>
              </a:r>
              <a:endParaRPr altLang="en-US" b="1" dirty="0" sz="2000" lang="zh-CN">
                <a:latin typeface="Arial" panose="020B0604020202020204" pitchFamily="34" charset="0"/>
                <a:cs typeface="Arial" panose="020B0604020202020204" pitchFamily="34" charset="0"/>
              </a:endParaRPr>
            </a:p>
          </p:txBody>
        </p:sp>
        <p:sp>
          <p:nvSpPr>
            <p:cNvPr id="1049185" name="矩形 166"/>
            <p:cNvSpPr/>
            <p:nvPr/>
          </p:nvSpPr>
          <p:spPr>
            <a:xfrm>
              <a:off x="7608122" y="4254777"/>
              <a:ext cx="953208"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GS(off) </a:t>
              </a:r>
              <a:endParaRPr altLang="en-US" dirty="0" sz="2000" lang="zh-CN"/>
            </a:p>
          </p:txBody>
        </p:sp>
        <p:grpSp>
          <p:nvGrpSpPr>
            <p:cNvPr id="161" name="组合 167"/>
            <p:cNvGrpSpPr/>
            <p:nvPr/>
          </p:nvGrpSpPr>
          <p:grpSpPr>
            <a:xfrm>
              <a:off x="4681712" y="2603535"/>
              <a:ext cx="3556187" cy="2120831"/>
              <a:chOff x="4672054" y="3128863"/>
              <a:chExt cx="3556187" cy="2120831"/>
            </a:xfrm>
          </p:grpSpPr>
          <p:grpSp>
            <p:nvGrpSpPr>
              <p:cNvPr id="162" name="组合 185"/>
              <p:cNvGrpSpPr/>
              <p:nvPr/>
            </p:nvGrpSpPr>
            <p:grpSpPr>
              <a:xfrm>
                <a:off x="5180752" y="3128863"/>
                <a:ext cx="3047489" cy="775307"/>
                <a:chOff x="5432483" y="2589096"/>
                <a:chExt cx="3047489" cy="775307"/>
              </a:xfrm>
            </p:grpSpPr>
            <p:sp>
              <p:nvSpPr>
                <p:cNvPr id="1049186" name="弧形 187"/>
                <p:cNvSpPr/>
                <p:nvPr/>
              </p:nvSpPr>
              <p:spPr>
                <a:xfrm flipH="1">
                  <a:off x="5432483" y="2592537"/>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61" name="直接连接符 188"/>
                <p:cNvCxnSpPr>
                  <a:cxnSpLocks/>
                </p:cNvCxnSpPr>
                <p:nvPr/>
              </p:nvCxnSpPr>
              <p:spPr>
                <a:xfrm>
                  <a:off x="5876332" y="2589096"/>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762" name="直接连接符 186"/>
              <p:cNvCxnSpPr>
                <a:cxnSpLocks/>
                <a:endCxn id="1049186" idx="2"/>
              </p:cNvCxnSpPr>
              <p:nvPr/>
            </p:nvCxnSpPr>
            <p:spPr>
              <a:xfrm flipV="1">
                <a:off x="4672054" y="3376406"/>
                <a:ext cx="540120" cy="1873288"/>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3" name="组合 168"/>
            <p:cNvGrpSpPr/>
            <p:nvPr/>
          </p:nvGrpSpPr>
          <p:grpSpPr>
            <a:xfrm>
              <a:off x="4686331" y="3299018"/>
              <a:ext cx="3551568" cy="1442615"/>
              <a:chOff x="4676673" y="3824346"/>
              <a:chExt cx="3551568" cy="1442615"/>
            </a:xfrm>
          </p:grpSpPr>
          <p:grpSp>
            <p:nvGrpSpPr>
              <p:cNvPr id="164" name="组合 181"/>
              <p:cNvGrpSpPr/>
              <p:nvPr/>
            </p:nvGrpSpPr>
            <p:grpSpPr>
              <a:xfrm>
                <a:off x="4676673" y="3824346"/>
                <a:ext cx="1300404" cy="1442615"/>
                <a:chOff x="4676673" y="3824346"/>
                <a:chExt cx="1300404" cy="1442615"/>
              </a:xfrm>
            </p:grpSpPr>
            <p:sp>
              <p:nvSpPr>
                <p:cNvPr id="1049187" name="弧形 183"/>
                <p:cNvSpPr/>
                <p:nvPr/>
              </p:nvSpPr>
              <p:spPr>
                <a:xfrm flipH="1">
                  <a:off x="5079005" y="3824346"/>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63" name="直接连接符 184"/>
                <p:cNvCxnSpPr>
                  <a:cxnSpLocks/>
                  <a:endCxn id="1049187" idx="2"/>
                </p:cNvCxnSpPr>
                <p:nvPr/>
              </p:nvCxnSpPr>
              <p:spPr>
                <a:xfrm flipV="1">
                  <a:off x="4676673" y="4068448"/>
                  <a:ext cx="433754" cy="1198513"/>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764" name="直接连接符 182"/>
              <p:cNvCxnSpPr>
                <a:cxnSpLocks/>
              </p:cNvCxnSpPr>
              <p:nvPr/>
            </p:nvCxnSpPr>
            <p:spPr>
              <a:xfrm>
                <a:off x="5517508" y="3824346"/>
                <a:ext cx="2710733"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65" name="组合 169"/>
            <p:cNvGrpSpPr/>
            <p:nvPr/>
          </p:nvGrpSpPr>
          <p:grpSpPr>
            <a:xfrm>
              <a:off x="4710953" y="3997762"/>
              <a:ext cx="3526946" cy="775307"/>
              <a:chOff x="4701295" y="4523090"/>
              <a:chExt cx="3526946" cy="775307"/>
            </a:xfrm>
          </p:grpSpPr>
          <p:grpSp>
            <p:nvGrpSpPr>
              <p:cNvPr id="166" name="组合 177"/>
              <p:cNvGrpSpPr/>
              <p:nvPr/>
            </p:nvGrpSpPr>
            <p:grpSpPr>
              <a:xfrm>
                <a:off x="4875992" y="4523090"/>
                <a:ext cx="3352249" cy="775307"/>
                <a:chOff x="5274946" y="3134177"/>
                <a:chExt cx="3352249" cy="775307"/>
              </a:xfrm>
            </p:grpSpPr>
            <p:sp>
              <p:nvSpPr>
                <p:cNvPr id="1049188" name="弧形 179"/>
                <p:cNvSpPr/>
                <p:nvPr/>
              </p:nvSpPr>
              <p:spPr>
                <a:xfrm flipH="1">
                  <a:off x="5274946" y="3137618"/>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765" name="直接连接符 180"/>
                <p:cNvCxnSpPr>
                  <a:cxnSpLocks/>
                </p:cNvCxnSpPr>
                <p:nvPr/>
              </p:nvCxnSpPr>
              <p:spPr>
                <a:xfrm>
                  <a:off x="5718795" y="3134177"/>
                  <a:ext cx="290840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766" name="直接连接符 178"/>
              <p:cNvCxnSpPr>
                <a:cxnSpLocks/>
                <a:endCxn id="1049188" idx="2"/>
              </p:cNvCxnSpPr>
              <p:nvPr/>
            </p:nvCxnSpPr>
            <p:spPr>
              <a:xfrm flipV="1">
                <a:off x="4701295" y="4770633"/>
                <a:ext cx="206119" cy="482502"/>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145767" name="直接箭头连接符 170"/>
            <p:cNvCxnSpPr>
              <a:cxnSpLocks/>
            </p:cNvCxnSpPr>
            <p:nvPr/>
          </p:nvCxnSpPr>
          <p:spPr>
            <a:xfrm>
              <a:off x="4671748" y="4728373"/>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89" name="文本框 171"/>
            <p:cNvSpPr txBox="1"/>
            <p:nvPr/>
          </p:nvSpPr>
          <p:spPr>
            <a:xfrm>
              <a:off x="7862644" y="4724366"/>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DS</a:t>
              </a:r>
              <a:endParaRPr altLang="en-US" b="1" dirty="0" sz="2400" lang="zh-CN">
                <a:latin typeface="Arial" panose="020B0604020202020204" pitchFamily="34" charset="0"/>
                <a:cs typeface="Arial" panose="020B0604020202020204" pitchFamily="34" charset="0"/>
              </a:endParaRPr>
            </a:p>
          </p:txBody>
        </p:sp>
        <p:cxnSp>
          <p:nvCxnSpPr>
            <p:cNvPr id="3145768" name="直接箭头连接符 172"/>
            <p:cNvCxnSpPr>
              <a:cxnSpLocks/>
            </p:cNvCxnSpPr>
            <p:nvPr/>
          </p:nvCxnSpPr>
          <p:spPr>
            <a:xfrm flipV="1">
              <a:off x="4671748" y="1538524"/>
              <a:ext cx="0" cy="3196776"/>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90" name="文本框 173"/>
            <p:cNvSpPr txBox="1"/>
            <p:nvPr/>
          </p:nvSpPr>
          <p:spPr>
            <a:xfrm>
              <a:off x="4250951" y="1385551"/>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D</a:t>
              </a:r>
              <a:endParaRPr altLang="en-US" b="1" dirty="0" sz="2400" lang="zh-CN">
                <a:latin typeface="Arial" panose="020B0604020202020204" pitchFamily="34" charset="0"/>
                <a:cs typeface="Arial" panose="020B0604020202020204" pitchFamily="34" charset="0"/>
              </a:endParaRPr>
            </a:p>
          </p:txBody>
        </p:sp>
        <p:sp>
          <p:nvSpPr>
            <p:cNvPr id="1049191" name="矩形 174"/>
            <p:cNvSpPr/>
            <p:nvPr/>
          </p:nvSpPr>
          <p:spPr>
            <a:xfrm>
              <a:off x="7553041" y="2163950"/>
              <a:ext cx="727074" cy="472440"/>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GS1 </a:t>
              </a:r>
              <a:endParaRPr altLang="en-US" dirty="0" sz="2000" lang="zh-CN"/>
            </a:p>
          </p:txBody>
        </p:sp>
        <p:sp>
          <p:nvSpPr>
            <p:cNvPr id="1049192" name="矩形 175"/>
            <p:cNvSpPr/>
            <p:nvPr/>
          </p:nvSpPr>
          <p:spPr>
            <a:xfrm>
              <a:off x="7580944" y="2863161"/>
              <a:ext cx="879243"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GSQ </a:t>
              </a:r>
              <a:endParaRPr altLang="en-US" dirty="0" sz="2000" lang="zh-CN"/>
            </a:p>
          </p:txBody>
        </p:sp>
        <p:sp>
          <p:nvSpPr>
            <p:cNvPr id="1049193" name="矩形 176"/>
            <p:cNvSpPr/>
            <p:nvPr/>
          </p:nvSpPr>
          <p:spPr>
            <a:xfrm>
              <a:off x="7594897" y="3585570"/>
              <a:ext cx="727074" cy="472439"/>
            </a:xfrm>
            <a:prstGeom prst="rect"/>
          </p:spPr>
          <p:txBody>
            <a:bodyPr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GS3 </a:t>
              </a:r>
              <a:endParaRPr altLang="en-US" dirty="0" sz="2000" lang="zh-CN"/>
            </a:p>
          </p:txBody>
        </p:sp>
      </p:grpSp>
      <p:sp>
        <p:nvSpPr>
          <p:cNvPr id="1049194" name="文本框 194"/>
          <p:cNvSpPr txBox="1"/>
          <p:nvPr/>
        </p:nvSpPr>
        <p:spPr>
          <a:xfrm>
            <a:off x="662599" y="5464235"/>
            <a:ext cx="7694730" cy="891540"/>
          </a:xfrm>
          <a:prstGeom prst="rect"/>
          <a:noFill/>
        </p:spPr>
        <p:txBody>
          <a:bodyPr rtlCol="0" wrap="square">
            <a:spAutoFit/>
          </a:bodyPr>
          <a:p>
            <a:pPr algn="just"/>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GSQ</a:t>
            </a:r>
            <a:r>
              <a:rPr altLang="zh-CN" b="1" dirty="0" sz="2400" lang="en-US" smtClean="0">
                <a:latin typeface="Arial" panose="020B0604020202020204" pitchFamily="34" charset="0"/>
                <a:cs typeface="Arial" panose="020B0604020202020204" pitchFamily="34" charset="0"/>
              </a:rPr>
              <a:t>&lt;0: Self-biased circuit is suitable for JFET and depleted MOSFET</a:t>
            </a:r>
            <a:endParaRPr altLang="en-US" b="1"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5754"/>
                                        </p:tgtEl>
                                        <p:attrNameLst>
                                          <p:attrName>style.visibility</p:attrName>
                                        </p:attrNameLst>
                                      </p:cBhvr>
                                      <p:to>
                                        <p:strVal val="visible"/>
                                      </p:to>
                                    </p:set>
                                    <p:animEffect transition="in" filter="wipe(down)">
                                      <p:cBhvr>
                                        <p:cTn dur="500" id="7"/>
                                        <p:tgtEl>
                                          <p:spTgt spid="314575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180"/>
                                        </p:tgtEl>
                                        <p:attrNameLst>
                                          <p:attrName>style.visibility</p:attrName>
                                        </p:attrNameLst>
                                      </p:cBhvr>
                                      <p:to>
                                        <p:strVal val="visible"/>
                                      </p:to>
                                    </p:set>
                                    <p:animEffect transition="in" filter="wipe(down)">
                                      <p:cBhvr>
                                        <p:cTn dur="500" id="12"/>
                                        <p:tgtEl>
                                          <p:spTgt spid="104918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3145756"/>
                                        </p:tgtEl>
                                        <p:attrNameLst>
                                          <p:attrName>style.visibility</p:attrName>
                                        </p:attrNameLst>
                                      </p:cBhvr>
                                      <p:to>
                                        <p:strVal val="visible"/>
                                      </p:to>
                                    </p:set>
                                    <p:animEffect transition="in" filter="wipe(down)">
                                      <p:cBhvr>
                                        <p:cTn dur="500" id="17"/>
                                        <p:tgtEl>
                                          <p:spTgt spid="3145756"/>
                                        </p:tgtEl>
                                      </p:cBhvr>
                                    </p:animEffect>
                                  </p:childTnLst>
                                </p:cTn>
                              </p:par>
                              <p:par>
                                <p:cTn fill="hold" grpId="0" id="18" nodeType="withEffect" presetClass="entr" presetID="22" presetSubtype="4">
                                  <p:stCondLst>
                                    <p:cond delay="0"/>
                                  </p:stCondLst>
                                  <p:childTnLst>
                                    <p:set>
                                      <p:cBhvr>
                                        <p:cTn dur="1" fill="hold" id="19">
                                          <p:stCondLst>
                                            <p:cond delay="0"/>
                                          </p:stCondLst>
                                        </p:cTn>
                                        <p:tgtEl>
                                          <p:spTgt spid="1049176"/>
                                        </p:tgtEl>
                                        <p:attrNameLst>
                                          <p:attrName>style.visibility</p:attrName>
                                        </p:attrNameLst>
                                      </p:cBhvr>
                                      <p:to>
                                        <p:strVal val="visible"/>
                                      </p:to>
                                    </p:set>
                                    <p:animEffect transition="in" filter="wipe(down)">
                                      <p:cBhvr>
                                        <p:cTn dur="500" id="20"/>
                                        <p:tgtEl>
                                          <p:spTgt spid="1049176"/>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22" presetSubtype="4">
                                  <p:stCondLst>
                                    <p:cond delay="0"/>
                                  </p:stCondLst>
                                  <p:childTnLst>
                                    <p:set>
                                      <p:cBhvr>
                                        <p:cTn dur="1" fill="hold" id="24">
                                          <p:stCondLst>
                                            <p:cond delay="0"/>
                                          </p:stCondLst>
                                        </p:cTn>
                                        <p:tgtEl>
                                          <p:spTgt spid="3145755"/>
                                        </p:tgtEl>
                                        <p:attrNameLst>
                                          <p:attrName>style.visibility</p:attrName>
                                        </p:attrNameLst>
                                      </p:cBhvr>
                                      <p:to>
                                        <p:strVal val="visible"/>
                                      </p:to>
                                    </p:set>
                                    <p:animEffect transition="in" filter="wipe(down)">
                                      <p:cBhvr>
                                        <p:cTn dur="500" id="25"/>
                                        <p:tgtEl>
                                          <p:spTgt spid="3145755"/>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22" presetSubtype="4">
                                  <p:stCondLst>
                                    <p:cond delay="0"/>
                                  </p:stCondLst>
                                  <p:childTnLst>
                                    <p:set>
                                      <p:cBhvr>
                                        <p:cTn dur="1" fill="hold" id="29">
                                          <p:stCondLst>
                                            <p:cond delay="0"/>
                                          </p:stCondLst>
                                        </p:cTn>
                                        <p:tgtEl>
                                          <p:spTgt spid="3145753"/>
                                        </p:tgtEl>
                                        <p:attrNameLst>
                                          <p:attrName>style.visibility</p:attrName>
                                        </p:attrNameLst>
                                      </p:cBhvr>
                                      <p:to>
                                        <p:strVal val="visible"/>
                                      </p:to>
                                    </p:set>
                                    <p:animEffect transition="in" filter="wipe(down)">
                                      <p:cBhvr>
                                        <p:cTn dur="500" id="30"/>
                                        <p:tgtEl>
                                          <p:spTgt spid="3145753"/>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181"/>
                                        </p:tgtEl>
                                        <p:attrNameLst>
                                          <p:attrName>style.visibility</p:attrName>
                                        </p:attrNameLst>
                                      </p:cBhvr>
                                      <p:to>
                                        <p:strVal val="visible"/>
                                      </p:to>
                                    </p:set>
                                    <p:animEffect transition="in" filter="wipe(down)">
                                      <p:cBhvr>
                                        <p:cTn dur="500" id="35"/>
                                        <p:tgtEl>
                                          <p:spTgt spid="1049181"/>
                                        </p:tgtEl>
                                      </p:cBhvr>
                                    </p:animEffect>
                                  </p:childTnLst>
                                </p:cTn>
                              </p:par>
                            </p:childTnLst>
                          </p:cTn>
                        </p:par>
                      </p:childTnLst>
                    </p:cTn>
                  </p:par>
                  <p:par>
                    <p:cTn fill="hold" id="36">
                      <p:stCondLst>
                        <p:cond delay="indefinite"/>
                      </p:stCondLst>
                      <p:childTnLst>
                        <p:par>
                          <p:cTn fill="hold" id="37">
                            <p:stCondLst>
                              <p:cond delay="0"/>
                            </p:stCondLst>
                            <p:childTnLst>
                              <p:par>
                                <p:cTn fill="hold" id="38" nodeType="clickEffect" presetClass="entr" presetID="22" presetSubtype="4">
                                  <p:stCondLst>
                                    <p:cond delay="0"/>
                                  </p:stCondLst>
                                  <p:childTnLst>
                                    <p:set>
                                      <p:cBhvr>
                                        <p:cTn dur="1" fill="hold" id="39">
                                          <p:stCondLst>
                                            <p:cond delay="0"/>
                                          </p:stCondLst>
                                        </p:cTn>
                                        <p:tgtEl>
                                          <p:spTgt spid="3145757"/>
                                        </p:tgtEl>
                                        <p:attrNameLst>
                                          <p:attrName>style.visibility</p:attrName>
                                        </p:attrNameLst>
                                      </p:cBhvr>
                                      <p:to>
                                        <p:strVal val="visible"/>
                                      </p:to>
                                    </p:set>
                                    <p:animEffect transition="in" filter="wipe(down)">
                                      <p:cBhvr>
                                        <p:cTn dur="500" id="40"/>
                                        <p:tgtEl>
                                          <p:spTgt spid="3145757"/>
                                        </p:tgtEl>
                                      </p:cBhvr>
                                    </p:animEffect>
                                  </p:childTnLst>
                                </p:cTn>
                              </p:par>
                              <p:par>
                                <p:cTn fill="hold" grpId="0" id="41" nodeType="withEffect" presetClass="entr" presetID="22" presetSubtype="4">
                                  <p:stCondLst>
                                    <p:cond delay="0"/>
                                  </p:stCondLst>
                                  <p:childTnLst>
                                    <p:set>
                                      <p:cBhvr>
                                        <p:cTn dur="1" fill="hold" id="42">
                                          <p:stCondLst>
                                            <p:cond delay="0"/>
                                          </p:stCondLst>
                                        </p:cTn>
                                        <p:tgtEl>
                                          <p:spTgt spid="1049178"/>
                                        </p:tgtEl>
                                        <p:attrNameLst>
                                          <p:attrName>style.visibility</p:attrName>
                                        </p:attrNameLst>
                                      </p:cBhvr>
                                      <p:to>
                                        <p:strVal val="visible"/>
                                      </p:to>
                                    </p:set>
                                    <p:animEffect transition="in" filter="wipe(down)">
                                      <p:cBhvr>
                                        <p:cTn dur="500" id="43"/>
                                        <p:tgtEl>
                                          <p:spTgt spid="1049178"/>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49194"/>
                                        </p:tgtEl>
                                        <p:attrNameLst>
                                          <p:attrName>style.visibility</p:attrName>
                                        </p:attrNameLst>
                                      </p:cBhvr>
                                      <p:to>
                                        <p:strVal val="visible"/>
                                      </p:to>
                                    </p:set>
                                    <p:animEffect transition="in" filter="wipe(down)">
                                      <p:cBhvr>
                                        <p:cTn dur="500" id="48"/>
                                        <p:tgtEl>
                                          <p:spTgt spid="1049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6" grpId="0"/>
      <p:bldP spid="1049178" grpId="0"/>
      <p:bldP spid="1049180" grpId="0"/>
      <p:bldP spid="1049181" grpId="0"/>
      <p:bldP spid="10491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91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96" name="文本框 138"/>
          <p:cNvSpPr txBox="1">
            <a:spLocks noChangeAspect="1" noMove="1" noResize="1" noRot="1" noAdjustHandles="1" noEditPoints="1" noChangeArrowheads="1" noChangeShapeType="1" noTextEdit="1"/>
          </p:cNvSpPr>
          <p:nvPr/>
        </p:nvSpPr>
        <p:spPr>
          <a:xfrm>
            <a:off x="325637" y="872539"/>
            <a:ext cx="1339822" cy="369332"/>
          </a:xfrm>
          <a:prstGeom prst="rect"/>
          <a:blipFill>
            <a:blip xmlns:r="http://schemas.openxmlformats.org/officeDocument/2006/relationships" r:embed="rId1"/>
            <a:stretch>
              <a:fillRect b="-14754"/>
            </a:stretch>
          </a:blipFill>
        </p:spPr>
        <p:txBody>
          <a:bodyPr/>
          <a:p>
            <a:r>
              <a:rPr altLang="en-US" lang="zh-CN">
                <a:noFill/>
              </a:rPr>
              <a:t> </a:t>
            </a:r>
          </a:p>
        </p:txBody>
      </p:sp>
      <p:sp>
        <p:nvSpPr>
          <p:cNvPr id="1049197" name="文本框 139"/>
          <p:cNvSpPr txBox="1">
            <a:spLocks noChangeAspect="1" noMove="1" noResize="1" noRot="1" noAdjustHandles="1" noEditPoints="1" noChangeArrowheads="1" noChangeShapeType="1" noTextEdit="1"/>
          </p:cNvSpPr>
          <p:nvPr/>
        </p:nvSpPr>
        <p:spPr>
          <a:xfrm>
            <a:off x="1709646" y="877610"/>
            <a:ext cx="1311385" cy="396840"/>
          </a:xfrm>
          <a:prstGeom prst="rect"/>
          <a:blipFill>
            <a:blip xmlns:r="http://schemas.openxmlformats.org/officeDocument/2006/relationships" r:embed="rId2"/>
            <a:stretch>
              <a:fillRect l="-4630" r="-3704" b="-24615"/>
            </a:stretch>
          </a:blipFill>
        </p:spPr>
        <p:txBody>
          <a:bodyPr/>
          <a:p>
            <a:r>
              <a:rPr altLang="en-US" lang="zh-CN">
                <a:noFill/>
              </a:rPr>
              <a:t> </a:t>
            </a:r>
          </a:p>
        </p:txBody>
      </p:sp>
      <p:grpSp>
        <p:nvGrpSpPr>
          <p:cNvPr id="168" name="组合 7"/>
          <p:cNvGrpSpPr/>
          <p:nvPr/>
        </p:nvGrpSpPr>
        <p:grpSpPr>
          <a:xfrm>
            <a:off x="295353" y="1357185"/>
            <a:ext cx="2574867" cy="3944937"/>
            <a:chOff x="295353" y="1357185"/>
            <a:chExt cx="2574867" cy="3944937"/>
          </a:xfrm>
        </p:grpSpPr>
        <p:grpSp>
          <p:nvGrpSpPr>
            <p:cNvPr id="169" name="组合 11"/>
            <p:cNvGrpSpPr/>
            <p:nvPr/>
          </p:nvGrpSpPr>
          <p:grpSpPr>
            <a:xfrm>
              <a:off x="295353" y="1357185"/>
              <a:ext cx="2574867" cy="3944937"/>
              <a:chOff x="182105" y="1357185"/>
              <a:chExt cx="2574867" cy="3944937"/>
            </a:xfrm>
          </p:grpSpPr>
          <p:grpSp>
            <p:nvGrpSpPr>
              <p:cNvPr id="170" name="组合 93"/>
              <p:cNvGrpSpPr/>
              <p:nvPr/>
            </p:nvGrpSpPr>
            <p:grpSpPr>
              <a:xfrm>
                <a:off x="355997" y="1357185"/>
                <a:ext cx="2400975" cy="3944937"/>
                <a:chOff x="3693258" y="996865"/>
                <a:chExt cx="2400975" cy="3944937"/>
              </a:xfrm>
            </p:grpSpPr>
            <p:grpSp>
              <p:nvGrpSpPr>
                <p:cNvPr id="171" name="组合 94"/>
                <p:cNvGrpSpPr/>
                <p:nvPr/>
              </p:nvGrpSpPr>
              <p:grpSpPr>
                <a:xfrm>
                  <a:off x="3693258" y="996865"/>
                  <a:ext cx="2359249" cy="3944937"/>
                  <a:chOff x="3693258" y="996865"/>
                  <a:chExt cx="2359249" cy="3944937"/>
                </a:xfrm>
              </p:grpSpPr>
              <p:grpSp>
                <p:nvGrpSpPr>
                  <p:cNvPr id="172" name="Group 229"/>
                  <p:cNvGrpSpPr/>
                  <p:nvPr/>
                </p:nvGrpSpPr>
                <p:grpSpPr bwMode="auto">
                  <a:xfrm>
                    <a:off x="4115747" y="996865"/>
                    <a:ext cx="1936760" cy="3944937"/>
                    <a:chOff x="3483" y="619"/>
                    <a:chExt cx="1220" cy="2485"/>
                  </a:xfrm>
                </p:grpSpPr>
                <p:sp>
                  <p:nvSpPr>
                    <p:cNvPr id="1049198"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199"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00" name="Rectangle 178"/>
                    <p:cNvSpPr>
                      <a:spLocks noChangeArrowheads="1"/>
                    </p:cNvSpPr>
                    <p:nvPr/>
                  </p:nvSpPr>
                  <p:spPr bwMode="auto">
                    <a:xfrm>
                      <a:off x="3483"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01" name="Line 179"/>
                    <p:cNvSpPr>
                      <a:spLocks noChangeShapeType="1"/>
                    </p:cNvSpPr>
                    <p:nvPr/>
                  </p:nvSpPr>
                  <p:spPr bwMode="auto">
                    <a:xfrm flipV="1">
                      <a:off x="3536"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02" name="Line 180"/>
                    <p:cNvSpPr>
                      <a:spLocks noChangeShapeType="1"/>
                    </p:cNvSpPr>
                    <p:nvPr/>
                  </p:nvSpPr>
                  <p:spPr bwMode="auto">
                    <a:xfrm flipV="1">
                      <a:off x="3534"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03" name="Line 181"/>
                    <p:cNvSpPr>
                      <a:spLocks noChangeShapeType="1"/>
                    </p:cNvSpPr>
                    <p:nvPr/>
                  </p:nvSpPr>
                  <p:spPr bwMode="auto">
                    <a:xfrm>
                      <a:off x="3534" y="2960"/>
                      <a:ext cx="61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04"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05"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06"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07" name="Line 185"/>
                    <p:cNvSpPr>
                      <a:spLocks noChangeShapeType="1"/>
                    </p:cNvSpPr>
                    <p:nvPr/>
                  </p:nvSpPr>
                  <p:spPr bwMode="auto">
                    <a:xfrm>
                      <a:off x="4140" y="1860"/>
                      <a:ext cx="0" cy="46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08" name="Line 186"/>
                    <p:cNvSpPr>
                      <a:spLocks noChangeShapeType="1"/>
                    </p:cNvSpPr>
                    <p:nvPr/>
                  </p:nvSpPr>
                  <p:spPr bwMode="auto">
                    <a:xfrm>
                      <a:off x="4145" y="1309"/>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09"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10" name="Rectangle 188"/>
                    <p:cNvSpPr>
                      <a:spLocks noChangeArrowheads="1"/>
                    </p:cNvSpPr>
                    <p:nvPr/>
                  </p:nvSpPr>
                  <p:spPr bwMode="auto">
                    <a:xfrm>
                      <a:off x="4091" y="970"/>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11" name="Line 189"/>
                    <p:cNvSpPr>
                      <a:spLocks noChangeShapeType="1"/>
                    </p:cNvSpPr>
                    <p:nvPr/>
                  </p:nvSpPr>
                  <p:spPr bwMode="auto">
                    <a:xfrm>
                      <a:off x="4142" y="799"/>
                      <a:ext cx="0" cy="17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12" name="Line 190"/>
                    <p:cNvSpPr>
                      <a:spLocks noChangeShapeType="1"/>
                    </p:cNvSpPr>
                    <p:nvPr/>
                  </p:nvSpPr>
                  <p:spPr bwMode="auto">
                    <a:xfrm>
                      <a:off x="3534" y="1863"/>
                      <a:ext cx="420"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17"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3" spid="_x0000_s3132" imgH="215640" imgW="380880" progId="Equation.3">
                            <p:embed/>
                          </p:oleObj>
                        </mc:Choice>
                        <mc:Fallback>
                          <p:oleObj name="Equation" r:id="rId3" spid="" imgH="215640" imgW="380880" progId="Equation.3">
                            <p:embed/>
                            <p:pic>
                              <p:nvPicPr>
                                <p:cNvPr id="2097183" name="Object 194"/>
                                <p:cNvPicPr>
                                  <a:picLocks noChangeAspect="1" noChangeArrowheads="1"/>
                                </p:cNvPicPr>
                                <p:nvPr/>
                              </p:nvPicPr>
                              <p:blipFill>
                                <a:blip xmlns:r="http://schemas.openxmlformats.org/officeDocument/2006/relationships" r:embed="rId4">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18"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5" spid="_x0000_s3133" imgH="164880" imgW="152280" progId="Equation.3">
                            <p:embed/>
                          </p:oleObj>
                        </mc:Choice>
                        <mc:Fallback>
                          <p:oleObj name="Equation" r:id="rId5" spid="" imgH="164880" imgW="152280" progId="Equation.3">
                            <p:embed/>
                            <p:pic>
                              <p:nvPicPr>
                                <p:cNvPr id="2097184" name="Object 195"/>
                                <p:cNvPicPr>
                                  <a:picLocks noChangeAspect="1" noChangeArrowheads="1"/>
                                </p:cNvPicPr>
                                <p:nvPr/>
                              </p:nvPicPr>
                              <p:blipFill>
                                <a:blip xmlns:r="http://schemas.openxmlformats.org/officeDocument/2006/relationships" r:embed="rId6">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213"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214" name="文本框 104"/>
                  <p:cNvSpPr txBox="1">
                    <a:spLocks noChangeAspect="1" noMove="1" noResize="1" noRot="1" noAdjustHandles="1" noEditPoints="1" noChangeArrowheads="1" noChangeShapeType="1" noTextEdit="1"/>
                  </p:cNvSpPr>
                  <p:nvPr/>
                </p:nvSpPr>
                <p:spPr>
                  <a:xfrm>
                    <a:off x="3693258" y="3614712"/>
                    <a:ext cx="429348" cy="369332"/>
                  </a:xfrm>
                  <a:prstGeom prst="rect"/>
                  <a:blipFill>
                    <a:blip xmlns:r="http://schemas.openxmlformats.org/officeDocument/2006/relationships" r:embed="rId7"/>
                    <a:stretch>
                      <a:fillRect l="-17143" r="-7143" b="-14754"/>
                    </a:stretch>
                  </a:blipFill>
                </p:spPr>
                <p:txBody>
                  <a:bodyPr/>
                  <a:p>
                    <a:r>
                      <a:rPr altLang="en-US" lang="zh-CN">
                        <a:noFill/>
                      </a:rPr>
                      <a:t> </a:t>
                    </a:r>
                  </a:p>
                </p:txBody>
              </p:sp>
              <p:sp>
                <p:nvSpPr>
                  <p:cNvPr id="1049215" name="文本框 105"/>
                  <p:cNvSpPr txBox="1">
                    <a:spLocks noChangeAspect="1" noMove="1" noResize="1" noRot="1" noAdjustHandles="1" noEditPoints="1" noChangeArrowheads="1" noChangeShapeType="1" noTextEdit="1"/>
                  </p:cNvSpPr>
                  <p:nvPr/>
                </p:nvSpPr>
                <p:spPr>
                  <a:xfrm>
                    <a:off x="4710158" y="3838458"/>
                    <a:ext cx="398634" cy="369332"/>
                  </a:xfrm>
                  <a:prstGeom prst="rect"/>
                  <a:blipFill>
                    <a:blip xmlns:r="http://schemas.openxmlformats.org/officeDocument/2006/relationships" r:embed="rId8"/>
                    <a:stretch>
                      <a:fillRect l="-18462" r="-9231" b="-16667"/>
                    </a:stretch>
                  </a:blipFill>
                </p:spPr>
                <p:txBody>
                  <a:bodyPr/>
                  <a:p>
                    <a:r>
                      <a:rPr altLang="en-US" lang="zh-CN">
                        <a:noFill/>
                      </a:rPr>
                      <a:t> </a:t>
                    </a:r>
                  </a:p>
                </p:txBody>
              </p:sp>
              <p:sp>
                <p:nvSpPr>
                  <p:cNvPr id="1049216" name="文本框 106"/>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217" name="文本框 107"/>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218" name="文本框 108"/>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219" name="椭圆 109"/>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20" name="文本框 95"/>
                <p:cNvSpPr txBox="1">
                  <a:spLocks noChangeAspect="1" noMove="1" noResize="1" noRot="1" noAdjustHandles="1" noEditPoints="1" noChangeArrowheads="1" noChangeShapeType="1" noTextEdit="1"/>
                </p:cNvSpPr>
                <p:nvPr/>
              </p:nvSpPr>
              <p:spPr>
                <a:xfrm>
                  <a:off x="5301580" y="1076756"/>
                  <a:ext cx="792653" cy="369332"/>
                </a:xfrm>
                <a:prstGeom prst="rect"/>
                <a:blipFill>
                  <a:blip xmlns:r="http://schemas.openxmlformats.org/officeDocument/2006/relationships" r:embed="rId9"/>
                  <a:stretch>
                    <a:fillRect l="-7692" r="-3077" b="-16667"/>
                  </a:stretch>
                </a:blipFill>
              </p:spPr>
              <p:txBody>
                <a:bodyPr/>
                <a:p>
                  <a:r>
                    <a:rPr altLang="en-US" lang="zh-CN">
                      <a:noFill/>
                    </a:rPr>
                    <a:t> </a:t>
                  </a:r>
                </a:p>
              </p:txBody>
            </p:sp>
            <p:sp>
              <p:nvSpPr>
                <p:cNvPr id="1049221" name="文本框 99"/>
                <p:cNvSpPr txBox="1">
                  <a:spLocks noChangeAspect="1" noMove="1" noResize="1" noRot="1" noAdjustHandles="1" noEditPoints="1" noChangeArrowheads="1" noChangeShapeType="1" noTextEdit="1"/>
                </p:cNvSpPr>
                <p:nvPr/>
              </p:nvSpPr>
              <p:spPr>
                <a:xfrm>
                  <a:off x="4684328" y="1578272"/>
                  <a:ext cx="437749" cy="369332"/>
                </a:xfrm>
                <a:prstGeom prst="rect"/>
                <a:blipFill>
                  <a:blip xmlns:r="http://schemas.openxmlformats.org/officeDocument/2006/relationships" r:embed="rId10"/>
                  <a:stretch>
                    <a:fillRect l="-16901" r="-5634" b="-13115"/>
                  </a:stretch>
                </a:blipFill>
              </p:spPr>
              <p:txBody>
                <a:bodyPr/>
                <a:p>
                  <a:r>
                    <a:rPr altLang="en-US" lang="zh-CN">
                      <a:noFill/>
                    </a:rPr>
                    <a:t> </a:t>
                  </a:r>
                </a:p>
              </p:txBody>
            </p:sp>
          </p:grpSp>
          <p:grpSp>
            <p:nvGrpSpPr>
              <p:cNvPr id="173" name="组合 6"/>
              <p:cNvGrpSpPr/>
              <p:nvPr/>
            </p:nvGrpSpPr>
            <p:grpSpPr>
              <a:xfrm>
                <a:off x="2066243" y="2140914"/>
                <a:ext cx="454652" cy="477962"/>
                <a:chOff x="1999131" y="1755021"/>
                <a:chExt cx="454652" cy="477962"/>
              </a:xfrm>
            </p:grpSpPr>
            <p:cxnSp>
              <p:nvCxnSpPr>
                <p:cNvPr id="3145769" name="直接箭头连接符 111"/>
                <p:cNvCxnSpPr>
                  <a:cxnSpLocks/>
                </p:cNvCxnSpPr>
                <p:nvPr/>
              </p:nvCxnSpPr>
              <p:spPr>
                <a:xfrm flipH="1">
                  <a:off x="1999131" y="181922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222" name="文本框 116"/>
                <p:cNvSpPr txBox="1">
                  <a:spLocks noChangeAspect="1" noMove="1" noResize="1" noRot="1" noAdjustHandles="1" noEditPoints="1" noChangeArrowheads="1" noChangeShapeType="1" noTextEdit="1"/>
                </p:cNvSpPr>
                <p:nvPr/>
              </p:nvSpPr>
              <p:spPr>
                <a:xfrm>
                  <a:off x="2021472" y="1755021"/>
                  <a:ext cx="432311" cy="396840"/>
                </a:xfrm>
                <a:prstGeom prst="rect"/>
                <a:blipFill>
                  <a:blip xmlns:r="http://schemas.openxmlformats.org/officeDocument/2006/relationships" r:embed="rId11"/>
                  <a:stretch>
                    <a:fillRect l="-23944" r="-22535" b="-26154"/>
                  </a:stretch>
                </a:blipFill>
              </p:spPr>
              <p:txBody>
                <a:bodyPr/>
                <a:p>
                  <a:r>
                    <a:rPr altLang="en-US" lang="zh-CN">
                      <a:noFill/>
                    </a:rPr>
                    <a:t> </a:t>
                  </a:r>
                </a:p>
              </p:txBody>
            </p:sp>
          </p:grpSp>
          <p:grpSp>
            <p:nvGrpSpPr>
              <p:cNvPr id="174" name="组合 2"/>
              <p:cNvGrpSpPr/>
              <p:nvPr/>
            </p:nvGrpSpPr>
            <p:grpSpPr>
              <a:xfrm>
                <a:off x="182105" y="3466972"/>
                <a:ext cx="498085" cy="413754"/>
                <a:chOff x="81436" y="3081079"/>
                <a:chExt cx="498085" cy="413754"/>
              </a:xfrm>
            </p:grpSpPr>
            <p:cxnSp>
              <p:nvCxnSpPr>
                <p:cNvPr id="3145770" name="直接箭头连接符 133"/>
                <p:cNvCxnSpPr>
                  <a:cxnSpLocks/>
                </p:cNvCxnSpPr>
                <p:nvPr/>
              </p:nvCxnSpPr>
              <p:spPr>
                <a:xfrm flipH="1" flipV="1">
                  <a:off x="538541" y="308107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223" name="文本框 134"/>
                <p:cNvSpPr txBox="1">
                  <a:spLocks noChangeAspect="1" noMove="1" noResize="1" noRot="1" noAdjustHandles="1" noEditPoints="1" noChangeArrowheads="1" noChangeShapeType="1" noTextEdit="1"/>
                </p:cNvSpPr>
                <p:nvPr/>
              </p:nvSpPr>
              <p:spPr>
                <a:xfrm>
                  <a:off x="81436" y="3081079"/>
                  <a:ext cx="498085" cy="396840"/>
                </a:xfrm>
                <a:prstGeom prst="rect"/>
                <a:blipFill>
                  <a:blip xmlns:r="http://schemas.openxmlformats.org/officeDocument/2006/relationships" r:embed="rId12"/>
                  <a:stretch>
                    <a:fillRect l="-13415" r="-10976" b="-24615"/>
                  </a:stretch>
                </a:blipFill>
              </p:spPr>
              <p:txBody>
                <a:bodyPr/>
                <a:p>
                  <a:r>
                    <a:rPr altLang="en-US" lang="zh-CN">
                      <a:noFill/>
                    </a:rPr>
                    <a:t> </a:t>
                  </a:r>
                </a:p>
              </p:txBody>
            </p:sp>
          </p:grpSp>
          <p:grpSp>
            <p:nvGrpSpPr>
              <p:cNvPr id="175" name="组合 135"/>
              <p:cNvGrpSpPr/>
              <p:nvPr/>
            </p:nvGrpSpPr>
            <p:grpSpPr>
              <a:xfrm>
                <a:off x="2041177" y="3454209"/>
                <a:ext cx="493176" cy="477962"/>
                <a:chOff x="1999131" y="1755021"/>
                <a:chExt cx="493176" cy="477962"/>
              </a:xfrm>
            </p:grpSpPr>
            <p:cxnSp>
              <p:nvCxnSpPr>
                <p:cNvPr id="3145771" name="直接箭头连接符 136"/>
                <p:cNvCxnSpPr>
                  <a:cxnSpLocks/>
                </p:cNvCxnSpPr>
                <p:nvPr/>
              </p:nvCxnSpPr>
              <p:spPr>
                <a:xfrm flipH="1">
                  <a:off x="1999131" y="181922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224" name="文本框 137"/>
                <p:cNvSpPr txBox="1">
                  <a:spLocks noChangeAspect="1" noMove="1" noResize="1" noRot="1" noAdjustHandles="1" noEditPoints="1" noChangeArrowheads="1" noChangeShapeType="1" noTextEdit="1"/>
                </p:cNvSpPr>
                <p:nvPr/>
              </p:nvSpPr>
              <p:spPr>
                <a:xfrm>
                  <a:off x="2021472" y="1755021"/>
                  <a:ext cx="470835" cy="396840"/>
                </a:xfrm>
                <a:prstGeom prst="rect"/>
                <a:blipFill>
                  <a:blip xmlns:r="http://schemas.openxmlformats.org/officeDocument/2006/relationships" r:embed="rId13"/>
                  <a:stretch>
                    <a:fillRect l="-14286" r="-12987" b="-24615"/>
                  </a:stretch>
                </a:blipFill>
              </p:spPr>
              <p:txBody>
                <a:bodyPr/>
                <a:p>
                  <a:r>
                    <a:rPr altLang="en-US" lang="zh-CN">
                      <a:noFill/>
                    </a:rPr>
                    <a:t> </a:t>
                  </a:r>
                </a:p>
              </p:txBody>
            </p:sp>
          </p:grpSp>
        </p:grpSp>
        <p:sp>
          <p:nvSpPr>
            <p:cNvPr id="1049225" name="文本框 140"/>
            <p:cNvSpPr txBox="1">
              <a:spLocks noChangeAspect="1" noMove="1" noResize="1" noRot="1" noAdjustHandles="1" noEditPoints="1" noChangeArrowheads="1" noChangeShapeType="1" noTextEdit="1"/>
            </p:cNvSpPr>
            <p:nvPr/>
          </p:nvSpPr>
          <p:spPr>
            <a:xfrm>
              <a:off x="1265688" y="3438481"/>
              <a:ext cx="597728" cy="330603"/>
            </a:xfrm>
            <a:prstGeom prst="rect"/>
            <a:blipFill>
              <a:blip xmlns:r="http://schemas.openxmlformats.org/officeDocument/2006/relationships" r:embed="rId14"/>
              <a:stretch>
                <a:fillRect l="-10204" r="-8163" b="-27778"/>
              </a:stretch>
            </a:blipFill>
          </p:spPr>
          <p:txBody>
            <a:bodyPr/>
            <a:p>
              <a:r>
                <a:rPr altLang="en-US" lang="zh-CN">
                  <a:noFill/>
                </a:rPr>
                <a:t> </a:t>
              </a:r>
            </a:p>
          </p:txBody>
        </p:sp>
        <p:sp>
          <p:nvSpPr>
            <p:cNvPr id="1049226" name="文本框 142"/>
            <p:cNvSpPr txBox="1">
              <a:spLocks noChangeAspect="1" noMove="1" noResize="1" noRot="1" noAdjustHandles="1" noEditPoints="1" noChangeArrowheads="1" noChangeShapeType="1" noTextEdit="1"/>
            </p:cNvSpPr>
            <p:nvPr/>
          </p:nvSpPr>
          <p:spPr>
            <a:xfrm>
              <a:off x="2239527" y="2996669"/>
              <a:ext cx="607346" cy="330603"/>
            </a:xfrm>
            <a:prstGeom prst="rect"/>
            <a:blipFill>
              <a:blip xmlns:r="http://schemas.openxmlformats.org/officeDocument/2006/relationships" r:embed="rId15"/>
              <a:stretch>
                <a:fillRect l="-9000" r="-8000" b="-27778"/>
              </a:stretch>
            </a:blipFill>
          </p:spPr>
          <p:txBody>
            <a:bodyPr/>
            <a:p>
              <a:r>
                <a:rPr altLang="en-US" lang="zh-CN">
                  <a:noFill/>
                </a:rPr>
                <a:t> </a:t>
              </a:r>
            </a:p>
          </p:txBody>
        </p:sp>
      </p:grpSp>
      <p:sp>
        <p:nvSpPr>
          <p:cNvPr id="1049227" name="文本框 143"/>
          <p:cNvSpPr txBox="1"/>
          <p:nvPr/>
        </p:nvSpPr>
        <p:spPr>
          <a:xfrm>
            <a:off x="3620361" y="903725"/>
            <a:ext cx="5037536"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2) Approximation method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估算法</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49228" name="文本框 148"/>
          <p:cNvSpPr txBox="1"/>
          <p:nvPr/>
        </p:nvSpPr>
        <p:spPr>
          <a:xfrm>
            <a:off x="3944944" y="1484875"/>
            <a:ext cx="2643724"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Input circuit:</a:t>
            </a:r>
            <a:endParaRPr altLang="en-US" b="1" dirty="0" sz="2400" lang="zh-CN">
              <a:latin typeface="Arial" panose="020B0604020202020204" pitchFamily="34" charset="0"/>
              <a:cs typeface="Arial" panose="020B0604020202020204" pitchFamily="34" charset="0"/>
            </a:endParaRPr>
          </a:p>
        </p:txBody>
      </p:sp>
      <p:sp>
        <p:nvSpPr>
          <p:cNvPr id="1049229" name="文本框 149"/>
          <p:cNvSpPr txBox="1">
            <a:spLocks noChangeAspect="1" noMove="1" noResize="1" noRot="1" noAdjustHandles="1" noEditPoints="1" noChangeArrowheads="1" noChangeShapeType="1" noTextEdit="1"/>
          </p:cNvSpPr>
          <p:nvPr/>
        </p:nvSpPr>
        <p:spPr>
          <a:xfrm>
            <a:off x="4499227" y="2060432"/>
            <a:ext cx="2424766" cy="396840"/>
          </a:xfrm>
          <a:prstGeom prst="rect"/>
          <a:blipFill>
            <a:blip xmlns:r="http://schemas.openxmlformats.org/officeDocument/2006/relationships" r:embed="rId16"/>
            <a:stretch>
              <a:fillRect l="-2513" r="-2764" b="-24615"/>
            </a:stretch>
          </a:blipFill>
        </p:spPr>
        <p:txBody>
          <a:bodyPr/>
          <a:p>
            <a:r>
              <a:rPr altLang="en-US" lang="zh-CN">
                <a:noFill/>
              </a:rPr>
              <a:t> </a:t>
            </a:r>
          </a:p>
        </p:txBody>
      </p:sp>
      <p:sp>
        <p:nvSpPr>
          <p:cNvPr id="1049230" name="文本框 53"/>
          <p:cNvSpPr txBox="1">
            <a:spLocks noChangeAspect="1" noMove="1" noResize="1" noRot="1" noAdjustHandles="1" noEditPoints="1" noChangeArrowheads="1" noChangeShapeType="1" noTextEdit="1"/>
          </p:cNvSpPr>
          <p:nvPr/>
        </p:nvSpPr>
        <p:spPr>
          <a:xfrm>
            <a:off x="4291676" y="2546555"/>
            <a:ext cx="3694906" cy="809902"/>
          </a:xfrm>
          <a:prstGeom prst="rect"/>
          <a:blipFill>
            <a:blip xmlns:r="http://schemas.openxmlformats.org/officeDocument/2006/relationships" r:embed="rId17"/>
            <a:stretch>
              <a:fillRect/>
            </a:stretch>
          </a:blipFill>
        </p:spPr>
        <p:txBody>
          <a:bodyPr/>
          <a:p>
            <a:r>
              <a:rPr altLang="en-US" lang="zh-CN">
                <a:noFill/>
              </a:rPr>
              <a:t> </a:t>
            </a:r>
          </a:p>
        </p:txBody>
      </p:sp>
      <p:sp>
        <p:nvSpPr>
          <p:cNvPr id="1049231" name="左大括号 54"/>
          <p:cNvSpPr/>
          <p:nvPr/>
        </p:nvSpPr>
        <p:spPr>
          <a:xfrm>
            <a:off x="4213490" y="2180276"/>
            <a:ext cx="95324" cy="936592"/>
          </a:xfrm>
          <a:prstGeom prst="leftBrace">
            <a:avLst>
              <a:gd name="adj1" fmla="val 1008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nvGrpSpPr>
          <p:cNvPr id="176" name="组合 5"/>
          <p:cNvGrpSpPr/>
          <p:nvPr/>
        </p:nvGrpSpPr>
        <p:grpSpPr>
          <a:xfrm>
            <a:off x="4203203" y="3378138"/>
            <a:ext cx="1421934" cy="489621"/>
            <a:chOff x="4199009" y="3674310"/>
            <a:chExt cx="1421934" cy="489621"/>
          </a:xfrm>
        </p:grpSpPr>
        <p:sp>
          <p:nvSpPr>
            <p:cNvPr id="1049232" name="右箭头 1"/>
            <p:cNvSpPr/>
            <p:nvPr/>
          </p:nvSpPr>
          <p:spPr>
            <a:xfrm>
              <a:off x="4199009" y="3769084"/>
              <a:ext cx="515923" cy="30007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3" name="矩形 4"/>
            <p:cNvSpPr>
              <a:spLocks noChangeAspect="1" noMove="1" noResize="1" noRot="1" noAdjustHandles="1" noEditPoints="1" noChangeArrowheads="1" noChangeShapeType="1" noTextEdit="1"/>
            </p:cNvSpPr>
            <p:nvPr/>
          </p:nvSpPr>
          <p:spPr>
            <a:xfrm>
              <a:off x="4886511" y="3674310"/>
              <a:ext cx="734432" cy="489621"/>
            </a:xfrm>
            <a:prstGeom prst="rect"/>
            <a:blipFill>
              <a:blip xmlns:r="http://schemas.openxmlformats.org/officeDocument/2006/relationships" r:embed="rId18"/>
              <a:stretch>
                <a:fillRect b="-11250"/>
              </a:stretch>
            </a:blipFill>
          </p:spPr>
          <p:txBody>
            <a:bodyPr/>
            <a:p>
              <a:r>
                <a:rPr altLang="en-US" lang="zh-CN">
                  <a:noFill/>
                </a:rPr>
                <a:t> </a:t>
              </a:r>
            </a:p>
          </p:txBody>
        </p:sp>
      </p:grpSp>
      <p:sp>
        <p:nvSpPr>
          <p:cNvPr id="1049234" name="文本框 59"/>
          <p:cNvSpPr txBox="1"/>
          <p:nvPr/>
        </p:nvSpPr>
        <p:spPr>
          <a:xfrm>
            <a:off x="3944944" y="3983644"/>
            <a:ext cx="2643724"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Output circuit:</a:t>
            </a:r>
            <a:endParaRPr altLang="en-US" b="1" dirty="0" sz="2400" lang="zh-CN">
              <a:latin typeface="Arial" panose="020B0604020202020204" pitchFamily="34" charset="0"/>
              <a:cs typeface="Arial" panose="020B0604020202020204" pitchFamily="34" charset="0"/>
            </a:endParaRPr>
          </a:p>
        </p:txBody>
      </p:sp>
      <p:sp>
        <p:nvSpPr>
          <p:cNvPr id="1049235" name="文本框 60"/>
          <p:cNvSpPr txBox="1">
            <a:spLocks noChangeAspect="1" noMove="1" noResize="1" noRot="1" noAdjustHandles="1" noEditPoints="1" noChangeArrowheads="1" noChangeShapeType="1" noTextEdit="1"/>
          </p:cNvSpPr>
          <p:nvPr/>
        </p:nvSpPr>
        <p:spPr>
          <a:xfrm>
            <a:off x="4036885" y="4699517"/>
            <a:ext cx="3751283" cy="396840"/>
          </a:xfrm>
          <a:prstGeom prst="rect"/>
          <a:blipFill>
            <a:blip xmlns:r="http://schemas.openxmlformats.org/officeDocument/2006/relationships" r:embed="rId19"/>
            <a:stretch>
              <a:fillRect l="-1299" r="-974" b="-26154"/>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0">
            <p14:nvContentPartPr>
              <p14:cNvPr id="1049236" name=""/>
              <p14:cNvContentPartPr/>
              <p14:nvPr/>
            </p14:nvContentPartPr>
            <p14:xfrm>
              <a:off x="4167038" y="2494677"/>
              <a:ext cx="4019391" cy="1027326"/>
            </p14:xfrm>
          </p:contentPart>
        </mc:Choice>
        <mc:Fallback>
          <p:sp>
            <p:nvSpPr>
              <p:cNvPr id="1049236" name=""/>
              <p:cNvSpPr/>
              <p:nvPr/>
            </p:nvSpPr>
            <p:spPr>
              <a:xfrm>
                <a:off x="4167038" y="2494677"/>
                <a:ext cx="4019391" cy="1027326"/>
              </a:xfrm>
            </p:spPr>
          </p:sp>
        </mc:Fallback>
      </mc:AlternateContent>
      <mc:AlternateContent xmlns:mc="http://schemas.openxmlformats.org/markup-compatibility/2006">
        <mc:Choice xmlns:p14="http://schemas.microsoft.com/office/powerpoint/2010/main" Requires="p14">
          <p:contentPart p14:bwMode="auto" r:id="rId21">
            <p14:nvContentPartPr>
              <p14:cNvPr id="1049237" name=""/>
              <p14:cNvContentPartPr/>
              <p14:nvPr/>
            </p14:nvContentPartPr>
            <p14:xfrm>
              <a:off x="8111016" y="2051039"/>
              <a:ext cx="208542" cy="819538"/>
            </p14:xfrm>
          </p:contentPart>
        </mc:Choice>
        <mc:Fallback>
          <p:sp>
            <p:nvSpPr>
              <p:cNvPr id="1049237" name=""/>
              <p:cNvSpPr/>
              <p:nvPr/>
            </p:nvSpPr>
            <p:spPr>
              <a:xfrm>
                <a:off x="8111016" y="2051039"/>
                <a:ext cx="208542" cy="819538"/>
              </a:xfrm>
            </p:spPr>
          </p:sp>
        </mc:Fallback>
      </mc:AlternateContent>
      <mc:AlternateContent xmlns:mc="http://schemas.openxmlformats.org/markup-compatibility/2006">
        <mc:Choice xmlns:p14="http://schemas.microsoft.com/office/powerpoint/2010/main" Requires="p14">
          <p:contentPart p14:bwMode="auto" r:id="rId22">
            <p14:nvContentPartPr>
              <p14:cNvPr id="1049238" name=""/>
              <p14:cNvContentPartPr/>
              <p14:nvPr/>
            </p14:nvContentPartPr>
            <p14:xfrm>
              <a:off x="8273416" y="2075098"/>
              <a:ext cx="244761" cy="923322"/>
            </p14:xfrm>
          </p:contentPart>
        </mc:Choice>
        <mc:Fallback>
          <p:sp>
            <p:nvSpPr>
              <p:cNvPr id="1049238" name=""/>
              <p:cNvSpPr/>
              <p:nvPr/>
            </p:nvSpPr>
            <p:spPr>
              <a:xfrm>
                <a:off x="8273416" y="2075098"/>
                <a:ext cx="244761" cy="923322"/>
              </a:xfrm>
            </p:spPr>
          </p:sp>
        </mc:Fallback>
      </mc:AlternateContent>
      <mc:AlternateContent xmlns:mc="http://schemas.openxmlformats.org/markup-compatibility/2006">
        <mc:Choice xmlns:p14="http://schemas.microsoft.com/office/powerpoint/2010/main" Requires="p14">
          <p:contentPart p14:bwMode="auto" r:id="rId23">
            <p14:nvContentPartPr>
              <p14:cNvPr id="1049239" name=""/>
              <p14:cNvContentPartPr/>
              <p14:nvPr/>
            </p14:nvContentPartPr>
            <p14:xfrm>
              <a:off x="7947819" y="2296119"/>
              <a:ext cx="495000" cy="575008"/>
            </p14:xfrm>
          </p:contentPart>
        </mc:Choice>
        <mc:Fallback>
          <p:sp>
            <p:nvSpPr>
              <p:cNvPr id="1049239" name=""/>
              <p:cNvSpPr/>
              <p:nvPr/>
            </p:nvSpPr>
            <p:spPr>
              <a:xfrm>
                <a:off x="7947819" y="2296119"/>
                <a:ext cx="495000" cy="575008"/>
              </a:xfrm>
            </p:spPr>
          </p:sp>
        </mc:Fallback>
      </mc:AlternateContent>
      <mc:AlternateContent xmlns:mc="http://schemas.openxmlformats.org/markup-compatibility/2006">
        <mc:Choice xmlns:p14="http://schemas.microsoft.com/office/powerpoint/2010/main" Requires="p14">
          <p:contentPart p14:bwMode="auto" r:id="rId24">
            <p14:nvContentPartPr>
              <p14:cNvPr id="1049240" name=""/>
              <p14:cNvContentPartPr/>
              <p14:nvPr/>
            </p14:nvContentPartPr>
            <p14:xfrm>
              <a:off x="8014759" y="2398772"/>
              <a:ext cx="636188" cy="653388"/>
            </p14:xfrm>
          </p:contentPart>
        </mc:Choice>
        <mc:Fallback>
          <p:sp>
            <p:nvSpPr>
              <p:cNvPr id="1049240" name=""/>
              <p:cNvSpPr/>
              <p:nvPr/>
            </p:nvSpPr>
            <p:spPr>
              <a:xfrm>
                <a:off x="8014759" y="2398772"/>
                <a:ext cx="636188" cy="653388"/>
              </a:xfrm>
            </p:spPr>
          </p:sp>
        </mc:Fallback>
      </mc:AlternateContent>
      <mc:AlternateContent xmlns:mc="http://schemas.openxmlformats.org/markup-compatibility/2006">
        <mc:Choice xmlns:p14="http://schemas.microsoft.com/office/powerpoint/2010/main" Requires="p14">
          <p:contentPart p14:bwMode="auto" r:id="rId25">
            <p14:nvContentPartPr>
              <p14:cNvPr id="1049241" name=""/>
              <p14:cNvContentPartPr/>
              <p14:nvPr/>
            </p14:nvContentPartPr>
            <p14:xfrm>
              <a:off x="8071440" y="2284928"/>
              <a:ext cx="540486" cy="652785"/>
            </p14:xfrm>
          </p:contentPart>
        </mc:Choice>
        <mc:Fallback>
          <p:sp>
            <p:nvSpPr>
              <p:cNvPr id="1049241" name=""/>
              <p:cNvSpPr/>
              <p:nvPr/>
            </p:nvSpPr>
            <p:spPr>
              <a:xfrm>
                <a:off x="8071440" y="2284928"/>
                <a:ext cx="540486" cy="65278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29"/>
                                        </p:tgtEl>
                                        <p:attrNameLst>
                                          <p:attrName>style.visibility</p:attrName>
                                        </p:attrNameLst>
                                      </p:cBhvr>
                                      <p:to>
                                        <p:strVal val="visible"/>
                                      </p:to>
                                    </p:set>
                                    <p:animEffect transition="in" filter="wipe(down)">
                                      <p:cBhvr>
                                        <p:cTn dur="500" id="7"/>
                                        <p:tgtEl>
                                          <p:spTgt spid="104922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231"/>
                                        </p:tgtEl>
                                        <p:attrNameLst>
                                          <p:attrName>style.visibility</p:attrName>
                                        </p:attrNameLst>
                                      </p:cBhvr>
                                      <p:to>
                                        <p:strVal val="visible"/>
                                      </p:to>
                                    </p:set>
                                    <p:animEffect transition="in" filter="wipe(down)">
                                      <p:cBhvr>
                                        <p:cTn dur="500" id="10"/>
                                        <p:tgtEl>
                                          <p:spTgt spid="104923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230"/>
                                        </p:tgtEl>
                                        <p:attrNameLst>
                                          <p:attrName>style.visibility</p:attrName>
                                        </p:attrNameLst>
                                      </p:cBhvr>
                                      <p:to>
                                        <p:strVal val="visible"/>
                                      </p:to>
                                    </p:set>
                                    <p:animEffect transition="in" filter="wipe(down)">
                                      <p:cBhvr>
                                        <p:cTn dur="500" id="15"/>
                                        <p:tgtEl>
                                          <p:spTgt spid="1049230"/>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176"/>
                                        </p:tgtEl>
                                        <p:attrNameLst>
                                          <p:attrName>style.visibility</p:attrName>
                                        </p:attrNameLst>
                                      </p:cBhvr>
                                      <p:to>
                                        <p:strVal val="visible"/>
                                      </p:to>
                                    </p:set>
                                    <p:animEffect transition="in" filter="wipe(down)">
                                      <p:cBhvr>
                                        <p:cTn dur="500" id="20"/>
                                        <p:tgtEl>
                                          <p:spTgt spid="176"/>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234"/>
                                        </p:tgtEl>
                                        <p:attrNameLst>
                                          <p:attrName>style.visibility</p:attrName>
                                        </p:attrNameLst>
                                      </p:cBhvr>
                                      <p:to>
                                        <p:strVal val="visible"/>
                                      </p:to>
                                    </p:set>
                                    <p:animEffect transition="in" filter="wipe(down)">
                                      <p:cBhvr>
                                        <p:cTn dur="500" id="25"/>
                                        <p:tgtEl>
                                          <p:spTgt spid="1049234"/>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9235"/>
                                        </p:tgtEl>
                                        <p:attrNameLst>
                                          <p:attrName>style.visibility</p:attrName>
                                        </p:attrNameLst>
                                      </p:cBhvr>
                                      <p:to>
                                        <p:strVal val="visible"/>
                                      </p:to>
                                    </p:set>
                                    <p:animEffect transition="in" filter="wipe(down)">
                                      <p:cBhvr>
                                        <p:cTn dur="500" id="28"/>
                                        <p:tgtEl>
                                          <p:spTgt spid="1049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9" grpId="0"/>
      <p:bldP spid="1049230" grpId="0"/>
      <p:bldP spid="1049231" grpId="0" animBg="1"/>
      <p:bldP spid="1049234" grpId="0"/>
      <p:bldP spid="10492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pic>
        <p:nvPicPr>
          <p:cNvPr id="2097187" name="图片 200"/>
          <p:cNvPicPr>
            <a:picLocks noChangeAspect="1"/>
          </p:cNvPicPr>
          <p:nvPr/>
        </p:nvPicPr>
        <p:blipFill>
          <a:blip xmlns:r="http://schemas.openxmlformats.org/officeDocument/2006/relationships" r:embed="rId1"/>
          <a:stretch>
            <a:fillRect/>
          </a:stretch>
        </p:blipFill>
        <p:spPr>
          <a:xfrm>
            <a:off x="35708" y="373934"/>
            <a:ext cx="1429935" cy="1175664"/>
          </a:xfrm>
          <a:prstGeom prst="rect"/>
        </p:spPr>
      </p:pic>
      <p:sp>
        <p:nvSpPr>
          <p:cNvPr id="10492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43" name="Rectangle 2"/>
          <p:cNvSpPr>
            <a:spLocks noChangeArrowheads="1"/>
          </p:cNvSpPr>
          <p:nvPr/>
        </p:nvSpPr>
        <p:spPr bwMode="auto">
          <a:xfrm>
            <a:off x="1242248" y="335113"/>
            <a:ext cx="7584252" cy="1424939"/>
          </a:xfrm>
          <a:prstGeom prst="rect"/>
          <a:noFill/>
          <a:ln>
            <a:noFill/>
          </a:ln>
          <a:effectLst/>
        </p:spPr>
        <p:txBody>
          <a:bodyPr wrap="square">
            <a:spAutoFit/>
          </a:bodyPr>
          <a:p>
            <a:pPr fontAlgn="base">
              <a:spcBef>
                <a:spcPct val="50000"/>
              </a:spcBef>
              <a:spcAft>
                <a:spcPct val="0"/>
              </a:spcAft>
            </a:pPr>
            <a:r>
              <a:rPr altLang="zh-CN" b="1" dirty="0" sz="2400" kumimoji="1" lang="en-US" smtClean="0">
                <a:latin typeface="Arial" panose="020B0604020202020204" pitchFamily="34" charset="0"/>
                <a:cs typeface="Arial" panose="020B0604020202020204" pitchFamily="34" charset="0"/>
              </a:rPr>
              <a:t>Q1:</a:t>
            </a:r>
            <a:r>
              <a:rPr altLang="en-US" b="1" dirty="0" sz="2400" kumimoji="1" lang="zh-CN" smtClean="0">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As shown in the figure, </a:t>
            </a:r>
            <a:r>
              <a:rPr altLang="zh-CN" b="1" dirty="0" sz="2400" i="1" kumimoji="1" lang="en-US" smtClean="0">
                <a:latin typeface="Arial" panose="020B0604020202020204" pitchFamily="34" charset="0"/>
                <a:cs typeface="Arial" panose="020B0604020202020204" pitchFamily="34" charset="0"/>
              </a:rPr>
              <a:t>V</a:t>
            </a:r>
            <a:r>
              <a:rPr altLang="zh-CN" baseline="-25000" b="1" dirty="0" sz="2400" kumimoji="1" lang="en-US" smtClean="0">
                <a:latin typeface="Arial" panose="020B0604020202020204" pitchFamily="34" charset="0"/>
                <a:cs typeface="Arial" panose="020B0604020202020204" pitchFamily="34" charset="0"/>
              </a:rPr>
              <a:t>DD</a:t>
            </a:r>
            <a:r>
              <a:rPr altLang="zh-CN" b="1" dirty="0" sz="2400" kumimoji="1" lang="en-US" smtClean="0">
                <a:latin typeface="Arial" panose="020B0604020202020204" pitchFamily="34" charset="0"/>
                <a:cs typeface="Arial" panose="020B0604020202020204" pitchFamily="34" charset="0"/>
              </a:rPr>
              <a:t>=18V,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D</a:t>
            </a:r>
            <a:r>
              <a:rPr altLang="zh-CN" b="1" dirty="0" sz="2400" kumimoji="1" lang="en-US" smtClean="0">
                <a:latin typeface="Arial" panose="020B0604020202020204" pitchFamily="34" charset="0"/>
                <a:cs typeface="Arial" panose="020B0604020202020204" pitchFamily="34" charset="0"/>
              </a:rPr>
              <a:t>=3kΩ,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S</a:t>
            </a:r>
            <a:r>
              <a:rPr altLang="zh-CN" b="1" dirty="0" sz="2400" kumimoji="1" lang="en-US" smtClean="0">
                <a:latin typeface="Arial" panose="020B0604020202020204" pitchFamily="34" charset="0"/>
                <a:cs typeface="Arial" panose="020B0604020202020204" pitchFamily="34" charset="0"/>
              </a:rPr>
              <a:t>=1kΩ and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G</a:t>
            </a:r>
            <a:r>
              <a:rPr altLang="zh-CN" b="1" dirty="0" sz="2400" kumimoji="1" lang="en-US" smtClean="0">
                <a:latin typeface="Arial" panose="020B0604020202020204" pitchFamily="34" charset="0"/>
                <a:cs typeface="Arial" panose="020B0604020202020204" pitchFamily="34" charset="0"/>
              </a:rPr>
              <a:t>=1MΩ. FET</a:t>
            </a:r>
            <a:r>
              <a:rPr altLang="en-US" b="1" dirty="0" sz="2400" kumimoji="1" lang="zh-CN" smtClean="0">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has </a:t>
            </a:r>
            <a:r>
              <a:rPr altLang="zh-CN" b="1" dirty="0" sz="2400" i="1" kumimoji="1" lang="en-US" smtClean="0">
                <a:latin typeface="Arial" panose="020B0604020202020204" pitchFamily="34" charset="0"/>
                <a:cs typeface="Arial" panose="020B0604020202020204" pitchFamily="34" charset="0"/>
              </a:rPr>
              <a:t>I</a:t>
            </a:r>
            <a:r>
              <a:rPr altLang="zh-CN" baseline="-25000" b="1" dirty="0" sz="2400" kumimoji="1" lang="en-US" smtClean="0">
                <a:latin typeface="Arial" panose="020B0604020202020204" pitchFamily="34" charset="0"/>
                <a:cs typeface="Arial" panose="020B0604020202020204" pitchFamily="34" charset="0"/>
              </a:rPr>
              <a:t>DSS</a:t>
            </a:r>
            <a:r>
              <a:rPr altLang="zh-CN" b="1" dirty="0" sz="2400" kumimoji="1" lang="en-US" smtClean="0">
                <a:latin typeface="Arial" panose="020B0604020202020204" pitchFamily="34" charset="0"/>
                <a:cs typeface="Arial" panose="020B0604020202020204" pitchFamily="34" charset="0"/>
              </a:rPr>
              <a:t>=7mA</a:t>
            </a:r>
            <a:r>
              <a:rPr altLang="en-US" b="1" dirty="0" sz="2400" kumimoji="1" lang="zh-CN">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and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GS(off</a:t>
            </a:r>
            <a:r>
              <a:rPr altLang="zh-CN" baseline="-25000" b="1" dirty="0" sz="2400" kumimoji="1" lang="en-US">
                <a:latin typeface="Arial" panose="020B0604020202020204" pitchFamily="34" charset="0"/>
                <a:cs typeface="Arial" panose="020B0604020202020204" pitchFamily="34" charset="0"/>
              </a:rPr>
              <a:t>)</a:t>
            </a:r>
            <a:r>
              <a:rPr altLang="zh-CN" b="1" dirty="0" sz="2400" kumimoji="1" lang="en-US">
                <a:latin typeface="Arial" panose="020B0604020202020204" pitchFamily="34" charset="0"/>
                <a:cs typeface="Arial" panose="020B0604020202020204" pitchFamily="34" charset="0"/>
              </a:rPr>
              <a:t>=</a:t>
            </a:r>
            <a:r>
              <a:rPr altLang="en-US" b="1" dirty="0" sz="2400" kumimoji="1" lang="zh-CN">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8V. Ask: the value of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GSQ</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I</a:t>
            </a:r>
            <a:r>
              <a:rPr altLang="zh-CN" baseline="-25000" b="1" dirty="0" sz="2400" kumimoji="1" lang="en-US" smtClean="0">
                <a:latin typeface="Arial" panose="020B0604020202020204" pitchFamily="34" charset="0"/>
                <a:cs typeface="Arial" panose="020B0604020202020204" pitchFamily="34" charset="0"/>
              </a:rPr>
              <a:t>DQ</a:t>
            </a:r>
            <a:r>
              <a:rPr altLang="en-US" b="1" dirty="0" sz="2400" kumimoji="1" lang="zh-CN">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and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DSQ</a:t>
            </a:r>
            <a:r>
              <a:rPr altLang="zh-CN" b="1" dirty="0" sz="2400" kumimoji="1" lang="en-US" smtClean="0">
                <a:latin typeface="Arial" panose="020B0604020202020204" pitchFamily="34" charset="0"/>
                <a:cs typeface="Arial" panose="020B0604020202020204" pitchFamily="34" charset="0"/>
              </a:rPr>
              <a:t>.</a:t>
            </a:r>
            <a:endParaRPr altLang="en-US" b="1" dirty="0" sz="2400" kumimoji="1" lang="zh-CN">
              <a:latin typeface="Arial" panose="020B0604020202020204" pitchFamily="34" charset="0"/>
              <a:cs typeface="Arial" panose="020B0604020202020204" pitchFamily="34" charset="0"/>
            </a:endParaRPr>
          </a:p>
        </p:txBody>
      </p:sp>
      <p:grpSp>
        <p:nvGrpSpPr>
          <p:cNvPr id="178" name="组合 110"/>
          <p:cNvGrpSpPr/>
          <p:nvPr/>
        </p:nvGrpSpPr>
        <p:grpSpPr>
          <a:xfrm>
            <a:off x="6384070" y="1544172"/>
            <a:ext cx="2574867" cy="3944937"/>
            <a:chOff x="295353" y="1357185"/>
            <a:chExt cx="2574867" cy="3944937"/>
          </a:xfrm>
        </p:grpSpPr>
        <p:grpSp>
          <p:nvGrpSpPr>
            <p:cNvPr id="179" name="组合 112"/>
            <p:cNvGrpSpPr/>
            <p:nvPr/>
          </p:nvGrpSpPr>
          <p:grpSpPr>
            <a:xfrm>
              <a:off x="295353" y="1357185"/>
              <a:ext cx="2574867" cy="3944937"/>
              <a:chOff x="182105" y="1357185"/>
              <a:chExt cx="2574867" cy="3944937"/>
            </a:xfrm>
          </p:grpSpPr>
          <p:grpSp>
            <p:nvGrpSpPr>
              <p:cNvPr id="180" name="组合 141"/>
              <p:cNvGrpSpPr/>
              <p:nvPr/>
            </p:nvGrpSpPr>
            <p:grpSpPr>
              <a:xfrm>
                <a:off x="355997" y="1357185"/>
                <a:ext cx="2400975" cy="3944937"/>
                <a:chOff x="3693258" y="996865"/>
                <a:chExt cx="2400975" cy="3944937"/>
              </a:xfrm>
            </p:grpSpPr>
            <p:grpSp>
              <p:nvGrpSpPr>
                <p:cNvPr id="181" name="组合 155"/>
                <p:cNvGrpSpPr/>
                <p:nvPr/>
              </p:nvGrpSpPr>
              <p:grpSpPr>
                <a:xfrm>
                  <a:off x="3693258" y="996865"/>
                  <a:ext cx="2359249" cy="3944937"/>
                  <a:chOff x="3693258" y="996865"/>
                  <a:chExt cx="2359249" cy="3944937"/>
                </a:xfrm>
              </p:grpSpPr>
              <p:grpSp>
                <p:nvGrpSpPr>
                  <p:cNvPr id="182" name="Group 229"/>
                  <p:cNvGrpSpPr/>
                  <p:nvPr/>
                </p:nvGrpSpPr>
                <p:grpSpPr bwMode="auto">
                  <a:xfrm>
                    <a:off x="4115747" y="996865"/>
                    <a:ext cx="1936760" cy="3944937"/>
                    <a:chOff x="3483" y="619"/>
                    <a:chExt cx="1220" cy="2485"/>
                  </a:xfrm>
                </p:grpSpPr>
                <p:sp>
                  <p:nvSpPr>
                    <p:cNvPr id="1049244" name="Line 175"/>
                    <p:cNvSpPr>
                      <a:spLocks noChangeShapeType="1"/>
                    </p:cNvSpPr>
                    <p:nvPr/>
                  </p:nvSpPr>
                  <p:spPr bwMode="auto">
                    <a:xfrm flipV="1">
                      <a:off x="3958" y="1598"/>
                      <a:ext cx="0" cy="350"/>
                    </a:xfrm>
                    <a:prstGeom prst="line"/>
                    <a:noFill/>
                    <a:ln w="38100">
                      <a:solidFill>
                        <a:schemeClr val="tx1"/>
                      </a:solidFill>
                      <a:round/>
                      <a:headEnd/>
                      <a:tailEnd/>
                    </a:ln>
                  </p:spPr>
                  <p:txBody>
                    <a:bodyPr/>
                    <a:p>
                      <a:pPr algn="ctr" fontAlgn="base">
                        <a:spcBef>
                          <a:spcPct val="0"/>
                        </a:spcBef>
                        <a:spcAft>
                          <a:spcPct val="0"/>
                        </a:spcAft>
                      </a:pPr>
                      <a:endParaRPr sz="2400" kumimoji="1" lang="en-US">
                        <a:ea typeface="楷体_GB2312" pitchFamily="49" charset="-122"/>
                      </a:endParaRPr>
                    </a:p>
                  </p:txBody>
                </p:sp>
                <p:sp>
                  <p:nvSpPr>
                    <p:cNvPr id="1049245"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46" name="Rectangle 178"/>
                    <p:cNvSpPr>
                      <a:spLocks noChangeArrowheads="1"/>
                    </p:cNvSpPr>
                    <p:nvPr/>
                  </p:nvSpPr>
                  <p:spPr bwMode="auto">
                    <a:xfrm>
                      <a:off x="3483" y="2214"/>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47" name="Line 179"/>
                    <p:cNvSpPr>
                      <a:spLocks noChangeShapeType="1"/>
                    </p:cNvSpPr>
                    <p:nvPr/>
                  </p:nvSpPr>
                  <p:spPr bwMode="auto">
                    <a:xfrm flipV="1">
                      <a:off x="3536" y="1863"/>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48" name="Line 180"/>
                    <p:cNvSpPr>
                      <a:spLocks noChangeShapeType="1"/>
                    </p:cNvSpPr>
                    <p:nvPr/>
                  </p:nvSpPr>
                  <p:spPr bwMode="auto">
                    <a:xfrm flipV="1">
                      <a:off x="3534" y="2559"/>
                      <a:ext cx="0" cy="40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49" name="Line 181"/>
                    <p:cNvSpPr>
                      <a:spLocks noChangeShapeType="1"/>
                    </p:cNvSpPr>
                    <p:nvPr/>
                  </p:nvSpPr>
                  <p:spPr bwMode="auto">
                    <a:xfrm>
                      <a:off x="3534" y="2960"/>
                      <a:ext cx="611"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50"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51"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52" name="Line 184"/>
                    <p:cNvSpPr>
                      <a:spLocks noChangeShapeType="1"/>
                    </p:cNvSpPr>
                    <p:nvPr/>
                  </p:nvSpPr>
                  <p:spPr bwMode="auto">
                    <a:xfrm>
                      <a:off x="3957" y="1863"/>
                      <a:ext cx="19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53" name="Line 185"/>
                    <p:cNvSpPr>
                      <a:spLocks noChangeShapeType="1"/>
                    </p:cNvSpPr>
                    <p:nvPr/>
                  </p:nvSpPr>
                  <p:spPr bwMode="auto">
                    <a:xfrm>
                      <a:off x="4140" y="1860"/>
                      <a:ext cx="0" cy="461"/>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54" name="Line 186"/>
                    <p:cNvSpPr>
                      <a:spLocks noChangeShapeType="1"/>
                    </p:cNvSpPr>
                    <p:nvPr/>
                  </p:nvSpPr>
                  <p:spPr bwMode="auto">
                    <a:xfrm>
                      <a:off x="4145" y="1309"/>
                      <a:ext cx="0" cy="35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55" name="Line 187"/>
                    <p:cNvSpPr>
                      <a:spLocks noChangeShapeType="1"/>
                    </p:cNvSpPr>
                    <p:nvPr/>
                  </p:nvSpPr>
                  <p:spPr bwMode="auto">
                    <a:xfrm>
                      <a:off x="3967" y="1654"/>
                      <a:ext cx="19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56" name="Rectangle 188"/>
                    <p:cNvSpPr>
                      <a:spLocks noChangeArrowheads="1"/>
                    </p:cNvSpPr>
                    <p:nvPr/>
                  </p:nvSpPr>
                  <p:spPr bwMode="auto">
                    <a:xfrm>
                      <a:off x="4091" y="970"/>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9257" name="Line 189"/>
                    <p:cNvSpPr>
                      <a:spLocks noChangeShapeType="1"/>
                    </p:cNvSpPr>
                    <p:nvPr/>
                  </p:nvSpPr>
                  <p:spPr bwMode="auto">
                    <a:xfrm>
                      <a:off x="4142" y="799"/>
                      <a:ext cx="0" cy="176"/>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9258" name="Line 190"/>
                    <p:cNvSpPr>
                      <a:spLocks noChangeShapeType="1"/>
                    </p:cNvSpPr>
                    <p:nvPr/>
                  </p:nvSpPr>
                  <p:spPr bwMode="auto">
                    <a:xfrm>
                      <a:off x="3534" y="1863"/>
                      <a:ext cx="420" cy="0"/>
                    </a:xfrm>
                    <a:prstGeom prst="line"/>
                    <a:noFill/>
                    <a:ln w="38100">
                      <a:solidFill>
                        <a:schemeClr val="tx1"/>
                      </a:solidFill>
                      <a:round/>
                      <a:headEnd/>
                      <a:tailEnd type="arrow" w="med" len="med"/>
                    </a:ln>
                    <a:effectLst/>
                  </p:spPr>
                  <p:txBody>
                    <a:bodyPr anchor="ctr"/>
                    <a:p>
                      <a:pPr algn="ctr" fontAlgn="base">
                        <a:spcBef>
                          <a:spcPct val="0"/>
                        </a:spcBef>
                        <a:spcAft>
                          <a:spcPct val="0"/>
                        </a:spcAft>
                      </a:pPr>
                      <a:endParaRPr sz="2400" kumimoji="1" lang="en-US">
                        <a:ea typeface="楷体_GB2312" pitchFamily="49" charset="-122"/>
                      </a:endParaRPr>
                    </a:p>
                  </p:txBody>
                </p:sp>
                <p:graphicFrame>
                  <p:nvGraphicFramePr>
                    <p:cNvPr id="4194319"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2" spid="_x0000_s4160" imgH="215640" imgW="380880" progId="Equation.3">
                            <p:embed/>
                          </p:oleObj>
                        </mc:Choice>
                        <mc:Fallback>
                          <p:oleObj name="Equation" r:id="rId2" spid="" imgH="215640" imgW="380880" progId="Equation.3">
                            <p:embed/>
                            <p:pic>
                              <p:nvPicPr>
                                <p:cNvPr id="2097188" name="Object 194"/>
                                <p:cNvPicPr>
                                  <a:picLocks noChangeAspect="1" noChangeArrowheads="1"/>
                                </p:cNvPicPr>
                                <p:nvPr/>
                              </p:nvPicPr>
                              <p:blipFill>
                                <a:blip xmlns:r="http://schemas.openxmlformats.org/officeDocument/2006/relationships" r:embed="rId3">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20"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4" spid="_x0000_s4161" imgH="164880" imgW="152280" progId="Equation.3">
                            <p:embed/>
                          </p:oleObj>
                        </mc:Choice>
                        <mc:Fallback>
                          <p:oleObj name="Equation" r:id="rId4" spid="" imgH="164880" imgW="152280" progId="Equation.3">
                            <p:embed/>
                            <p:pic>
                              <p:nvPicPr>
                                <p:cNvPr id="2097189" name="Object 195"/>
                                <p:cNvPicPr>
                                  <a:picLocks noChangeAspect="1" noChangeArrowheads="1"/>
                                </p:cNvPicPr>
                                <p:nvPr/>
                              </p:nvPicPr>
                              <p:blipFill>
                                <a:blip xmlns:r="http://schemas.openxmlformats.org/officeDocument/2006/relationships" r:embed="rId5">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9259"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9260" name="文本框 160"/>
                  <p:cNvSpPr txBox="1">
                    <a:spLocks noChangeAspect="1" noMove="1" noResize="1" noRot="1" noAdjustHandles="1" noEditPoints="1" noChangeArrowheads="1" noChangeShapeType="1" noTextEdit="1"/>
                  </p:cNvSpPr>
                  <p:nvPr/>
                </p:nvSpPr>
                <p:spPr>
                  <a:xfrm>
                    <a:off x="3693258" y="3614712"/>
                    <a:ext cx="429348" cy="369332"/>
                  </a:xfrm>
                  <a:prstGeom prst="rect"/>
                  <a:blipFill>
                    <a:blip xmlns:r="http://schemas.openxmlformats.org/officeDocument/2006/relationships" r:embed="rId6"/>
                    <a:stretch>
                      <a:fillRect l="-17143" r="-7143" b="-16667"/>
                    </a:stretch>
                  </a:blipFill>
                </p:spPr>
                <p:txBody>
                  <a:bodyPr/>
                  <a:p>
                    <a:r>
                      <a:rPr altLang="en-US" lang="zh-CN">
                        <a:noFill/>
                      </a:rPr>
                      <a:t> </a:t>
                    </a:r>
                  </a:p>
                </p:txBody>
              </p:sp>
              <p:sp>
                <p:nvSpPr>
                  <p:cNvPr id="1049261" name="文本框 161"/>
                  <p:cNvSpPr txBox="1">
                    <a:spLocks noChangeAspect="1" noMove="1" noResize="1" noRot="1" noAdjustHandles="1" noEditPoints="1" noChangeArrowheads="1" noChangeShapeType="1" noTextEdit="1"/>
                  </p:cNvSpPr>
                  <p:nvPr/>
                </p:nvSpPr>
                <p:spPr>
                  <a:xfrm>
                    <a:off x="4710158" y="3838458"/>
                    <a:ext cx="398634" cy="369332"/>
                  </a:xfrm>
                  <a:prstGeom prst="rect"/>
                  <a:blipFill>
                    <a:blip xmlns:r="http://schemas.openxmlformats.org/officeDocument/2006/relationships" r:embed="rId7"/>
                    <a:stretch>
                      <a:fillRect l="-18462" r="-9231" b="-14754"/>
                    </a:stretch>
                  </a:blipFill>
                </p:spPr>
                <p:txBody>
                  <a:bodyPr/>
                  <a:p>
                    <a:r>
                      <a:rPr altLang="en-US" lang="zh-CN">
                        <a:noFill/>
                      </a:rPr>
                      <a:t> </a:t>
                    </a:r>
                  </a:p>
                </p:txBody>
              </p:sp>
              <p:sp>
                <p:nvSpPr>
                  <p:cNvPr id="1049262" name="文本框 162"/>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263" name="文本框 163"/>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264" name="文本框 164"/>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9265" name="椭圆 165"/>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66" name="文本框 157"/>
                <p:cNvSpPr txBox="1">
                  <a:spLocks noChangeAspect="1" noMove="1" noResize="1" noRot="1" noAdjustHandles="1" noEditPoints="1" noChangeArrowheads="1" noChangeShapeType="1" noTextEdit="1"/>
                </p:cNvSpPr>
                <p:nvPr/>
              </p:nvSpPr>
              <p:spPr>
                <a:xfrm>
                  <a:off x="5301580" y="1076756"/>
                  <a:ext cx="792653" cy="369332"/>
                </a:xfrm>
                <a:prstGeom prst="rect"/>
                <a:blipFill>
                  <a:blip xmlns:r="http://schemas.openxmlformats.org/officeDocument/2006/relationships" r:embed="rId8"/>
                  <a:stretch>
                    <a:fillRect l="-7692" r="-3077" b="-14754"/>
                  </a:stretch>
                </a:blipFill>
              </p:spPr>
              <p:txBody>
                <a:bodyPr/>
                <a:p>
                  <a:r>
                    <a:rPr altLang="en-US" lang="zh-CN">
                      <a:noFill/>
                    </a:rPr>
                    <a:t> </a:t>
                  </a:r>
                </a:p>
              </p:txBody>
            </p:sp>
            <p:sp>
              <p:nvSpPr>
                <p:cNvPr id="1049267" name="文本框 158"/>
                <p:cNvSpPr txBox="1">
                  <a:spLocks noChangeAspect="1" noMove="1" noResize="1" noRot="1" noAdjustHandles="1" noEditPoints="1" noChangeArrowheads="1" noChangeShapeType="1" noTextEdit="1"/>
                </p:cNvSpPr>
                <p:nvPr/>
              </p:nvSpPr>
              <p:spPr>
                <a:xfrm>
                  <a:off x="4684328" y="1578272"/>
                  <a:ext cx="437749" cy="369332"/>
                </a:xfrm>
                <a:prstGeom prst="rect"/>
                <a:blipFill>
                  <a:blip xmlns:r="http://schemas.openxmlformats.org/officeDocument/2006/relationships" r:embed="rId9"/>
                  <a:stretch>
                    <a:fillRect l="-15278" r="-6944" b="-16667"/>
                  </a:stretch>
                </a:blipFill>
              </p:spPr>
              <p:txBody>
                <a:bodyPr/>
                <a:p>
                  <a:r>
                    <a:rPr altLang="en-US" lang="zh-CN">
                      <a:noFill/>
                    </a:rPr>
                    <a:t> </a:t>
                  </a:r>
                </a:p>
              </p:txBody>
            </p:sp>
          </p:grpSp>
          <p:grpSp>
            <p:nvGrpSpPr>
              <p:cNvPr id="183" name="组合 144"/>
              <p:cNvGrpSpPr/>
              <p:nvPr/>
            </p:nvGrpSpPr>
            <p:grpSpPr>
              <a:xfrm>
                <a:off x="2066243" y="2140914"/>
                <a:ext cx="454652" cy="477962"/>
                <a:chOff x="1999131" y="1755021"/>
                <a:chExt cx="454652" cy="477962"/>
              </a:xfrm>
            </p:grpSpPr>
            <p:cxnSp>
              <p:nvCxnSpPr>
                <p:cNvPr id="3145772" name="直接箭头连接符 153"/>
                <p:cNvCxnSpPr>
                  <a:cxnSpLocks/>
                </p:cNvCxnSpPr>
                <p:nvPr/>
              </p:nvCxnSpPr>
              <p:spPr>
                <a:xfrm flipH="1">
                  <a:off x="1999131" y="181922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268" name="文本框 154"/>
                <p:cNvSpPr txBox="1">
                  <a:spLocks noChangeAspect="1" noMove="1" noResize="1" noRot="1" noAdjustHandles="1" noEditPoints="1" noChangeArrowheads="1" noChangeShapeType="1" noTextEdit="1"/>
                </p:cNvSpPr>
                <p:nvPr/>
              </p:nvSpPr>
              <p:spPr>
                <a:xfrm>
                  <a:off x="2021472" y="1755021"/>
                  <a:ext cx="432311" cy="396840"/>
                </a:xfrm>
                <a:prstGeom prst="rect"/>
                <a:blipFill>
                  <a:blip xmlns:r="http://schemas.openxmlformats.org/officeDocument/2006/relationships" r:embed="rId10"/>
                  <a:stretch>
                    <a:fillRect l="-25352" r="-21127" b="-24615"/>
                  </a:stretch>
                </a:blipFill>
              </p:spPr>
              <p:txBody>
                <a:bodyPr/>
                <a:p>
                  <a:r>
                    <a:rPr altLang="en-US" lang="zh-CN">
                      <a:noFill/>
                    </a:rPr>
                    <a:t> </a:t>
                  </a:r>
                </a:p>
              </p:txBody>
            </p:sp>
          </p:grpSp>
          <p:grpSp>
            <p:nvGrpSpPr>
              <p:cNvPr id="184" name="组合 145"/>
              <p:cNvGrpSpPr/>
              <p:nvPr/>
            </p:nvGrpSpPr>
            <p:grpSpPr>
              <a:xfrm>
                <a:off x="182105" y="3466972"/>
                <a:ext cx="498085" cy="413754"/>
                <a:chOff x="81436" y="3081079"/>
                <a:chExt cx="498085" cy="413754"/>
              </a:xfrm>
            </p:grpSpPr>
            <p:cxnSp>
              <p:nvCxnSpPr>
                <p:cNvPr id="3145773" name="直接箭头连接符 151"/>
                <p:cNvCxnSpPr>
                  <a:cxnSpLocks/>
                </p:cNvCxnSpPr>
                <p:nvPr/>
              </p:nvCxnSpPr>
              <p:spPr>
                <a:xfrm flipH="1" flipV="1">
                  <a:off x="538541" y="308107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9269" name="文本框 152"/>
                <p:cNvSpPr txBox="1">
                  <a:spLocks noChangeAspect="1" noMove="1" noResize="1" noRot="1" noAdjustHandles="1" noEditPoints="1" noChangeArrowheads="1" noChangeShapeType="1" noTextEdit="1"/>
                </p:cNvSpPr>
                <p:nvPr/>
              </p:nvSpPr>
              <p:spPr>
                <a:xfrm>
                  <a:off x="81436" y="3081079"/>
                  <a:ext cx="498085" cy="396840"/>
                </a:xfrm>
                <a:prstGeom prst="rect"/>
                <a:blipFill>
                  <a:blip xmlns:r="http://schemas.openxmlformats.org/officeDocument/2006/relationships" r:embed="rId11"/>
                  <a:stretch>
                    <a:fillRect l="-13415" r="-10976" b="-24242"/>
                  </a:stretch>
                </a:blipFill>
              </p:spPr>
              <p:txBody>
                <a:bodyPr/>
                <a:p>
                  <a:r>
                    <a:rPr altLang="en-US" lang="zh-CN">
                      <a:noFill/>
                    </a:rPr>
                    <a:t> </a:t>
                  </a:r>
                </a:p>
              </p:txBody>
            </p:sp>
          </p:grpSp>
        </p:grpSp>
        <p:sp>
          <p:nvSpPr>
            <p:cNvPr id="1049270" name="文本框 113"/>
            <p:cNvSpPr txBox="1">
              <a:spLocks noChangeAspect="1" noMove="1" noResize="1" noRot="1" noAdjustHandles="1" noEditPoints="1" noChangeArrowheads="1" noChangeShapeType="1" noTextEdit="1"/>
            </p:cNvSpPr>
            <p:nvPr/>
          </p:nvSpPr>
          <p:spPr>
            <a:xfrm>
              <a:off x="1265688" y="3438481"/>
              <a:ext cx="597728" cy="330603"/>
            </a:xfrm>
            <a:prstGeom prst="rect"/>
            <a:blipFill>
              <a:blip xmlns:r="http://schemas.openxmlformats.org/officeDocument/2006/relationships" r:embed="rId12"/>
              <a:stretch>
                <a:fillRect l="-9184" r="-8163" b="-27778"/>
              </a:stretch>
            </a:blipFill>
          </p:spPr>
          <p:txBody>
            <a:bodyPr/>
            <a:p>
              <a:r>
                <a:rPr altLang="en-US" lang="zh-CN">
                  <a:noFill/>
                </a:rPr>
                <a:t> </a:t>
              </a:r>
            </a:p>
          </p:txBody>
        </p:sp>
        <p:sp>
          <p:nvSpPr>
            <p:cNvPr id="1049271" name="文本框 114"/>
            <p:cNvSpPr txBox="1">
              <a:spLocks noChangeAspect="1" noMove="1" noResize="1" noRot="1" noAdjustHandles="1" noEditPoints="1" noChangeArrowheads="1" noChangeShapeType="1" noTextEdit="1"/>
            </p:cNvSpPr>
            <p:nvPr/>
          </p:nvSpPr>
          <p:spPr>
            <a:xfrm>
              <a:off x="2239527" y="2996669"/>
              <a:ext cx="607346" cy="330603"/>
            </a:xfrm>
            <a:prstGeom prst="rect"/>
            <a:blipFill>
              <a:blip xmlns:r="http://schemas.openxmlformats.org/officeDocument/2006/relationships" r:embed="rId13"/>
              <a:stretch>
                <a:fillRect l="-9000" r="-8000" b="-27778"/>
              </a:stretch>
            </a:blipFill>
          </p:spPr>
          <p:txBody>
            <a:bodyPr/>
            <a:p>
              <a:r>
                <a:rPr altLang="en-US" lang="zh-CN">
                  <a:noFill/>
                </a:rPr>
                <a:t> </a:t>
              </a:r>
            </a:p>
          </p:txBody>
        </p:sp>
      </p:grpSp>
      <p:grpSp>
        <p:nvGrpSpPr>
          <p:cNvPr id="185" name="组合 7"/>
          <p:cNvGrpSpPr/>
          <p:nvPr/>
        </p:nvGrpSpPr>
        <p:grpSpPr>
          <a:xfrm>
            <a:off x="329343" y="2245780"/>
            <a:ext cx="3694906" cy="1296025"/>
            <a:chOff x="1131093" y="2552178"/>
            <a:chExt cx="3694906" cy="1296025"/>
          </a:xfrm>
        </p:grpSpPr>
        <p:sp>
          <p:nvSpPr>
            <p:cNvPr id="1049272" name="文本框 184"/>
            <p:cNvSpPr txBox="1">
              <a:spLocks noChangeAspect="1" noMove="1" noResize="1" noRot="1" noAdjustHandles="1" noEditPoints="1" noChangeArrowheads="1" noChangeShapeType="1" noTextEdit="1"/>
            </p:cNvSpPr>
            <p:nvPr/>
          </p:nvSpPr>
          <p:spPr>
            <a:xfrm>
              <a:off x="1338644" y="2552178"/>
              <a:ext cx="2424766" cy="396840"/>
            </a:xfrm>
            <a:prstGeom prst="rect"/>
            <a:blipFill>
              <a:blip xmlns:r="http://schemas.openxmlformats.org/officeDocument/2006/relationships" r:embed="rId14"/>
              <a:stretch>
                <a:fillRect l="-2513" r="-2764" b="-24242"/>
              </a:stretch>
            </a:blipFill>
          </p:spPr>
          <p:txBody>
            <a:bodyPr/>
            <a:p>
              <a:r>
                <a:rPr altLang="en-US" lang="zh-CN">
                  <a:noFill/>
                </a:rPr>
                <a:t> </a:t>
              </a:r>
            </a:p>
          </p:txBody>
        </p:sp>
        <p:sp>
          <p:nvSpPr>
            <p:cNvPr id="1049273" name="文本框 185"/>
            <p:cNvSpPr txBox="1">
              <a:spLocks noChangeAspect="1" noMove="1" noResize="1" noRot="1" noAdjustHandles="1" noEditPoints="1" noChangeArrowheads="1" noChangeShapeType="1" noTextEdit="1"/>
            </p:cNvSpPr>
            <p:nvPr/>
          </p:nvSpPr>
          <p:spPr>
            <a:xfrm>
              <a:off x="1131093" y="3038301"/>
              <a:ext cx="3694906" cy="809902"/>
            </a:xfrm>
            <a:prstGeom prst="rect"/>
            <a:blipFill>
              <a:blip xmlns:r="http://schemas.openxmlformats.org/officeDocument/2006/relationships" r:embed="rId15"/>
              <a:stretch>
                <a:fillRect/>
              </a:stretch>
            </a:blipFill>
          </p:spPr>
          <p:txBody>
            <a:bodyPr/>
            <a:p>
              <a:r>
                <a:rPr altLang="en-US" lang="zh-CN">
                  <a:noFill/>
                </a:rPr>
                <a:t> </a:t>
              </a:r>
            </a:p>
          </p:txBody>
        </p:sp>
        <p:sp>
          <p:nvSpPr>
            <p:cNvPr id="1049274" name="左大括号 186"/>
            <p:cNvSpPr/>
            <p:nvPr/>
          </p:nvSpPr>
          <p:spPr>
            <a:xfrm>
              <a:off x="1195512" y="2646858"/>
              <a:ext cx="95324" cy="936592"/>
            </a:xfrm>
            <a:prstGeom prst="leftBrace">
              <a:avLst>
                <a:gd name="adj1" fmla="val 1008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9275" name="Rectangle 2"/>
          <p:cNvSpPr>
            <a:spLocks noChangeArrowheads="1"/>
          </p:cNvSpPr>
          <p:nvPr/>
        </p:nvSpPr>
        <p:spPr bwMode="auto">
          <a:xfrm>
            <a:off x="197957" y="1671177"/>
            <a:ext cx="1587499" cy="461665"/>
          </a:xfrm>
          <a:prstGeom prst="rect"/>
          <a:noFill/>
          <a:ln>
            <a:noFill/>
          </a:ln>
          <a:effectLst/>
        </p:spPr>
        <p:txBody>
          <a:bodyPr wrap="square">
            <a:spAutoFit/>
          </a:bodyPr>
          <a:p>
            <a:pPr fontAlgn="base">
              <a:spcBef>
                <a:spcPct val="50000"/>
              </a:spcBef>
              <a:spcAft>
                <a:spcPct val="0"/>
              </a:spcAft>
            </a:pPr>
            <a:r>
              <a:rPr altLang="zh-CN" b="1" dirty="0" sz="2400" kumimoji="1" lang="en-US" smtClean="0">
                <a:latin typeface="Arial" panose="020B0604020202020204" pitchFamily="34" charset="0"/>
                <a:cs typeface="Arial" panose="020B0604020202020204" pitchFamily="34" charset="0"/>
              </a:rPr>
              <a:t>Answer:</a:t>
            </a:r>
            <a:endParaRPr altLang="en-US" b="1" dirty="0" sz="2400" kumimoji="1" lang="zh-CN">
              <a:latin typeface="Arial" panose="020B0604020202020204" pitchFamily="34" charset="0"/>
              <a:cs typeface="Arial" panose="020B0604020202020204" pitchFamily="34" charset="0"/>
            </a:endParaRPr>
          </a:p>
        </p:txBody>
      </p:sp>
      <p:sp>
        <p:nvSpPr>
          <p:cNvPr id="1049276" name="文本框 188"/>
          <p:cNvSpPr txBox="1"/>
          <p:nvPr/>
        </p:nvSpPr>
        <p:spPr>
          <a:xfrm>
            <a:off x="1615071" y="1682887"/>
            <a:ext cx="2313022"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Input circuit:</a:t>
            </a:r>
            <a:endParaRPr altLang="en-US" b="1" dirty="0" sz="2400" lang="zh-CN">
              <a:latin typeface="Arial" panose="020B0604020202020204" pitchFamily="34" charset="0"/>
              <a:cs typeface="Arial" panose="020B0604020202020204" pitchFamily="34" charset="0"/>
            </a:endParaRPr>
          </a:p>
        </p:txBody>
      </p:sp>
      <p:grpSp>
        <p:nvGrpSpPr>
          <p:cNvPr id="186" name="组合 189"/>
          <p:cNvGrpSpPr/>
          <p:nvPr/>
        </p:nvGrpSpPr>
        <p:grpSpPr>
          <a:xfrm>
            <a:off x="3835076" y="2173055"/>
            <a:ext cx="3694906" cy="1178530"/>
            <a:chOff x="1037638" y="2556526"/>
            <a:chExt cx="3694906" cy="1178530"/>
          </a:xfrm>
        </p:grpSpPr>
        <p:sp>
          <p:nvSpPr>
            <p:cNvPr id="1049277" name="文本框 190"/>
            <p:cNvSpPr txBox="1">
              <a:spLocks noChangeAspect="1" noMove="1" noResize="1" noRot="1" noAdjustHandles="1" noEditPoints="1" noChangeArrowheads="1" noChangeShapeType="1" noTextEdit="1"/>
            </p:cNvSpPr>
            <p:nvPr/>
          </p:nvSpPr>
          <p:spPr>
            <a:xfrm>
              <a:off x="1370318" y="2556526"/>
              <a:ext cx="2095061" cy="396840"/>
            </a:xfrm>
            <a:prstGeom prst="rect"/>
            <a:blipFill>
              <a:blip xmlns:r="http://schemas.openxmlformats.org/officeDocument/2006/relationships" r:embed="rId16"/>
              <a:stretch>
                <a:fillRect l="-3207" r="-3207" b="-24242"/>
              </a:stretch>
            </a:blipFill>
          </p:spPr>
          <p:txBody>
            <a:bodyPr/>
            <a:p>
              <a:r>
                <a:rPr altLang="en-US" lang="zh-CN">
                  <a:noFill/>
                </a:rPr>
                <a:t> </a:t>
              </a:r>
            </a:p>
          </p:txBody>
        </p:sp>
        <p:sp>
          <p:nvSpPr>
            <p:cNvPr id="1049278" name="文本框 191"/>
            <p:cNvSpPr txBox="1">
              <a:spLocks noChangeAspect="1" noMove="1" noResize="1" noRot="1" noAdjustHandles="1" noEditPoints="1" noChangeArrowheads="1" noChangeShapeType="1" noTextEdit="1"/>
            </p:cNvSpPr>
            <p:nvPr/>
          </p:nvSpPr>
          <p:spPr>
            <a:xfrm>
              <a:off x="1037638" y="3035249"/>
              <a:ext cx="3694906" cy="699807"/>
            </a:xfrm>
            <a:prstGeom prst="rect"/>
            <a:blipFill>
              <a:blip xmlns:r="http://schemas.openxmlformats.org/officeDocument/2006/relationships" r:embed="rId17"/>
              <a:stretch>
                <a:fillRect/>
              </a:stretch>
            </a:blipFill>
          </p:spPr>
          <p:txBody>
            <a:bodyPr/>
            <a:p>
              <a:r>
                <a:rPr altLang="en-US" lang="zh-CN">
                  <a:noFill/>
                </a:rPr>
                <a:t> </a:t>
              </a:r>
            </a:p>
          </p:txBody>
        </p:sp>
        <p:sp>
          <p:nvSpPr>
            <p:cNvPr id="1049279" name="左大括号 192"/>
            <p:cNvSpPr/>
            <p:nvPr/>
          </p:nvSpPr>
          <p:spPr>
            <a:xfrm>
              <a:off x="1195512" y="2646858"/>
              <a:ext cx="95324" cy="936592"/>
            </a:xfrm>
            <a:prstGeom prst="leftBrace">
              <a:avLst>
                <a:gd name="adj1" fmla="val 10083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49280" name="文本框 193"/>
          <p:cNvSpPr txBox="1">
            <a:spLocks noChangeAspect="1" noMove="1" noResize="1" noRot="1" noAdjustHandles="1" noEditPoints="1" noChangeArrowheads="1" noChangeShapeType="1" noTextEdit="1"/>
          </p:cNvSpPr>
          <p:nvPr/>
        </p:nvSpPr>
        <p:spPr>
          <a:xfrm>
            <a:off x="1075198" y="3670873"/>
            <a:ext cx="2677754" cy="396840"/>
          </a:xfrm>
          <a:prstGeom prst="rect"/>
          <a:blipFill>
            <a:blip xmlns:r="http://schemas.openxmlformats.org/officeDocument/2006/relationships" r:embed="rId18"/>
            <a:stretch>
              <a:fillRect b="-26154"/>
            </a:stretch>
          </a:blipFill>
        </p:spPr>
        <p:txBody>
          <a:bodyPr/>
          <a:p>
            <a:r>
              <a:rPr altLang="en-US" lang="zh-CN">
                <a:noFill/>
              </a:rPr>
              <a:t> </a:t>
            </a:r>
          </a:p>
        </p:txBody>
      </p:sp>
      <p:sp>
        <p:nvSpPr>
          <p:cNvPr id="1049281" name="文本框 194"/>
          <p:cNvSpPr txBox="1"/>
          <p:nvPr/>
        </p:nvSpPr>
        <p:spPr>
          <a:xfrm>
            <a:off x="243809" y="4076234"/>
            <a:ext cx="2643724"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Output circuit:</a:t>
            </a:r>
            <a:endParaRPr altLang="en-US" b="1" dirty="0" sz="2400" lang="zh-CN">
              <a:latin typeface="Arial" panose="020B0604020202020204" pitchFamily="34" charset="0"/>
              <a:cs typeface="Arial" panose="020B0604020202020204" pitchFamily="34" charset="0"/>
            </a:endParaRPr>
          </a:p>
        </p:txBody>
      </p:sp>
      <p:sp>
        <p:nvSpPr>
          <p:cNvPr id="1049282" name="文本框 195"/>
          <p:cNvSpPr txBox="1">
            <a:spLocks noChangeAspect="1" noMove="1" noResize="1" noRot="1" noAdjustHandles="1" noEditPoints="1" noChangeArrowheads="1" noChangeShapeType="1" noTextEdit="1"/>
          </p:cNvSpPr>
          <p:nvPr/>
        </p:nvSpPr>
        <p:spPr>
          <a:xfrm>
            <a:off x="2117308" y="4582147"/>
            <a:ext cx="3751283" cy="396840"/>
          </a:xfrm>
          <a:prstGeom prst="rect"/>
          <a:blipFill>
            <a:blip xmlns:r="http://schemas.openxmlformats.org/officeDocument/2006/relationships" r:embed="rId19"/>
            <a:stretch>
              <a:fillRect l="-1299" r="-974" b="-26154"/>
            </a:stretch>
          </a:blipFill>
        </p:spPr>
        <p:txBody>
          <a:bodyPr/>
          <a:p>
            <a:r>
              <a:rPr altLang="en-US" lang="zh-CN">
                <a:noFill/>
              </a:rPr>
              <a:t> </a:t>
            </a:r>
          </a:p>
        </p:txBody>
      </p:sp>
      <p:sp>
        <p:nvSpPr>
          <p:cNvPr id="1049283" name="文本框 196"/>
          <p:cNvSpPr txBox="1">
            <a:spLocks noChangeAspect="1" noMove="1" noResize="1" noRot="1" noAdjustHandles="1" noEditPoints="1" noChangeArrowheads="1" noChangeShapeType="1" noTextEdit="1"/>
          </p:cNvSpPr>
          <p:nvPr/>
        </p:nvSpPr>
        <p:spPr>
          <a:xfrm>
            <a:off x="2245749" y="5143371"/>
            <a:ext cx="3556999" cy="396840"/>
          </a:xfrm>
          <a:prstGeom prst="rect"/>
          <a:blipFill>
            <a:blip xmlns:r="http://schemas.openxmlformats.org/officeDocument/2006/relationships" r:embed="rId20"/>
            <a:stretch>
              <a:fillRect l="-1541" r="-1199" b="-26154"/>
            </a:stretch>
          </a:blipFill>
        </p:spPr>
        <p:txBody>
          <a:bodyPr/>
          <a:p>
            <a:r>
              <a:rPr altLang="en-US" lang="zh-CN">
                <a:noFill/>
              </a:rPr>
              <a:t> </a:t>
            </a:r>
          </a:p>
        </p:txBody>
      </p:sp>
      <p:sp>
        <p:nvSpPr>
          <p:cNvPr id="1049284" name="文本框 197"/>
          <p:cNvSpPr txBox="1">
            <a:spLocks noChangeAspect="1" noMove="1" noResize="1" noRot="1" noAdjustHandles="1" noEditPoints="1" noChangeArrowheads="1" noChangeShapeType="1" noTextEdit="1"/>
          </p:cNvSpPr>
          <p:nvPr/>
        </p:nvSpPr>
        <p:spPr>
          <a:xfrm>
            <a:off x="2887533" y="5704595"/>
            <a:ext cx="1730838" cy="396840"/>
          </a:xfrm>
          <a:prstGeom prst="rect"/>
          <a:blipFill>
            <a:blip xmlns:r="http://schemas.openxmlformats.org/officeDocument/2006/relationships" r:embed="rId21"/>
            <a:stretch>
              <a:fillRect l="-5634" r="-5282" b="-24615"/>
            </a:stretch>
          </a:blipFill>
        </p:spPr>
        <p:txBody>
          <a:bodyPr/>
          <a:p>
            <a:r>
              <a:rPr altLang="en-US" lang="zh-CN">
                <a:noFill/>
              </a:rPr>
              <a:t> </a:t>
            </a:r>
          </a:p>
        </p:txBody>
      </p:sp>
      <p:sp>
        <p:nvSpPr>
          <p:cNvPr id="1049285" name="文本框 199"/>
          <p:cNvSpPr txBox="1">
            <a:spLocks noChangeAspect="1" noMove="1" noResize="1" noRot="1" noAdjustHandles="1" noEditPoints="1" noChangeArrowheads="1" noChangeShapeType="1" noTextEdit="1"/>
          </p:cNvSpPr>
          <p:nvPr/>
        </p:nvSpPr>
        <p:spPr>
          <a:xfrm>
            <a:off x="3950546" y="3653202"/>
            <a:ext cx="1939075" cy="396840"/>
          </a:xfrm>
          <a:prstGeom prst="rect"/>
          <a:blipFill>
            <a:blip xmlns:r="http://schemas.openxmlformats.org/officeDocument/2006/relationships" r:embed="rId22"/>
            <a:stretch>
              <a:fillRect l="-4717" r="-5346" b="-26154"/>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23">
            <p14:nvContentPartPr>
              <p14:cNvPr id="1049286" name=""/>
              <p14:cNvContentPartPr/>
              <p14:nvPr/>
            </p14:nvContentPartPr>
            <p14:xfrm>
              <a:off x="8129789" y="4524159"/>
              <a:ext cx="8111" cy="23080"/>
            </p14:xfrm>
          </p:contentPart>
        </mc:Choice>
        <mc:Fallback>
          <p:sp>
            <p:nvSpPr>
              <p:cNvPr id="1049286" name=""/>
              <p:cNvSpPr/>
              <p:nvPr/>
            </p:nvSpPr>
            <p:spPr>
              <a:xfrm>
                <a:off x="8129789" y="4524159"/>
                <a:ext cx="8111" cy="23080"/>
              </a:xfrm>
            </p:spPr>
          </p:sp>
        </mc:Fallback>
      </mc:AlternateContent>
      <mc:AlternateContent xmlns:mc="http://schemas.openxmlformats.org/markup-compatibility/2006">
        <mc:Choice xmlns:p14="http://schemas.microsoft.com/office/powerpoint/2010/main" Requires="p14">
          <p:contentPart p14:bwMode="auto" r:id="rId24">
            <p14:nvContentPartPr>
              <p14:cNvPr id="1049287" name=""/>
              <p14:cNvContentPartPr/>
              <p14:nvPr/>
            </p14:nvContentPartPr>
            <p14:xfrm>
              <a:off x="4660014" y="3317737"/>
              <a:ext cx="154732" cy="41311"/>
            </p14:xfrm>
          </p:contentPart>
        </mc:Choice>
        <mc:Fallback>
          <p:sp>
            <p:nvSpPr>
              <p:cNvPr id="1049287" name=""/>
              <p:cNvSpPr/>
              <p:nvPr/>
            </p:nvSpPr>
            <p:spPr>
              <a:xfrm>
                <a:off x="4660014" y="3317737"/>
                <a:ext cx="154732" cy="41311"/>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86"/>
                                        </p:tgtEl>
                                        <p:attrNameLst>
                                          <p:attrName>style.visibility</p:attrName>
                                        </p:attrNameLst>
                                      </p:cBhvr>
                                      <p:to>
                                        <p:strVal val="visible"/>
                                      </p:to>
                                    </p:set>
                                    <p:animEffect transition="in" filter="wipe(down)">
                                      <p:cBhvr>
                                        <p:cTn dur="500" id="7"/>
                                        <p:tgtEl>
                                          <p:spTgt spid="18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280"/>
                                        </p:tgtEl>
                                        <p:attrNameLst>
                                          <p:attrName>style.visibility</p:attrName>
                                        </p:attrNameLst>
                                      </p:cBhvr>
                                      <p:to>
                                        <p:strVal val="visible"/>
                                      </p:to>
                                    </p:set>
                                    <p:animEffect transition="in" filter="wipe(down)">
                                      <p:cBhvr>
                                        <p:cTn dur="500" id="12"/>
                                        <p:tgtEl>
                                          <p:spTgt spid="1049280"/>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285"/>
                                        </p:tgtEl>
                                        <p:attrNameLst>
                                          <p:attrName>style.visibility</p:attrName>
                                        </p:attrNameLst>
                                      </p:cBhvr>
                                      <p:to>
                                        <p:strVal val="visible"/>
                                      </p:to>
                                    </p:set>
                                    <p:animEffect transition="in" filter="wipe(down)">
                                      <p:cBhvr>
                                        <p:cTn dur="500" id="15"/>
                                        <p:tgtEl>
                                          <p:spTgt spid="1049285"/>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281"/>
                                        </p:tgtEl>
                                        <p:attrNameLst>
                                          <p:attrName>style.visibility</p:attrName>
                                        </p:attrNameLst>
                                      </p:cBhvr>
                                      <p:to>
                                        <p:strVal val="visible"/>
                                      </p:to>
                                    </p:set>
                                    <p:animEffect transition="in" filter="wipe(down)">
                                      <p:cBhvr>
                                        <p:cTn dur="500" id="20"/>
                                        <p:tgtEl>
                                          <p:spTgt spid="1049281"/>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49282"/>
                                        </p:tgtEl>
                                        <p:attrNameLst>
                                          <p:attrName>style.visibility</p:attrName>
                                        </p:attrNameLst>
                                      </p:cBhvr>
                                      <p:to>
                                        <p:strVal val="visible"/>
                                      </p:to>
                                    </p:set>
                                    <p:animEffect transition="in" filter="wipe(down)">
                                      <p:cBhvr>
                                        <p:cTn dur="500" id="23"/>
                                        <p:tgtEl>
                                          <p:spTgt spid="1049282"/>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49283"/>
                                        </p:tgtEl>
                                        <p:attrNameLst>
                                          <p:attrName>style.visibility</p:attrName>
                                        </p:attrNameLst>
                                      </p:cBhvr>
                                      <p:to>
                                        <p:strVal val="visible"/>
                                      </p:to>
                                    </p:set>
                                    <p:animEffect transition="in" filter="wipe(down)">
                                      <p:cBhvr>
                                        <p:cTn dur="500" id="28"/>
                                        <p:tgtEl>
                                          <p:spTgt spid="1049283"/>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2" presetSubtype="4">
                                  <p:stCondLst>
                                    <p:cond delay="0"/>
                                  </p:stCondLst>
                                  <p:childTnLst>
                                    <p:set>
                                      <p:cBhvr>
                                        <p:cTn dur="1" fill="hold" id="32">
                                          <p:stCondLst>
                                            <p:cond delay="0"/>
                                          </p:stCondLst>
                                        </p:cTn>
                                        <p:tgtEl>
                                          <p:spTgt spid="1049284"/>
                                        </p:tgtEl>
                                        <p:attrNameLst>
                                          <p:attrName>style.visibility</p:attrName>
                                        </p:attrNameLst>
                                      </p:cBhvr>
                                      <p:to>
                                        <p:strVal val="visible"/>
                                      </p:to>
                                    </p:set>
                                    <p:animEffect transition="in" filter="wipe(down)">
                                      <p:cBhvr>
                                        <p:cTn dur="500" id="33"/>
                                        <p:tgtEl>
                                          <p:spTgt spid="1049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0" grpId="0"/>
      <p:bldP spid="1049281" grpId="0"/>
      <p:bldP spid="1049282" grpId="0"/>
      <p:bldP spid="1049283" grpId="0"/>
      <p:bldP spid="1049284" grpId="0"/>
      <p:bldP spid="10492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8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87" name="矩形 8"/>
          <p:cNvSpPr/>
          <p:nvPr/>
        </p:nvSpPr>
        <p:spPr>
          <a:xfrm>
            <a:off x="611560" y="332656"/>
            <a:ext cx="7848872" cy="584775"/>
          </a:xfrm>
          <a:prstGeom prst="rect"/>
        </p:spPr>
        <p:txBody>
          <a:bodyPr wrap="square">
            <a:spAutoFit/>
          </a:bodyPr>
          <a:p>
            <a:pPr algn="ctr"/>
            <a:r>
              <a:rPr altLang="zh-CN" b="1" dirty="0" sz="32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3.4.3 </a:t>
            </a:r>
            <a:r>
              <a:rPr altLang="zh-CN" b="1" dirty="0" sz="3200" lang="en-US">
                <a:latin typeface="Arial" panose="020B0604020202020204" pitchFamily="34" charset="0"/>
                <a:cs typeface="Arial" panose="020B0604020202020204" pitchFamily="34" charset="0"/>
              </a:rPr>
              <a:t>Voltage divider biasing circuit </a:t>
            </a:r>
            <a:endParaRPr altLang="en-US" b="1" dirty="0" sz="3200" lang="zh-CN">
              <a:latin typeface="Arial" panose="020B0604020202020204" pitchFamily="34" charset="0"/>
              <a:cs typeface="Arial" panose="020B0604020202020204" pitchFamily="34" charset="0"/>
            </a:endParaRPr>
          </a:p>
        </p:txBody>
      </p:sp>
      <p:sp>
        <p:nvSpPr>
          <p:cNvPr id="1048888"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89" name="文本框 18"/>
          <p:cNvSpPr txBox="1"/>
          <p:nvPr/>
        </p:nvSpPr>
        <p:spPr>
          <a:xfrm>
            <a:off x="1033095" y="1122707"/>
            <a:ext cx="3459652"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Enhanced N-type MOS</a:t>
            </a:r>
            <a:endParaRPr altLang="en-US" b="1" dirty="0" sz="2400" lang="zh-CN">
              <a:latin typeface="Arial" panose="020B0604020202020204" pitchFamily="34" charset="0"/>
              <a:cs typeface="Arial" panose="020B0604020202020204" pitchFamily="34" charset="0"/>
            </a:endParaRPr>
          </a:p>
        </p:txBody>
      </p:sp>
      <p:sp>
        <p:nvSpPr>
          <p:cNvPr id="1048890" name="文本框 92"/>
          <p:cNvSpPr txBox="1"/>
          <p:nvPr/>
        </p:nvSpPr>
        <p:spPr>
          <a:xfrm>
            <a:off x="5379607" y="1103528"/>
            <a:ext cx="2404431" cy="461665"/>
          </a:xfrm>
          <a:prstGeom prst="rect"/>
          <a:noFill/>
        </p:spPr>
        <p:txBody>
          <a:bodyPr rtlCol="0" wrap="square">
            <a:spAutoFit/>
          </a:bodyPr>
          <a:p>
            <a:pPr algn="just"/>
            <a:r>
              <a:rPr altLang="zh-CN" b="1" dirty="0" sz="2400" lang="en-US" smtClean="0">
                <a:latin typeface="Arial" panose="020B0604020202020204" pitchFamily="34" charset="0"/>
                <a:cs typeface="Arial" panose="020B0604020202020204" pitchFamily="34" charset="0"/>
              </a:rPr>
              <a:t>Static analysis</a:t>
            </a:r>
            <a:endParaRPr altLang="en-US" b="1" dirty="0" sz="2400" lang="zh-CN">
              <a:latin typeface="Arial" panose="020B0604020202020204" pitchFamily="34" charset="0"/>
              <a:cs typeface="Arial" panose="020B0604020202020204" pitchFamily="34" charset="0"/>
            </a:endParaRPr>
          </a:p>
        </p:txBody>
      </p:sp>
      <p:grpSp>
        <p:nvGrpSpPr>
          <p:cNvPr id="112" name="组合 1"/>
          <p:cNvGrpSpPr/>
          <p:nvPr/>
        </p:nvGrpSpPr>
        <p:grpSpPr>
          <a:xfrm>
            <a:off x="5671155" y="1909656"/>
            <a:ext cx="2931702" cy="3944937"/>
            <a:chOff x="4999425" y="2047511"/>
            <a:chExt cx="2931702" cy="3944937"/>
          </a:xfrm>
        </p:grpSpPr>
        <p:grpSp>
          <p:nvGrpSpPr>
            <p:cNvPr id="113" name="组合 177"/>
            <p:cNvGrpSpPr/>
            <p:nvPr/>
          </p:nvGrpSpPr>
          <p:grpSpPr>
            <a:xfrm>
              <a:off x="5007492" y="2047511"/>
              <a:ext cx="2923635" cy="3944937"/>
              <a:chOff x="-76762" y="1357185"/>
              <a:chExt cx="2923635" cy="3944937"/>
            </a:xfrm>
          </p:grpSpPr>
          <p:grpSp>
            <p:nvGrpSpPr>
              <p:cNvPr id="114" name="组合 178"/>
              <p:cNvGrpSpPr/>
              <p:nvPr/>
            </p:nvGrpSpPr>
            <p:grpSpPr>
              <a:xfrm>
                <a:off x="-76762" y="1357185"/>
                <a:ext cx="2905288" cy="3944937"/>
                <a:chOff x="-190010" y="1357185"/>
                <a:chExt cx="2905288" cy="3944937"/>
              </a:xfrm>
            </p:grpSpPr>
            <p:grpSp>
              <p:nvGrpSpPr>
                <p:cNvPr id="115" name="组合 181"/>
                <p:cNvGrpSpPr/>
                <p:nvPr/>
              </p:nvGrpSpPr>
              <p:grpSpPr>
                <a:xfrm>
                  <a:off x="-190010" y="1357185"/>
                  <a:ext cx="2905288" cy="3944937"/>
                  <a:chOff x="3147251" y="996865"/>
                  <a:chExt cx="2905288" cy="3944937"/>
                </a:xfrm>
              </p:grpSpPr>
              <p:grpSp>
                <p:nvGrpSpPr>
                  <p:cNvPr id="116" name="组合 188"/>
                  <p:cNvGrpSpPr/>
                  <p:nvPr/>
                </p:nvGrpSpPr>
                <p:grpSpPr>
                  <a:xfrm>
                    <a:off x="3147251" y="996865"/>
                    <a:ext cx="2905288" cy="3944937"/>
                    <a:chOff x="3147251" y="996865"/>
                    <a:chExt cx="2905288" cy="3944937"/>
                  </a:xfrm>
                </p:grpSpPr>
                <p:grpSp>
                  <p:nvGrpSpPr>
                    <p:cNvPr id="117" name="Group 229"/>
                    <p:cNvGrpSpPr/>
                    <p:nvPr/>
                  </p:nvGrpSpPr>
                  <p:grpSpPr bwMode="auto">
                    <a:xfrm>
                      <a:off x="3731595" y="996865"/>
                      <a:ext cx="2320944" cy="3944937"/>
                      <a:chOff x="3241" y="619"/>
                      <a:chExt cx="1462" cy="2485"/>
                    </a:xfrm>
                  </p:grpSpPr>
                  <p:sp>
                    <p:nvSpPr>
                      <p:cNvPr id="1048891"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92" name="Line 180"/>
                      <p:cNvSpPr>
                        <a:spLocks noChangeShapeType="1"/>
                      </p:cNvSpPr>
                      <p:nvPr/>
                    </p:nvSpPr>
                    <p:spPr bwMode="auto">
                      <a:xfrm flipV="1">
                        <a:off x="3241" y="863"/>
                        <a:ext cx="0" cy="210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893" name="Line 181"/>
                      <p:cNvSpPr>
                        <a:spLocks noChangeShapeType="1"/>
                      </p:cNvSpPr>
                      <p:nvPr/>
                    </p:nvSpPr>
                    <p:spPr bwMode="auto">
                      <a:xfrm>
                        <a:off x="3241" y="2960"/>
                        <a:ext cx="904"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894"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895"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896" name="Line 185"/>
                      <p:cNvSpPr>
                        <a:spLocks noChangeShapeType="1"/>
                      </p:cNvSpPr>
                      <p:nvPr/>
                    </p:nvSpPr>
                    <p:spPr bwMode="auto">
                      <a:xfrm>
                        <a:off x="4140" y="1756"/>
                        <a:ext cx="0" cy="56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897" name="Line 186"/>
                      <p:cNvSpPr>
                        <a:spLocks noChangeShapeType="1"/>
                      </p:cNvSpPr>
                      <p:nvPr/>
                    </p:nvSpPr>
                    <p:spPr bwMode="auto">
                      <a:xfrm>
                        <a:off x="4145" y="799"/>
                        <a:ext cx="0" cy="86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898" name="Rectangle 188"/>
                      <p:cNvSpPr>
                        <a:spLocks noChangeArrowheads="1"/>
                      </p:cNvSpPr>
                      <p:nvPr/>
                    </p:nvSpPr>
                    <p:spPr bwMode="auto">
                      <a:xfrm>
                        <a:off x="4091" y="1047"/>
                        <a:ext cx="102" cy="345"/>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aphicFrame>
                    <p:nvGraphicFramePr>
                      <p:cNvPr id="4194307"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1" spid="_x0000_s5248" imgH="215640" imgW="380880" progId="Equation.3">
                              <p:embed/>
                            </p:oleObj>
                          </mc:Choice>
                          <mc:Fallback>
                            <p:oleObj name="Equation" r:id="rId1" spid="" imgH="215640" imgW="380880" progId="Equation.3">
                              <p:embed/>
                              <p:pic>
                                <p:nvPicPr>
                                  <p:cNvPr id="2097158" name="Object 194"/>
                                  <p:cNvPicPr>
                                    <a:picLocks noChangeAspect="1" noChangeArrowheads="1"/>
                                  </p:cNvPicPr>
                                  <p:nvPr/>
                                </p:nvPicPr>
                                <p:blipFill>
                                  <a:blip xmlns:r="http://schemas.openxmlformats.org/officeDocument/2006/relationships" r:embed="rId2">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08"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3" spid="_x0000_s5249" imgH="164880" imgW="152280" progId="Equation.3">
                              <p:embed/>
                            </p:oleObj>
                          </mc:Choice>
                          <mc:Fallback>
                            <p:oleObj name="Equation" r:id="rId3" spid="" imgH="164880" imgW="152280" progId="Equation.3">
                              <p:embed/>
                              <p:pic>
                                <p:nvPicPr>
                                  <p:cNvPr id="2097159"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8899" name="Oval 226"/>
                      <p:cNvSpPr>
                        <a:spLocks noChangeArrowheads="1"/>
                      </p:cNvSpPr>
                      <p:nvPr/>
                    </p:nvSpPr>
                    <p:spPr bwMode="auto">
                      <a:xfrm>
                        <a:off x="4097" y="725"/>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900" name="文本框 192"/>
                    <p:cNvSpPr txBox="1">
                      <a:spLocks noChangeAspect="1" noMove="1" noResize="1" noRot="1" noAdjustHandles="1" noEditPoints="1" noChangeArrowheads="1" noChangeShapeType="1" noTextEdit="1"/>
                    </p:cNvSpPr>
                    <p:nvPr/>
                  </p:nvSpPr>
                  <p:spPr>
                    <a:xfrm>
                      <a:off x="3147251" y="3691117"/>
                      <a:ext cx="464743" cy="307777"/>
                    </a:xfrm>
                    <a:prstGeom prst="rect"/>
                    <a:blipFill>
                      <a:blip xmlns:r="http://schemas.openxmlformats.org/officeDocument/2006/relationships" r:embed="rId5"/>
                      <a:stretch>
                        <a:fillRect l="-13158" r="-5263" b="-15686"/>
                      </a:stretch>
                    </a:blipFill>
                  </p:spPr>
                  <p:txBody>
                    <a:bodyPr/>
                    <a:p>
                      <a:r>
                        <a:rPr altLang="en-US" lang="zh-CN">
                          <a:noFill/>
                        </a:rPr>
                        <a:t> </a:t>
                      </a:r>
                    </a:p>
                  </p:txBody>
                </p:sp>
                <p:sp>
                  <p:nvSpPr>
                    <p:cNvPr id="1048901" name="文本框 193"/>
                    <p:cNvSpPr txBox="1">
                      <a:spLocks noChangeAspect="1" noMove="1" noResize="1" noRot="1" noAdjustHandles="1" noEditPoints="1" noChangeArrowheads="1" noChangeShapeType="1" noTextEdit="1"/>
                    </p:cNvSpPr>
                    <p:nvPr/>
                  </p:nvSpPr>
                  <p:spPr>
                    <a:xfrm>
                      <a:off x="4710158" y="3838458"/>
                      <a:ext cx="331693" cy="307777"/>
                    </a:xfrm>
                    <a:prstGeom prst="rect"/>
                    <a:blipFill>
                      <a:blip xmlns:r="http://schemas.openxmlformats.org/officeDocument/2006/relationships" r:embed="rId6"/>
                      <a:stretch>
                        <a:fillRect l="-16667" r="-9259" b="-15686"/>
                      </a:stretch>
                    </a:blipFill>
                  </p:spPr>
                  <p:txBody>
                    <a:bodyPr/>
                    <a:p>
                      <a:r>
                        <a:rPr altLang="en-US" lang="zh-CN">
                          <a:noFill/>
                        </a:rPr>
                        <a:t> </a:t>
                      </a:r>
                    </a:p>
                  </p:txBody>
                </p:sp>
                <p:sp>
                  <p:nvSpPr>
                    <p:cNvPr id="1048902" name="文本框 194"/>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903" name="文本框 195"/>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904" name="文本框 196"/>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905" name="椭圆 197"/>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06" name="文本框 189"/>
                  <p:cNvSpPr txBox="1">
                    <a:spLocks noChangeAspect="1" noMove="1" noResize="1" noRot="1" noAdjustHandles="1" noEditPoints="1" noChangeArrowheads="1" noChangeShapeType="1" noTextEdit="1"/>
                  </p:cNvSpPr>
                  <p:nvPr/>
                </p:nvSpPr>
                <p:spPr>
                  <a:xfrm>
                    <a:off x="5301580" y="1076756"/>
                    <a:ext cx="662682" cy="307777"/>
                  </a:xfrm>
                  <a:prstGeom prst="rect"/>
                  <a:blipFill>
                    <a:blip xmlns:r="http://schemas.openxmlformats.org/officeDocument/2006/relationships" r:embed="rId7"/>
                    <a:stretch>
                      <a:fillRect l="-8257" r="-3670" b="-15686"/>
                    </a:stretch>
                  </a:blipFill>
                </p:spPr>
                <p:txBody>
                  <a:bodyPr/>
                  <a:p>
                    <a:r>
                      <a:rPr altLang="en-US" lang="zh-CN">
                        <a:noFill/>
                      </a:rPr>
                      <a:t> </a:t>
                    </a:r>
                  </a:p>
                </p:txBody>
              </p:sp>
              <p:sp>
                <p:nvSpPr>
                  <p:cNvPr id="1048907" name="文本框 190"/>
                  <p:cNvSpPr txBox="1">
                    <a:spLocks noChangeAspect="1" noMove="1" noResize="1" noRot="1" noAdjustHandles="1" noEditPoints="1" noChangeArrowheads="1" noChangeShapeType="1" noTextEdit="1"/>
                  </p:cNvSpPr>
                  <p:nvPr/>
                </p:nvSpPr>
                <p:spPr>
                  <a:xfrm>
                    <a:off x="4682953" y="1805981"/>
                    <a:ext cx="365356" cy="307777"/>
                  </a:xfrm>
                  <a:prstGeom prst="rect"/>
                  <a:blipFill>
                    <a:blip xmlns:r="http://schemas.openxmlformats.org/officeDocument/2006/relationships" r:embed="rId8"/>
                    <a:stretch>
                      <a:fillRect l="-16949" r="-10169" b="-18000"/>
                    </a:stretch>
                  </a:blipFill>
                </p:spPr>
                <p:txBody>
                  <a:bodyPr/>
                  <a:p>
                    <a:r>
                      <a:rPr altLang="en-US" lang="zh-CN">
                        <a:noFill/>
                      </a:rPr>
                      <a:t> </a:t>
                    </a:r>
                  </a:p>
                </p:txBody>
              </p:sp>
            </p:grpSp>
            <p:grpSp>
              <p:nvGrpSpPr>
                <p:cNvPr id="118" name="组合 182"/>
                <p:cNvGrpSpPr/>
                <p:nvPr/>
              </p:nvGrpSpPr>
              <p:grpSpPr>
                <a:xfrm>
                  <a:off x="2066243" y="2140914"/>
                  <a:ext cx="454652" cy="477962"/>
                  <a:chOff x="1999131" y="1755021"/>
                  <a:chExt cx="454652" cy="477962"/>
                </a:xfrm>
              </p:grpSpPr>
              <p:cxnSp>
                <p:nvCxnSpPr>
                  <p:cNvPr id="3145744" name="直接箭头连接符 186"/>
                  <p:cNvCxnSpPr>
                    <a:cxnSpLocks/>
                  </p:cNvCxnSpPr>
                  <p:nvPr/>
                </p:nvCxnSpPr>
                <p:spPr>
                  <a:xfrm flipH="1">
                    <a:off x="1999131" y="1819229"/>
                    <a:ext cx="4806" cy="413754"/>
                  </a:xfrm>
                  <a:prstGeom prst="straightConnector1"/>
                  <a:ln w="22225">
                    <a:tailEnd type="triangle" w="lg" len="lg"/>
                  </a:ln>
                </p:spPr>
                <p:style>
                  <a:lnRef idx="1">
                    <a:schemeClr val="accent1"/>
                  </a:lnRef>
                  <a:fillRef idx="0">
                    <a:schemeClr val="accent1"/>
                  </a:fillRef>
                  <a:effectRef idx="0">
                    <a:schemeClr val="accent1"/>
                  </a:effectRef>
                  <a:fontRef idx="minor">
                    <a:schemeClr val="tx1"/>
                  </a:fontRef>
                </p:style>
              </p:cxnSp>
              <p:sp>
                <p:nvSpPr>
                  <p:cNvPr id="1048908" name="文本框 187"/>
                  <p:cNvSpPr txBox="1">
                    <a:spLocks noChangeAspect="1" noMove="1" noResize="1" noRot="1" noAdjustHandles="1" noEditPoints="1" noChangeArrowheads="1" noChangeShapeType="1" noTextEdit="1"/>
                  </p:cNvSpPr>
                  <p:nvPr/>
                </p:nvSpPr>
                <p:spPr>
                  <a:xfrm>
                    <a:off x="2021472" y="1755021"/>
                    <a:ext cx="432311" cy="396840"/>
                  </a:xfrm>
                  <a:prstGeom prst="rect"/>
                  <a:blipFill>
                    <a:blip xmlns:r="http://schemas.openxmlformats.org/officeDocument/2006/relationships" r:embed="rId9"/>
                    <a:stretch>
                      <a:fillRect l="-23944" r="-22535" b="-24615"/>
                    </a:stretch>
                  </a:blipFill>
                </p:spPr>
                <p:txBody>
                  <a:bodyPr/>
                  <a:p>
                    <a:r>
                      <a:rPr altLang="en-US" lang="zh-CN">
                        <a:noFill/>
                      </a:rPr>
                      <a:t> </a:t>
                    </a:r>
                  </a:p>
                </p:txBody>
              </p:sp>
            </p:grpSp>
          </p:grpSp>
          <p:sp>
            <p:nvSpPr>
              <p:cNvPr id="1048909" name="文本框 179"/>
              <p:cNvSpPr txBox="1">
                <a:spLocks noChangeAspect="1" noMove="1" noResize="1" noRot="1" noAdjustHandles="1" noEditPoints="1" noChangeArrowheads="1" noChangeShapeType="1" noTextEdit="1"/>
              </p:cNvSpPr>
              <p:nvPr/>
            </p:nvSpPr>
            <p:spPr>
              <a:xfrm>
                <a:off x="1279006" y="3447028"/>
                <a:ext cx="597728" cy="330603"/>
              </a:xfrm>
              <a:prstGeom prst="rect"/>
              <a:blipFill>
                <a:blip xmlns:r="http://schemas.openxmlformats.org/officeDocument/2006/relationships" r:embed="rId10"/>
                <a:stretch>
                  <a:fillRect l="-9184" r="-8163" b="-27778"/>
                </a:stretch>
              </a:blipFill>
            </p:spPr>
            <p:txBody>
              <a:bodyPr/>
              <a:p>
                <a:r>
                  <a:rPr altLang="en-US" lang="zh-CN">
                    <a:noFill/>
                  </a:rPr>
                  <a:t> </a:t>
                </a:r>
              </a:p>
            </p:txBody>
          </p:sp>
          <p:sp>
            <p:nvSpPr>
              <p:cNvPr id="1048910" name="文本框 180"/>
              <p:cNvSpPr txBox="1">
                <a:spLocks noChangeAspect="1" noMove="1" noResize="1" noRot="1" noAdjustHandles="1" noEditPoints="1" noChangeArrowheads="1" noChangeShapeType="1" noTextEdit="1"/>
              </p:cNvSpPr>
              <p:nvPr/>
            </p:nvSpPr>
            <p:spPr>
              <a:xfrm>
                <a:off x="2239527" y="2996669"/>
                <a:ext cx="607346" cy="330603"/>
              </a:xfrm>
              <a:prstGeom prst="rect"/>
              <a:blipFill>
                <a:blip xmlns:r="http://schemas.openxmlformats.org/officeDocument/2006/relationships" r:embed="rId11"/>
                <a:stretch>
                  <a:fillRect l="-10101" r="-9091" b="-27778"/>
                </a:stretch>
              </a:blipFill>
            </p:spPr>
            <p:txBody>
              <a:bodyPr/>
              <a:p>
                <a:r>
                  <a:rPr altLang="en-US" lang="zh-CN">
                    <a:noFill/>
                  </a:rPr>
                  <a:t> </a:t>
                </a:r>
              </a:p>
            </p:txBody>
          </p:sp>
        </p:grpSp>
        <p:grpSp>
          <p:nvGrpSpPr>
            <p:cNvPr id="119" name="组合 217"/>
            <p:cNvGrpSpPr/>
            <p:nvPr/>
          </p:nvGrpSpPr>
          <p:grpSpPr>
            <a:xfrm>
              <a:off x="5591836" y="3603149"/>
              <a:ext cx="1433864" cy="508137"/>
              <a:chOff x="3093525" y="2630019"/>
              <a:chExt cx="1680330" cy="595480"/>
            </a:xfrm>
          </p:grpSpPr>
          <p:grpSp>
            <p:nvGrpSpPr>
              <p:cNvPr id="120" name="组合 230"/>
              <p:cNvGrpSpPr/>
              <p:nvPr/>
            </p:nvGrpSpPr>
            <p:grpSpPr>
              <a:xfrm>
                <a:off x="4316644" y="2630019"/>
                <a:ext cx="457211" cy="512766"/>
                <a:chOff x="787389" y="4967287"/>
                <a:chExt cx="457211" cy="512766"/>
              </a:xfrm>
            </p:grpSpPr>
            <p:sp>
              <p:nvSpPr>
                <p:cNvPr id="1048911" name="Line 45"/>
                <p:cNvSpPr>
                  <a:spLocks noChangeShapeType="1"/>
                </p:cNvSpPr>
                <p:nvPr/>
              </p:nvSpPr>
              <p:spPr bwMode="auto">
                <a:xfrm>
                  <a:off x="787400" y="4967287"/>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2"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3"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4" name="Line 52"/>
                <p:cNvSpPr>
                  <a:spLocks noChangeShapeType="1"/>
                </p:cNvSpPr>
                <p:nvPr/>
              </p:nvSpPr>
              <p:spPr bwMode="auto">
                <a:xfrm flipH="1">
                  <a:off x="787389" y="5265737"/>
                  <a:ext cx="457210"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915" name="Line 45"/>
              <p:cNvSpPr>
                <a:spLocks noChangeShapeType="1"/>
              </p:cNvSpPr>
              <p:nvPr/>
            </p:nvSpPr>
            <p:spPr bwMode="auto">
              <a:xfrm>
                <a:off x="4316648" y="3044366"/>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6" name="Line 45"/>
              <p:cNvSpPr>
                <a:spLocks noChangeShapeType="1"/>
              </p:cNvSpPr>
              <p:nvPr/>
            </p:nvSpPr>
            <p:spPr bwMode="auto">
              <a:xfrm>
                <a:off x="4316644" y="2834811"/>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7"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18" name="Line 48"/>
              <p:cNvSpPr>
                <a:spLocks noChangeShapeType="1"/>
              </p:cNvSpPr>
              <p:nvPr/>
            </p:nvSpPr>
            <p:spPr bwMode="auto">
              <a:xfrm>
                <a:off x="3093525" y="3144369"/>
                <a:ext cx="1120884"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919" name="Rectangle 182"/>
            <p:cNvSpPr>
              <a:spLocks noChangeArrowheads="1"/>
            </p:cNvSpPr>
            <p:nvPr/>
          </p:nvSpPr>
          <p:spPr bwMode="auto">
            <a:xfrm rot="5400000">
              <a:off x="5951726" y="3855760"/>
              <a:ext cx="157822" cy="388272"/>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20" name="文本框 243"/>
            <p:cNvSpPr txBox="1">
              <a:spLocks noChangeAspect="1" noMove="1" noResize="1" noRot="1" noAdjustHandles="1" noEditPoints="1" noChangeArrowheads="1" noChangeShapeType="1" noTextEdit="1"/>
            </p:cNvSpPr>
            <p:nvPr/>
          </p:nvSpPr>
          <p:spPr>
            <a:xfrm>
              <a:off x="5813924" y="4139076"/>
              <a:ext cx="464743" cy="307777"/>
            </a:xfrm>
            <a:prstGeom prst="rect"/>
            <a:blipFill>
              <a:blip xmlns:r="http://schemas.openxmlformats.org/officeDocument/2006/relationships" r:embed="rId12"/>
              <a:stretch>
                <a:fillRect l="-13158" r="-5263" b="-15686"/>
              </a:stretch>
            </a:blipFill>
          </p:spPr>
          <p:txBody>
            <a:bodyPr/>
            <a:p>
              <a:r>
                <a:rPr altLang="en-US" lang="zh-CN">
                  <a:noFill/>
                </a:rPr>
                <a:t> </a:t>
              </a:r>
            </a:p>
          </p:txBody>
        </p:sp>
        <p:sp>
          <p:nvSpPr>
            <p:cNvPr id="1048921" name="Line 48"/>
            <p:cNvSpPr>
              <a:spLocks noChangeShapeType="1"/>
            </p:cNvSpPr>
            <p:nvPr/>
          </p:nvSpPr>
          <p:spPr bwMode="auto">
            <a:xfrm>
              <a:off x="5575982" y="2462945"/>
              <a:ext cx="1442963"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22" name="Rectangle 178"/>
            <p:cNvSpPr>
              <a:spLocks noChangeArrowheads="1"/>
            </p:cNvSpPr>
            <p:nvPr/>
          </p:nvSpPr>
          <p:spPr bwMode="auto">
            <a:xfrm>
              <a:off x="5510872" y="4579573"/>
              <a:ext cx="161926" cy="547687"/>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23" name="Rectangle 178"/>
            <p:cNvSpPr>
              <a:spLocks noChangeArrowheads="1"/>
            </p:cNvSpPr>
            <p:nvPr/>
          </p:nvSpPr>
          <p:spPr bwMode="auto">
            <a:xfrm>
              <a:off x="5507031" y="2978657"/>
              <a:ext cx="161926" cy="547687"/>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24" name="文本框 247"/>
            <p:cNvSpPr txBox="1">
              <a:spLocks noChangeAspect="1" noMove="1" noResize="1" noRot="1" noAdjustHandles="1" noEditPoints="1" noChangeArrowheads="1" noChangeShapeType="1" noTextEdit="1"/>
            </p:cNvSpPr>
            <p:nvPr/>
          </p:nvSpPr>
          <p:spPr>
            <a:xfrm>
              <a:off x="4999425" y="3074191"/>
              <a:ext cx="464743" cy="307777"/>
            </a:xfrm>
            <a:prstGeom prst="rect"/>
            <a:blipFill>
              <a:blip xmlns:r="http://schemas.openxmlformats.org/officeDocument/2006/relationships" r:embed="rId13"/>
              <a:stretch>
                <a:fillRect l="-11688" r="-5195" b="-18000"/>
              </a:stretch>
            </a:blipFill>
          </p:spPr>
          <p:txBody>
            <a:bodyPr/>
            <a:p>
              <a:r>
                <a:rPr altLang="en-US" lang="zh-CN">
                  <a:noFill/>
                </a:rPr>
                <a:t> </a:t>
              </a:r>
            </a:p>
          </p:txBody>
        </p:sp>
      </p:grpSp>
      <p:grpSp>
        <p:nvGrpSpPr>
          <p:cNvPr id="121" name="组合 11"/>
          <p:cNvGrpSpPr/>
          <p:nvPr/>
        </p:nvGrpSpPr>
        <p:grpSpPr>
          <a:xfrm>
            <a:off x="473905" y="1881071"/>
            <a:ext cx="4744495" cy="3944937"/>
            <a:chOff x="473905" y="1881071"/>
            <a:chExt cx="4744495" cy="3944937"/>
          </a:xfrm>
        </p:grpSpPr>
        <p:grpSp>
          <p:nvGrpSpPr>
            <p:cNvPr id="122" name="组合 6"/>
            <p:cNvGrpSpPr/>
            <p:nvPr/>
          </p:nvGrpSpPr>
          <p:grpSpPr>
            <a:xfrm>
              <a:off x="473905" y="1881071"/>
              <a:ext cx="4744495" cy="3944937"/>
              <a:chOff x="469767" y="1936126"/>
              <a:chExt cx="4744495" cy="3944937"/>
            </a:xfrm>
          </p:grpSpPr>
          <p:grpSp>
            <p:nvGrpSpPr>
              <p:cNvPr id="123" name="组合 2"/>
              <p:cNvGrpSpPr/>
              <p:nvPr/>
            </p:nvGrpSpPr>
            <p:grpSpPr>
              <a:xfrm>
                <a:off x="469767" y="1936126"/>
                <a:ext cx="4744495" cy="3944937"/>
                <a:chOff x="469767" y="1936126"/>
                <a:chExt cx="4744495" cy="3944937"/>
              </a:xfrm>
            </p:grpSpPr>
            <p:grpSp>
              <p:nvGrpSpPr>
                <p:cNvPr id="124" name="组合 248"/>
                <p:cNvGrpSpPr/>
                <p:nvPr/>
              </p:nvGrpSpPr>
              <p:grpSpPr>
                <a:xfrm>
                  <a:off x="695416" y="1936126"/>
                  <a:ext cx="3941795" cy="3944937"/>
                  <a:chOff x="4386914" y="2047511"/>
                  <a:chExt cx="3941795" cy="3944937"/>
                </a:xfrm>
              </p:grpSpPr>
              <p:grpSp>
                <p:nvGrpSpPr>
                  <p:cNvPr id="125" name="组合 269"/>
                  <p:cNvGrpSpPr/>
                  <p:nvPr/>
                </p:nvGrpSpPr>
                <p:grpSpPr>
                  <a:xfrm>
                    <a:off x="4386914" y="2047511"/>
                    <a:ext cx="3941795" cy="3944937"/>
                    <a:chOff x="2526673" y="996865"/>
                    <a:chExt cx="3941795" cy="3944937"/>
                  </a:xfrm>
                </p:grpSpPr>
                <p:grpSp>
                  <p:nvGrpSpPr>
                    <p:cNvPr id="126" name="组合 276"/>
                    <p:cNvGrpSpPr/>
                    <p:nvPr/>
                  </p:nvGrpSpPr>
                  <p:grpSpPr>
                    <a:xfrm>
                      <a:off x="2526673" y="996865"/>
                      <a:ext cx="3941795" cy="3944937"/>
                      <a:chOff x="2526673" y="996865"/>
                      <a:chExt cx="3941795" cy="3944937"/>
                    </a:xfrm>
                  </p:grpSpPr>
                  <p:grpSp>
                    <p:nvGrpSpPr>
                      <p:cNvPr id="127" name="Group 229"/>
                      <p:cNvGrpSpPr/>
                      <p:nvPr/>
                    </p:nvGrpSpPr>
                    <p:grpSpPr bwMode="auto">
                      <a:xfrm>
                        <a:off x="2526673" y="996865"/>
                        <a:ext cx="3941795" cy="3944937"/>
                        <a:chOff x="2482" y="619"/>
                        <a:chExt cx="2483" cy="2485"/>
                      </a:xfrm>
                    </p:grpSpPr>
                    <p:sp>
                      <p:nvSpPr>
                        <p:cNvPr id="1048925" name="Line 177"/>
                        <p:cNvSpPr>
                          <a:spLocks noChangeShapeType="1"/>
                        </p:cNvSpPr>
                        <p:nvPr/>
                      </p:nvSpPr>
                      <p:spPr bwMode="auto">
                        <a:xfrm>
                          <a:off x="4050" y="3104"/>
                          <a:ext cx="180" cy="0"/>
                        </a:xfrm>
                        <a:prstGeom prst="lin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26" name="Line 180"/>
                        <p:cNvSpPr>
                          <a:spLocks noChangeShapeType="1"/>
                        </p:cNvSpPr>
                        <p:nvPr/>
                      </p:nvSpPr>
                      <p:spPr bwMode="auto">
                        <a:xfrm flipV="1">
                          <a:off x="3241" y="863"/>
                          <a:ext cx="0" cy="210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27" name="Line 181"/>
                        <p:cNvSpPr>
                          <a:spLocks noChangeShapeType="1"/>
                        </p:cNvSpPr>
                        <p:nvPr/>
                      </p:nvSpPr>
                      <p:spPr bwMode="auto">
                        <a:xfrm>
                          <a:off x="2482" y="2960"/>
                          <a:ext cx="248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28" name="Rectangle 182"/>
                        <p:cNvSpPr>
                          <a:spLocks noChangeArrowheads="1"/>
                        </p:cNvSpPr>
                        <p:nvPr/>
                      </p:nvSpPr>
                      <p:spPr bwMode="auto">
                        <a:xfrm>
                          <a:off x="4089" y="2327"/>
                          <a:ext cx="102" cy="345"/>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29" name="Line 183"/>
                        <p:cNvSpPr>
                          <a:spLocks noChangeShapeType="1"/>
                        </p:cNvSpPr>
                        <p:nvPr/>
                      </p:nvSpPr>
                      <p:spPr bwMode="auto">
                        <a:xfrm>
                          <a:off x="4140" y="2672"/>
                          <a:ext cx="0" cy="43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30" name="Line 185"/>
                        <p:cNvSpPr>
                          <a:spLocks noChangeShapeType="1"/>
                        </p:cNvSpPr>
                        <p:nvPr/>
                      </p:nvSpPr>
                      <p:spPr bwMode="auto">
                        <a:xfrm>
                          <a:off x="4140" y="1756"/>
                          <a:ext cx="0" cy="56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31" name="Line 186"/>
                        <p:cNvSpPr>
                          <a:spLocks noChangeShapeType="1"/>
                        </p:cNvSpPr>
                        <p:nvPr/>
                      </p:nvSpPr>
                      <p:spPr bwMode="auto">
                        <a:xfrm>
                          <a:off x="4145" y="877"/>
                          <a:ext cx="0" cy="78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32" name="Rectangle 188"/>
                        <p:cNvSpPr>
                          <a:spLocks noChangeArrowheads="1"/>
                        </p:cNvSpPr>
                        <p:nvPr/>
                      </p:nvSpPr>
                      <p:spPr bwMode="auto">
                        <a:xfrm>
                          <a:off x="4091" y="1006"/>
                          <a:ext cx="106" cy="298"/>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aphicFrame>
                      <p:nvGraphicFramePr>
                        <p:cNvPr id="4194309" name="Object 194"/>
                        <p:cNvGraphicFramePr>
                          <a:graphicFrameLocks noChangeAspect="1"/>
                        </p:cNvGraphicFramePr>
                        <p:nvPr/>
                      </p:nvGraphicFramePr>
                      <p:xfrm>
                        <a:off x="4231" y="619"/>
                        <a:ext cx="472" cy="267"/>
                      </p:xfrm>
                      <a:graphic>
                        <a:graphicData uri="http://schemas.openxmlformats.org/presentationml/2006/ole">
                          <mc:AlternateContent xmlns:mc="http://schemas.openxmlformats.org/markup-compatibility/2006">
                            <mc:Choice xmlns:v="urn:schemas-microsoft-com:vml" Requires="v">
                              <p:oleObj name="Equation" r:id="rId14" spid="_x0000_s5250" imgH="215640" imgW="380880" progId="Equation.3">
                                <p:embed/>
                              </p:oleObj>
                            </mc:Choice>
                            <mc:Fallback>
                              <p:oleObj name="Equation" r:id="rId14" spid="" imgH="215640" imgW="380880" progId="Equation.3">
                                <p:embed/>
                                <p:pic>
                                  <p:nvPicPr>
                                    <p:cNvPr id="2097160" name="Object 194"/>
                                    <p:cNvPicPr>
                                      <a:picLocks noChangeAspect="1" noChangeArrowheads="1"/>
                                    </p:cNvPicPr>
                                    <p:nvPr/>
                                  </p:nvPicPr>
                                  <p:blipFill>
                                    <a:blip xmlns:r="http://schemas.openxmlformats.org/officeDocument/2006/relationships" r:embed="rId2">
                                      <a:lum bright="100000"/>
                                    </a:blip>
                                    <a:srcRect/>
                                    <a:stretch>
                                      <a:fillRect/>
                                    </a:stretch>
                                  </p:blipFill>
                                  <p:spPr bwMode="auto">
                                    <a:xfrm>
                                      <a:off x="4231" y="619"/>
                                      <a:ext cx="472" cy="267"/>
                                    </a:xfrm>
                                    <a:prstGeom prst="rect"/>
                                    <a:noFill/>
                                    <a:ln>
                                      <a:noFill/>
                                    </a:ln>
                                    <a:effectLst/>
                                  </p:spPr>
                                </p:pic>
                              </p:oleObj>
                            </mc:Fallback>
                          </mc:AlternateContent>
                        </a:graphicData>
                      </a:graphic>
                    </p:graphicFrame>
                    <p:graphicFrame>
                      <p:nvGraphicFramePr>
                        <p:cNvPr id="4194310" name="Object 195"/>
                        <p:cNvGraphicFramePr>
                          <a:graphicFrameLocks noChangeAspect="1"/>
                        </p:cNvGraphicFramePr>
                        <p:nvPr/>
                      </p:nvGraphicFramePr>
                      <p:xfrm>
                        <a:off x="3721" y="1567"/>
                        <a:ext cx="189" cy="205"/>
                      </p:xfrm>
                      <a:graphic>
                        <a:graphicData uri="http://schemas.openxmlformats.org/presentationml/2006/ole">
                          <mc:AlternateContent xmlns:mc="http://schemas.openxmlformats.org/markup-compatibility/2006">
                            <mc:Choice xmlns:v="urn:schemas-microsoft-com:vml" Requires="v">
                              <p:oleObj name="Equation" r:id="rId15" spid="_x0000_s5251" imgH="164880" imgW="152280" progId="Equation.3">
                                <p:embed/>
                              </p:oleObj>
                            </mc:Choice>
                            <mc:Fallback>
                              <p:oleObj name="Equation" r:id="rId15" spid="" imgH="164880" imgW="152280" progId="Equation.3">
                                <p:embed/>
                                <p:pic>
                                  <p:nvPicPr>
                                    <p:cNvPr id="2097161" name="Object 195"/>
                                    <p:cNvPicPr>
                                      <a:picLocks noChangeAspect="1" noChangeArrowheads="1"/>
                                    </p:cNvPicPr>
                                    <p:nvPr/>
                                  </p:nvPicPr>
                                  <p:blipFill>
                                    <a:blip xmlns:r="http://schemas.openxmlformats.org/officeDocument/2006/relationships" r:embed="rId4">
                                      <a:lum bright="100000"/>
                                    </a:blip>
                                    <a:srcRect/>
                                    <a:stretch>
                                      <a:fillRect/>
                                    </a:stretch>
                                  </p:blipFill>
                                  <p:spPr bwMode="auto">
                                    <a:xfrm>
                                      <a:off x="3721" y="1567"/>
                                      <a:ext cx="189" cy="205"/>
                                    </a:xfrm>
                                    <a:prstGeom prst="rect"/>
                                    <a:noFill/>
                                    <a:ln>
                                      <a:noFill/>
                                    </a:ln>
                                    <a:effectLst/>
                                  </p:spPr>
                                </p:pic>
                              </p:oleObj>
                            </mc:Fallback>
                          </mc:AlternateContent>
                        </a:graphicData>
                      </a:graphic>
                    </p:graphicFrame>
                    <p:sp>
                      <p:nvSpPr>
                        <p:cNvPr id="1048933" name="Oval 226"/>
                        <p:cNvSpPr>
                          <a:spLocks noChangeArrowheads="1"/>
                        </p:cNvSpPr>
                        <p:nvPr/>
                      </p:nvSpPr>
                      <p:spPr bwMode="auto">
                        <a:xfrm>
                          <a:off x="4324" y="843"/>
                          <a:ext cx="77" cy="7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grpSp>
                  <p:sp>
                    <p:nvSpPr>
                      <p:cNvPr id="1048934" name="文本框 282"/>
                      <p:cNvSpPr txBox="1"/>
                      <p:nvPr/>
                    </p:nvSpPr>
                    <p:spPr>
                      <a:xfrm>
                        <a:off x="4345905" y="2636840"/>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g</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935" name="文本框 283"/>
                      <p:cNvSpPr txBox="1"/>
                      <p:nvPr/>
                    </p:nvSpPr>
                    <p:spPr>
                      <a:xfrm>
                        <a:off x="5139655" y="2850648"/>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s</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936" name="文本框 284"/>
                      <p:cNvSpPr txBox="1"/>
                      <p:nvPr/>
                    </p:nvSpPr>
                    <p:spPr>
                      <a:xfrm>
                        <a:off x="5133089" y="2407021"/>
                        <a:ext cx="326313" cy="338554"/>
                      </a:xfrm>
                      <a:prstGeom prst="rect"/>
                      <a:noFill/>
                    </p:spPr>
                    <p:txBody>
                      <a:bodyPr rtlCol="0" wrap="square">
                        <a:spAutoFit/>
                      </a:bodyPr>
                      <a:p>
                        <a:pPr algn="just"/>
                        <a:r>
                          <a:rPr altLang="zh-CN" b="1" dirty="0" sz="1600" lang="en-US" smtClean="0">
                            <a:solidFill>
                              <a:srgbClr val="C00000"/>
                            </a:solidFill>
                            <a:latin typeface="Arial" panose="020B0604020202020204" pitchFamily="34" charset="0"/>
                            <a:cs typeface="Arial" panose="020B0604020202020204" pitchFamily="34" charset="0"/>
                          </a:rPr>
                          <a:t>d</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48937" name="椭圆 285"/>
                      <p:cNvSpPr/>
                      <p:nvPr/>
                    </p:nvSpPr>
                    <p:spPr>
                      <a:xfrm>
                        <a:off x="5108371" y="466470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38" name="文本框 277"/>
                    <p:cNvSpPr txBox="1">
                      <a:spLocks noChangeAspect="1" noMove="1" noResize="1" noRot="1" noAdjustHandles="1" noEditPoints="1" noChangeArrowheads="1" noChangeShapeType="1" noTextEdit="1"/>
                    </p:cNvSpPr>
                    <p:nvPr/>
                  </p:nvSpPr>
                  <p:spPr>
                    <a:xfrm>
                      <a:off x="5608400" y="1233861"/>
                      <a:ext cx="662682" cy="307777"/>
                    </a:xfrm>
                    <a:prstGeom prst="rect"/>
                    <a:blipFill>
                      <a:blip xmlns:r="http://schemas.openxmlformats.org/officeDocument/2006/relationships" r:embed="rId16"/>
                      <a:stretch>
                        <a:fillRect l="-8257" r="-3670" b="-15686"/>
                      </a:stretch>
                    </a:blipFill>
                  </p:spPr>
                  <p:txBody>
                    <a:bodyPr/>
                    <a:p>
                      <a:r>
                        <a:rPr altLang="en-US" lang="zh-CN">
                          <a:noFill/>
                        </a:rPr>
                        <a:t> </a:t>
                      </a:r>
                    </a:p>
                  </p:txBody>
                </p:sp>
                <p:sp>
                  <p:nvSpPr>
                    <p:cNvPr id="1048939" name="文本框 278"/>
                    <p:cNvSpPr txBox="1">
                      <a:spLocks noChangeAspect="1" noMove="1" noResize="1" noRot="1" noAdjustHandles="1" noEditPoints="1" noChangeArrowheads="1" noChangeShapeType="1" noTextEdit="1"/>
                    </p:cNvSpPr>
                    <p:nvPr/>
                  </p:nvSpPr>
                  <p:spPr>
                    <a:xfrm>
                      <a:off x="4682953" y="1712485"/>
                      <a:ext cx="365356" cy="307777"/>
                    </a:xfrm>
                    <a:prstGeom prst="rect"/>
                    <a:blipFill>
                      <a:blip xmlns:r="http://schemas.openxmlformats.org/officeDocument/2006/relationships" r:embed="rId17"/>
                      <a:stretch>
                        <a:fillRect l="-15000" r="-8333" b="-18000"/>
                      </a:stretch>
                    </a:blipFill>
                  </p:spPr>
                  <p:txBody>
                    <a:bodyPr/>
                    <a:p>
                      <a:r>
                        <a:rPr altLang="en-US" lang="zh-CN">
                          <a:noFill/>
                        </a:rPr>
                        <a:t> </a:t>
                      </a:r>
                    </a:p>
                  </p:txBody>
                </p:sp>
              </p:grpSp>
              <p:grpSp>
                <p:nvGrpSpPr>
                  <p:cNvPr id="128" name="组合 250"/>
                  <p:cNvGrpSpPr/>
                  <p:nvPr/>
                </p:nvGrpSpPr>
                <p:grpSpPr>
                  <a:xfrm>
                    <a:off x="5666897" y="3603149"/>
                    <a:ext cx="1358802" cy="508137"/>
                    <a:chOff x="3181489" y="2630019"/>
                    <a:chExt cx="1592366" cy="595480"/>
                  </a:xfrm>
                </p:grpSpPr>
                <p:grpSp>
                  <p:nvGrpSpPr>
                    <p:cNvPr id="129" name="组合 257"/>
                    <p:cNvGrpSpPr/>
                    <p:nvPr/>
                  </p:nvGrpSpPr>
                  <p:grpSpPr>
                    <a:xfrm>
                      <a:off x="4316644" y="2630019"/>
                      <a:ext cx="457211" cy="512766"/>
                      <a:chOff x="787389" y="4967287"/>
                      <a:chExt cx="457211" cy="512766"/>
                    </a:xfrm>
                  </p:grpSpPr>
                  <p:sp>
                    <p:nvSpPr>
                      <p:cNvPr id="1048940" name="Line 45"/>
                      <p:cNvSpPr>
                        <a:spLocks noChangeShapeType="1"/>
                      </p:cNvSpPr>
                      <p:nvPr/>
                    </p:nvSpPr>
                    <p:spPr bwMode="auto">
                      <a:xfrm>
                        <a:off x="787400" y="4967287"/>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41" name="Line 46"/>
                      <p:cNvSpPr>
                        <a:spLocks noChangeShapeType="1"/>
                      </p:cNvSpPr>
                      <p:nvPr/>
                    </p:nvSpPr>
                    <p:spPr bwMode="auto">
                      <a:xfrm>
                        <a:off x="787400" y="5060946"/>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42" name="Line 48"/>
                      <p:cNvSpPr>
                        <a:spLocks noChangeShapeType="1"/>
                      </p:cNvSpPr>
                      <p:nvPr/>
                    </p:nvSpPr>
                    <p:spPr bwMode="auto">
                      <a:xfrm>
                        <a:off x="787400" y="5480053"/>
                        <a:ext cx="45720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43" name="Line 52"/>
                      <p:cNvSpPr>
                        <a:spLocks noChangeShapeType="1"/>
                      </p:cNvSpPr>
                      <p:nvPr/>
                    </p:nvSpPr>
                    <p:spPr bwMode="auto">
                      <a:xfrm flipH="1">
                        <a:off x="787389" y="5265737"/>
                        <a:ext cx="457210" cy="0"/>
                      </a:xfrm>
                      <a:prstGeom prst="line"/>
                      <a:noFill/>
                      <a:ln w="38100">
                        <a:solidFill>
                          <a:schemeClr val="tx1"/>
                        </a:solidFill>
                        <a:round/>
                        <a:headEnd/>
                        <a:tailEnd type="stealth"/>
                      </a:ln>
                      <a:effectLst/>
                    </p:spPr>
                    <p:txBody>
                      <a:bodyPr anchor="ctr" wrap="none"/>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944" name="Line 45"/>
                    <p:cNvSpPr>
                      <a:spLocks noChangeShapeType="1"/>
                    </p:cNvSpPr>
                    <p:nvPr/>
                  </p:nvSpPr>
                  <p:spPr bwMode="auto">
                    <a:xfrm>
                      <a:off x="4316648" y="3044366"/>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45" name="Line 45"/>
                    <p:cNvSpPr>
                      <a:spLocks noChangeShapeType="1"/>
                    </p:cNvSpPr>
                    <p:nvPr/>
                  </p:nvSpPr>
                  <p:spPr bwMode="auto">
                    <a:xfrm>
                      <a:off x="4316644" y="2834811"/>
                      <a:ext cx="0" cy="181133"/>
                    </a:xfrm>
                    <a:prstGeom prst="line"/>
                    <a:noFill/>
                    <a:ln w="38100">
                      <a:solidFill>
                        <a:schemeClr val="tx1"/>
                      </a:solidFill>
                      <a:prstDash val="solid"/>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46" name="Freeform 47"/>
                    <p:cNvSpPr/>
                    <p:nvPr/>
                  </p:nvSpPr>
                  <p:spPr bwMode="auto">
                    <a:xfrm>
                      <a:off x="4196313" y="2715599"/>
                      <a:ext cx="45719" cy="446083"/>
                    </a:xfrm>
                    <a:custGeom>
                      <a:avLst/>
                      <a:gdLst>
                        <a:gd name="T0" fmla="*/ 0 w 1"/>
                        <a:gd name="T1" fmla="*/ 316 h 316"/>
                        <a:gd name="T2" fmla="*/ 0 w 1"/>
                        <a:gd name="T3" fmla="*/ 0 h 316"/>
                      </a:gdLst>
                      <a:ahLst/>
                      <a:cxnLst>
                        <a:cxn ang="0">
                          <a:pos x="T0" y="T1"/>
                        </a:cxn>
                        <a:cxn ang="0">
                          <a:pos x="T2" y="T3"/>
                        </a:cxn>
                      </a:cxnLst>
                      <a:rect l="0" t="0" r="r" b="b"/>
                      <a:pathLst>
                        <a:path w="1" h="316">
                          <a:moveTo>
                            <a:pt x="0" y="316"/>
                          </a:moveTo>
                          <a:lnTo>
                            <a:pt x="0" y="0"/>
                          </a:lnTo>
                        </a:path>
                      </a:pathLst>
                    </a:custGeom>
                    <a:noFill/>
                    <a:ln w="38100" cmpd="sng">
                      <a:solidFill>
                        <a:schemeClr val="tx1"/>
                      </a:solidFill>
                      <a:round/>
                      <a:headEnd type="none" w="med" len="med"/>
                      <a:tailEnd type="none" w="med" len="me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47" name="Line 48"/>
                    <p:cNvSpPr>
                      <a:spLocks noChangeShapeType="1"/>
                    </p:cNvSpPr>
                    <p:nvPr/>
                  </p:nvSpPr>
                  <p:spPr bwMode="auto">
                    <a:xfrm>
                      <a:off x="3181489" y="3144369"/>
                      <a:ext cx="1032920"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grpSp>
              <p:sp>
                <p:nvSpPr>
                  <p:cNvPr id="1048948" name="Line 48"/>
                  <p:cNvSpPr>
                    <a:spLocks noChangeShapeType="1"/>
                  </p:cNvSpPr>
                  <p:nvPr/>
                </p:nvSpPr>
                <p:spPr bwMode="auto">
                  <a:xfrm>
                    <a:off x="5575982" y="2462945"/>
                    <a:ext cx="1750227"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49" name="Rectangle 178"/>
                  <p:cNvSpPr>
                    <a:spLocks noChangeArrowheads="1"/>
                  </p:cNvSpPr>
                  <p:nvPr/>
                </p:nvSpPr>
                <p:spPr bwMode="auto">
                  <a:xfrm>
                    <a:off x="5510872" y="4852207"/>
                    <a:ext cx="161926" cy="547687"/>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50" name="Rectangle 178"/>
                  <p:cNvSpPr>
                    <a:spLocks noChangeArrowheads="1"/>
                  </p:cNvSpPr>
                  <p:nvPr/>
                </p:nvSpPr>
                <p:spPr bwMode="auto">
                  <a:xfrm>
                    <a:off x="5507031" y="2978657"/>
                    <a:ext cx="161926" cy="547687"/>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51" name="文本框 256"/>
                  <p:cNvSpPr txBox="1">
                    <a:spLocks noChangeAspect="1" noMove="1" noResize="1" noRot="1" noAdjustHandles="1" noEditPoints="1" noChangeArrowheads="1" noChangeShapeType="1" noTextEdit="1"/>
                  </p:cNvSpPr>
                  <p:nvPr/>
                </p:nvSpPr>
                <p:spPr>
                  <a:xfrm>
                    <a:off x="4999425" y="3074191"/>
                    <a:ext cx="464743" cy="307777"/>
                  </a:xfrm>
                  <a:prstGeom prst="rect"/>
                  <a:blipFill>
                    <a:blip xmlns:r="http://schemas.openxmlformats.org/officeDocument/2006/relationships" r:embed="rId18"/>
                    <a:stretch>
                      <a:fillRect l="-11842" r="-6579" b="-18000"/>
                    </a:stretch>
                  </a:blipFill>
                </p:spPr>
                <p:txBody>
                  <a:bodyPr/>
                  <a:p>
                    <a:r>
                      <a:rPr altLang="en-US" lang="zh-CN">
                        <a:noFill/>
                      </a:rPr>
                      <a:t> </a:t>
                    </a:r>
                  </a:p>
                </p:txBody>
              </p:sp>
            </p:grpSp>
            <p:sp>
              <p:nvSpPr>
                <p:cNvPr id="1048952" name="Line 197"/>
                <p:cNvSpPr>
                  <a:spLocks noChangeShapeType="1"/>
                </p:cNvSpPr>
                <p:nvPr/>
              </p:nvSpPr>
              <p:spPr bwMode="auto">
                <a:xfrm>
                  <a:off x="3310746" y="4328738"/>
                  <a:ext cx="566738"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53" name="Line 198"/>
                <p:cNvSpPr>
                  <a:spLocks noChangeShapeType="1"/>
                </p:cNvSpPr>
                <p:nvPr/>
              </p:nvSpPr>
              <p:spPr bwMode="auto">
                <a:xfrm flipH="1">
                  <a:off x="3858434" y="4309688"/>
                  <a:ext cx="3175" cy="593725"/>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54" name="Line 199"/>
                <p:cNvSpPr>
                  <a:spLocks noChangeShapeType="1"/>
                </p:cNvSpPr>
                <p:nvPr/>
              </p:nvSpPr>
              <p:spPr bwMode="auto">
                <a:xfrm>
                  <a:off x="3858434" y="5036763"/>
                  <a:ext cx="0" cy="617537"/>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55" name="Line 200"/>
                <p:cNvSpPr>
                  <a:spLocks noChangeShapeType="1"/>
                </p:cNvSpPr>
                <p:nvPr/>
              </p:nvSpPr>
              <p:spPr bwMode="auto">
                <a:xfrm>
                  <a:off x="3669521" y="4903413"/>
                  <a:ext cx="38100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56" name="Line 201"/>
                <p:cNvSpPr>
                  <a:spLocks noChangeShapeType="1"/>
                </p:cNvSpPr>
                <p:nvPr/>
              </p:nvSpPr>
              <p:spPr bwMode="auto">
                <a:xfrm>
                  <a:off x="3666346" y="5027238"/>
                  <a:ext cx="38100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57" name="文本框 302"/>
                <p:cNvSpPr txBox="1">
                  <a:spLocks noChangeAspect="1" noMove="1" noResize="1" noRot="1" noAdjustHandles="1" noEditPoints="1" noChangeArrowheads="1" noChangeShapeType="1" noTextEdit="1"/>
                </p:cNvSpPr>
                <p:nvPr/>
              </p:nvSpPr>
              <p:spPr>
                <a:xfrm>
                  <a:off x="4050587" y="4812946"/>
                  <a:ext cx="309828" cy="307777"/>
                </a:xfrm>
                <a:prstGeom prst="rect"/>
                <a:blipFill>
                  <a:blip xmlns:r="http://schemas.openxmlformats.org/officeDocument/2006/relationships" r:embed="rId19"/>
                  <a:stretch>
                    <a:fillRect l="-17647" r="-9804" b="-15686"/>
                  </a:stretch>
                </a:blipFill>
              </p:spPr>
              <p:txBody>
                <a:bodyPr/>
                <a:p>
                  <a:r>
                    <a:rPr altLang="en-US" lang="zh-CN">
                      <a:noFill/>
                    </a:rPr>
                    <a:t> </a:t>
                  </a:r>
                </a:p>
              </p:txBody>
            </p:sp>
            <p:sp>
              <p:nvSpPr>
                <p:cNvPr id="1048958" name="Rectangle 196"/>
                <p:cNvSpPr>
                  <a:spLocks noChangeArrowheads="1"/>
                </p:cNvSpPr>
                <p:nvPr/>
              </p:nvSpPr>
              <p:spPr bwMode="auto">
                <a:xfrm>
                  <a:off x="569056" y="5188130"/>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8959" name="Line 203"/>
                <p:cNvSpPr>
                  <a:spLocks noChangeShapeType="1"/>
                </p:cNvSpPr>
                <p:nvPr/>
              </p:nvSpPr>
              <p:spPr bwMode="auto">
                <a:xfrm rot="16200000">
                  <a:off x="1053244" y="3937180"/>
                  <a:ext cx="38100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60" name="Line 204"/>
                <p:cNvSpPr>
                  <a:spLocks noChangeShapeType="1"/>
                </p:cNvSpPr>
                <p:nvPr/>
              </p:nvSpPr>
              <p:spPr bwMode="auto">
                <a:xfrm rot="5400000">
                  <a:off x="932594" y="3937180"/>
                  <a:ext cx="38100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61" name="Line 205"/>
                <p:cNvSpPr>
                  <a:spLocks noChangeShapeType="1"/>
                </p:cNvSpPr>
                <p:nvPr/>
              </p:nvSpPr>
              <p:spPr bwMode="auto">
                <a:xfrm flipH="1">
                  <a:off x="683356" y="3927655"/>
                  <a:ext cx="430213"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62" name="Oval 207"/>
                <p:cNvSpPr>
                  <a:spLocks noChangeArrowheads="1"/>
                </p:cNvSpPr>
                <p:nvPr/>
              </p:nvSpPr>
              <p:spPr bwMode="auto">
                <a:xfrm>
                  <a:off x="559531" y="5597705"/>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63" name="Rectangle 208"/>
                <p:cNvSpPr>
                  <a:spLocks noChangeArrowheads="1"/>
                </p:cNvSpPr>
                <p:nvPr/>
              </p:nvSpPr>
              <p:spPr bwMode="auto">
                <a:xfrm>
                  <a:off x="559531" y="4068943"/>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8964" name="Rectangle 216"/>
                <p:cNvSpPr>
                  <a:spLocks noChangeArrowheads="1"/>
                </p:cNvSpPr>
                <p:nvPr/>
              </p:nvSpPr>
              <p:spPr bwMode="auto">
                <a:xfrm>
                  <a:off x="1315181" y="3626030"/>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8965" name="Oval 225"/>
                <p:cNvSpPr>
                  <a:spLocks noChangeArrowheads="1"/>
                </p:cNvSpPr>
                <p:nvPr/>
              </p:nvSpPr>
              <p:spPr bwMode="auto">
                <a:xfrm>
                  <a:off x="556356" y="3867330"/>
                  <a:ext cx="122238" cy="122237"/>
                </a:xfrm>
                <a:prstGeom prst="ellipse"/>
                <a:noFill/>
                <a:ln w="38100">
                  <a:solidFill>
                    <a:schemeClr val="tx1"/>
                  </a:solidFill>
                  <a:round/>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66" name="文本框 311"/>
                <p:cNvSpPr txBox="1">
                  <a:spLocks noChangeAspect="1" noMove="1" noResize="1" noRot="1" noAdjustHandles="1" noEditPoints="1" noChangeArrowheads="1" noChangeShapeType="1" noTextEdit="1"/>
                </p:cNvSpPr>
                <p:nvPr/>
              </p:nvSpPr>
              <p:spPr>
                <a:xfrm>
                  <a:off x="469767" y="4631990"/>
                  <a:ext cx="339772" cy="369332"/>
                </a:xfrm>
                <a:prstGeom prst="rect"/>
                <a:blipFill>
                  <a:blip xmlns:r="http://schemas.openxmlformats.org/officeDocument/2006/relationships" r:embed="rId20"/>
                  <a:stretch>
                    <a:fillRect l="-12727" r="-10909" b="-16667"/>
                  </a:stretch>
                </a:blipFill>
              </p:spPr>
              <p:txBody>
                <a:bodyPr/>
                <a:p>
                  <a:r>
                    <a:rPr altLang="en-US" lang="zh-CN">
                      <a:noFill/>
                    </a:rPr>
                    <a:t> </a:t>
                  </a:r>
                </a:p>
              </p:txBody>
            </p:sp>
            <p:sp>
              <p:nvSpPr>
                <p:cNvPr id="1048967" name="文本框 312"/>
                <p:cNvSpPr txBox="1">
                  <a:spLocks noChangeAspect="1" noMove="1" noResize="1" noRot="1" noAdjustHandles="1" noEditPoints="1" noChangeArrowheads="1" noChangeShapeType="1" noTextEdit="1"/>
                </p:cNvSpPr>
                <p:nvPr/>
              </p:nvSpPr>
              <p:spPr>
                <a:xfrm>
                  <a:off x="961321" y="3365775"/>
                  <a:ext cx="309828" cy="307777"/>
                </a:xfrm>
                <a:prstGeom prst="rect"/>
                <a:blipFill>
                  <a:blip xmlns:r="http://schemas.openxmlformats.org/officeDocument/2006/relationships" r:embed="rId21"/>
                  <a:stretch>
                    <a:fillRect l="-17647" r="-7843" b="-13725"/>
                  </a:stretch>
                </a:blipFill>
              </p:spPr>
              <p:txBody>
                <a:bodyPr/>
                <a:p>
                  <a:r>
                    <a:rPr altLang="en-US" lang="zh-CN">
                      <a:noFill/>
                    </a:rPr>
                    <a:t> </a:t>
                  </a:r>
                </a:p>
              </p:txBody>
            </p:sp>
            <p:sp>
              <p:nvSpPr>
                <p:cNvPr id="1048968" name="Line 209"/>
                <p:cNvSpPr>
                  <a:spLocks noChangeShapeType="1"/>
                </p:cNvSpPr>
                <p:nvPr/>
              </p:nvSpPr>
              <p:spPr bwMode="auto">
                <a:xfrm rot="16200000">
                  <a:off x="3930747" y="3318839"/>
                  <a:ext cx="38100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69" name="Line 210"/>
                <p:cNvSpPr>
                  <a:spLocks noChangeShapeType="1"/>
                </p:cNvSpPr>
                <p:nvPr/>
              </p:nvSpPr>
              <p:spPr bwMode="auto">
                <a:xfrm rot="5400000">
                  <a:off x="3819622" y="3318839"/>
                  <a:ext cx="38100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70" name="Line 211"/>
                <p:cNvSpPr>
                  <a:spLocks noChangeShapeType="1"/>
                </p:cNvSpPr>
                <p:nvPr/>
              </p:nvSpPr>
              <p:spPr bwMode="auto">
                <a:xfrm flipH="1">
                  <a:off x="3330672" y="3307727"/>
                  <a:ext cx="679450"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71" name="Line 213"/>
                <p:cNvSpPr>
                  <a:spLocks noChangeShapeType="1"/>
                </p:cNvSpPr>
                <p:nvPr/>
              </p:nvSpPr>
              <p:spPr bwMode="auto">
                <a:xfrm flipH="1">
                  <a:off x="4135534" y="3306139"/>
                  <a:ext cx="517525" cy="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72" name="Rectangle 214"/>
                <p:cNvSpPr>
                  <a:spLocks noChangeArrowheads="1"/>
                </p:cNvSpPr>
                <p:nvPr/>
              </p:nvSpPr>
              <p:spPr bwMode="auto">
                <a:xfrm>
                  <a:off x="4560984" y="4184027"/>
                  <a:ext cx="161925" cy="547687"/>
                </a:xfrm>
                <a:prstGeom prst="rect"/>
                <a:no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73" name="Rectangle 215"/>
                <p:cNvSpPr>
                  <a:spLocks noChangeArrowheads="1"/>
                </p:cNvSpPr>
                <p:nvPr/>
              </p:nvSpPr>
              <p:spPr bwMode="auto">
                <a:xfrm>
                  <a:off x="3786284" y="2975939"/>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a:t>
                  </a:r>
                </a:p>
              </p:txBody>
            </p:sp>
            <p:sp>
              <p:nvSpPr>
                <p:cNvPr id="1048974" name="Rectangle 219"/>
                <p:cNvSpPr>
                  <a:spLocks noChangeArrowheads="1"/>
                </p:cNvSpPr>
                <p:nvPr/>
              </p:nvSpPr>
              <p:spPr bwMode="auto">
                <a:xfrm>
                  <a:off x="4845147" y="5257177"/>
                  <a:ext cx="127000" cy="304800"/>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sz="2000" lang="en-US"/>
                    <a:t>_</a:t>
                  </a:r>
                </a:p>
              </p:txBody>
            </p:sp>
            <p:sp>
              <p:nvSpPr>
                <p:cNvPr id="1048975" name="Rectangle 220"/>
                <p:cNvSpPr>
                  <a:spLocks noChangeArrowheads="1"/>
                </p:cNvSpPr>
                <p:nvPr/>
              </p:nvSpPr>
              <p:spPr bwMode="auto">
                <a:xfrm>
                  <a:off x="4834034" y="3361702"/>
                  <a:ext cx="128588" cy="307975"/>
                </a:xfrm>
                <a:prstGeom prst="rect"/>
                <a:noFill/>
                <a:ln w="38100">
                  <a:noFill/>
                  <a:miter lim="800000"/>
                  <a:headEnd/>
                  <a:tailEnd/>
                </a:ln>
              </p:spPr>
              <p:txBody>
                <a:bodyPr bIns="0" lIns="0" rIns="0" tIns="0" wrap="none">
                  <a:spAutoFit/>
                </a:bodyPr>
                <a:p>
                  <a:pPr algn="just" eaLnBrk="0" fontAlgn="base" hangingPunct="0">
                    <a:spcBef>
                      <a:spcPct val="0"/>
                    </a:spcBef>
                    <a:spcAft>
                      <a:spcPct val="0"/>
                    </a:spcAft>
                  </a:pPr>
                  <a:r>
                    <a:rPr altLang="zh-CN" b="1" dirty="0" sz="2000" lang="en-US"/>
                    <a:t>+</a:t>
                  </a:r>
                </a:p>
              </p:txBody>
            </p:sp>
            <p:sp>
              <p:nvSpPr>
                <p:cNvPr id="1048976" name="Line 223"/>
                <p:cNvSpPr>
                  <a:spLocks noChangeShapeType="1"/>
                </p:cNvSpPr>
                <p:nvPr/>
              </p:nvSpPr>
              <p:spPr bwMode="auto">
                <a:xfrm flipV="1">
                  <a:off x="4637184" y="3288677"/>
                  <a:ext cx="3175" cy="89535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77" name="Line 224"/>
                <p:cNvSpPr>
                  <a:spLocks noChangeShapeType="1"/>
                </p:cNvSpPr>
                <p:nvPr/>
              </p:nvSpPr>
              <p:spPr bwMode="auto">
                <a:xfrm>
                  <a:off x="4646709" y="4741239"/>
                  <a:ext cx="0" cy="919162"/>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78" name="文本框 323"/>
                <p:cNvSpPr txBox="1">
                  <a:spLocks noChangeAspect="1" noMove="1" noResize="1" noRot="1" noAdjustHandles="1" noEditPoints="1" noChangeArrowheads="1" noChangeShapeType="1" noTextEdit="1"/>
                </p:cNvSpPr>
                <p:nvPr/>
              </p:nvSpPr>
              <p:spPr>
                <a:xfrm>
                  <a:off x="3946604" y="2685689"/>
                  <a:ext cx="377859" cy="369332"/>
                </a:xfrm>
                <a:prstGeom prst="rect"/>
                <a:blipFill>
                  <a:blip xmlns:r="http://schemas.openxmlformats.org/officeDocument/2006/relationships" r:embed="rId22"/>
                  <a:stretch>
                    <a:fillRect l="-17742" r="-6452" b="-15000"/>
                  </a:stretch>
                </a:blipFill>
              </p:spPr>
              <p:txBody>
                <a:bodyPr/>
                <a:p>
                  <a:r>
                    <a:rPr altLang="en-US" lang="zh-CN">
                      <a:noFill/>
                    </a:rPr>
                    <a:t> </a:t>
                  </a:r>
                </a:p>
              </p:txBody>
            </p:sp>
            <p:sp>
              <p:nvSpPr>
                <p:cNvPr id="1048979" name="文本框 324"/>
                <p:cNvSpPr txBox="1">
                  <a:spLocks noChangeAspect="1" noMove="1" noResize="1" noRot="1" noAdjustHandles="1" noEditPoints="1" noChangeArrowheads="1" noChangeShapeType="1" noTextEdit="1"/>
                </p:cNvSpPr>
                <p:nvPr/>
              </p:nvSpPr>
              <p:spPr>
                <a:xfrm>
                  <a:off x="4792736" y="4249984"/>
                  <a:ext cx="421526" cy="369332"/>
                </a:xfrm>
                <a:prstGeom prst="rect"/>
                <a:blipFill>
                  <a:blip xmlns:r="http://schemas.openxmlformats.org/officeDocument/2006/relationships" r:embed="rId23"/>
                  <a:stretch>
                    <a:fillRect l="-10145" r="-8696" b="-14754"/>
                  </a:stretch>
                </a:blipFill>
              </p:spPr>
              <p:txBody>
                <a:bodyPr/>
                <a:p>
                  <a:r>
                    <a:rPr altLang="en-US" lang="zh-CN">
                      <a:noFill/>
                    </a:rPr>
                    <a:t> </a:t>
                  </a:r>
                </a:p>
              </p:txBody>
            </p:sp>
            <p:sp>
              <p:nvSpPr>
                <p:cNvPr id="1048980" name="椭圆 325"/>
                <p:cNvSpPr/>
                <p:nvPr/>
              </p:nvSpPr>
              <p:spPr>
                <a:xfrm>
                  <a:off x="1843819" y="4314584"/>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1" name="椭圆 326"/>
                <p:cNvSpPr/>
                <p:nvPr/>
              </p:nvSpPr>
              <p:spPr>
                <a:xfrm>
                  <a:off x="3278930" y="4286876"/>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2" name="椭圆 327"/>
                <p:cNvSpPr/>
                <p:nvPr/>
              </p:nvSpPr>
              <p:spPr>
                <a:xfrm>
                  <a:off x="3283923" y="3258358"/>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3" name="椭圆 328"/>
                <p:cNvSpPr/>
                <p:nvPr/>
              </p:nvSpPr>
              <p:spPr>
                <a:xfrm>
                  <a:off x="1856734" y="5597909"/>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4" name="椭圆 329"/>
                <p:cNvSpPr/>
                <p:nvPr/>
              </p:nvSpPr>
              <p:spPr>
                <a:xfrm>
                  <a:off x="3809409" y="5603966"/>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85" name="Line 48"/>
              <p:cNvSpPr>
                <a:spLocks noChangeShapeType="1"/>
              </p:cNvSpPr>
              <p:nvPr/>
            </p:nvSpPr>
            <p:spPr bwMode="auto">
              <a:xfrm>
                <a:off x="1894153" y="4364918"/>
                <a:ext cx="68965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
            <p:nvSpPr>
              <p:cNvPr id="1048986" name="Rectangle 182"/>
              <p:cNvSpPr>
                <a:spLocks noChangeArrowheads="1"/>
              </p:cNvSpPr>
              <p:nvPr/>
            </p:nvSpPr>
            <p:spPr bwMode="auto">
              <a:xfrm rot="5400000">
                <a:off x="2152193" y="4179774"/>
                <a:ext cx="157822" cy="388272"/>
              </a:xfrm>
              <a:prstGeom prst="rect"/>
              <a:solidFill>
                <a:schemeClr val="bg1"/>
              </a:solidFill>
              <a:ln w="38100">
                <a:solidFill>
                  <a:schemeClr val="tx1"/>
                </a:solidFill>
                <a:miter lim="800000"/>
                <a:headEnd/>
                <a:tailEnd/>
              </a:ln>
              <a:effectLst/>
            </p:spPr>
            <p:txBody>
              <a:bodyPr anchor="ctr" wrap="none"/>
              <a:p>
                <a:pPr algn="ctr" fontAlgn="base">
                  <a:spcBef>
                    <a:spcPct val="0"/>
                  </a:spcBef>
                  <a:spcAft>
                    <a:spcPct val="0"/>
                  </a:spcAft>
                </a:pPr>
                <a:endParaRPr sz="2400" kumimoji="1" lang="en-US">
                  <a:ea typeface="楷体_GB2312" pitchFamily="49" charset="-122"/>
                </a:endParaRPr>
              </a:p>
            </p:txBody>
          </p:sp>
          <p:sp>
            <p:nvSpPr>
              <p:cNvPr id="1048987" name="Line 224"/>
              <p:cNvSpPr>
                <a:spLocks noChangeShapeType="1"/>
              </p:cNvSpPr>
              <p:nvPr/>
            </p:nvSpPr>
            <p:spPr bwMode="auto">
              <a:xfrm>
                <a:off x="2583809" y="3945444"/>
                <a:ext cx="0" cy="442100"/>
              </a:xfrm>
              <a:prstGeom prst="line"/>
              <a:noFill/>
              <a:ln w="38100">
                <a:solidFill>
                  <a:schemeClr val="tx1"/>
                </a:solidFill>
                <a:round/>
                <a:headEnd/>
                <a:tailEnd/>
              </a:ln>
              <a:effectLst/>
            </p:spPr>
            <p:txBody>
              <a:bodyPr anchor="ctr"/>
              <a:p>
                <a:pPr algn="ctr" fontAlgn="base">
                  <a:spcBef>
                    <a:spcPct val="0"/>
                  </a:spcBef>
                  <a:spcAft>
                    <a:spcPct val="0"/>
                  </a:spcAft>
                </a:pPr>
                <a:endParaRPr sz="2400" kumimoji="1" lang="en-US">
                  <a:ea typeface="楷体_GB2312" pitchFamily="49" charset="-122"/>
                </a:endParaRPr>
              </a:p>
            </p:txBody>
          </p:sp>
          <p:sp>
            <p:nvSpPr>
              <p:cNvPr id="1048988" name="椭圆 333"/>
              <p:cNvSpPr/>
              <p:nvPr/>
            </p:nvSpPr>
            <p:spPr>
              <a:xfrm>
                <a:off x="2536602" y="3880396"/>
                <a:ext cx="100668" cy="100668"/>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9" name="文本框 334"/>
              <p:cNvSpPr txBox="1">
                <a:spLocks noChangeAspect="1" noMove="1" noResize="1" noRot="1" noAdjustHandles="1" noEditPoints="1" noChangeArrowheads="1" noChangeShapeType="1" noTextEdit="1"/>
              </p:cNvSpPr>
              <p:nvPr/>
            </p:nvSpPr>
            <p:spPr>
              <a:xfrm>
                <a:off x="2089252" y="4446384"/>
                <a:ext cx="464743" cy="307777"/>
              </a:xfrm>
              <a:prstGeom prst="rect"/>
              <a:blipFill>
                <a:blip xmlns:r="http://schemas.openxmlformats.org/officeDocument/2006/relationships" r:embed="rId24"/>
                <a:stretch>
                  <a:fillRect l="-11688" r="-5195" b="-15686"/>
                </a:stretch>
              </a:blipFill>
            </p:spPr>
            <p:txBody>
              <a:bodyPr/>
              <a:p>
                <a:r>
                  <a:rPr altLang="en-US" lang="zh-CN">
                    <a:noFill/>
                  </a:rPr>
                  <a:t> </a:t>
                </a:r>
              </a:p>
            </p:txBody>
          </p:sp>
        </p:grpSp>
        <p:sp>
          <p:nvSpPr>
            <p:cNvPr id="1048990" name="文本框 335"/>
            <p:cNvSpPr txBox="1">
              <a:spLocks noChangeAspect="1" noMove="1" noResize="1" noRot="1" noAdjustHandles="1" noEditPoints="1" noChangeArrowheads="1" noChangeShapeType="1" noTextEdit="1"/>
            </p:cNvSpPr>
            <p:nvPr/>
          </p:nvSpPr>
          <p:spPr>
            <a:xfrm>
              <a:off x="4216712" y="4206308"/>
              <a:ext cx="338105" cy="307777"/>
            </a:xfrm>
            <a:prstGeom prst="rect"/>
            <a:blipFill>
              <a:blip xmlns:r="http://schemas.openxmlformats.org/officeDocument/2006/relationships" r:embed="rId25"/>
              <a:stretch>
                <a:fillRect l="-18182" r="-9091" b="-18000"/>
              </a:stretch>
            </a:blipFill>
          </p:spPr>
          <p:txBody>
            <a:bodyPr/>
            <a:p>
              <a:r>
                <a:rPr altLang="en-US" lang="zh-CN">
                  <a:noFill/>
                </a:rPr>
                <a:t> </a:t>
              </a:r>
            </a:p>
          </p:txBody>
        </p:sp>
      </p:grpSp>
      <p:sp>
        <p:nvSpPr>
          <p:cNvPr id="1048991" name="弧形 7"/>
          <p:cNvSpPr/>
          <p:nvPr/>
        </p:nvSpPr>
        <p:spPr>
          <a:xfrm>
            <a:off x="1828480" y="3782092"/>
            <a:ext cx="151058" cy="190321"/>
          </a:xfrm>
          <a:prstGeom prst="arc">
            <a:avLst>
              <a:gd name="adj1" fmla="val 10947511"/>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48992" name="Line 48"/>
          <p:cNvSpPr>
            <a:spLocks noChangeShapeType="1"/>
          </p:cNvSpPr>
          <p:nvPr/>
        </p:nvSpPr>
        <p:spPr bwMode="auto">
          <a:xfrm>
            <a:off x="1247881" y="3872158"/>
            <a:ext cx="600076" cy="0"/>
          </a:xfrm>
          <a:prstGeom prst="line"/>
          <a:noFill/>
          <a:ln w="38100">
            <a:solidFill>
              <a:schemeClr val="tx1"/>
            </a:solidFill>
            <a:round/>
            <a:headEnd/>
            <a:tailEnd/>
          </a:ln>
          <a:effectLst/>
        </p:spPr>
        <p:txBody>
          <a:bodyPr/>
          <a:p>
            <a:pPr algn="ctr" fontAlgn="base">
              <a:spcBef>
                <a:spcPct val="0"/>
              </a:spcBef>
              <a:spcAft>
                <a:spcPct val="0"/>
              </a:spcAft>
            </a:pPr>
            <a:endParaRPr sz="2400" kumimoji="1" lang="en-US">
              <a:solidFill>
                <a:srgbClr val="FFFFCC"/>
              </a:solidFill>
              <a:ea typeface="楷体_GB2312"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peakzqf</cp:lastModifiedBy>
  <dcterms:created xsi:type="dcterms:W3CDTF">2018-12-05T10:34:48Z</dcterms:created>
  <dcterms:modified xsi:type="dcterms:W3CDTF">2021-11-04T07:51:49Z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832d968d6cc74700a98bf8961ee28d41</vt:lpwstr>
  </property>
</Properties>
</file>