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bin" ContentType="application/vnd.openxmlformats-officedocument.oleObject"/>
  <Default Extension="png" ContentType="image/pn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slides/slide6.xml" ContentType="application/vnd.openxmlformats-officedocument.presentationml.slide+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notesSlides/notesSlide5.xml" ContentType="application/vnd.openxmlformats-officedocument.presentationml.notesSlide+xml"/>
  <Override PartName="/ppt/drawings/vmlDrawing127.vml" ContentType="application/vnd.openxmlformats-officedocument.vmlDrawing"/>
  <Override PartName="/ppt/slides/slide7.xml" ContentType="application/vnd.openxmlformats-officedocument.presentationml.slide+xml"/>
  <Override PartName="/ppt/notesSlides/notesSlide6.xml" ContentType="application/vnd.openxmlformats-officedocument.presentationml.notesSlide+xml"/>
  <Override PartName="/ppt/drawings/vmlDrawing128.vml" ContentType="application/vnd.openxmlformats-officedocument.vmlDrawing"/>
  <Override PartName="/ppt/slides/slide8.xml" ContentType="application/vnd.openxmlformats-officedocument.presentationml.slide+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notesSlides/notesSlide7.xml" ContentType="application/vnd.openxmlformats-officedocument.presentationml.notesSlide+xml"/>
  <Override PartName="/ppt/drawings/vmlDrawing129.vml" ContentType="application/vnd.openxmlformats-officedocument.vmlDrawing"/>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notesSlides/notesSlide9.xml" ContentType="application/vnd.openxmlformats-officedocument.presentationml.notesSlide+xml"/>
  <Override PartName="/ppt/drawings/vmlDrawing130.vml" ContentType="application/vnd.openxmlformats-officedocument.vmlDrawing"/>
  <Override PartName="/ppt/slides/slide11.xml" ContentType="application/vnd.openxmlformats-officedocument.presentationml.slide+xml"/>
  <Override PartName="/ppt/notesSlides/notesSlide10.xml" ContentType="application/vnd.openxmlformats-officedocument.presentationml.notesSlide+xml"/>
  <Override PartName="/ppt/drawings/vmlDrawing131.vml" ContentType="application/vnd.openxmlformats-officedocument.vmlDrawing"/>
  <Override PartName="/ppt/slides/slide12.xml" ContentType="application/vnd.openxmlformats-officedocument.presentationml.slide+xml"/>
  <Override PartName="/ppt/notesSlides/notesSlide11.xml" ContentType="application/vnd.openxmlformats-officedocument.presentationml.notesSlide+xml"/>
  <Override PartName="/ppt/drawings/vmlDrawing132.vml" ContentType="application/vnd.openxmlformats-officedocument.vmlDrawing"/>
  <Override PartName="/ppt/slides/slide13.xml" ContentType="application/vnd.openxmlformats-officedocument.presentationml.slide+xml"/>
  <Override PartName="/ppt/notesSlides/notesSlide12.xml" ContentType="application/vnd.openxmlformats-officedocument.presentationml.notesSlide+xml"/>
  <Override PartName="/ppt/slides/slide14.xml" ContentType="application/vnd.openxmlformats-officedocument.presentationml.slide+xml"/>
  <Override PartName="/ppt/notesSlides/notesSlide13.xml" ContentType="application/vnd.openxmlformats-officedocument.presentationml.notesSlide+xml"/>
  <Override PartName="/ppt/slides/slide15.xml" ContentType="application/vnd.openxmlformats-officedocument.presentationml.slide+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notesSlides/notesSlide14.xml" ContentType="application/vnd.openxmlformats-officedocument.presentationml.notesSlide+xml"/>
  <Override PartName="/ppt/slides/slide16.xml" ContentType="application/vnd.openxmlformats-officedocument.presentationml.slide+xml"/>
  <Override PartName="/ppt/notesSlides/notesSlide15.xml" ContentType="application/vnd.openxmlformats-officedocument.presentationml.notesSlide+xml"/>
  <Override PartName="/ppt/slides/slide17.xml" ContentType="application/vnd.openxmlformats-officedocument.presentationml.slide+xml"/>
  <Override PartName="/ppt/notesSlides/notesSlide16.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ink/ink272.xml" ContentType="application/inkml+xml"/>
  <Override PartName="/ppt/drawings/vmlDrawing133.vml" ContentType="application/vnd.openxmlformats-officedocument.vmlDrawing"/>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drawings/vmlDrawing134.vml" ContentType="application/vnd.openxmlformats-officedocument.vmlDrawing"/>
  <Override PartName="/ppt/slides/slide25.xml" ContentType="application/vnd.openxmlformats-officedocument.presentationml.slide+xml"/>
  <Override PartName="/ppt/drawings/vmlDrawing135.vml" ContentType="application/vnd.openxmlformats-officedocument.vmlDrawing"/>
  <Override PartName="/ppt/slides/slide26.xml" ContentType="application/vnd.openxmlformats-officedocument.presentationml.slide+xml"/>
  <Override PartName="/ppt/ink/ink273.xml" ContentType="application/inkml+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8002" autoAdjust="0"/>
    <p:restoredTop sz="95527" autoAdjust="0"/>
  </p:normalViewPr>
  <p:slideViewPr>
    <p:cSldViewPr snapToGrid="0">
      <p:cViewPr varScale="1">
        <p:scale>
          <a:sx n="110" d="100"/>
          <a:sy n="110" d="100"/>
        </p:scale>
        <p:origin x="-92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tableStyles" Target="tableStyles.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s>
</file>

<file path=ppt/drawings/_rels/vmlDrawing127.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28.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29.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30.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3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3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33.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 Id="rId3" Type="http://schemas.openxmlformats.org/officeDocument/2006/relationships/image" Target="../media/image22.wmf"/></Relationships>
</file>

<file path=ppt/drawings/_rels/vmlDrawing134.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 Id="rId3" Type="http://schemas.openxmlformats.org/officeDocument/2006/relationships/image" Target="../media/image22.wmf"/></Relationships>
</file>

<file path=ppt/drawings/_rels/vmlDrawing135.vml.rels><?xml version="1.0" encoding="UTF-8" standalone="yes"?>
<Relationships xmlns="http://schemas.openxmlformats.org/package/2006/relationships"><Relationship Id="rId1" Type="http://schemas.openxmlformats.org/officeDocument/2006/relationships/image" Target="../media/image44.emf"/></Relationships>
</file>

<file path=ppt/ink/ink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9896.562 5249.781 298.934, 9946.229 5248.016 293.782, 9996.587 5249.464 342.194, 10063.058 5247.214 452.764, 10136.277 5245.425 564.881, 10181.303 5245.117 594.362, 10238.493 5246.151 598.859, 10284.417 5246.84 573.565, 10361.253 5254.181 443.564, 10405.521 5271.159 82.476</trace>
</ink>
</file>

<file path=ppt/ink/ink1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10917.434 5260.612 227.889, 10964.944 5259.075 229.149, 11022.28 5254.782 244.527, 11092.707 5242.802 303.023, 11163.521 5228.38 382.427, 11231.606 5207.813 481.253, 11277.994 5194.016 529.924, 11361.015 5177.909 590.333, 11405.247 5167.376 586.108, 11451.71 5161.435 533.328, 11524.233 5169.802 355.924</trace>
</ink>
</file>

<file path=ppt/ink/ink10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3239.224 1992.771 301.125, 3286.225 2043.715 363.221, 3321.526 2088.555 511.407, 3365.885 2166.452 670.627, 3385.519 2212.03 729.647, 3403.701 2260.108 769.108, 3428.175 2322.617 800.453, 3448.873 2369.912 810.667, 3505.941 2351.339 296.199, 3498.681 2307.008 103.31</trace>
</ink>
</file>

<file path=ppt/ink/ink10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3393.573 2078.067 227.889, 3376.17 2124.175 227.889, 3346.916 2212.636 251.11, 3332.536 2261.558 268.117, 3311.852 2324.552 301.72, 3291.868 2380.588 363.198, 3263.481 2443.135 449.723, 3236.541 2517.726 681.731, 3247.368 2567.282 580.784</trace>
</ink>
</file>

<file path=ppt/ink/ink10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3277.135 2003.603 136.826, 3333.427 2071.012 587.68, 3369.478 2159.693 719.855, 3382.935 2211.781 769.352, 3396.158 2258.815 804.04, 3410.123 2308.905 824.857, 3425.4 2361.177 842.843, 3445.869 2419.549 853.179, 3460.48 2473.926 836.345, 3457.907 2517.285 552.347</trace>
</ink>
</file>

<file path=ppt/ink/ink10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3568.231 1838.427 319.729, 3570.077 1884.228 320.485, 3560.679 1933.648 406.566, 3536.295 2004.859 562.814, 3521.437 2082.584 530.206, 3513.27 2127.222 335.461</trace>
</ink>
</file>

<file path=ppt/ink/ink10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3497.827 2064.528 187.565, 3544.35 2048.142 228.728, 3588.858 2037.54 273.022, 3640.844 2026.85 327.093, 3703.058 2015.97 370.97, 3765.009 2007.452 301.921</trace>
</ink>
</file>

<file path=ppt/ink/ink10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3542.507 2052.343 158.161, 3555.49 2102.185 206.775, 3555.467 2152.824 272.429, 3556.007 2236.119 381.033, 3548.08 2318.094 468.952, 3541.442 2388.126 511.806, 3546.212 2460.865 416.696, 3573.315 2417.26 270.798, 3585.219 2355.188 207.07, 3604.346 2300.84 192.967, 3618.78 2256.905 176.137, 3655.268 2202.567 147.944, 3700.74 2161.618 158.229, 3761.826 2152.731 312.463, 3778.654 2217.332 496.837, 3772.119 2266.623 589.291, 3754.996 2317.943 643.626, 3732.31 2361.987 687.167, 3709.827 2406.517 716.847, 3660.885 2497.656 787.646, 3658.564 2427.494 817.174, 3679.582 2357.802 714.721, 3694.721 2306.968 600.213, 3706.808 2261.418 526.763, 3721.607 2203.108 377.08, 3733.413 2153.886 36.34</trace>
</ink>
</file>

<file path=ppt/ink/ink10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3848.498 1827.595 142.493, 3884.503 1881.42 361.017, 3888.899 1943.149 567.337, 3886.516 1988.571 646.875, 3960.081 1992.77 582.793, 4004.581 1957.863 325.442</trace>
</ink>
</file>

<file path=ppt/ink/ink10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4006.909 2050.99 151.561, 3994.456 2106.395 199.439, 3973.813 2175.085 333.022, 3954.176 2238.572 452.382, 3923.686 2332.108 608.126, 3905.083 2377.839 689.337, 3883.365 2422.533 728.204, 3837.892 2431.02 387.231, 3810.457 2370.533 185.825, 3799.863 2322.194 149.168</trace>
</ink>
</file>

<file path=ppt/ink/ink10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3798.402 2143.055 136.826, 3857.975 2144.839 208.006, 3910.059 2188.169 411.415, 3951.1 2234.17 516.293, 4000.248 2299.602 640.35, 4028.943 2343.874 707.577, 4105.415 2415.375 645.808, 4149.521 2444.831 347.077</trace>
</ink>
</file>

<file path=ppt/ink/ink10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3878.285 1833.011 242.809, 3891.302 1878.639 365.484, 3886.777 1955.815 540.429, 3871.505 2005.716 586.167, 3833.105 2082.038 636.731, 3793.896 2173.479 700.913</trace>
</ink>
</file>

<file path=ppt/ink/ink1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11333.093 5169.9 136.826, 11366.279 5231.674 478.376, 11374.535 5303.751 663.905, 11376.062 5352.814 721.619, 11375.597 5399.723 777.276, 11371.865 5468.035 804.719, 11368.234 5529.25 815.02, 11357.839 5584.998 820.189, 11297.839 5488.738 815.651, 11269.839 5429.341 814.314, 11245.913 5384.725 805.618, 11278.372 5322.338 696.952, 11324.91 5322.368 193.955</trace>
</ink>
</file>

<file path=ppt/ink/ink11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3921.611 2015.788 283.991, 3969.076 2006.956 403.413, 4044.172 2000.556 701.981, 4087.75 1994.636 738.273, 4142.488 1995.445 630.212, 4186.372 1996.481 538.586</trace>
</ink>
</file>

<file path=ppt/ink/ink11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4242.496 2027.973 319.729, 4295.119 2022.934 303.217, 4351.404 2016.518 355.743, 4406.812 2007.233 445.23, 4465.218 1996.114 358.143</trace>
</ink>
</file>

<file path=ppt/ink/ink11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4369.766 1770.731 194.019, 4379.488 1828.873 234.773, 4386.999 1891.852 377.294, 4377.717 1975.79 587.819, 4354.851 2063.639 726.412, 4341.727 2107.969 747.332, 4326.472 2156.887 762.472, 4296.672 2226.952 778.053, 4267.544 2289.673 783.6, 4232.298 2364.852 786.381, 4204.449 2412.397 784.765, 4173.33 2463.814 765.094, 4131.636 2508.336 591.946</trace>
</ink>
</file>

<file path=ppt/ink/ink11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4414.446 2094.314 433.146, 4467.487 2131.364 455.231, 4515.551 2204.039 539.418, 4560.937 2262.754 703.827, 4633.691 2350.48 844.841, 4679.918 2397.97 832.232, 4704.208 2441.434 8.388</trace>
</ink>
</file>

<file path=ppt/ink/ink11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4862.601 1946.739 217.331, 4870.333 1995.475 196.71, 4874.643 2069.78 201.905, 4875.6 2116.678 211.261, 4878.347 2172.166 230.294, 4881.373 2231.428 258.113, 4881.522 2299.196 292.957, 4883.663 2355.956 332.235, 4886.788 2403.385 376.846, 4892.292 2468.07 466.105, 4848.594 2466.353 359.918</trace>
</ink>
</file>

<file path=ppt/ink/ink11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4629.723 2063.175 203.32, 4675.786 2062.833 184.669, 4738.23 2062.515 247.091, 4802.723 2076.953 402.003, 4792.262 2120.783 311.186</trace>
</ink>
</file>

<file path=ppt/ink/ink11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4599.936 2328.539 153.636, 4650.898 2294.357 158.208, 4695.9 2263.71 180.543, 4758.347 2230.191 225.446, 4809.594 2214.295 297.204, 4867.583 2189.539 352.128, 4913.846 2165.737 235.459</trace>
</ink>
</file>

<file path=ppt/ink/ink11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4938.422 2050.99 206.804, 4987.627 2022 215.418, 5039.688 2003.13 242.862, 5094.707 1986.437 337.497, 5141.542 1966.028 241.416</trace>
</ink>
</file>

<file path=ppt/ink/ink11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5016.951 1812.702 138.097, 5040.487 1865.413 163.198, 5055.69 1917.925 273.683, 5055.517 1969.187 343.721, 5049.566 2038.058 505.759, 5030.41 2111.095 595.279, 5016.878 2164.983 668.366, 5002.353 2220.778 724.621, 4983.225 2294.052 768.258, 4968.341 2356.099 800.945, 4954.658 2413.293 798.438, 4955.011 2359.951 455.471, 4960.952 2312.268 402.064, 4964.561 2267.465 356.431, 4968.566 2218.148 246.114</trace>
</ink>
</file>

<file path=ppt/ink/ink11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5068.401 2061.821 246.871, 5115.772 2113.18 255.281, 5165.878 2176.621 366.602, 5199.148 2231.462 495.071, 5256.642 2309.365 682.088, 5331.45 2381.736 831.65, 5291.802 2328.539 178.442</trace>
</ink>
</file>

<file path=ppt/ink/ink1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11297.892 5102.205 138.097, 11310.823 5162.783 367.52, 11316.116 5218.748 484.779, 11317.837 5293.87 394.986, 11323.761 5338.463 197.153</trace>
</ink>
</file>

<file path=ppt/ink/ink12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5123.913 1786.978 136.826, 5159.7 1832.804 200.243</trace>
</ink>
</file>

<file path=ppt/ink/ink12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4775.95 1799.163 194.019, 4786.737 1857.49 207.478, 4789.267 1924.833 341.608, 4799.538 1982.318 468.847, 4818.056 2054.4 559.24, 4827.183 2141.567 642.67, 4831.956 2207.505 689.611, 4839.08 2271.608 730.675, 4845.852 2316.761 767.325, 4859.518 2370.25 805.384, 4872.179 2430.848 822.948, 4887.308 2493.67 832.294, 4897.557 2550.256 832.869, 4890.535 2599.189 410.704</trace>
</ink>
</file>

<file path=ppt/ink/ink12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4566.088 2046.927 142.493, 4618.046 2048.505 336.483, 4673.93 2052.84 421.915, 4725.235 2069.998 322.049</trace>
</ink>
</file>

<file path=ppt/ink/ink12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4580.981 2352.91 213.813, 4628.922 2303.096 331.09, 4675.313 2260.99 405.306, 4734.29 2213.117 438.233, 4797.092 2182.562 427.207, 4846.525 2156.396 286.972</trace>
</ink>
</file>

<file path=ppt/ink/ink12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4709.605 1815.41 348.483, 4725.68 1862.16 296.325, 4744.075 1908.44 360.383, 4764.362 1978.641 480.432, 4775.247 2060.423 571.413, 4788.302 2140.19 577.639, 4800.236 2192.083 547.005, 4823.306 2258.607 413.849, 4854.503 2313.278 303.069</trace>
</ink>
</file>

<file path=ppt/ink/ink12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4905.928 2038.804 175.795, 4952.61 2022.511 336.364, 5016.492 1997.826 469.633, 5084.596 1970.481 397.803, 5139.142 1949.302 70.841</trace>
</ink>
</file>

<file path=ppt/ink/ink12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4999.349 1793.748 160.502, 5019.131 1844.886 235.146, 5029.605 1907.398 367.742, 5036.913 1968.766 467.539, 5035.655 2044.217 533.84, 5027.162 2131.068 623.723, 5021.562 2177.361 648.509, 5014.117 2235.037 691.697, 5006.1 2289.558 726.201, 4996.221 2345.864 757.699, 4983.767 2396.421 786.21, 4965.768 2447.006 803.385, 4929.052 2493.961 8.033</trace>
</ink>
</file>

<file path=ppt/ink/ink12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5073.817 2040.158 395.377, 5115.738 2091.473 357.838, 5145.651 2148.273 506.997, 5182.56 2238.101 720.328, 5209.584 2282.187 818.391, 5243.845 2337.222 855.518, 5278.36 2384.129 866.765, 5323.833 2422.855 862.507, 5369.246 2453.49 712.658</trace>
</ink>
</file>

<file path=ppt/ink/ink12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5312.11 1896.644 617.894, 5378.445 1846.494 442.74, 5451.568 1810.007 406.378, 5504.791 1778.922 449.468, 5563.042 1756.534 475.685, 5621.505 1741.2 190.5</trace>
</ink>
</file>

<file path=ppt/ink/ink12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5520.617 1586.6 158.161, 5532.606 1633.896 262.289, 5534.863 1682.301 364.33, 5528.158 1767.842 490.606, 5510.756 1850.693 614.746, 5468.745 1957.859 729.345, 5414.079 2064.344 791.017, 5387.859 2111.622 801.515, 5336.28 2206.866 801.934, 5384.975 2176.229 470.313</trace>
</ink>
</file>

<file path=ppt/ink/ink1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11702.72 4706.866 310.309, 11716.952 4779.219 399.595, 11699.496 4830.297 504.607, 11674.021 4878.32 546.939, 11633.022 4969.45 588.735, 11612.817 5015.716 591.668, 11572.99 5091.967 571.68, 11596.588 5138.671 485.867, 11655.086 5110.896 472.738, 11710.161 5077.866 537.329, 11714.935 5132.295 550.825, 11665.18 5197.385 362.426, 11616.56 5247.184 252.524, 11675.603 5241.622 318.214, 11726.128 5225.07 337.367, 11743.622 5283.177 269.799</trace>
</ink>
</file>

<file path=ppt/ink/ink13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5566.651 1908.83 343.552, 5612.647 1928.681 305.529, 5660.942 1949.16 363.503, 5722.383 1963.565 511.201, 5768.03 1982.191 579.241</trace>
</ink>
</file>

<file path=ppt/ink/ink13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5559.882 2036.096 213.813, 5603.648 2042.791 259.758, 5650.445 2044.083 336.804, 5700.625 2046.701 324.767</trace>
</ink>
</file>

<file path=ppt/ink/ink13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5424.488 2182.318 136.826, 5468.24 2233.066 471.111, 5468.07 2322.039 731.765, 5460.802 2371.857 768.274, 5449.029 2428.327 795.068, 5438.803 2478.823 766.611, 5413.3 2523.207 213.34</trace>
</ink>
</file>

<file path=ppt/ink/ink13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5528.741 2259.49 279.589, 5562.849 2305.002 257.54, 5611.921 2351.694 371.175, 5661.73 2389.927 607.444, 5739.239 2434.584 779.379, 5749.097 2378.665 430.767, 5718.142 2326.548 218.861, 5696.133 2275.636 156.963, 5676.72 2221.732 119.231</trace>
</ink>
</file>

<file path=ppt/ink/ink13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5619.456 2099.73 136.826, 5618.045 2156.646 186.414, 5627.111 2206.336 352.44, 5643.937 2270.026 494.485, 5659.138 2313.384 456.806</trace>
</ink>
</file>

<file path=ppt/ink/ink13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5914.615 2244.597 315.132, 5936.347 2290.206 328.934, 5958.249 2341.932 481.341, 5959.769 2389.553 638.741</trace>
</ink>
</file>

<file path=ppt/ink/ink13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6198.942 2551.934 440.114, 6219.217 2607.192 515.94, 6209.008 2685.633 731.953, 6179.53 2731.242 7.319</trace>
</ink>
</file>

<file path=ppt/ink/ink13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6617.312 1996.833 336.258, 6682.695 1983.758 383.965, 6736.464 1975.724 482.573, 6781.163 1972.898 425.825</trace>
</ink>
</file>

<file path=ppt/ink/ink13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6400.681 2331.247 331.466, 6457.261 2316.129 345.455, 6525.272 2289.192 377.541, 6598.532 2258.39 470.342, 6668.52 2219.266 579.001, 6758.645 2175.537 711.244, 6806.027 2153.637 760.057, 6857.405 2132.975 767.961, 6902.902 2130.214 378.697</trace>
</ink>
</file>

<file path=ppt/ink/ink13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6578.047 1964.339 212.081, 6585.433 2031.489 226.559, 6585.056 2082.489 298.105, 6579.068 2163.014 393.11, 6574.355 2206.616 427.116, 6568.811 2274.398 495.392, 6564.568 2321.888 569.492, 6548.815 2410.341 669.526, 6537.392 2504.652 775.647, 6587.858 2427.344 399.3, 6604.614 2367.102 290.662, 6617.234 2323.568 82.041</trace>
</ink>
</file>

<file path=ppt/ink/ink1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11635.021 5456.928 136.826, 11604.914 5503.764 136.826, 11657.844 5447.57 245.571, 11717.753 5380.803 289.045, 11765.691 5317.452 292.851, 11794.984 5272.789 272.315, 11824.93 5203.66 234.729, 11840.608 5155.203 139.092</trace>
</ink>
</file>

<file path=ppt/ink/ink14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6668.761 1780.209 290.844, 6676.39 1841.892 268.914, 6682.012 1885.462 303.031, 6690.413 1942.523 394.251, 6698.988 2006.248 585.747, 6702.205 2056.311 670.619, 6706.691 2118.815 763.326, 6709.299 2168.414 797.587, 6712.584 2237.181 820.548, 6716.605 2314.559 845.831, 6720.327 2370.114 854.525, 6725.23 2424.092 859.606, 6727.499 2477.39 861.227, 6713.412 2526.528 424.688</trace>
</ink>
</file>

<file path=ppt/ink/ink14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6255.809 1975.171 560.979, 6321.306 1994.705 307.099, 6374.134 2057.923 361.655</trace>
</ink>
</file>

<file path=ppt/ink/ink14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6312.674 2216.166 136.826, 6324.484 2268.949 150.453, 6359.652 2327.559 205.906, 6359.028 2384.601 206.595, 6330.945 2441.788 172.443, 6288.731 2488.531 142.385, 6237.627 2515.051 136.826, 6238.021 2470.585 205.41, 6286.812 2463.638 267.346, 6340.894 2463.01 372.286, 6393.562 2466.338 450.755, 6493.326 2473.056 578.178, 6539.557 2476.529 646.982, 6602.551 2485.287 703.453, 6661.327 2495.921 754.539, 6714.604 2509.455 780.143, 6767.098 2524.832 785.578, 6825.017 2542.421 758.661, 6877.202 2555.998 657.255, 6952.159 2560.638 369.273</trace>
</ink>
</file>

<file path=ppt/ink/ink14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6947.673 1912.891 626.245, 7004.52 1920.173 584.287, 7053.623 1943.101 543.384, 7110.561 1984.608 545.056, 7172.476 2046.875 657.658, 7233.494 2142.187 778.097, 7259.946 2188.552 802.772, 7284.314 2242.167 803.235, 7300.947 2290.1 783.302, 7315.741 2338.685 662.207, 7314.583 2382.887 184.285</trace>
</ink>
</file>

<file path=ppt/ink/ink14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7103.376 2041.512 371.692, 7091.291 2098.643 350.108, 7058.113 2177.129 397.394, 7040.798 2225.698 430.441, 7016.475 2288.77 501.983, 6980.29 2381.906 625.057, 6963.672 2432.538 687.04, 6950.287 2478.179 689.743, 6958.137 2528.893 527.298</trace>
</ink>
</file>

<file path=ppt/ink/ink14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7426.969 1545.984 321.468, 7410.351 1612.762 339.771, 7389.81 1677.975 344.02, 7371.853 1736.794 360.313, 7352.897 1807.132 378.182, 7334.699 1877.897 393.269, 7319.367 1931.904 402.613, 7292.346 2012.075 387.87, 7272.245 2059.84 240.955</trace>
</ink>
</file>

<file path=ppt/ink/ink14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7256.372 2059.113 136.826, 7295.723 2011.21 146.706, 7348.176 1964.095 171.697, 7398.04 1920.521 194.428, 7457.175 1882.458 223.76, 7521.132 1847.385 254.005, 7566.187 1839.867 279.584, 7623.901 1833.384 360.395, 7672.483 1871.331 538.724, 7651.862 1921.399 636.447, 7576.521 1987.551 624.076, 7498.035 2028.395 488.732, 7432.153 2049.613 298.008, 7376.352 2053.555 175.386, 7386.331 2113.743 323.001, 7402.723 2173.763 420.432, 7421.341 2243.903 525.962, 7442.42 2329.497 686.212, 7461.73 2375.855 784.448, 7518.734 2367.486 840.169, 7549.569 2307.672 814.056, 7580.578 2245.321 755.595, 7602.656 2186.956 702.029, 7626.57 2139.907 601.522, 7643.519 2095.526 441.943</trace>
</ink>
</file>

<file path=ppt/ink/ink14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7795.241 1504.013 192.332, 7781.909 1562.301 477.449, 7742.323 1649.437 705.869, 7721.68 1703.278 716.799, 7701.237 1750.778 654.479, 7679.821 1795.927 450.731</trace>
</ink>
</file>

<file path=ppt/ink/ink14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7750.562 1747.715 136.826, 7795.697 1707.2 156.368, 7846.623 1666.669 237.205, 7904.814 1679.26 524.641, 7915.072 1758.16 709.721, 7913.317 1806.096 744.704, 7909.718 1865.357 763.043, 7905.329 1918.453 772.906, 7899.273 1969.626 776.011, 7888.446 2018.352 780.959, 7811.966 2023.975 326.413, 7763.979 1985.676 159.292, 7738.228 1937.006 289.789, 7782.299 1917.014 473.691, 7846.861 1930.972 556.129, 7816.34 1975.61 2.693</trace>
</ink>
</file>

<file path=ppt/ink/ink14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7722.128 2067.236 198.33, 7778.514 2040.617 208.958, 7824.52 2023.824 241.392, 7868.811 2027.387 56.997</trace>
</ink>
</file>

<file path=ppt/ink/ink1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11801.557 4830.071 167.651, 11857.126 4820.273 271.062, 11907.805 4815.131 367.611, 11928.559 4859.371 456.658, 11897.493 4913.672 390.836, 11869.537 4962.942 317.94, 11845.233 5010.082 248.247, 11896.292 4962.725 139.858, 11940.665 4939.212 138.166, 11989.471 4926.26 139.517, 12008.488 4978.804 181.135, 11983.718 5028.584 220.054, 11953.214 5089.202 266.152, 11924.544 5134.344 302.271, 11867.403 5198.724 319.798, 11807.958 5201.897 182.014</trace>
</ink>
</file>

<file path=ppt/ink/ink15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7597.564 1960.278 136.826, 7628.638 2006.635 282.972, 7643.821 2060.778 425.513, 7651.188 2133.169 518.2, 7667.243 2237.947 619.686, 7680.498 2295.401 659.627, 7696.258 2341.565 701.768, 7725.799 2387.329 758.675, 7776.956 2416.289 824.384, 7834.024 2413.175 846.279, 7888.571 2390.335 854.154, 7936.307 2339.068 853.755, 7968.656 2293.927 850.463, 8003.787 2241.702 830.44, 8025.607 2192.879 677.579</trace>
</ink>
</file>

<file path=ppt/ink/ink15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8358.48 1696.267 229.776, 8340.043 1741.217 531.677, 8293.007 1819.669 577.052, 8241.444 1884.453 513.584, 8185.897 1934.997 399.384, 8138.393 1970.286 164.257</trace>
</ink>
</file>

<file path=ppt/ink/ink15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8006.456 2057.759 195.555, 8070.878 2051.028 207.799, 8126 2045.614 235.241, 8176.601 2036.779 267.348, 8259.422 2018.115 353.388, 8313.652 2004.192 400.225, 8366.331 1990.756 415.257, 8419.629 1980.313 295.099</trace>
</ink>
</file>

<file path=ppt/ink/ink15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8231.211 1946.739 277.54, 8280.438 1990.568 274.454, 8298.36 2034.247 299.036, 8311.468 2101.937 375.334, 8317.467 2196.006 520.08, 8317.473 2299.728 671.981, 8315.746 2345.696 716.084, 8313.359 2403.418 782.764, 8309.688 2473.359 842.135, 8305.779 2535.491 861.307, 8286.601 2582.879 424.727</trace>
</ink>
</file>

<file path=ppt/ink/ink15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8178.407 2014.434 248.699, 8152.446 2071.665 251.684, 8126.356 2117.383 276.628, 8094.609 2173.677 326.148, 8079.754 2234.253 372.517, 8060.74 2288.127 429.94, 8034.8 2359.524 553.772, 8017.722 2403.77 552.232</trace>
</ink>
</file>

<file path=ppt/ink/ink15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8250.165 2094.314 150.556, 8307.518 2110.606 203.162, 8370.896 2148.475 454.073, 8408.825 2208.431 719.786, 8420.386 2252.878 461.521</trace>
</ink>
</file>

<file path=ppt/ink/ink15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8395.038 1911.537 136.826, 8415.359 1959.553 208.175, 8426.725 2018.977 367.171, 8431.477 2073.25 510.648, 8429.304 2149.593 648.767, 8424.906 2247.137 741.012, 8427.185 2294.017 739.229, 8438.671 2233.289 307.915, 8441.119 2189.24 83.368</trace>
</ink>
</file>

<file path=ppt/ink/ink15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8447.841 1965.694 241.47, 8495.866 1948.838 303.421, 8546.352 1948.128 513.394, 8598.618 1997.833 809.228, 8577.714 2045.933 848.506, 8550.432 2098.823 854.187, 8526.312 2154.478 804.671, 8500.212 2203.866 558.219, 8454.426 2224.776 144.341, 8547.396 2202.065 838.783, 8594.687 2217.622 413.62</trace>
</ink>
</file>

<file path=ppt/ink/ink15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8770.079 1673.25 376.604, 8802.723 1727.688 564.06, 8813.137 1771.475 650.775, 8825.398 1819.332 724.118, 8835.479 1870.653 783.567, 8843.793 1926.222 826.898, 8851.648 1978.473 844.522, 8857.587 2035.79 854.114, 8861.721 2101.614 858.488, 8862.917 2174.18 861.222, 8864.328 2266.44 863.592, 8866.453 2344.176 865.374, 8868.727 2399.763 866.695, 8874.28 2466.574 867.393, 8884.083 2522.072 865.894, 8861.516 2456.841 852.441, 8845.01 2394.755 809.82, 8830.161 2342.277 736.743, 8815.296 2291.091 615.406, 8798.265 2244.632 458.88</trace>
</ink>
</file>

<file path=ppt/ink/ink15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8603.545 1995.479 136.826, 8671.501 1972.051 466.033, 8727.683 2013.116 478.396, 8732.699 2067.64 215.108</trace>
</ink>
</file>

<file path=ppt/ink/ink1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11740.632 4751.544 310.309, 11791.663 4829.794 403.635, 11822.103 4916.496 520.825, 11853.937 5034.757 607.742, 11869.347 5089.639 642.484, 11891.059 5158.34 700.738, 11912.136 5213.812 749.222, 11965.588 5296.05 791.664, 12007.879 5353.649 824.791, 12044.96 5400.553 847.408, 12119.302 5484.773 860.643, 12165.677 5534.209 865.777, 12245.497 5623.891 853.558, 12297.166 5592.816 629.604, 12298.978 5546.139 514.968, 12295.638 5499.588 385.35, 12289.804 5455.902 55.614</trace>
</ink>
</file>

<file path=ppt/ink/ink16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8580.527 2286.569 166.345, 8635.451 2263.124 310.566, 8689.771 2233.79 393.891, 8751.782 2204.057 433.665, 8807.99 2180.183 456.314, 8868.313 2150.235 399.802</trace>
</ink>
</file>

<file path=ppt/ink/ink16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8904.12 2022.557 189.188, 8966.101 1964.252 382.17, 9025.577 1922.992 512.37, 9090.787 1880.767 602.524, 9134.547 1860.766 93.654</trace>
</ink>
</file>

<file path=ppt/ink/ink16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8979.94 1693.559 137.376, 9007.421 1738.324 331.583, 9015.725 1791.564 507.029, 9019.467 1839.457 590.292, 9015.778 1924.465 715.42, 9005.909 1975.949 747.071, 8992.627 2028.719 769.444, 8974.571 2085.906 783.79, 8951.992 2161.202 794.15, 8929.303 2255.572 803.826, 8911.106 2323.37 812.12, 8894.558 2387.882 819.043, 8880.807 2440.606 824.128, 8900.303 2365.011 409.902, 8909.219 2308.518 122.851</trace>
</ink>
</file>

<file path=ppt/ink/ink16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8993.48 2038.804 366.505, 9035.527 2091.757 379.492, 9077.054 2172.237 518.24, 9111.966 2254.002 690.3, 9134.223 2303.463 751.674, 9157.303 2351.036 802.904, 9190.881 2398.621 838.88, 9267.592 2471.277 838.438, 9238.691 2420.738 549.326, 9210.111 2362.387 118.847</trace>
</ink>
</file>

<file path=ppt/ink/ink16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9009.728 1727.406 237.502, 9017.82 1792.792 328.793, 9037.891 1855.239 470.073, 9086.886 1916.702 501.797</trace>
</ink>
</file>

<file path=ppt/ink/ink16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9406.434 1853.319 440.114, 9432.438 1778.994 405.782, 9467.951 1725.428 378.167, 9512.96 1687.139 374.083, 9569.356 1644.808 432.316, 9628.104 1612.229 539.308, 9707.5 1588.688 654.574</trace>
</ink>
</file>

<file path=ppt/ink/ink16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9570.261 1524.321 136.826, 9570.118 1585.753 578.174, 9556.758 1644.109 655.613, 9544.151 1694.017 689.25, 9525.819 1768.156 746.636, 9508.634 1827.627 771.883, 9489.349 1871.64 780.365, 9456.857 1942.987 786.211, 9426.892 2001.692 789.842, 9395.147 2054.849 792.554, 9366.043 2098.534 795.193, 9340.136 2144.61 799.289, 9317.687 2192.369 802.466, 9364.921 2159.448 403.007</trace>
</ink>
</file>

<file path=ppt/ink/ink16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9593.277 1796.456 341.107, 9640.164 1841.761 338.117, 9686.254 1878.029 460.854, 9750.306 1914.604 688.821, 9801.917 1928.477 796.772, 9852.447 1939.506 826.528, 9799.176 1958.551 581.864, 9728.565 1967.566 508.029, 9683.309 1966.559 448.316</trace>
</ink>
</file>

<file path=ppt/ink/ink16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9552.658 1984.648 303.606, 9619.197 1956.008 373.961, 9682.447 1951.956 523.68, 9728.267 1952.787 649.922</trace>
</ink>
</file>

<file path=ppt/ink/ink16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9371.23 2122.746 229.776, 9403.995 2184.896 387.228, 9409.574 2267.357 638.614, 9404.189 2370.788 790.957, 9393.338 2426.629 820.74, 9389.148 2481.298 829.136, 9434.264 2445.194 452.435</trace>
</ink>
</file>

<file path=ppt/ink/ink1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11851.652 4704.158 194.019, 11896.202 4682.188 318.324, 11935.907 4726.257 41.479</trace>
</ink>
</file>

<file path=ppt/ink/ink17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9551.305 2195.857 290.844, 9602.166 2242.069 396.977, 9653.651 2296.305 694.114, 9724.037 2370.143 829.043, 9732.757 2317.823 272.939</trace>
</ink>
</file>

<file path=ppt/ink/ink17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9637.958 2099.73 290.844, 9656.524 2145.139 462.305, 9704.572 2206.301 666.811, 9751.942 2206.998 475.318, 9803.192 2182.634 265.137</trace>
</ink>
</file>

<file path=ppt/ink/ink17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9924.993 2111.915 183.136, 9930.935 2158.743 353.395, 9944.268 2216.295 669.107, 9951.357 2262.722 797.603, 9943.338 2309.379 393.314</trace>
</ink>
</file>

<file path=ppt/ink/ink17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10899.832 1586.479 341.107, 10871.706 1658.227 463.592, 10862.91 1754.472 532.569, 10863.907 1800.842 556.693, 10865.513 1866.776 599.743, 10861.757 1924.765 645.998, 10862.242 1968.401 669.708, 10862.592 2015.763 692.94, 10861.086 2088.25 732.974, 10857.595 2155.329 767.806, 10860.051 2217.078 784.095, 10862.602 2279.088 798.745, 10867.319 2358.779 819.064, 10871.325 2420.897 833.479, 10882.89 2489.066 843.846, 10897.446 2543.189 846.479, 10940.246 2588.166 825.207, 10993.512 2616.713 714.525, 11040.688 2611.532 606.062, 11085.909 2601.33 417.415</trace>
</ink>
</file>

<file path=ppt/ink/ink17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11230.194 1758.425 382.564, 11276.995 1715.866 329.379, 11327.927 1686.45 347.345, 11396.803 1659.544 420.632, 11466.74 1638.827 466.25, 11558.288 1625.967 483.078, 11623.155 1613.468 459.806, 11677.771 1588.299 416.185, 11671.275 1539.384 169.907, 11622.079 1521.557 141.002, 11572.166 1508.925 136.826, 11527.703 1497 136.826, 11474.604 1472.199 136.826, 11424.959 1437.796 137.344, 11414.844 1511.04 411.718, 11414.437 1588.62 504.421, 11408.423 1675.47 594.69, 11403.101 1731.57 662.043, 11395.603 1799.873 722.879, 11390.313 1858.416 786.883, 11385.627 1911.431 829.394, 11382.581 1964.594 803.834, 11332.724 1949.627 207.147</trace>
</ink>
</file>

<file path=ppt/ink/ink17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11259.979 1888.399 136.826, 11311.804 1856.859 224.458, 11376.837 1821.062 349.209, 11433.039 1790.854 468.599, 11480.76 1763.528 514.814, 11546.44 1736.227 575.16, 11518.672 1807.192 397.059, 11459.432 1857.862 283.125, 11415.416 1889.68 52.549</trace>
</ink>
</file>

<file path=ppt/ink/ink17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11130.002 2075.238 174.361, 11184.776 2050.468 208.897, 11250.549 2021.987 262.212, 11302.858 1999.429 304.515, 11359.518 1975.737 354.391, 11423.899 1960.953 402.672, 11486.629 1950.477 439.493, 11548.381 1938.549 456.929, 11490.269 1957.153 165.674, 11436.181 1975.422 157.003, 11381.378 1998.424 160.082, 11344.073 2045.09 233.995, 11341.963 2114.273 321.605, 11339.163 2182.067 391.672, 11335.737 2230.244 449.773, 11330.776 2321.216 555.248, 11328.085 2376.008 622.493, 11324.89 2421.35 678.742, 11322.391 2477.152 731.987, 11325.083 2529.865 758.862, 11349.148 2464.905 549.694, 11351.325 2411.013 420.855, 11353.541 2361.338 353.32, 11358.954 2296.057 289.126, 11366.761 2238.439 246.951, 11376.987 2184.481 214.357, 11389.999 2131.191 180.805, 11410.298 2077.765 178.846, 11460.86 2027.353 308.979, 11507.428 2028.102 470.186, 11539.91 2109.924 634.106, 11543.231 2164.412 702.35, 11542.721 2217.446 737.65, 11542.132 2276.464 765.588, 11538.361 2349.378 788.677, 11535.564 2401.075 804.167, 11533.442 2457.99 817.345, 11531.323 2510.889 830.015, 11530.668 2563.842 842.622, 11475.124 2548.107 777.657, 11428.083 2509.782 513.137, 11373.994 2443.458 307.847, 11338.015 2371.799 220.269, 11316.361 2306.013 167.153, 11305.812 2250.555 149.326, 11298.794 2206.237 137.905, 11296.273 2154.683 137.244, 11340.077 2146.53 294.477, 11339.403 2190.794 363.071, 11333.94 2254.222 432.34, 11333.321 2322.463 436.496, 11396.862 2293.568 412.442, 11456.797 2243.243 368.98, 11509.746 2203.985 303.862, 11560.271 2165.892 141.973</trace>
</ink>
</file>

<file path=ppt/ink/ink17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10027.893 2230.937 229.776, 10080.697 2183.167 229.776, 10133.823 2158.338 241.919, 10190.744 2135.539 273.49, 10244.755 2116.636 308.135, 10292.518 2103.576 333.332, 10361.378 2085.322 379.372, 10424.498 2071.025 418.152, 10500.167 2054.284 451.588, 10545.175 2044.599 479.341, 10605.577 2027.645 484.858, 10650.005 2021.299 413.796</trace>
</ink>
</file>

<file path=ppt/ink/ink17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10286.495 1987.234 281.911, 10360.903 1971.002 291.206, 10422.191 1963.369 327.477, 10494.754 1962.461 439.893, 10552.774 1989.977 636.592, 10542.135 2034.87 662.767, 10515.598 2082.915 631.908, 10480.061 2137.519 575.436, 10454.96 2184.378 529.92, 10429.713 2229.346 471.612, 10405.864 2301.075 366.67, 10391.446 2356.603 152.104</trace>
</ink>
</file>

<file path=ppt/ink/ink17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11737.923 1608.141 252.864, 11751.969 1654.968 392.438, 11733.795 1698.46 403.145, 11692.691 1772.06 409.977, 11659.926 1826.301 409.819, 11656.889 1871.566 401.084, 11704.891 1853.765 388.014, 11754.316 1806.309 375.956, 11797.87 1759.572 371.637, 11844.46 1734.106 380.603, 11829.293 1785.472 292.959, 11797.854 1831.316 214.693, 11762.544 1879.893 167.949, 11712.409 1930.418 149.936, 11759.125 1917.9 201.045, 11808.369 1885.256 241.426, 11863.664 1859.087 345.006, 11901.441 1930.694 581.176, 11892.815 2015.382 690.479, 11886.754 2063.138 740.45, 11882.93 2122.13 761.928, 11883.233 2176.462 776.639, 11875.45 2225.177 771.46, 11809.464 2172.249 258.283, 11763.806 2134.478 168.879, 11713.102 2091.04 143.536, 11767.624 2041.961 279.262, 11818.495 2010.545 372.454, 11871.164 1983.26 487.71, 11874.269 2037.133 288.143, 11825.619 2084.932 186.327, 11771.969 2141.072 145.215, 11725.359 2188.832 138.045, 11684.324 2232.514 136.826, 11640.933 2277.562 136.826, 11685.282 2257.465 142.675, 11735.769 2225.559 180.595, 11798.976 2180.177 251.379, 11850.875 2138.222 293.628, 11907.289 2093.905 272.844, 11859.654 2076.504 157.452, 11812.331 2067.508 139.511, 11759.823 2049.919 136.84, 11761.674 2095.378 227.795, 11770.766 2163.844 297.423, 11773.176 2212.697 322.76, 11775.246 2275.124 370.021, 11774.907 2345.819 429.873, 11772.403 2395.099 460.672, 11769.798 2441.457 500.103, 11766.015 2503.377 572.336, 11761.375 2547.834 651.192, 11755.285 2610.7 720.544, 11746.709 2667.384 794.631, 11731.432 2721.054 830.819, 11704.403 2770.817 834.178, 11645.24 2763.854 781.67, 11576.344 2680.206 634.809, 11560.984 2590.688 448.34, 11575.368 2547.187 187.542</trace>
</ink>
</file>

<file path=ppt/ink/ink1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12307.933 4779.976 261.163, 12352.816 4758.634 223.356, 12402.71 4734.859 185.533, 12454.14 4708.333 185.946, 12500.191 4687.912 20.857</trace>
</ink>
</file>

<file path=ppt/ink/ink18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12126.503 1778.733 195.555, 12178.688 1727.401 258.051, 12235.636 1690.772 311.225, 12286.165 1648.783 379.509, 12338.839 1618.277 436.611, 12391.243 1587.317 487.828, 12455.263 1557.315 481.846, 12472.305 1507.624 286.705, 12417.086 1476.511 198.71, 12362.548 1440.62 175.947, 12334.243 1388.07 177.688, 12328.335 1344.428 185.241, 12326.155 1426.192 509.529, 12313.769 1473.512 571.47, 12292.919 1535.499 637.246, 12273.535 1589.045 669.979, 12243.627 1669.881 723.014, 12220.416 1725.012 746.78, 12169.139 1820.923 781.358, 12124.982 1882.05 795.239, 12063.324 1967.41 811.629, 11985.102 2085.397 824.085, 11959.243 2132.867 826.815, 11928.418 2191.861 830.746, 11901.243 2265.452 834.975, 11884.887 2330.788 836.93, 11930.7 2277.281 555.21, 11951.944 2233.792 439.26, 11988.275 2167.924 300.493, 12025.362 2103.183 229.47, 12071.872 2040.482 213.058, 12126.452 1994.582 69.542</trace>
</ink>
</file>

<file path=ppt/ink/ink18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12313.349 1838.305 321.468, 12376.657 1896.035 355.657, 12425.937 1928.65 537.345, 12489.867 1966.955 735.64, 12423.018 2022.7 343.316</trace>
</ink>
</file>

<file path=ppt/ink/ink18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12144.105 2046.806 171.559, 12192.221 2027.574 175.032, 12241.848 2017.139 212.119, 12304.299 2015.807 318.855, 12320.369 2069.986 352.049, 12254.761 2120.866 223.546, 12210.809 2141.292 171.677, 12151.643 2168.185 144.272, 12088.971 2183.871 137.231, 12029.33 2197.089 136.826, 11985.715 2197.692 136.826, 11941.535 2243.949 158.214, 11936.767 2290.472 223.785, 11934.254 2349.837 302.733, 11931.279 2419.265 399.619, 11927.574 2468.595 438.836, 11929.296 2538.776 532.409, 11984.609 2594.784 566.3, 12030.029 2579.3 397.357</trace>
</ink>
</file>

<file path=ppt/ink/ink18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12165.77 2324.356 201.698, 12195.759 2371.667 201.698, 12241.12 2408.554 231.131, 12299.295 2444.241 381.818, 12356.488 2468.677 529.426, 12410.679 2423.71 453.785, 12411.02 2362.067 355.08, 12404.471 2312.254 252.579, 12398.151 2262.671 176.387, 12391.827 2207.554 137.629, 12392.298 2159.041 136.826, 12403.914 2105.491 141.831, 12464.984 2084.099 366.443, 12513.902 2180.466 499.528, 12525.089 2250.621 519.35, 12562.446 2317.56 366.292</trace>
</ink>
</file>

<file path=ppt/ink/ink18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12796.705 1675.836 212.081, 12848.077 1671.236 193.517, 12902.641 1661.166 231.63, 12960.988 1661.831 333.636, 12952.694 1724.189 452.896, 12932.981 1782.977 479.541, 12911.294 1866.331 553.247, 12897.91 1949.612 639.737, 12892.386 2000.274 706.862, 12892.372 2052.911 754.916, 12901.491 2111.283 787.39, 12916.863 2162.676 748.418, 12930.896 2211.007 628.131, 12940.648 2259.821 419.744</trace>
</ink>
</file>

<file path=ppt/ink/ink18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12691.099 2359.558 136.826, 12653.929 2309.753 164.877, 12717.143 2265.545 349.628, 12773.028 2238.75 493.897, 12857.507 2209.412 635.643, 12913.518 2190.053 666.514, 12970.28 2175.145 610.333, 13014.305 2165.1 476.646, 13080.587 2144.746 273.416, 13128.945 2127.45 100.014</trace>
</ink>
</file>

<file path=ppt/ink/ink18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13290.896 1564.817 201.698, 13223.86 1587.759 475.025, 13157.021 1645.507 569.205, 13104.209 1716.702 625.37, 13077.921 1761.891 649.528, 13052.849 1805.379 666.979, 13028.82 1849.818 668.864, 13003.673 1895.404 509.876</trace>
</ink>
</file>

<file path=ppt/ink/ink18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13167.686 1777.379 157.024, 13172.816 1828.199 171.312, 13176.423 1881.032 201.449, 13179.594 1948.548 266.89, 13170.164 2016.203 362.455, 13154.463 2089.243 485.543, 13139.124 2195.639 660.143, 13154.026 2284.744 783.216, 13179.771 2328.465 751.628, 13225.006 2299.808 673.962, 13256.633 2252.231 596.42, 13289.861 2177.38 395.725</trace>
</ink>
</file>

<file path=ppt/ink/ink18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13468.262 1467.336 164.176, 13421.457 1507.427 368.697, 13377.866 1550.88 420.498, 13333.442 1600.548 439.941, 13293.167 1656.57 454.586, 13348.245 1646.951 447.021, 13421.891 1612.419 430.164, 13473.041 1586.691 365.134, 13517.847 1565.758 228.237, 13467.347 1609.392 168.515, 13420.829 1657.417 460.904, 13416.217 1738.128 693.555, 13423.299 1808.537 782.056, 13429.085 1867.373 804.84, 13433.132 1926.019 825.618, 13436.064 1993.422 837.342, 13437.942 2076.642 849.163, 13435.412 2156.553 854.616, 13432.661 2216.738 857.06, 13429.229 2310.329 861.09, 13425.062 2390.422 863.842, 13422.021 2483.968 866.071, 13420.431 2547.398 867.633, 13418.207 2634.534 869.727, 13417.348 2691.557 870.594, 13416.21 2757.562 870.754, 13416.224 2816.47 870.181, 13417.116 2883.371 864.452, 13419.126 2938.089 839.404, 13424.825 2885.85 472.933, 13433.314 2800.773 291.14, 13438.029 2754.515 184.277</trace>
</ink>
</file>

<file path=ppt/ink/ink18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13464.2 1849.136 321.468, 13522.731 1798.603 385.856, 13574.323 1807.425 441.9, 13616.923 1851.978 231.062</trace>
</ink>
</file>

<file path=ppt/ink/ink1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12412.186 4625.631 157.024, 12412.614 4675.515 255.719, 12409.389 4725.955 346.332, 12402.974 4790.296 390.047, 12400.185 4856.352 413.746, 12432.863 4901.626 453.959, 12494.619 4895.574 483.969, 12553.504 4875.241 523.931, 12523.576 4944.579 240.965, 12487.492 4990.78 179.736, 12452.259 5039.564 148.087, 12423.018 5083.25 70.197</trace>
</ink>
</file>

<file path=ppt/ink/ink19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13442.536 2022.436 204.961, 13509.877 2011.997 537.246, 13580.121 1995.011 357.218</trace>
</ink>
</file>

<file path=ppt/ink/ink19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13852.782 1505.245 226.02, 13886.551 1555.913 449.032, 13869.56 1635.878 596.176, 13854.3 1690.903 650.137, 13840.586 1738.569 673.047, 13828.349 1787.953 668.792, 13816.855 1833.746 609.831, 13810.459 1877.287 566.572, 13806.669 1923.348 494.539</trace>
</ink>
</file>

<file path=ppt/ink/ink19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13877.15 1715.1 154.814, 13919.747 1671.607 158.372, 13978.086 1633.616 295.215, 14024.179 1614.143 370.16, 14012 1663.968 270.354, 13977.784 1718.449 214.47, 13933.869 1774.278 173.333, 13878.768 1822.417 144.502, 13832.396 1841.123 138.229, 13780.589 1864.188 136.826, 13730.53 1885.692 136.826, 13681.836 1903.868 136.826, 13647.995 1962.228 310.107, 13666.404 2008.65 587.894, 13678.871 2054.541 729.813, 13692.57 2101.743 806.599, 13713.113 2149.328 835.186, 13761.015 2077.811 302.868, 13770.534 2021.885 156.075, 13793.33 1970.935 144.888, 13838.455 1934.513 220.154, 13887.812 1906.766 357.442, 13947.436 1880.701 470.084, 14015.182 1886.204 676.728, 14010.396 1931.317 762.41, 13937.604 2007.193 680.754, 13885.683 2046.979 606.199, 13805.117 2091.404 512.517, 13745.699 2120.483 462.283, 13808.484 2106.919 561.503, 13852.648 2091.641 579.255, 13933.158 2059.709 601.878, 14007.816 2027.952 546.492</trace>
</ink>
</file>

<file path=ppt/ink/ink19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13623.965 2229.583 150.556, 13644.648 2284.003 226.628, 13650.938 2334.457 437.26, 13650 2417.196 733.558, 13658.789 2464.302 779.252, 13652.455 2510.118 384.265</trace>
</ink>
</file>

<file path=ppt/ink/ink19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13867.673 2183.55 237.502, 13902.606 2228.984 283.968, 13924.95 2288.258 410.976, 13948.691 2350.031 692.96, 13958.738 2404.618 814.147, 13955.317 2453.206 8.206</trace>
</ink>
</file>

<file path=ppt/ink/ink19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14000.36 2130.748 146.574, 14017.106 2183.247 268.448, 14025.531 2227.581 424.937, 14035.494 2294.724 514.745</trace>
</ink>
</file>

<file path=ppt/ink/ink19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14092.429 2118.563 136.826, 14144.9 2158.846 557.818, 14173.812 2228.683 726.78, 14192.473 2282.369 788.622, 14196.169 2329.405 7.949</trace>
</ink>
</file>

<file path=ppt/ink/ink19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14457.992 1887.046 198.33, 14496.301 1943.5 249.323, 14510.095 1990.685 322.559, 14512.509 2053.765 395.983, 14503.644 2132.303 463.488, 14476.379 2244.926 572.461, 14459.099 2293.901 618.9, 14434.799 2358.712 699.734, 14405.794 2414.932 768.072, 14366.237 2473.539 811.294, 14322.261 2529.499 797.839, 14277.785 2558.828 222.03</trace>
</ink>
</file>

<file path=ppt/ink/ink19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11380.481 10579.695 303.606, 11431.281 10559.217 486.227, 11514.615 10552.89 629.558, 11567.236 10554.702 688.976, 11621.576 10554.201 735, 11669.104 10557.065 765.819, 11731.014 10560.713 785.558, 11785.845 10567.828 746.495, 11841.633 10579.013 676.339, 11886.585 10590.501 663.911, 11932.55 10601.771 657.791</trace>
</ink>
</file>

<file path=ppt/ink/ink19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11789.373 10373.901 366.505, 11842.615 10407.286 404.835, 11895.676 10468.121 599.021, 11963.641 10515.488 755.236, 11970.342 10616.921 825.315, 11925.517 10669.223 830.955, 11886.19 10712.844 832.986, 11834.852 10769.046 828.485, 11805.96 10813.029 820.572, 11778.499 10857.572 773.749, 11734.468 10894.405 7.737</trace>
</ink>
</file>

<file path=ppt/ink/ink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10178.181 5150.946 261.163, 10235.257 5170.454 288.047, 10306.429 5193.917 371.557, 10352.79 5211.069 402.826, 10405.379 5236.899 463.689, 10385.213 5308.789 563.676, 10324.933 5372.52 547.063, 10280.118 5411.497 318.637</trace>
</ink>
</file>

<file path=ppt/ink/ink2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12288.977 5249.781 136.826, 12337.905 5231.514 216.79, 12388.697 5193.701 318.993, 12432.583 5158.417 401.325, 12480.222 5112.914 433.74, 12538.158 5066.324 441.199, 12579.281 5012.866 423.009, 12613.962 4965.652 390.749, 12592.53 4920.637 3.287</trace>
</ink>
</file>

<file path=ppt/ink/ink20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12452.804 10229.033 195.555, 12479.034 10286.348 388.702, 12494.418 10352.541 562.874, 12498.149 10444.292 757.966, 12482.269 10496.681 680.017, 12463.464 10545.36 452.795</trace>
</ink>
</file>

<file path=ppt/ink/ink20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12284.914 10579.695 218.519, 12346.902 10558.517 238.914, 12395.452 10524.963 275.132, 12456.396 10494.234 325.997, 12513.223 10482.626 400.903, 12580.345 10487.477 514.364, 12661.577 10494.589 436.375</trace>
</ink>
</file>

<file path=ppt/ink/ink20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12410.832 10628.435 436.07, 12414.065 10685.229 577.054, 12410.758 10736.256 709.612, 12403.86 10800.692 813.286, 12394.06 10891.947 851.381, 12386.293 10953.854 859.749, 12374.471 11020.272 864.883, 12359.704 11087.237 866.93, 12333.301 11131.401 427.5</trace>
</ink>
</file>

<file path=ppt/ink/ink20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12416.247 10784.134 341.107, 12462.328 10773.362 320.608, 12513.461 10771.616 405.253, 12565.921 10817.328 631.145, 12576.518 10865.013 708.938, 12583.976 10914.792 775.529, 12576.582 10969.576 799.713, 12568.676 11021.283 825.014, 12554.282 11075.625 842.879, 12534.281 11128.893 860.899, 12510.243 11177.306 875.238, 12474.225 11133.07 879.583, 12473.065 11070.19 878.359, 12476.72 10998.669 874.823, 12484.402 10916.132 863.246, 12488.169 10859.219 765.066, 12507.487 10811.926 212.91</trace>
</ink>
</file>

<file path=ppt/ink/ink20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12712.762 10277.774 503.521, 12735.095 10340.555 472.259, 12749.868 10422.558 597.218, 12748.69 10474.871 621.366, 12741.405 10535.656 625.104, 12730.721 10584.523 607.547, 12700.523 10654.305 532.635, 12760.914 10647.397 723.181, 12836.017 10593.41 771.016, 12880.821 10561.593 679.361, 12938.823 10504.966 86.69</trace>
</ink>
</file>

<file path=ppt/ink/ink20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12857.634 10640.621 261.163, 12867.31 10697.044 265.665, 12854.798 10753.809 346.622, 12829.387 10828.957 398.393, 12811.307 10887.096 428.434, 12778.059 10952.341 470.016, 12737.189 11025.023 544.06, 12663.291 11078.1 607.723, 12605.669 11058.52 268.217</trace>
</ink>
</file>

<file path=ppt/ink/ink20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12692.452 10767.888 346.01, 12739.473 10818.672 308.403, 12780.497 10871.937 318.576, 12814.71 10915.902 429.275, 12850.631 10988.21 601.324, 12907.781 11059.231 824.439, 12986.814 11137.569 569.805</trace>
</ink>
</file>

<file path=ppt/ink/ink20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12984.904 10664.991 493.078, 13047.331 10622.407 420.063, 13112.813 10587.591 425.856, 13192.829 10551.199 465.03, 13252.089 10514.851 492.198, 13323.497 10492.913 515.063, 13377.025 10452.759 448.229, 13339.83 10408.532 187.432</trace>
</ink>
</file>

<file path=ppt/ink/ink20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13131.13 10294.021 277.54, 13155.198 10356.38 316.795, 13171.854 10413.97 390.989, 13175.228 10489.023 496.317, 13168.963 10566.841 602.591, 13155.352 10634.778 699.815, 13135.409 10695.759 744.682, 13115.397 10747.145 779.746, 13092.395 10807.621 804.001, 13070.927 10857.181 819.396, 13047.992 10921.034 829.941, 13025.187 10988.963 832.185, 13005.154 11042.351 819.325, 13006.543 10978.739 501.838</trace>
</ink>
</file>

<file path=ppt/ink/ink20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13192.058 10652.806 376.604, 13249.497 10691.678 426.432, 13295.673 10745.86 543.126, 13352.817 10815.297 729.312, 13413.584 10898.102 860.195, 13447.841 10945.096 871.581, 13476.074 10996.332 874.443, 13505.345 11049.045 877.096, 13528.895 11102.856 874.025, 13572.066 11151.634 565.322</trace>
</ink>
</file>

<file path=ppt/ink/ink2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12450.095 4763.73 136.826, 12458.938 4809.998 165.465, 12467.999 4878.202 168.017, 12473.838 4923.29 168.546, 12478.305 4994.152 168.742, 12480.401 5039.17 168.802, 12483.419 5105.514 180.344, 12485.602 5151.118 294.923, 12488.269 5222.379 578.62, 12489.221 5270.74 797.663, 12443.252 5252.714 562.504</trace>
</ink>
</file>

<file path=ppt/ink/ink21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13748.526 10235.803 366.505, 13726.844 10290.032 547.808, 13683.348 10386.451 706.193, 13652.085 10443.663 724.184, 13624.429 10490.475 705.614, 13581.644 10573.608 592.368, 13543.04 10617.002 258.988</trace>
</ink>
</file>

<file path=ppt/ink/ink21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13615.841 10459.197 168.978, 13630.754 10507.776 182.48, 13640.237 10579.882 226.888, 13647.304 10624.731 281.956, 13654.629 10678.839 376.114, 13657.609 10748.314 509.37, 13659.368 10830.013 656.9, 13661.67 10881.363 735.676, 13663.578 10942.825 796.254, 13669.663 11012.035 846.109, 13676.131 11065.57 866.414, 13689.684 11120.34 870.099, 13720.713 11073.013 575.265</trace>
</ink>
</file>

<file path=ppt/ink/ink21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13867.673 10192.479 426.258, 13913.831 10213.934 301.917, 13935.905 10277.415 336.053</trace>
</ink>
</file>

<file path=ppt/ink/ink21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13686.247 10440.241 265.291, 13736.193 10413.021 250.813, 13793.756 10399.822 292.023, 13861.512 10383.901 400.125, 13920.217 10360.355 475.29, 13974.162 10323.256 312.645</trace>
</ink>
</file>

<file path=ppt/ink/ink21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13741.759 10510.646 265.291, 13798.087 10562.417 301.195, 13854.904 10612.011 387.712, 13909.169 10627.296 344.076, 13959.211 10607.767 168.856</trace>
</ink>
</file>

<file path=ppt/ink/ink21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14005.778 10419.935 195.555, 14003.926 10478.09 244.889, 13988.874 10536.002 371.279, 13948.515 10603.218 461.427, 13896.438 10652.312 444.843, 13828.267 10701.332 346.916, 13771.543 10729.978 81.259</trace>
</ink>
</file>

<file path=ppt/ink/ink21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13671.353 10752.994 136.826, 13721.08 10734.122 143.427, 13775.177 10714.887 186.424, 13846.406 10694.713 288.33, 13894.196 10680.573 378.877, 13951.445 10663.514 496.507, 14022.779 10647.024 567.299, 14068.534 10628.045 423.489</trace>
</ink>
</file>

<file path=ppt/ink/ink21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13808.1 10777.364 265.291, 13829.19 10833.75 289.264, 13861.916 10907.699 522.169, 13875.574 10954.792 661.323, 13888.989 11010.349 749.62, 13902.076 11063.272 793.634, 13921.947 11108.717 804.242, 13926.261 11156.257 396.588</trace>
</ink>
</file>

<file path=ppt/ink/ink21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13867.673 10874.846 265.291, 13920.521 10827.847 261.635, 13977.041 10786.481 381.484, 14033.516 10748.752 583.381, 14099.479 10764.003 862.271, 14079.449 10827.674 866.169, 14062.915 10881.759 865.963, 14046.326 10946.573 863.932, 14022.801 11002.997 835.787, 13982.063 11049.748 8.357</trace>
</ink>
</file>

<file path=ppt/ink/ink21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13955.681 11042.729 440.114, 14013.358 11032.984 764.175, 14060.566 10986.712 808.241</trace>
</ink>
</file>

<file path=ppt/ink/ink2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12175.245 4727.174 192.332, 12226.303 4741.386 237.323, 12279.154 4780.602 294.296, 12279.048 4825.5 265.062, 12260.934 4882.217 238.996, 12233.041 4944.187 228.287, 12217.189 4988.304 221.372, 12206.378 5034.351 214.381, 12201.889 5084.307 213.772, 12250.995 5129.639 311.285, 12292.107 5178.793 357.84, 12263.943 5225.104 296.406, 12197.962 5275.134 207.759, 12143.033 5297.418 182.739, 12096.961 5308.469 174.06, 12044.186 5315.811 152.404, 12090.399 5268.896 157.214, 12137.436 5260.562 187.648, 12184.034 5259.444 237.999, 12231.174 5263.607 290.759, 12283.135 5274.159 373.37, 12356.666 5302.484 548.204, 12425.95 5342.659 751.442, 12475.48 5380.086 801.686, 12522.384 5401.224 815.915, 12594.024 5406.484 828.208, 12655.021 5399.783 835.48, 12716.389 5390.065 840.719, 12781.976 5372.597 829.686, 12837.884 5353.121 710.672, 12885.335 5352.481 197.773</trace>
</ink>
</file>

<file path=ppt/ink/ink22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14152.003 10266.943 341.107, 14209.495 10260.267 456.394, 14266.171 10299.944 699.647, 14356.762 10335.46 387.727</trace>
</ink>
</file>

<file path=ppt/ink/ink22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14444.455 10157.277 361.694, 14459.717 10212.432 719.963, 14439.489 10258.442 754.956, 14410.327 10308.407 636.642, 14375.064 10355.336 455.432, 14336.525 10406.165 116.992</trace>
</ink>
</file>

<file path=ppt/ink/ink22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14124.922 10490.337 336.258, 14189.346 10461.94 305.606, 14250.631 10442.651 306.027, 14295.646 10424.167 321.107, 14355.146 10395.22 372.7, 14398.888 10377.936 409.062, 14477.414 10337.538 430.663, 14535.811 10305.843 303.126</trace>
</ink>
</file>

<file path=ppt/ink/ink22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14290.104 10090.936 244.831, 14341.741 10117.547 340.603, 14386.075 10173.241 502.798, 14405.52 10232.749 571.208, 14423.137 10341.28 645.565, 14426.527 10399.742 664.487, 14430.589 10474.801 697.403, 14432.488 10525.942 726.523, 14437.031 10585.125 750.666, 14439.414 10636.617 778.403, 14444.315 10686.894 807.827, 14433.633 10733.638 398.356</trace>
</ink>
</file>

<file path=ppt/ink/ink22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14291.458 10422.642 244.831, 14264.62 10482.105 243.83, 14227.475 10554.175 253.824, 14205.84 10601.252 299.141, 14186.71 10646.935 411.807, 14161.723 10692.269 326.186</trace>
</ink>
</file>

<file path=ppt/ink/ink22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14471.533 10540.432 229.776, 14522.484 10548.439 290.553, 14566.248 10526.457 263.133</trace>
</ink>
</file>

<file path=ppt/ink/ink22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14472.887 10585.11 136.826, 14425.181 10623.635 166.662, 14388.314 10692.851 554.059, 14370.232 10786.58 810.192, 14367.972 10839.221 825.544, 14373.192 10897.956 831.498, 14391.572 10953.208 838.689, 14438.15 10989.666 849.357, 14491.173 10997.913 846.721, 14539.339 10969.807 841.878, 14588.104 10944.542 819.412, 14636.976 10908.468 511.235</trace>
</ink>
</file>

<file path=ppt/ink/ink22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14541.938 10644.682 136.826, 14549.965 10710.378 335.901, 14543.762 10773.574 464.066, 14536.972 10847.155 539.342, 14517.294 10946.361 607.461, 14504.674 10991.681 621.5, 14452.945 11069.131 434.356, 14409.378 11070.997 207.535</trace>
</ink>
</file>

<file path=ppt/ink/ink22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14187.203 10970.973 136.826, 14179.33 10924.385 136.826, 14188.989 10879.368 351.363, 14241.507 10851.062 503.038, 14329.603 10805.982 546.567, 14375.578 10781.627 510.468, 14453.02 10735.215 364.867, 14502.666 10695.403 229.503</trace>
</ink>
</file>

<file path=ppt/ink/ink22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14616.403 10200.603 198.33, 14621.758 10266.355 708.083, 14619.286 10333.891 765.66, 14617.162 10397.882 787.979, 14618.788 10457.319 799.925, 14622.509 10512.251 813.648, 14674.139 10506.463 684.297, 14698.002 10460.674 623.345, 14740.396 10398.94 356.851, 14756.336 10469.664 381.331, 14749.98 10533.066 522.65, 14741.326 10581.56 645.928, 14728.628 10633.865 739.987, 14712.704 10685.327 800.354, 14694.116 10738.936 832.305, 14673.063 10802.268 847.515, 14651.64 10851.709 850.647, 14628.849 10917.844 839.02, 14606.701 10966.891 819.137, 14565.457 11011.527 8.191</trace>
</ink>
</file>

<file path=ppt/ink/ink2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12676.204 4754.252 248.699, 12720.056 4756.193 315.811, 12773.051 4748.409 405.625, 12843.758 4733.762 422.464, 12903.799 4719.424 243.781</trace>
</ink>
</file>

<file path=ppt/ink/ink23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14624.527 10662.282 392.654, 14667.137 10722.255 577.441, 14730.65 10797.543 787.796, 14818.939 10875.434 856.933, 14864.999 10914.407 846.533, 14920.78 10933.847 747.043, 14988.523 10956.504 100.901</trace>
</ink>
</file>

<file path=ppt/ink/ink23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15125.487 10173.524 265.291, 15117.353 10220.1 485.339, 15074.379 10280.188 551.901, 15022.231 10377.877 595.135, 14961.92 10465.456 628.318, 14927.591 10514.803 644.203, 14864.013 10592.023 618.253, 14819.797 10623.5 355.069</trace>
</ink>
</file>

<file path=ppt/ink/ink23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15046.957 10296.729 136.826, 15093.417 10298.719 160.091, 15138.474 10311.604 292.245, 15198.153 10359.719 495.484, 15234.512 10424.159 626.078, 15204.462 10467.987 407.888</trace>
</ink>
</file>

<file path=ppt/ink/ink23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14984.679 10556.678 248.699, 15049.278 10539.996 325.245, 15095.011 10508.967 420.52, 15152.53 10477.036 506.383</trace>
</ink>
</file>

<file path=ppt/ink/ink23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14864.177 10686.653 136.826, 14916.143 10697.756 369.527, 14990.424 10672.467 453.419, 15064.662 10637.488 555.573, 15131.302 10585.12 631.527, 15200.925 10526.52 670.314, 15245.24 10547.186 692.692, 15191.736 10621.301 678.855, 15139.624 10699.229 734.944, 15115.439 10744.593 774.411, 15092.518 10799.611 795.848, 15081.524 10848.545 801.869, 15077.208 10902.629 820.521, 15082.326 10954.846 845.484, 15136.832 10930.81 852.25, 15168.686 10875.41 780.223, 15187.93 10826.999 646.572, 15216.428 10762.636 340.17, 15239.311 10704.572 189.326, 15264.996 10760.047 596.585, 15266.116 10807.942 747.974, 15269.131 10857.699 816.953, 15274.304 10914.117 854.147, 15262.731 10963.476 421.197</trace>
</ink>
</file>

<file path=ppt/ink/ink23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15478.865 10229.033 450.15, 15537.567 10234.833 351.818, 15599.826 10250.014 465.138, 15654.712 10284.186 410.66, 15660.295 10335.993 83.693</trace>
</ink>
</file>

<file path=ppt/ink/ink23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15522.192 10662.282 161.705, 15566.653 10610.934 408.417, 15617.715 10570.424 557.574, 15674.59 10507.541 584.041, 15716.247 10437.654 362.914, 15733.407 10388.795 71.137</trace>
</ink>
</file>

<file path=ppt/ink/ink23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15733.407 10183.001 336.258, 15778.498 10156.164 368.364, 15841.943 10133.336 496.679, 15918.722 10115.228 573.675, 15930.451 10166.662 254.51, 15881.141 10190.53 171.027, 15837.718 10201.117 142.41, 15789.885 10206.944 138.551, 15742.037 10201.364 207.943, 15727.747 10266.771 659.556, 15731.874 10313.289 723.138, 15736.16 10409.235 778.074, 15738.129 10476.354 815.014, 15738.618 10527.449 836.612, 15736.271 10612.869 848.396, 15734.605 10670.033 855.047, 15729.764 10763.019 860.045, 15725.484 10840.461 863.293, 15722.107 10895.852 866.808, 15719.078 10963.289 871.407, 15718.371 11024.555 874.321, 15726.997 10962.076 748.399, 15730.016 10915.77 672.002, 15730.001 10872.236 559.792, 15729.568 10828.77 348.289</trace>
</ink>
</file>

<file path=ppt/ink/ink23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15700.912 10432.12 136.826, 15724.316 10385.32 164.719, 15759.686 10340.584 377.984, 15810.883 10305.194 652.943, 15896.469 10271.213 706.149, 15943.591 10272.832 196.514</trace>
</ink>
</file>

<file path=ppt/ink/ink23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15799.751 10399.626 294.595, 15806.727 10445.981 278.565, 15813.244 10490.971 384.273, 15820.635 10562.724 521.693, 15814.663 10636.964 722.153, 15821.534 10588.322 414.906, 15846.21 10524.46 305.147, 15861.861 10465.923 260.228, 15897.439 10411.48 219.532, 15941.421 10470.456 385.035, 15931.583 10533.046 565.825, 15896.652 10614.967 786.509, 15810.526 10646.854 705.926, 15764.777 10621.352 7.059</trace>
</ink>
</file>

<file path=ppt/ink/ink2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12803.475 4506.488 139.546, 12835.57 4564.12 531.939, 12858.263 4654.809 733.188, 12869.002 4715.717 794.314, 12877.225 4796.095 821.118, 12880.196 4856.859 828.991, 12881.865 4958.074 836.231, 12882.822 5042.34 841.612, 12883.98 5123.148 846.39, 12883.164 5182.682 850.64, 12882.802 5254.511 856.173, 12885.039 5308.69 860.538, 12888.416 5370.044 863.259, 12842.211 5331.135 812.454, 12759.888 5267.615 690.424, 12673.609 5219.018 570.983, 12604.901 5191.234 508.925, 12595.929 5145.242 537.694, 12660.848 5106.148 607.317, 12747.29 5029.803 663.296, 12793.854 4984.779 671.23, 12867.463 4916.757 599.404, 12913.01 4879.463 448.366</trace>
</ink>
</file>

<file path=ppt/ink/ink24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15661.647 10204.662 141.628, 15719.357 10181.014 387.561, 15771.675 10151.442 513.563, 15842.808 10115.877 606.135, 15889.636 10099.275 627.882, 15978.418 10063.655 566.62, 16022.078 10058.285 465.387</trace>
</ink>
</file>

<file path=ppt/ink/ink24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15772.671 9866.188 143.057, 15786.11 9920.527 167.296, 15817.304 9968.253 364.721, 15844.152 10022.566 521.931, 15899.585 10102.764 710.687, 15938.667 10147.184 776.128, 15988.938 10202.539 817.407, 16041.467 10264.396 844.762, 16088.119 10339.64 857.508, 16119.281 10395.169 862.422, 16159.662 10468.866 867.726, 16194.276 10533.296 870.471, 16236.239 10607.982 871.465, 16273.636 10674.276 869.849, 16311.366 10729.038 865.178, 16353.062 10780.302 837.015, 16401.055 10806.194 720.685</trace>
</ink>
</file>

<file path=ppt/ink/ink24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16246.551 10222.264 321.468, 16205.584 10284.193 373.629, 16179.086 10345.069 461.279, 16163.537 10408.994 529.015, 16148.768 10466.513 599.934, 16131.91 10522.947 670.901, 16112.808 10571.34 732.777, 16089.708 10614.809 776.288, 16056.188 10667.991 818.819, 16017.987 10718.361 826.391</trace>
</ink>
</file>

<file path=ppt/ink/ink24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15994.719 9994.809 483.963, 16043.947 9980.746 343.473, 16091.882 10019.266 383.527, 16141.948 10061.962 403.169</trace>
</ink>
</file>

<file path=ppt/ink/ink24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16510.568 9979.916 478.47, 16521.975 10063.629 499.134, 16560.354 10130.532 644.661, 16591.055 10178.566 711.999, 16639.385 10269.685 818.123, 16667.723 10343.792 844.726, 16687.311 10418.02 859.683, 16703.064 10491.569 867.121, 16715.383 10553.029 871.211, 16723.521 10619.185 875.166, 16730.268 10688.502 877.413, 16734.242 10755.887 878.901, 16718.627 10808.743 874.608, 16668.729 10761.775 811.061, 16602.627 10679.313 639.853, 16564.404 10628.918 509.512, 16537.781 10576.415 421.144, 16515.58 10525.172 278.662</trace>
</ink>
</file>

<file path=ppt/ink/ink24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16436.104 10239.864 136.826, 16421.469 10287.396 233.93, 16412.84 10345.03 332.404, 16408.084 10392.183 397.248, 16407.951 10477.166 491.926, 16427.305 10539.067 274.118</trace>
</ink>
</file>

<file path=ppt/ink/ink24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16823.33 10329.223 376.604, 16878.701 10364.513 399.021, 16904.953 10420.17 573.75, 16921.619 10465.782 820.775, 16926.943 10514.599 8.273</trace>
</ink>
</file>

<file path=ppt/ink/ink24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7770.87 12282.556 183.136, 7828.954 12279.611 227.399, 7874.77 12275.649 290.384, 7930.104 12275.271 382.349, 7989.632 12280.683 442.817, 8055.027 12279.831 490.268, 8107.876 12277.332 504.946, 8198.388 12267.711 521.755, 8281.778 12256.831 527.913, 8360.559 12256.77 531.902, 8437.843 12267.517 594.555, 8515.972 12285.241 675.417, 8560.467 12298.292 693.494, 8610.281 12309.693 702.238, 8668.708 12321.756 706.966, 8729.102 12336.317 710.87, 8785.104 12345.812 716.266, 8832.437 12351.787 724.314, 8885.892 12356.278 737.924, 8932.349 12355.375 749.619, 8982.314 12352.743 759.575, 9035.313 12347.908 765.065, 9091.085 12340.916 772.085, 9141.314 12341.149 779.2, 9204.038 12341.817 786.172, 9262.885 12345.979 794.045, 9318.132 12348.669 799.903, 9373.621 12350.889 808.13, 9436.778 12352.347 813.196, 9487.524 12349.098 814.881, 9539.233 12343.782 814.432, 9592.276 12340.02 813.314, 9646.554 12338.088 811.319, 9712.127 12342.32 809.857, 9765.021 12349.236 809.362, 9839.675 12356.729 809.276, 9895.091 12362.161 809.365, 9954.531 12367.823 807.853, 10006.849 12373.119 803.293, 10062.271 12381.448 804.784, 10117.501 12391.418 807.666, 10181.396 12399.723 808.504, 10237.742 12403.404 809.144, 10298.967 12396.932 807.845, 10372.688 12388.207 802.642, 10427.173 12378.126 797.374, 10478.546 12364.609 792.577, 10536.764 12348.759 787.42, 10594.206 12337.796 781.753, 10645.434 12338.506 779.05, 10699.398 12345.233 778.83, 10747.611 12351.59 781.933, 10796.841 12352.954 786.807, 10862.482 12344.935 791.781, 10922.949 12335.813 794.261, 10975.058 12332.355 795.697, 11029.734 12330.416 795.53, 11098.366 12329.658 794.113, 11158.984 12330.417 794.651, 11209.955 12337.42 802.533, 11263.264 12352.902 808.838, 11312.366 12367.36 825.359, 11369.025 12383.9 846.26, 11425.92 12394.824 854.313, 11483.399 12390.241 855.226, 11547.074 12382.496 855.999, 11606.133 12367.539 856.839, 11660.427 12357.033 857.862, 11717.121 12346.346 859.458, 11777.872 12343.684 860.614, 11835.872 12353.158 861.457, 11897.842 12355.381 862.621, 11952.616 12354.021 863.042, 12007.035 12350.041 863.167, 12064.109 12347.115 863.246, 12132.218 12350.148 863.296, 12192.583 12349.112 863.36, 12248.541 12348.132 863.225, 12309.114 12347.046 862.7, 12371.867 12347.295 861.883, 12431.025 12344.616 861.739, 12505.557 12340.685 862.499, 12574.92 12339.06 863.207, 12647.188 12338.042 863.648, 12702.363 12334.299 864.031, 12765.688 12324.447 864.289, 12826.187 12314.743 864.477, 12892.352 12301.222 864.563, 12956.537 12291.368 864.737, 13028.434 12291.58 865.101, 13084.79 12301.707 865.299, 13136.76 12321.88 865.584, 13191.856 12345.021 864.091, 13252.702 12366.008 848.583, 13297.676 12400.476 236.152</trace>
</ink>
</file>

<file path=ppt/ink/ink24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7968.546 10958.439 241.47, 7958.454 11023.935 312.012, 7943.473 11082.281 388.281, 7916.265 11157.861 473.946, 7892.321 11214.325 520.711, 7849.623 11290.014 505.943, 7809.373 11343.188 398.109</trace>
</ink>
</file>

<file path=ppt/ink/ink24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7906.264 11240.051 290.844, 7911.594 11303.924 290.307, 7912.83 11361.949 329.797, 7913.464 11431.997 394.218, 7916.036 11501.367 582.311, 7935.821 11439.636 284.825, 7930.377 11393.998 201.677</trace>
</ink>
</file>

<file path=ppt/ink/ink2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13018.753 4325.065 224.168, 13043.61 4392.291 543.439, 13022.865 4466.99 507.159, 13002.637 4544.815 469.363, 12986.359 4601.94 399.575, 12966.354 4649.835 275.304, 12995.833 4601.649 169.47, 13039.785 4555.462 279.545, 13085.837 4529.767 343.033, 13131.375 4532.42 3.161</trace>
</ink>
</file>

<file path=ppt/ink/ink25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8116.125 10791.908 436.07, 8165.179 10835.132 405.765, 8185.135 10893.214 454.517, 8146.954 10963.813 400.207, 8082.528 11012.893 222.093</trace>
</ink>
</file>

<file path=ppt/ink/ink25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7963.13 11007.18 136.826, 7988.925 10953.192 162.897, 8033.434 10923.975 238.652, 8093.649 10913.511 358.629, 8141.884 10915.048 436.622, 8161.088 10971.368 507.99, 8165.042 11018.911 559.656, 8166.952 11078.544 624.591, 8166.533 11131.582 691.864, 8162.893 11175.285 747.171, 8161.225 11226.243 802.177, 8177.627 11274.88 838.703, 8177.781 11318.436 553.905</trace>
</ink>
</file>

<file path=ppt/ink/ink25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8024.058 11096.535 189.188, 8087.806 11100.834 345.273, 8143.168 11107.785 525.078, 8146.428 11181.889 502.149, 8083.363 11219.113 437.691, 8032.913 11250.035 396.09, 8084.753 11251.683 391.4, 8144.047 11246.076 416.523, 8103.496 11290.318 183.221, 8150.893 11293.544 322.649, 8196.904 11300.578 351.918, 8161.598 11355.809 213.415, 8111.356 11387.864 167.666, 8059.9 11421.539 144.549, 8009.262 11448.74 136.826, 7959.316 11488.048 117.389</trace>
</ink>
</file>

<file path=ppt/ink/ink25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7833.152 11578.526 136.826, 7886.298 11569.359 381.157, 7955.177 11549.347 453.207, 8020.314 11521.939 491.978, 8106.126 11476.737 524.679, 8180.049 11458.248 571.587, 8257.95 11430.442 633.519, 8332.63 11385.49 421.36, 8284.855 11386.451 143.915, 8240.257 11388.974 136.863, 8190.155 11381.853 136.826, 8145.919 11357.167 136.826, 8184.824 11425.293 532.145, 8195.655 11468.938 590.047, 8206.809 11524.933 641.807, 8216.486 11578.042 684.615, 8222.226 11624.907 724.461, 8224.504 11679.642 773.128, 8222.998 11736.135 811.274, 8216.187 11790.021 840.141, 8201.16 11847.799 833.366, 8147.21 11778.478 358.179</trace>
</ink>
</file>

<file path=ppt/ink/ink25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8066.029 11371.378 226.02, 8058.393 11416.348 207.311, 8034.979 11492.971 216.3, 8010.818 11553.554 245.915, 7988.527 11617.608 311.746, 7968.398 11676.202 378.77, 7949.255 11733.283 444.236, 7925.91 11777.209 187.799</trace>
</ink>
</file>

<file path=ppt/ink/ink25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8145.912 11547.387 161.705, 8211.672 11577.575 168.178, 8256.568 11592.419 201.626, 8303.224 11608.164 285.022, 8350.176 11631.384 422.981, 8425.019 11667.194 705.875, 8468.398 11704.871 523.062</trace>
</ink>
</file>

<file path=ppt/ink/ink25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8389.621 11227.866 436.07, 8452.04 11226.862 419.507, 8530.48 11205.407 512.938, 8606.863 11183.876 540.962, 8684.857 11164.396 548.798, 8729.167 11156.167 545.252, 8792.71 11180.478 403.412, 8748.66 11224.069 218.322, 8677.21 11251.824 150.229, 8633.648 11262.954 69.641</trace>
</ink>
</file>

<file path=ppt/ink/ink25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8470.858 11271.189 136.826, 8480.957 11341.173 427.309, 8484.769 11415.479 628.252, 8485.739 11464.804 709.765, 8484.829 11510.039 771.233, 8483.044 11562.212 828.045, 8481.258 11618.522 839.409, 8466.142 11556.651 322.939, 8463.598 11507.638 240.434, 8463.966 11457.424 187.934, 8472.481 11406.565 160.156, 8519.68 11386.358 329.491, 8562.465 11453.161 535.477, 8540.72 11547.397 599.499, 8508.542 11631.402 622.413, 8467.837 11581.212 421.304, 8467.135 11507.419 344.764, 8466.654 11439.721 245.18, 8465.452 11390.118 195.874, 8463.442 11336.808 103.082</trace>
</ink>
</file>

<file path=ppt/ink/ink25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8458.674 11087.06 136.826, 8513.149 11104.786 512.558, 8572.674 11178.036 727.8, 8651.668 11258.944 819.82, 8702.889 11312.323 839.991, 8755.639 11379.513 853.141, 8799.466 11438.4 860.409, 8826.91 11486.742 862.871, 8861.387 11545.562 865.252, 8889.066 11591.888 866.539, 8923.196 11640.732 866.998, 8955.193 11685.677 866.816, 8994.335 11729.661 866.376, 9039.299 11761.05 854.133, 9073.341 11806.81 237.696</trace>
</ink>
</file>

<file path=ppt/ink/ink25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8894.643 11235.987 189.188, 8882.783 11284.203 189.188, 8861.775 11332.557 200.065, 8833.664 11404.662 275.74, 8807.673 11489.824 412.227, 8776.058 11564.036 578.043, 8749.888 11608.006 666.808, 8678.166 11675.451 780.018, 8625.782 11646.396 529.791, 8611.003 11602.623 353.707</trace>
</ink>
</file>

<file path=ppt/ink/ink2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12919.915 4655.417 170.327, 12950.135 4708.188 372.146, 13001.05 4737.77 502.154, 13063.36 4733.993 332.451, 13109.156 4703.574 174.175, 13153.318 4671.519 136.894, 13092.067 4690.014 189.285, 13044.74 4731.728 196.101, 12998.257 4777.007 200.138, 12948.902 4828.973 205.865, 12994.79 4796.446 397.483, 13059.77 4754.984 452.087, 13129.517 4717.595 467.374, 13205.14 4690.995 412.987, 13264.556 4676.713 251.353</trace>
</ink>
</file>

<file path=ppt/ink/ink26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8566.988 10935.422 478.47, 8615.893 10906.964 597.807, 8704.453 10955.861 750.927, 8752.261 10992.73 747.266, 8801.668 11019.393 600.058</trace>
</ink>
</file>

<file path=ppt/ink/ink26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9023.269 11177.771 268.985, 9016.461 11258.53 744.329, 9029.032 11311.297 832.805, 9037.08 11364.143 856.115, 9041.521 11419.959 867.613, 9043.497 11481.502 867.839, 9027.329 11418.548 332.913</trace>
</ink>
</file>

<file path=ppt/ink/ink262.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8985.356 11214.326 183.136, 9050.591 11181.768 514.528, 9130.234 11159.19 672.966, 9182.325 11147.172 750.059, 9230.527 11137.094 807.223, 9284.981 11139.647 843.533, 9315.412 11183.612 864.386, 9309.592 11247.964 866.486, 9312.5 11318.458 866.389, 9314.285 11377.522 862.349, 9299.572 11426.546 425.242</trace>
</ink>
</file>

<file path=ppt/ink/ink263.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9023.269 11307.745 277.54, 9068.863 11314.956 504.23, 9147.17 11299.396 760.431, 9194.873 11293.533 688.81, 9154.537 11346.703 250.542, 9098.974 11399.698 162.01, 9064.966 11449.184 143.466, 9032.373 11500.629 136.975, 9082.158 11485.231 262.167, 9128.983 11454.328 380.78, 9188.102 11425.611 470.509, 9261.53 11398.203 503.016, 9306.672 11387.414 395.222</trace>
</ink>
</file>

<file path=ppt/ink/ink264.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9050.346 10994.993 277.54, 9057.52 11052.514 366.631, 9067.365 11127.046 552.623, 9077.819 11206.688 756.433, 9086.449 11255.844 814.207, 9093.697 11310.521 850.116, 9101.358 11368.854 865.114, 9115.302 11447.062 872.03, 9130.187 11511.439 876.364, 9156.673 11574.994 879.418, 9190.242 11628.57 879.341, 9238.374 11664.093 876.023, 9312.864 11668.981 867.815, 9374.818 11658.592 858.109, 9426.176 11642.23 820.628, 9474.878 11642.88 404.668</trace>
</ink>
</file>

<file path=ppt/ink/ink265.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9452.467 11082.997 356.616, 9487.452 11127.728 465.671, 9507.293 11200.526 741.149, 9517.794 11247.802 832.876, 9533.217 11301.67 838.634, 9534.645 11244.29 224.274, 9527.656 11196.519 141.736, 9531.364 11151.473 142.342, 9545.915 11105.193 199.738, 9579.734 11038.433 445.09, 9629.242 11056.963 758.947, 9615.484 11110.277 782.899, 9595.015 11162.878 784.13, 9569.575 11206.399 773.911, 9571.512 11255.755 629.869, 9584.348 11308.79 699.057, 9591.01 11378.201 736.764, 9595.761 11441.668 772.519, 9599.515 11499.988 806.392, 9607.399 11554.416 839.817, 9615.992 11606.579 858.891, 9608.95 11650.627 567.237</trace>
</ink>
</file>

<file path=ppt/ink/ink266.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9600.047 11328.055 141.628, 9650.067 11294.573 305.251, 9701.116 11277.257 544.934, 9643.373 11300.976 86.129</trace>
</ink>
</file>

<file path=ppt/ink/ink267.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9490.379 11352.424 136.826, 9506.84 11404.953 222.01, 9521.143 11462.082 322.732, 9535.075 11534.871 516.082, 9542.403 11579.64 617.69, 9563.125 11665.267 809.474, 9586.521 11712.128 858.039, 9625.555 11667.206 838.396, 9642.793 11604.169 750.78, 9653.676 11529.728 670.561, 9662.85 11466.47 570.577, 9671.046 11401.86 475.429, 9679.362 11320.917 348.424, 9678.98 11248.105 276.851, 9678.823 11202.376 253.397, 9678.385 11146.01 240.132, 9681.355 11082.836 236.044, 9682.766 11037.271 228.524, 9684.789 10981.893 213.732, 9691.094 10925.933 193.336, 9699.866 10882.207 189.17, 9708.423 10948.519 696.808, 9710.988 10993.29 759.554, 9728.073 11038.075 794.382, 9780.671 11049.234 786.971, 9835.703 11036.824 767.067, 9881.309 11015.91 719.17, 9925.336 10992.592 643.214, 9932.917 11036.509 724.424, 9923.528 11081.085 776.804, 9901.367 11131.119 824.577, 9870.894 11174.967 843.208, 9822.912 11235.339 855.734, 9775.947 11291.262 858.292, 9711.339 11394.071 841.904, 9659.199 11388.167 471.912</trace>
</ink>
</file>

<file path=ppt/ink/ink268.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9688.053 11164.231 440.114, 9759.646 11189.921 380.509, 9826.908 11197.47 396.042, 9891.046 11203.266 453.501, 9967.287 11209.177 544.257, 10045.843 11221.458 635.064, 9999.935 11263.13 214.461, 9948.875 11276.287 67.341</trace>
</ink>
</file>

<file path=ppt/ink/ink269.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9690.761 11332.116 136.826, 9717.28 11388.933 342.908, 9740.38 11446.768 583.795, 9762.733 11548.051 799.229, 9771.745 11605.58 846.138, 9779.786 11659.87 850.089, 9772.631 11599.2 428.523, 9760.303 11540.056 125.742</trace>
</ink>
</file>

<file path=ppt/ink/ink2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13082.388 4770.499 143.881, 13069.948 4838.573 413.984, 13060.026 4903.141 609.126, 13046.621 4997.488 751.713, 13040.877 5050.541 809.185, 13040.174 5107.719 835.179, 13049.932 5161.619 849.341, 13090.486 5210.679 853.335, 13149.742 5231.222 851.236, 13205.614 5233.96 846.17, 13267.761 5233.466 828.628, 13326.292 5223.192 788.581, 13371.031 5201.698 691.414, 13395.393 5158.303 392.336</trace>
</ink>
</file>

<file path=ppt/ink/ink270.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9748.98 11367.316 136.826, 9798.081 11355.387 190.403, 9850.797 11337.284 337.752, 9917.069 11316.025 496.109, 9984.495 11287.246 717.306, 10027.951 11296.193 851.878, 10028.315 11351.506 866.391, 10017.643 11405.793 867.757, 10004.526 11463.323 868.649, 9986.967 11523.646 868.195, 9963.314 11581.173 856.803, 9928.308 11625.316 632.022</trace>
</ink>
</file>

<file path=ppt/ink/ink271.xml><?xml version="1.0" encoding="utf-8"?>
<ink xmlns="http://www.w3.org/2003/InkML">
  <definitions>
    <brush xml:id="br1">
      <brushProperty name="color" value="#0000ff"/>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9800.431 11689.545 174.361, 9859.605 11672.208 311.535, 9908.229 11666.6 390.21, 9967.336 11648.483 537.018, 10049.488 11606.609 786.176, 10088.015 11559.104 825.152</trace>
</ink>
</file>

<file path=ppt/ink/ink27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18496.805 12514.031 305.826, 18543.908 12541.893 297.744, 18588.07 12517.775 211.071</trace>
</ink>
</file>

<file path=ppt/ink/ink27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10736.005 12146.997 515.342, 10722.995 12226.099 460.051, 10705.063 12292.831 357.415, 10692.115 12337.19 117.968</trace>
</ink>
</file>

<file path=ppt/ink/ink2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13297.665 4844.963 136.826, 13275.272 4893.118 258.706, 13261.34 4948.453 372.056, 13235.759 5019.627 504.115, 13217.76 5066.715 588.073, 13200.06 5112.705 667.175, 13176.931 5169.195 749.719, 13154.126 5214.554 805.697, 13068.804 5263.53 394.858, 13024.581 5209.367 206.752, 13009.121 5166.024 181.732, 12992.452 5118.02 154.145, 12977.094 5069.477 140.161, 12963.812 5017.307 136.826, 12961.12 4961.762 148.795, 13008.568 4921.446 315.092, 13055.104 4898.358 424.036, 13115.884 4886.603 508.099, 13201.604 4867.2 553.913, 13290.234 4845.773 568.03, 13370.687 4826.132 454.844, 13414.365 4815.727 140.876</trace>
</ink>
</file>

<file path=ppt/ink/ink2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11926.12 3986.589 456.929, 11955.738 4066.978 422.711, 11964.477 4122.495 410.037, 11969.946 4192.37 465.89, 11968.386 4301.173 599.584, 11966.717 4390.474 687.983, 11965.283 4439.18 729.047, 11962.755 4495.878 799.527, 11959.767 4565.679 830.458, 11957.371 4621.832 834.241, 11939.725 4668.096 411.381</trace>
</ink>
</file>

<file path=ppt/ink/ink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10501.772 4927.552 402.939, 10518.337 4999.705 317.335, 10530.906 5060.813 289.156, 10538.652 5105.817 266.656, 10545.649 5157.447 280.061, 10549.631 5220.736 320.283, 10550.491 5287.734 393.359, 10546.091 5342.294 446.094, 10538.411 5430.953 512.258, 10524.822 5542.134 551.495, 10514.675 5620.799 570.541, 10508.017 5669.488 558.575, 10517.661 5620.28 260.449, 10521.154 5572.155 223.738, 10523.436 5528.685 70.197</trace>
</ink>
</file>

<file path=ppt/ink/ink3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11863.839 3950.033 296.758, 11843.874 4014.694 260.404, 11827.677 4064.682 262.981, 11811.151 4109.942 276.47, 11792.867 4156.464 294.167, 11774.509 4204.121 318.513, 11754.861 4258.2 346.125, 11741.338 4303.439 88.415</trace>
</ink>
</file>

<file path=ppt/ink/ink3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11909.872 3990.651 136.826, 11955.758 3969.749 217.7, 12005.688 4001.837 281.669, 12071.231 4043.744 386.932, 12128.675 4073.411 429.77, 12188.06 4105.191 400.035</trace>
</ink>
</file>

<file path=ppt/ink/ink3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11789.373 2808.694 853.445, 11838.223 2774.781 693.943, 11892.45 2753.164 595.944, 11982.171 2724.851 634.406, 12042.485 2708.228 681.71, 12101.693 2693.76 722.495, 12154.276 2684.68 747.571, 12217.719 2674.6 720.956, 12269.906 2683.76 620.826, 12289.764 2727.715 129.255</trace>
</ink>
</file>

<file path=ppt/ink/ink3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12084.531 2585.3 452.778, 12086.528 2656.49 413.515, 12072.408 2745.946 435.158, 12069.233 2800.315 471.513, 12074.184 2874.488 537.778, 12086.98 2924.624 578.626, 12108.035 2969.438 556.321</trace>
</ink>
</file>

<file path=ppt/ink/ink3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12271.377 2582.592 254.972, 12272.797 2646.62 283.453, 12268.318 2696.682 316.833, 12264.649 2744.888 358.968, 12259.782 2811.825 414.09, 12256.149 2868.261 465.033, 12253.68 2912.154 504.103, 12241.464 2985.887 522.064, 12222.737 3047.88 417.671, 12196.143 3102.767 48.996</trace>
</ink>
</file>

<file path=ppt/ink/ink3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11876.024 3097.075 158.161, 11860.985 3143.024 233.085, 11857.022 3189.801 401.476, 11851.965 3256.572 561.679, 11849.87 3349.201 644.575, 11854.379 3395.834 598.604</trace>
</ink>
</file>

<file path=ppt/ink/ink3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11988.402 3172.894 315.132, 12044.503 3220.98 348.596, 12094.722 3263.59 414.922, 12139.162 3288.757 531.741, 12205.636 3329.707 745.485, 12250.921 3354.652 779.128, 12297.682 3322.417 558.186</trace>
</ink>
</file>

<file path=ppt/ink/ink3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12196.908 3090.306 231.681, 12209.195 3135.397 233.692, 12265.722 3174.565 360.266, 12314.591 3173.035 222.237</trace>
</ink>
</file>

<file path=ppt/ink/ink3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12429.787 3113.322 227.889, 12429.391 3162.758 247.709, 12453.811 3223.99 535.184</trace>
</ink>
</file>

<file path=ppt/ink/ink3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12655.896 2571.76 315.132, 12703.482 2651.81 358.252, 12713.531 2726.768 441.598, 12714.449 2776.721 498.859, 12712.366 2868.561 602.407, 12709.236 2927.358 652.282, 12702.941 3002.759 738.572, 12692.782 3066.061 804.648, 12674.599 3137.275 840.187, 12660.778 3204.191 859.742, 12652.675 3284.992 866.411, 12650.197 3345.678 865.987, 12661.904 3403.519 860.501, 12708.909 3365.863 535.482, 12735.584 3280.988 344.693, 12756.95 3202.795 273.263, 12773.965 3135.742 238.942, 12785.874 3088.952 140.719</trace>
</ink>
</file>

<file path=ppt/ink/ink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10500.418 4997.955 186.123, 10555.271 4956.974 170.429, 10610.285 4926.019 176.337, 10669.029 4891.708 199.864, 10712.685 4861.208 212.291, 10769.763 4834.923 296.204, 10816.504 4872.111 424.805, 10835.55 4944.249 437.273, 10852.609 5029.527 449.645, 10866.971 5100.53 480.192, 10882.454 5185.009 526.014, 10891.276 5228.975 571.102, 10906.866 5311.133 601.921, 10916.901 5364.59 632.424, 10924.61 5408.966 674.499, 10930.899 5457.268 695.461, 10935.443 5501.445 712.654, 10941.221 5553.919 739.373, 10947.3 5615.911 761.644, 10954.91 5671.27 776.648, 10962.876 5724.51 787.701, 10956.452 5776.976 780.992, 10901.827 5765.945 521.024, 10848.033 5703.791 331.593, 10809.565 5651.808 230.628</trace>
</ink>
</file>

<file path=ppt/ink/ink4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12883.356 2619.147 359.148, 12873.839 2685.12 511.89, 12857.29 2778.609 559.305, 12838.341 2876.965 497.617, 12824.424 2943.644 258.042, 12879.38 2943.228 230.538, 12935.721 2932.579 257.554</trace>
</ink>
</file>

<file path=ppt/ink/ink4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12733.07 3114.676 275.251, 12785.667 3099.278 264.912, 12847.836 3084.933 279.68, 12906.872 3077.354 373.271, 12963.054 3065.332 667.61, 12958.598 3115.217 805.115, 12947.275 3180.154 825.755, 12939.487 3242.678 840.352, 12937.869 3306.451 850.744, 12939.975 3375.999 857.176, 12944.589 3454.717 860.022, 12948.915 3510.272 858.841, 12956.477 3565.001 820.698, 12947.543 3612.886 404.702</trace>
</ink>
</file>

<file path=ppt/ink/ink4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12673.496 2967.1 354.098, 12746.438 2940.918 369.127, 12809.235 2923.708 459.736, 12882.563 2904.687 667.287, 12968.947 2869.276 572.706, 12971.941 2913.238 326.204</trace>
</ink>
</file>

<file path=ppt/ink/ink4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12691.099 3049.688 384.901, 12691.437 3106.839 452.543, 12673.792 3204.965 656.958, 12659.659 3248.359 726.229, 12644.758 3303.748 774.308, 12630.324 3358.456 804.406, 12609.504 3419.986 820.835, 12587.768 3477.298 825.542, 12564.171 3533.144 817.915, 12528.141 3583.051 730.351</trace>
</ink>
</file>

<file path=ppt/ink/ink4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13070.202 2694.966 301.125, 13086.45 2741.244 334.169, 13095.489 2794.539 390.828, 13099.08 2860.644 426.204, 13101.662 2930.998 471.136, 13103.817 2998.513 528.245, 13101.604 3084.892 646.269, 13103.463 3188.232 780.493, 13107.425 3246.077 837.74, 13115.39 3301.871 856.158, 13134.851 3355.76 855.944, 13166.425 3293.492 498.942, 13164.258 3236.195 89.76</trace>
</ink>
</file>

<file path=ppt/ink/ink4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13137.9 2772.138 333.855, 13192.819 2793.579 318.702, 13255.897 2775.261 287.707, 13313.286 2752.398 271.808, 13375.441 2724.523 277.984, 13436.377 2707.833 321.649, 13491.212 2696.564 376.056, 13551.304 2691.116 511.076, 13621.464 2725.831 757.534, 13627.909 2775.552 790.04, 13626.694 2849.592 800.673, 13625.632 2901.817 809.951, 13621.936 2975.01 826.682, 13617.903 3046.304 842.166, 13612.887 3100.389 852.495, 13607.697 3162.295 859.317, 13603.721 3222.459 861.029, 13594.465 3277.804 857.125, 13532.4 3181.856 616.038, 13530.108 3136.208 6.16</trace>
</ink>
</file>

<file path=ppt/ink/ink4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13438.475 2548.744 364.254, 13422.4 2632.942 331.693, 13402.767 2680.147 337.743, 13385.964 2724.433 353.18, 13363.139 2789.68 385.656, 13346.295 2834.829 420.625, 13314.81 2908.57 501.894, 13271.001 2998.973 636.91, 13240.934 3080.312 748.933, 13264.096 3128.272 423.366</trace>
</ink>
</file>

<file path=ppt/ink/ink4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13430.351 2967.1 535.733, 13494.541 3020.865 593.138, 13560.107 3068.162 436.97</trace>
</ink>
</file>

<file path=ppt/ink/ink4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13934.018 2467.51 475.74, 13970.318 2515.752 314.693, 13977.618 2559.825 91.474</trace>
</ink>
</file>

<file path=ppt/ink/ink4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13644.272 2648.933 359.148, 13699.403 2628.911 301.387, 13788.575 2615.797 280.488, 13834.334 2605.669 278.427, 13918.518 2589.019 323.278, 13972.959 2573.586 356.128, 14030.272 2557.495 386.082, 14082.379 2542.527 270.355</trace>
</ink>
</file>

<file path=ppt/ink/ink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10573.533 5198.333 208.481, 10623.176 5198.867 217.252, 10680.897 5181.104 274.604, 10746.106 5165.017 351.944, 10766.372 5208.41 29.535</trace>
</ink>
</file>

<file path=ppt/ink/ink5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13817.577 2655.702 296.758, 13849.477 2710.687 286.463, 13870.736 2754.393 264.966, 13927.629 2779.232 230.618, 13975.988 2746.414 48.069</trace>
</ink>
</file>

<file path=ppt/ink/ink5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14076.181 2657.057 136.826, 14022.279 2704.33 238.88, 13975.079 2749.483 273.71, 13916.78 2809.526 271.909, 13864.503 2864.299 232.619, 13814.071 2909.349 100.498</trace>
</ink>
</file>

<file path=ppt/ink/ink5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13648.334 2954.915 275.251, 13694.421 2934.315 245.164, 13757.663 2904.208 276.222, 13802.202 2878.876 310.985, 13866.402 2852.604 344.35, 13933.906 2823.767 379.872, 14002.631 2791.673 394.044, 14063.665 2776.816 338.142, 14107.742 2795.439 154.188</trace>
</ink>
</file>

<file path=ppt/ink/ink5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13839.241 2973.87 178.579, 13858.816 3021.812 197.698, 13878.166 3079.219 385.867, 13905.297 3129.698 553.455, 13946.165 3076.856 353.79, 13980.808 3017.611 306.368, 14041.854 2997.069 345.548, 14067.298 3063.542 579.377, 14011.09 3128.462 647.068, 13953.914 3116.228 274.972</trace>
</ink>
</file>

<file path=ppt/ink/ink5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14164.188 2550.098 319.729, 14210.407 2554.526 274.258, 14275.965 2556.459 294.026, 14340.231 2555.385 406.896, 14403.454 2559.472 562.668, 14463.99 2606.089 704.785, 14435.834 2650.988 690.436, 14396.647 2695.147 682.743, 14320.277 2772.412 675.499, 14234.004 2799.04 554.09, 14199.537 2743.965 352.22, 14192.955 2695.682 285.675, 14228.868 2741.571 580.936, 14231.105 2803.438 647.882, 14230.063 2849.69 705.044, 14225.46 2894.667 730.271, 14218.126 2964.947 763.451, 14210.703 3020.727 786.045, 14205.318 3070.034 798.53, 14202.194 3131.923 815.668, 14209.644 3186.285 840.437, 14220.935 3237.187 858.123, 14216.331 3281.515 566.73</trace>
</ink>
</file>

<file path=ppt/ink/ink5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14571.724 2466.156 607.783, 14647.111 2443.871 441.47, 14692.587 2434.859 467.564, 14780.437 2419.243 504.062, 14833.428 2402.54 513.671, 14915.031 2382.261 504.701, 14995.948 2373.6 477.417, 15063.55 2386.366 351.057</trace>
</ink>
</file>

<file path=ppt/ink/ink5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14921.042 2268.486 242.809, 14917.909 2337.84 325.211, 14890.71 2392.412 485.482, 14840.333 2446.946 646.229, 14766.707 2520.157 727.548, 14699.309 2575.497 500.495, 14706.588 2633.166 380.322, 14714.024 2680.246 461.849, 14718.592 2765.585 555.197, 14718.501 2867.884 689.954, 14717.256 2917.716 738.865, 14713.787 2980.796 787.927, 14705.636 3038.34 815.348, 14697.894 3090.03 826.896, 14708.482 3037.227 423.746</trace>
</ink>
</file>

<file path=ppt/ink/ink5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14727.427 2539.267 305.826, 14779.218 2534.65 270.013, 14847.13 2527.761 302.257, 14899.167 2521.269 352.581, 14961.547 2517.132 407.729, 15026.292 2517.672 445.914, 15075.441 2544.651 708.329, 15063.039 2588.613 797.423, 15061.91 2660.451 819.777, 15063.854 2713.154 824.136, 15065.077 2769.08 825.695, 15069.265 2835.91 827.408, 15072.775 2886.99 828.937, 15079.688 2947.602 831.569, 15091.646 3001.88 835.581, 15105.716 3054.064 839.151, 15051.745 3064.194 490.543, 14992.985 3012.383 249.689, 14940.315 2961.506 150.982</trace>
</ink>
</file>

<file path=ppt/ink/ink5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14738.26 2621.855 158.161, 14787.26 2627.291 209.262, 14845.294 2629.579 259.933, 14896.759 2629.501 313.567, 14963.073 2634.691 362.538, 15020.263 2639.251 365.858</trace>
</ink>
</file>

<file path=ppt/ink/ink5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14777.522 2853.372 149.476, 14829.781 2825.643 151.668, 14876.196 2810.858 157.993, 14926.048 2811.878 168.943, 14978.619 2805.855 180.519, 15030.344 2793.033 195.571, 14984.469 2826.753 155.94, 14932.6 2864.415 141.992, 14883.334 2895.34 136.826, 14824.974 2930.445 136.826, 14774.403 2963.926 136.826, 14729.243 3001.542 136.826, 14780.996 2999.164 138.213, 14839.171 2977.484 148.314, 14891.881 2956.888 159.55, 14943.725 2946.717 170.65, 15002.616 2928.781 179.068, 15055.417 2931.578 172.151</trace>
</ink>
</file>

<file path=ppt/ink/ink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10518.021 5352.677 144.726, 10575.947 5344.025 168.187, 10642.326 5321.389 197.638, 10691.029 5304.312 225.54, 10736.936 5291.938 260.204, 10801.037 5273.849 298.107, 10853.292 5269.243 294.687</trace>
</ink>
</file>

<file path=ppt/ink/ink6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14429.561 3162.062 196.589, 14487.696 3168.61 216.502, 14538.825 3163.416 282.07, 14607.818 3151.126 376.069, 14696.567 3134.62 472.795, 14825.741 3106.97 567.429, 14883.838 3098.406 602.003, 14964.169 3087.343 659.064, 15030.633 3079.198 706.531, 15111.477 3065.642 743.762, 15160.95 3058.19 766.473, 15222.251 3049.759 776.994, 15278.281 3048.978 746.72, 15336.239 3044.183 680.429, 15380.381 3054.949 189.356</trace>
</ink>
</file>

<file path=ppt/ink/ink6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15260.883 2348.367 206.804, 15315.918 2326.773 192.151, 15395.046 2297.017 195.749, 15440.984 2288.685 201.68, 15485.655 2284.147 209.582, 15551.926 2279.568 223.858, 15601.323 2277.771 238.174, 15647.416 2276.29 249.571</trace>
</ink>
</file>

<file path=ppt/ink/ink6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15419.293 2123.619 175.795, 15458.301 2167.815 174.317, 15488.486 2235.151 225.178, 15498.281 2291.526 268.7, 15507.862 2360.736 317.988, 15516.44 2429.508 380.637, 15521.858 2489.586 443.067, 15525.782 2583.664 540.087, 15526.966 2636.868 608.024, 15528.211 2681.149 641.782, 15529.001 2737.065 673.705, 15527.417 2808.83 722.855, 15524.608 2853.695 744.51, 15520.636 2909.627 776.259, 15513.303 2965.478 801.362, 15504.432 3017.572 803.329, 15407.369 3046.676 757.413, 15359.937 3005.415 699.407, 15318.695 2939.327 640.592, 15297.095 2892.894 605.711, 15272.986 2830.135 571.763, 15258.991 2783.838 563.947, 15245.604 2697.22 587.872, 15280.373 2618.579 680.223, 15367.101 2585.103 650.943, 15416.266 2575.37 609.978, 15465.789 2564.261 516.048, 15510.245 2558.021 262.913</trace>
</ink>
</file>

<file path=ppt/ink/ink6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15795.69 1992.29 203.32, 15806.752 2040.481 271.805, 15808.877 2086.391 395.355, 15798.5 2142.133 244.253</trace>
</ink>
</file>

<file path=ppt/ink/ink6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15658.939 2203.499 242.809, 15703.572 2199.47 225.91, 15751.618 2187.096 234.449, 15797.1 2182.314 266.647, 15857.474 2192.359 219.022</trace>
</ink>
</file>

<file path=ppt/ink/ink6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15690.083 2298.272 175.795, 15690.286 2352.662 188.655, 15701.159 2396.235 219.225, 15734.421 2440.683 252.075, 15790.096 2440.571 166.379</trace>
</ink>
</file>

<file path=ppt/ink/ink6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15890.465 2357.844 136.826, 15902.49 2312.474 138.412, 15854.85 2361.147 218.309, 15800.315 2419.576 255.131, 15748.893 2468.785 236.747, 15694.518 2508.919 204.088, 15644.504 2542.819 183.284, 15692.806 2575.202 330.785, 15752.776 2562.43 314.936, 15805.764 2549.834 261.111, 15849.684 2539.644 158.059</trace>
</ink>
</file>

<file path=ppt/ink/ink6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15733.407 2564.991 136.826, 15725.015 2617.129 190.854, 15721.473 2674.093 290.906, 15720.875 2754.932 440.496, 15721.534 2799.668 515.383, 15726.144 2846.869 622.816, 15754.069 2929.873 764.697, 15827.445 2996.927 788.215, 15876.108 3003.001 737.815, 15928.386 3003.759 657.418, 15983.432 2940.848 445.16, 15989.825 2894.864 373.306, 15997.368 2848.213 274.424, 15995.522 2791.927 203.436, 15984.64 2742.935 164.948, 15969.252 2697.822 149.596, 15949.265 2654.119 143.563, 15899.996 2631.572 221.762, 15859.185 2683.828 356.562, 15836.812 2740.442 448.442, 15817.643 2806.006 514.674, 15797.694 2874.899 543.575, 15774.978 2941.195 551.579, 15733.264 2997.892 478.531, 15688.368 2995.934 251.95</trace>
</ink>
</file>

<file path=ppt/ink/ink6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15436.893 2762.661 136.826, 15427.941 2718.573 163.828, 15489.375 2674.277 320.353, 15545.82 2660.08 394.913, 15609.79 2642.802 465.883, 15653.144 2632.637 508.48, 15738.394 2608.352 590.385, 15784.193 2596.128 624.677, 15878.194 2574.578 614.718, 15934.152 2566.267 574.439, 15989.706 2557.961 494.267, 16045.176 2551.993 404.651, 16109.45 2549.357 210.908</trace>
</ink>
</file>

<file path=ppt/ink/ink6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16261.445 2168.298 270.975, 16331.919 2155.99 269.494, 16378.027 2143.914 321.858, 16430.977 2136.17 371.704, 16483.141 2130.865 415.65, 16527.225 2127.935 374.778</trace>
</ink>
</file>

<file path=ppt/ink/ink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10662.892 4964.107 157.024, 10678.165 5017.088 159.883, 10683.896 5081.053 181.19, 10686.769 5131.503 205.861, 10686.524 5212.453 251.045, 10687.501 5267.127 303.325, 10688.186 5329.019 362.015, 10686.917 5379.863 395.807, 10685.116 5434.39 433.636, 10682.213 5513.151 500.995, 10682.86 5622.575 558.927, 10683.015 5675.975 545.47, 10681.311 5721.951 478.721</trace>
</ink>
</file>

<file path=ppt/ink/ink7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16184.27 2435.017 190.833, 16242.971 2419.146 190.833, 16287.9 2403.431 191.989, 16339.798 2380.08 201.916, 16396.383 2359.182 213.206, 16451.445 2337.266 224.438, 16502.34 2348.68 227.809, 16459.51 2392.483 101.799</trace>
</ink>
</file>

<file path=ppt/ink/ink7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15960.869 2604.254 136.826, 16004.799 2597.647 139.63, 16069.26 2586.585 155.163, 16139.474 2572.873 184.258, 16193.935 2557.301 208.051, 16251.482 2536.156 231.935, 16306.77 2511.042 263.878, 16366.007 2481.712 290.649, 16429.945 2451.34 312.808, 16497.881 2430.874 329.32, 16563.338 2412.842 340.03, 16625.326 2393.482 342.113, 16680.943 2384.668 340.658, 16741.391 2338.184 319.632</trace>
</ink>
</file>

<file path=ppt/ink/ink7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16368.407 2007.183 213.813, 16382.177 2053.885 343.241, 16390.707 2123.774 473.783, 16394.943 2176.58 577.184, 16395.709 2229.618 625.247, 16395.539 2320.006 706.148, 16393.648 2375.52 738.727, 16390.166 2452.148 790.868, 16385.314 2525.218 824.245, 16379.263 2582.764 837.548, 16372.437 2660.265 845.759, 16363.21 2761.883 858.386, 16357.221 2826.721 862.778, 16346.504 2932.339 868.984, 16338.712 2997.548 870.821, 16328.952 3077.647 873.356, 16320.392 3171.583 875.179, 16317.089 3227.378 875.173, 16313.128 3289.396 874.569, 16312.271 3348.679 872.054, 16316.837 3407.691 861.869, 16316.967 3351.994 814.718, 16315.962 3287.617 708.234, 16314.692 3232.812 432.557</trace>
</ink>
</file>

<file path=ppt/ink/ink7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16377.885 2424.185 194.019, 16357.944 2481.548 244.423, 16311.697 2561.347 344.604, 16268.4 2630.943 415.865, 16224.141 2709.381 490.398, 16172.117 2798.792 561.019, 16132.479 2884.383 592.231</trace>
</ink>
</file>

<file path=ppt/ink/ink74.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16303.416 2574.469 136.826, 16352.028 2554.759 148.367, 16401.521 2564.933 270.891, 16471.371 2592.44 431.878, 16541.209 2622.857 590.026, 16624.512 2659.185 658.453</trace>
</ink>
</file>

<file path=ppt/ink/ink75.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16637.842 2137.158 136.826, 16664.691 2091.772 157.267, 16709.297 2138.595 384.599, 16720.979 2192.89 442.731, 16734.07 2263.381 525.071, 16740.793 2345.163 575.319, 16740.596 2393.779 617.732, 16741.465 2487.051 726.13, 16740.166 2534.358 777.305, 16767.924 2482.562 320.309</trace>
</ink>
</file>

<file path=ppt/ink/ink76.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16766.465 2114.141 145.682, 16813.338 2095.881 168.653, 16859.578 2080.218 228.981, 16913.631 2066.422 319.559, 16957.051 2067.967 407.074, 16971.336 2124.358 839.621, 16961.578 2184.364 854.423, 16960.352 2260.332 858.631, 16961.598 2319.904 860.204, 16964.072 2373.092 861.405, 16966.094 2434.755 860.889, 16971.146 2488.565 856.93, 16961.082 2531.916 565.942</trace>
</ink>
</file>

<file path=ppt/ink/ink77.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16778.65 2340.243 138.097, 16847.246 2312.894 439.699, 16920.35 2293.893 519.612, 16925.26 2361.968 335.327, 16882.807 2418.507 217.272</trace>
</ink>
</file>

<file path=ppt/ink/ink7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16728.555 2524.374 136.826, 16777.285 2505.785 247.894, 16825.969 2488.529 312.69, 16892.672 2461.283 379.777, 16949.689 2436.682 355.831</trace>
</ink>
</file>

<file path=ppt/ink/ink7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16687.938 2573.115 136.826, 16633.268 2583.64 142.739, 16642.848 2639.839 408.089, 16675.32 2702.106 590.984, 16699.908 2794.539 744.019, 16713.889 2862.588 795.257, 16723.951 2912.408 829.872, 16736.697 2970.006 849.406, 16752.354 3026.616 842.403, 16766.465 2972.516 286.897</trace>
</ink>
</file>

<file path=ppt/ink/ink8.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11071.782 4732.59 254.972, 11137.529 4718.504 253.916, 11194.225 4718.354 298.692, 11237.803 4719.202 396.337, 11286.372 4746.75 555.782, 11244.982 4808.437 457.358, 11203.042 4871.28 379.375, 11168.957 4923.101 318.891, 11131.372 4981.889 302.231, 11194.072 4957.873 327.319, 11240.899 4925.227 338.02, 11286.073 4893.477 278.132</trace>
</ink>
</file>

<file path=ppt/ink/ink80.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16717.723 2628.625 136.826, 16764.635 2606.052 162.505, 16812.092 2591.244 277.056, 16877.273 2579.539 390.662, 16921.57 2569.446 414.079, 16981.266 2556.021 430.01, 17041.996 2548.062 431.85, 17122.021 2538.079 425.509, 17170.35 2534.819 416.246, 17240.701 2536.582 439.664, 17303.918 2549.412 598.599, 17323.086 2623.952 840.166, 17293.229 2669.674 854.76, 17261.219 2719.227 858.722, 17176.484 2811.017 858.429, 17133.154 2861.136 855.101, 17077.217 2860.015 808.087, 17042.373 2814.301 675.081, 17016.828 2764.715 491.683, 16987.09 2691.377 295.305, 16966.969 2636.134 220.007, 16946.783 2562.824 174.996, 16933.605 2504.307 158.798, 16921.635 2438.973 147.804, 16912.221 2382.433 142.981, 16903.473 2313.324 140.419, 16898.609 2261.557 140.06, 16895.016 2203.797 149.494, 16893.627 2154.548 190.556, 16918.895 2208.727 396.531, 16924.406 2283.848 468.984, 16926.363 2375.845 591.975, 16924.42 2425.234 651.908, 16920.725 2471.078 702.433, 16912.951 2517.82 741.432, 16902.008 2563.094 767.102, 16893.008 2609.804 779.069, 16882.133 2674.558 785.938, 16873.672 2726.867 787.956, 16870.336 2780.552 787.02, 16873.293 2840.429 781.826, 16880.035 2892.99 703.504, 16919.955 2818.944 432.352, 16948.994 2761.866 404.315, 17007.455 2706.386 352.42, 17061.656 2655.403 330.422, 17112.783 2704.953 703.525, 17123.898 2749.776 773.053, 17135.246 2808.852 790.948, 17148.805 2865.555 623.881, 17144.779 2911.667 6.239</trace>
</ink>
</file>

<file path=ppt/ink/ink81.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17616.742 1946.257 384.901, 17660.084 1976.201 423.548, 17612.59 2056.171 587.943, 17543.607 2147.465 730.505, 17503.928 2211.292 786.515, 17475.586 2262.722 805.778, 17435.213 2340.318 831.392, 17400.174 2404.648 844.468, 17337.207 2485.965 853.176, 17295.898 2537.592 857.611, 17247.975 2593.251 855.629, 17214.176 2638.196 818.427, 17272.229 2633.549 681.26, 17323.102 2603.655 536.133</trace>
</ink>
</file>

<file path=ppt/ink/ink82.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17576.123 2124.973 160.502, 17624.018 2141.94 245.719, 17683.99 2182.121 369.36, 17733.639 2213.046 454.391, 17803.09 2281.255 550.889, 17861.66 2332.484 621.273, 17913.672 2404.156 673.817, 17843.828 2441.918 322.4, 17790.582 2454.292 212.871, 17740.398 2466.149 171.638</trace>
</ink>
</file>

<file path=ppt/ink/ink83.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17455.623 2536.559 136.826, 17501.877 2540.287 274.075, 17572.693 2524.993 349.448, 17656.824 2511.479 406.657, 17725.883 2500.527 424.658, 17772.705 2492.66 421.659, 17838.758 2480.462 379.53, 17800.65 2526.838 151.637, 17754.455 2534.268 151.26, 17697.797 2542.534 156.537, 17646.256 2550.213 161.713, 17595.34 2558.29 163.609, 17550.471 2575.133 184.672, 17533.143 2618.499 361.145, 17541.309 2686.825 544.099, 17547.119 2782.784 695.022, 17551.658 2839.244 756.77, 17559.115 2910.812 818.766, 17568.76 2962.962 850.052, 17624.051 2948.985 444.162, 17627.447 2883.045 293.855, 17622.176 2820.846 204.33, 17614.143 2774.162 168.467, 17599.869 2713.819 137.928, 17592.219 2668.467 136.826, 17642.221 2647.139 198.943, 17689.242 2642.546 269.113, 17744.031 2637.155 311.146, 17803.33 2628.838 373.924, 17872.266 2619.569 446.278, 17935.809 2616.603 606.453, 17940.863 2665.1 752.28, 17914.521 2713.912 757.823, 17838.27 2788.678 606.98, 17780.221 2850.895 481.378, 17715.787 2916.868 325.705, 17661.393 2960.006 231.834, 17607.582 2986.997 200.941, 17677.945 2992.519 602.708, 17731.18 2977.984 656.805, 17780.846 2961.847 702.068, 17838.195 2943.389 741.237, 17882.188 2943.846 365.519</trace>
</ink>
</file>

<file path=ppt/ink/ink8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776.402 2281.153 268.985, 826.695 2280.801 287.773, 874.464 2279.001 344.034, 964.434 2282.483 451.95, 1058.578 2270.259 581.569, 1162.037 2244.148 717.509, 1220.376 2232.184 763.827, 1275.531 2223.832 778.534, 1328.292 2214.036 770.476, 1383.307 2200.948 686.272, 1428.953 2204.984 190.982</trace>
</ink>
</file>

<file path=ppt/ink/ink8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1117.595 2338.017 248.699, 1141.924 2406.099 277.673, 1149.01 2457.895 349.813, 1154.319 2517.194 529.25, 1153.347 2576.732 626.542, 1143.191 2685.694 781.51, 1136.829 2734.652 805.467, 1126.324 2791.321 822.133, 1119.897 2842.167 828.123, 1121.543 2894.696 820.462, 1107.598 2941.354 404.586</trace>
</ink>
</file>

<file path=ppt/ink/ink8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1288.193 2629.106 136.826, 1312.122 2676.652 173.108, 1323.521 2744.446 244.969, 1325.96 2788.599 274.823, 1326.149 2839.274 316.458, 1327.941 2910.571 447.63, 1330.238 2987.477 744.737, 1332.495 3034.114 798.813, 1319.693 3079.766 393.911</trace>
</ink>
</file>

<file path=ppt/ink/ink8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1739.056 2160.656 152.587, 1787.321 2188.153 397.965, 1850.754 2204.23 560.862, 1931.834 2221.702 615.319, 1941.512 2326.115 713.196, 1926.054 2376.695 735.298, 1903.546 2421.196 750.531, 1877.419 2467.097 758.365, 1847.365 2519.656 763.159, 1796.561 2606.512 787.474, 1761.503 2663.684 807.832, 1730.321 2715.508 819.453, 1684.111 2755.016 8.194</trace>
</ink>
</file>

<file path=ppt/ink/ink8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1825.708 2530.271 204.961, 1846.274 2589.912 231.106, 1855.644 2634.957 320.914, 1865.769 2688.25 457.604, 1876.724 2762.294 564.011</trace>
</ink>
</file>

<file path=ppt/ink/ink8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1869.034 2573.596 136.826, 1918.648 2543.648 169.961, 1978.093 2545.209 267.363, 2042.42 2559.587 370.666, 2110.445 2595.455 531.604, 2183.938 2638.282 648.969, 2230.326 2667.872 647.594</trace>
</ink>
</file>

<file path=ppt/ink/ink9.xml><?xml version="1.0" encoding="utf-8"?>
<ink xmlns="http://www.w3.org/2003/InkML">
  <definitions>
    <brush xml:id="br1">
      <brushProperty name="color" value="#00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11086.677 4750.19 165.445, 11088.152 4795.262 299.142, 11102.761 4842.857 440.689, 11121.199 4906.687 525.279, 11153.854 4986.108 581.602, 11220.46 5040.301 731.885, 11271.774 5045.466 791.995, 11326.26 5046.339 796.953, 11375.733 5024.551 654.706, 11419.261 5020.487 182.198</trace>
</ink>
</file>

<file path=ppt/ink/ink90.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2307.712 1929.138 277.54, 2305.637 1983.709 512.121, 2267.822 2083.039 636.764, 2244.869 2131.736 648.322, 2215.016 2210.137 660.982, 2184.073 2280.467 686.289, 2135.425 2377.834 738.019, 2076.52 2456.938 790.816, 2035.569 2500.808 723.793</trace>
</ink>
</file>

<file path=ppt/ink/ink91.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2334.791 2121.392 212.081, 2378.899 2156.464 320.929, 2424.476 2224.629 307.782</trace>
</ink>
</file>

<file path=ppt/ink/ink92.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2254.907 2332.601 186.123, 2313.845 2309.661 246.608, 2377.183 2284.458 383.244, 2436.946 2276.539 490.632, 2449.1 2327.107 179.981</trace>
</ink>
</file>

<file path=ppt/ink/ink93.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2135.76 2515.378 218.519, 2183.672 2492.338 218.519, 2242.863 2460.714 243.16, 2287.324 2438.459 302.078, 2354.284 2413.134 478.272, 2436.893 2393.01 658.94, 2485.828 2398.955 703.161, 2533.117 2415.229 618.687</trace>
</ink>
</file>

<file path=ppt/ink/ink94.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2360.515 2481.531 174.361, 2359.61 2547.76 501.653, 2339.104 2612.443 595.599, 2325.629 2661.862 627.195, 2314.097 2716.372 686.767, 2395.495 2698.755 738.333, 2464.341 2639.319 442.204, 2518.277 2594.185 219.294, 2547.433 2670.046 634.167, 2562.697 2724.083 775.933, 2563.576 2770.497 7.821</trace>
</ink>
</file>

<file path=ppt/ink/ink95.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2824.917 2057.759 310.309, 2873.765 2038.664 650.523, 2968.616 2013.153 832.209, 3026.176 2005.227 819.641, 3017.728 2057.081 334.004, 2958.458 2092.802 177.511, 2905.155 2135.931 92.346</trace>
</ink>
</file>

<file path=ppt/ink/ink96.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2747.743 2340.725 239.477, 2808.193 2288.668 261.334, 2872.23 2259.388 373.326, 2928.338 2230.61 476.173, 3006.53 2197.392 619.126, 3051.698 2187.528 640.072, 3098.32 2181.365 586.997</trace>
</ink>
</file>

<file path=ppt/ink/ink97.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2801.9 1923.723 155.908, 2833.977 1987.268 380.385, 2846.516 2058.842 471.142, 2850.776 2134.539 548.835, 2849.846 2190.632 583.086, 2845.495 2297.699 677.871, 2839.578 2363.622 730.45, 2834.066 2421.998 769.678, 2828.381 2474.023 802.536, 2827.33 2527.129 830.517, 2855.951 2470.959 500.472, 2866.166 2407.32 315.935</trace>
</ink>
</file>

<file path=ppt/ink/ink98.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2903.447 1892.583 279.589, 2936.774 1965.788 535.132, 2942.026 2010.007 633.827, 2949.324 2095.308 735.716, 2952.209 2166.906 770.881, 2953.556 2228.052 800.148, 2954.413 2302.689 824.121, 2954.922 2362.749 840.535, 2960.044 2426.894 856.054, 2969.446 2484.901 865.471, 2924.15 2439.655 487.68</trace>
</ink>
</file>

<file path=ppt/ink/ink99.xml><?xml version="1.0" encoding="utf-8"?>
<ink xmlns="http://www.w3.org/2003/InkML">
  <definitions>
    <brush xml:id="br1">
      <brushProperty name="color" value="#ff0000"/>
      <brushProperty name="width" value="0.0396875" units="cm"/>
      <brushProperty name="tip" value="ellipse"/>
      <brushProperty name="fitToCurve" value="1"/>
      <brushProperty name="height" value="0.0396875"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2686.816 2044.22 217.331, 2728.002 2107.778 306.191, 2730.68 2163.64 323.553, 2706.905 2223.675 308.389, 2700.67 2289.716 284.789, 2706.198 2333.469 312.653, 2711.792 2399.179 362.685, 2708.143 2459.487 343.581, 2654.826 2500.896 220.71, 2604.868 2487.446 316.502, 2655.751 2474.846 639.685, 2708.802 2471.731 722.615, 2762.624 2475.383 775.543, 2813.242 2479.866 801.502, 2865.137 2480.215 812.054, 2918.044 2487.625 816.158, 2973.791 2498.024 817.094, 3027.386 2507.406 801.709, 3088.032 2518.048 708.213, 3135.348 2530.888 544.622, 3178.723 2541.805 43.98</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76" name=""/>
        <p:cNvGrpSpPr/>
        <p:nvPr/>
      </p:nvGrpSpPr>
      <p:grpSpPr>
        <a:xfrm>
          <a:off x="0" y="0"/>
          <a:ext cx="0" cy="0"/>
          <a:chOff x="0" y="0"/>
          <a:chExt cx="0" cy="0"/>
        </a:xfrm>
      </p:grpSpPr>
      <p:sp>
        <p:nvSpPr>
          <p:cNvPr id="1050061"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50062"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DB5B03B2-8073-4E5F-8472-564BA6E08055}" type="datetimeFigureOut">
              <a:rPr altLang="en-US" lang="zh-CN" smtClean="0"/>
              <a:t>2019/10/5</a:t>
            </a:fld>
            <a:endParaRPr altLang="en-US" lang="zh-CN"/>
          </a:p>
        </p:txBody>
      </p:sp>
      <p:sp>
        <p:nvSpPr>
          <p:cNvPr id="1050063" name="幻灯片图像占位符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50064"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50065"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50066"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0DB5CBA7-47F9-4301-9D9E-258A3AA1A2BF}"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54" name="Slide Image Placeholder 1"/>
          <p:cNvSpPr>
            <a:spLocks noChangeAspect="1" noRot="1" noGrp="1"/>
          </p:cNvSpPr>
          <p:nvPr>
            <p:ph type="sldImg"/>
          </p:nvPr>
        </p:nvSpPr>
        <p:spPr>
          <a:xfrm>
            <a:off x="1182688" y="698500"/>
            <a:ext cx="4645025" cy="3484563"/>
          </a:xfrm>
        </p:spPr>
      </p:sp>
      <p:sp>
        <p:nvSpPr>
          <p:cNvPr id="1048755" name="Notes Placeholder 2"/>
          <p:cNvSpPr>
            <a:spLocks noGrp="1"/>
          </p:cNvSpPr>
          <p:nvPr>
            <p:ph type="body" idx="1"/>
          </p:nvPr>
        </p:nvSpPr>
        <p:spPr/>
        <p:txBody>
          <a:bodyPr/>
          <a:p>
            <a:endParaRPr altLang="en-US" dirty="0" lang="zh-CN"/>
          </a:p>
        </p:txBody>
      </p:sp>
      <p:sp>
        <p:nvSpPr>
          <p:cNvPr id="1048756" name="Slide Number Placeholder 3"/>
          <p:cNvSpPr>
            <a:spLocks noGrp="1"/>
          </p:cNvSpPr>
          <p:nvPr>
            <p:ph type="sldNum" sz="quarter" idx="10"/>
          </p:nvPr>
        </p:nvSpPr>
        <p:spPr/>
        <p:txBody>
          <a:bodyPr/>
          <a:p>
            <a:fld id="{A08327FF-A329-4C9A-9362-A9F2FE112F20}" type="slidenum">
              <a:rPr altLang="en-US" lang="zh-CN" smtClean="0"/>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9230" name="幻灯片图像占位符 1"/>
          <p:cNvSpPr>
            <a:spLocks noChangeAspect="1" noRot="1" noGrp="1"/>
          </p:cNvSpPr>
          <p:nvPr>
            <p:ph type="sldImg"/>
          </p:nvPr>
        </p:nvSpPr>
        <p:spPr/>
      </p:sp>
      <p:sp>
        <p:nvSpPr>
          <p:cNvPr id="1049231" name="备注占位符 2"/>
          <p:cNvSpPr>
            <a:spLocks noGrp="1"/>
          </p:cNvSpPr>
          <p:nvPr>
            <p:ph type="body" idx="1"/>
          </p:nvPr>
        </p:nvSpPr>
        <p:spPr/>
        <p:txBody>
          <a:bodyPr/>
          <a:p>
            <a:endParaRPr altLang="en-US" dirty="0" lang="zh-CN"/>
          </a:p>
        </p:txBody>
      </p:sp>
      <p:sp>
        <p:nvSpPr>
          <p:cNvPr id="1049232" name="灯片编号占位符 3"/>
          <p:cNvSpPr>
            <a:spLocks noGrp="1"/>
          </p:cNvSpPr>
          <p:nvPr>
            <p:ph type="sldNum" sz="quarter" idx="10"/>
          </p:nvPr>
        </p:nvSpPr>
        <p:spPr/>
        <p:txBody>
          <a:bodyPr/>
          <a:p>
            <a:fld id="{0DB5CBA7-47F9-4301-9D9E-258A3AA1A2BF}" type="slidenum">
              <a:rPr altLang="en-US" lang="zh-CN" smtClean="0"/>
              <a:t>11</a:t>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9240" name="幻灯片图像占位符 1"/>
          <p:cNvSpPr>
            <a:spLocks noChangeAspect="1" noRot="1" noGrp="1"/>
          </p:cNvSpPr>
          <p:nvPr>
            <p:ph type="sldImg"/>
          </p:nvPr>
        </p:nvSpPr>
        <p:spPr/>
      </p:sp>
      <p:sp>
        <p:nvSpPr>
          <p:cNvPr id="1049241" name="备注占位符 2"/>
          <p:cNvSpPr>
            <a:spLocks noGrp="1"/>
          </p:cNvSpPr>
          <p:nvPr>
            <p:ph type="body" idx="1"/>
          </p:nvPr>
        </p:nvSpPr>
        <p:spPr/>
        <p:txBody>
          <a:bodyPr/>
          <a:p>
            <a:endParaRPr altLang="en-US" dirty="0" lang="zh-CN"/>
          </a:p>
        </p:txBody>
      </p:sp>
      <p:sp>
        <p:nvSpPr>
          <p:cNvPr id="1049242" name="灯片编号占位符 3"/>
          <p:cNvSpPr>
            <a:spLocks noGrp="1"/>
          </p:cNvSpPr>
          <p:nvPr>
            <p:ph type="sldNum" sz="quarter" idx="10"/>
          </p:nvPr>
        </p:nvSpPr>
        <p:spPr/>
        <p:txBody>
          <a:bodyPr/>
          <a:p>
            <a:fld id="{0DB5CBA7-47F9-4301-9D9E-258A3AA1A2BF}" type="slidenum">
              <a:rPr altLang="en-US" lang="zh-CN" smtClean="0"/>
              <a:t>12</a:t>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9252" name="幻灯片图像占位符 1"/>
          <p:cNvSpPr>
            <a:spLocks noChangeAspect="1" noRot="1" noGrp="1"/>
          </p:cNvSpPr>
          <p:nvPr>
            <p:ph type="sldImg"/>
          </p:nvPr>
        </p:nvSpPr>
        <p:spPr/>
      </p:sp>
      <p:sp>
        <p:nvSpPr>
          <p:cNvPr id="1049253" name="备注占位符 2"/>
          <p:cNvSpPr>
            <a:spLocks noGrp="1"/>
          </p:cNvSpPr>
          <p:nvPr>
            <p:ph type="body" idx="1"/>
          </p:nvPr>
        </p:nvSpPr>
        <p:spPr/>
        <p:txBody>
          <a:bodyPr/>
          <a:p>
            <a:endParaRPr altLang="en-US" dirty="0" lang="zh-CN"/>
          </a:p>
        </p:txBody>
      </p:sp>
      <p:sp>
        <p:nvSpPr>
          <p:cNvPr id="1049254" name="灯片编号占位符 3"/>
          <p:cNvSpPr>
            <a:spLocks noGrp="1"/>
          </p:cNvSpPr>
          <p:nvPr>
            <p:ph type="sldNum" sz="quarter" idx="10"/>
          </p:nvPr>
        </p:nvSpPr>
        <p:spPr/>
        <p:txBody>
          <a:bodyPr/>
          <a:p>
            <a:fld id="{0DB5CBA7-47F9-4301-9D9E-258A3AA1A2BF}" type="slidenum">
              <a:rPr altLang="en-US" lang="zh-CN" smtClean="0"/>
              <a:t>13</a:t>
            </a:fld>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9322" name="幻灯片图像占位符 1"/>
          <p:cNvSpPr>
            <a:spLocks noChangeAspect="1" noRot="1" noGrp="1"/>
          </p:cNvSpPr>
          <p:nvPr>
            <p:ph type="sldImg"/>
          </p:nvPr>
        </p:nvSpPr>
        <p:spPr/>
      </p:sp>
      <p:sp>
        <p:nvSpPr>
          <p:cNvPr id="1049323" name="备注占位符 2"/>
          <p:cNvSpPr>
            <a:spLocks noGrp="1"/>
          </p:cNvSpPr>
          <p:nvPr>
            <p:ph type="body" idx="1"/>
          </p:nvPr>
        </p:nvSpPr>
        <p:spPr/>
        <p:txBody>
          <a:bodyPr/>
          <a:p>
            <a:endParaRPr altLang="en-US" dirty="0" lang="zh-CN"/>
          </a:p>
        </p:txBody>
      </p:sp>
      <p:sp>
        <p:nvSpPr>
          <p:cNvPr id="1049324" name="灯片编号占位符 3"/>
          <p:cNvSpPr>
            <a:spLocks noGrp="1"/>
          </p:cNvSpPr>
          <p:nvPr>
            <p:ph type="sldNum" sz="quarter" idx="10"/>
          </p:nvPr>
        </p:nvSpPr>
        <p:spPr/>
        <p:txBody>
          <a:bodyPr/>
          <a:p>
            <a:fld id="{0DB5CBA7-47F9-4301-9D9E-258A3AA1A2BF}" type="slidenum">
              <a:rPr altLang="en-US" lang="zh-CN" smtClean="0"/>
              <a:t>14</a:t>
            </a:fld>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9417" name="幻灯片图像占位符 1"/>
          <p:cNvSpPr>
            <a:spLocks noChangeAspect="1" noRot="1" noGrp="1"/>
          </p:cNvSpPr>
          <p:nvPr>
            <p:ph type="sldImg"/>
          </p:nvPr>
        </p:nvSpPr>
        <p:spPr/>
      </p:sp>
      <p:sp>
        <p:nvSpPr>
          <p:cNvPr id="1049418" name="备注占位符 2"/>
          <p:cNvSpPr>
            <a:spLocks noGrp="1"/>
          </p:cNvSpPr>
          <p:nvPr>
            <p:ph type="body" idx="1"/>
          </p:nvPr>
        </p:nvSpPr>
        <p:spPr/>
        <p:txBody>
          <a:bodyPr/>
          <a:p>
            <a:endParaRPr altLang="en-US" dirty="0" lang="zh-CN"/>
          </a:p>
        </p:txBody>
      </p:sp>
      <p:sp>
        <p:nvSpPr>
          <p:cNvPr id="1049419" name="灯片编号占位符 3"/>
          <p:cNvSpPr>
            <a:spLocks noGrp="1"/>
          </p:cNvSpPr>
          <p:nvPr>
            <p:ph type="sldNum" sz="quarter" idx="10"/>
          </p:nvPr>
        </p:nvSpPr>
        <p:spPr/>
        <p:txBody>
          <a:bodyPr/>
          <a:p>
            <a:fld id="{0DB5CBA7-47F9-4301-9D9E-258A3AA1A2BF}" type="slidenum">
              <a:rPr altLang="en-US" lang="zh-CN" smtClean="0"/>
              <a:t>15</a:t>
            </a:fld>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9546" name="幻灯片图像占位符 1"/>
          <p:cNvSpPr>
            <a:spLocks noChangeAspect="1" noRot="1" noGrp="1"/>
          </p:cNvSpPr>
          <p:nvPr>
            <p:ph type="sldImg"/>
          </p:nvPr>
        </p:nvSpPr>
        <p:spPr/>
      </p:sp>
      <p:sp>
        <p:nvSpPr>
          <p:cNvPr id="1049547" name="备注占位符 2"/>
          <p:cNvSpPr>
            <a:spLocks noGrp="1"/>
          </p:cNvSpPr>
          <p:nvPr>
            <p:ph type="body" idx="1"/>
          </p:nvPr>
        </p:nvSpPr>
        <p:spPr/>
        <p:txBody>
          <a:bodyPr/>
          <a:p>
            <a:endParaRPr altLang="en-US" dirty="0" lang="zh-CN"/>
          </a:p>
        </p:txBody>
      </p:sp>
      <p:sp>
        <p:nvSpPr>
          <p:cNvPr id="1049548" name="灯片编号占位符 3"/>
          <p:cNvSpPr>
            <a:spLocks noGrp="1"/>
          </p:cNvSpPr>
          <p:nvPr>
            <p:ph type="sldNum" sz="quarter" idx="10"/>
          </p:nvPr>
        </p:nvSpPr>
        <p:spPr/>
        <p:txBody>
          <a:bodyPr/>
          <a:p>
            <a:fld id="{0DB5CBA7-47F9-4301-9D9E-258A3AA1A2BF}" type="slidenum">
              <a:rPr altLang="en-US" lang="zh-CN" smtClean="0"/>
              <a:t>16</a:t>
            </a:fld>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9588" name="幻灯片图像占位符 1"/>
          <p:cNvSpPr>
            <a:spLocks noChangeAspect="1" noRot="1" noGrp="1"/>
          </p:cNvSpPr>
          <p:nvPr>
            <p:ph type="sldImg"/>
          </p:nvPr>
        </p:nvSpPr>
        <p:spPr/>
      </p:sp>
      <p:sp>
        <p:nvSpPr>
          <p:cNvPr id="1049589" name="备注占位符 2"/>
          <p:cNvSpPr>
            <a:spLocks noGrp="1"/>
          </p:cNvSpPr>
          <p:nvPr>
            <p:ph type="body" idx="1"/>
          </p:nvPr>
        </p:nvSpPr>
        <p:spPr/>
        <p:txBody>
          <a:bodyPr/>
          <a:p>
            <a:endParaRPr altLang="en-US" dirty="0" lang="zh-CN"/>
          </a:p>
        </p:txBody>
      </p:sp>
      <p:sp>
        <p:nvSpPr>
          <p:cNvPr id="1049590" name="灯片编号占位符 3"/>
          <p:cNvSpPr>
            <a:spLocks noGrp="1"/>
          </p:cNvSpPr>
          <p:nvPr>
            <p:ph type="sldNum" sz="quarter" idx="10"/>
          </p:nvPr>
        </p:nvSpPr>
        <p:spPr/>
        <p:txBody>
          <a:bodyPr/>
          <a:p>
            <a:fld id="{0DB5CBA7-47F9-4301-9D9E-258A3AA1A2BF}" type="slidenum">
              <a:rPr altLang="en-US" lang="zh-CN" smtClean="0"/>
              <a:t>17</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75" name="幻灯片图像占位符 1"/>
          <p:cNvSpPr>
            <a:spLocks noChangeAspect="1" noRot="1" noGrp="1"/>
          </p:cNvSpPr>
          <p:nvPr>
            <p:ph type="sldImg"/>
          </p:nvPr>
        </p:nvSpPr>
        <p:spPr/>
      </p:sp>
      <p:sp>
        <p:nvSpPr>
          <p:cNvPr id="1048776" name="备注占位符 2"/>
          <p:cNvSpPr>
            <a:spLocks noGrp="1"/>
          </p:cNvSpPr>
          <p:nvPr>
            <p:ph type="body" idx="1"/>
          </p:nvPr>
        </p:nvSpPr>
        <p:spPr/>
        <p:txBody>
          <a:bodyPr/>
          <a:p>
            <a:endParaRPr altLang="en-US" dirty="0" lang="zh-CN"/>
          </a:p>
        </p:txBody>
      </p:sp>
      <p:sp>
        <p:nvSpPr>
          <p:cNvPr id="1048777" name="灯片编号占位符 3"/>
          <p:cNvSpPr>
            <a:spLocks noGrp="1"/>
          </p:cNvSpPr>
          <p:nvPr>
            <p:ph type="sldNum" sz="quarter" idx="10"/>
          </p:nvPr>
        </p:nvSpPr>
        <p:spPr/>
        <p:txBody>
          <a:bodyPr/>
          <a:p>
            <a:fld id="{0DB5CBA7-47F9-4301-9D9E-258A3AA1A2BF}" type="slidenum">
              <a:rPr altLang="en-US" lang="zh-CN" smtClean="0"/>
              <a:t>2</a:t>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788" name="幻灯片图像占位符 1"/>
          <p:cNvSpPr>
            <a:spLocks noChangeAspect="1" noRot="1" noGrp="1"/>
          </p:cNvSpPr>
          <p:nvPr>
            <p:ph type="sldImg"/>
          </p:nvPr>
        </p:nvSpPr>
        <p:spPr/>
      </p:sp>
      <p:sp>
        <p:nvSpPr>
          <p:cNvPr id="1048789" name="备注占位符 2"/>
          <p:cNvSpPr>
            <a:spLocks noGrp="1"/>
          </p:cNvSpPr>
          <p:nvPr>
            <p:ph type="body" idx="1"/>
          </p:nvPr>
        </p:nvSpPr>
        <p:spPr/>
        <p:txBody>
          <a:bodyPr/>
          <a:p>
            <a:endParaRPr altLang="en-US" dirty="0" lang="zh-CN"/>
          </a:p>
        </p:txBody>
      </p:sp>
      <p:sp>
        <p:nvSpPr>
          <p:cNvPr id="1048790" name="灯片编号占位符 3"/>
          <p:cNvSpPr>
            <a:spLocks noGrp="1"/>
          </p:cNvSpPr>
          <p:nvPr>
            <p:ph type="sldNum" sz="quarter" idx="10"/>
          </p:nvPr>
        </p:nvSpPr>
        <p:spPr/>
        <p:txBody>
          <a:bodyPr/>
          <a:p>
            <a:fld id="{0DB5CBA7-47F9-4301-9D9E-258A3AA1A2BF}" type="slidenum">
              <a:rPr altLang="en-US" lang="zh-CN" smtClean="0"/>
              <a:t>3</a:t>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889" name="幻灯片图像占位符 1"/>
          <p:cNvSpPr>
            <a:spLocks noChangeAspect="1" noRot="1" noGrp="1"/>
          </p:cNvSpPr>
          <p:nvPr>
            <p:ph type="sldImg"/>
          </p:nvPr>
        </p:nvSpPr>
        <p:spPr/>
      </p:sp>
      <p:sp>
        <p:nvSpPr>
          <p:cNvPr id="1048890" name="备注占位符 2"/>
          <p:cNvSpPr>
            <a:spLocks noGrp="1"/>
          </p:cNvSpPr>
          <p:nvPr>
            <p:ph type="body" idx="1"/>
          </p:nvPr>
        </p:nvSpPr>
        <p:spPr/>
        <p:txBody>
          <a:bodyPr/>
          <a:p>
            <a:endParaRPr altLang="en-US" dirty="0" lang="zh-CN"/>
          </a:p>
        </p:txBody>
      </p:sp>
      <p:sp>
        <p:nvSpPr>
          <p:cNvPr id="1048891" name="灯片编号占位符 3"/>
          <p:cNvSpPr>
            <a:spLocks noGrp="1"/>
          </p:cNvSpPr>
          <p:nvPr>
            <p:ph type="sldNum" sz="quarter" idx="10"/>
          </p:nvPr>
        </p:nvSpPr>
        <p:spPr/>
        <p:txBody>
          <a:bodyPr/>
          <a:p>
            <a:fld id="{0DB5CBA7-47F9-4301-9D9E-258A3AA1A2BF}" type="slidenum">
              <a:rPr altLang="en-US" lang="zh-CN" smtClean="0"/>
              <a:t>4</a:t>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9101" name="幻灯片图像占位符 1"/>
          <p:cNvSpPr>
            <a:spLocks noChangeAspect="1" noRot="1" noGrp="1"/>
          </p:cNvSpPr>
          <p:nvPr>
            <p:ph type="sldImg"/>
          </p:nvPr>
        </p:nvSpPr>
        <p:spPr/>
      </p:sp>
      <p:sp>
        <p:nvSpPr>
          <p:cNvPr id="1049102" name="备注占位符 2"/>
          <p:cNvSpPr>
            <a:spLocks noGrp="1"/>
          </p:cNvSpPr>
          <p:nvPr>
            <p:ph type="body" idx="1"/>
          </p:nvPr>
        </p:nvSpPr>
        <p:spPr/>
        <p:txBody>
          <a:bodyPr/>
          <a:p>
            <a:endParaRPr altLang="en-US" dirty="0" lang="zh-CN"/>
          </a:p>
        </p:txBody>
      </p:sp>
      <p:sp>
        <p:nvSpPr>
          <p:cNvPr id="1049103" name="灯片编号占位符 3"/>
          <p:cNvSpPr>
            <a:spLocks noGrp="1"/>
          </p:cNvSpPr>
          <p:nvPr>
            <p:ph type="sldNum" sz="quarter" idx="10"/>
          </p:nvPr>
        </p:nvSpPr>
        <p:spPr/>
        <p:txBody>
          <a:bodyPr/>
          <a:p>
            <a:fld id="{0DB5CBA7-47F9-4301-9D9E-258A3AA1A2BF}" type="slidenum">
              <a:rPr altLang="en-US" lang="zh-CN" smtClean="0"/>
              <a:t>6</a:t>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9115" name="幻灯片图像占位符 1"/>
          <p:cNvSpPr>
            <a:spLocks noChangeAspect="1" noRot="1" noGrp="1"/>
          </p:cNvSpPr>
          <p:nvPr>
            <p:ph type="sldImg"/>
          </p:nvPr>
        </p:nvSpPr>
        <p:spPr/>
      </p:sp>
      <p:sp>
        <p:nvSpPr>
          <p:cNvPr id="1049116" name="备注占位符 2"/>
          <p:cNvSpPr>
            <a:spLocks noGrp="1"/>
          </p:cNvSpPr>
          <p:nvPr>
            <p:ph type="body" idx="1"/>
          </p:nvPr>
        </p:nvSpPr>
        <p:spPr/>
        <p:txBody>
          <a:bodyPr/>
          <a:p>
            <a:endParaRPr altLang="en-US" dirty="0" lang="zh-CN"/>
          </a:p>
        </p:txBody>
      </p:sp>
      <p:sp>
        <p:nvSpPr>
          <p:cNvPr id="1049117" name="灯片编号占位符 3"/>
          <p:cNvSpPr>
            <a:spLocks noGrp="1"/>
          </p:cNvSpPr>
          <p:nvPr>
            <p:ph type="sldNum" sz="quarter" idx="10"/>
          </p:nvPr>
        </p:nvSpPr>
        <p:spPr/>
        <p:txBody>
          <a:bodyPr/>
          <a:p>
            <a:fld id="{0DB5CBA7-47F9-4301-9D9E-258A3AA1A2BF}" type="slidenum">
              <a:rPr altLang="en-US" lang="zh-CN" smtClean="0"/>
              <a:t>7</a:t>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9181" name="幻灯片图像占位符 1"/>
          <p:cNvSpPr>
            <a:spLocks noChangeAspect="1" noRot="1" noGrp="1"/>
          </p:cNvSpPr>
          <p:nvPr>
            <p:ph type="sldImg"/>
          </p:nvPr>
        </p:nvSpPr>
        <p:spPr/>
      </p:sp>
      <p:sp>
        <p:nvSpPr>
          <p:cNvPr id="1049182" name="备注占位符 2"/>
          <p:cNvSpPr>
            <a:spLocks noGrp="1"/>
          </p:cNvSpPr>
          <p:nvPr>
            <p:ph type="body" idx="1"/>
          </p:nvPr>
        </p:nvSpPr>
        <p:spPr/>
        <p:txBody>
          <a:bodyPr/>
          <a:p>
            <a:endParaRPr altLang="en-US" dirty="0" lang="zh-CN"/>
          </a:p>
        </p:txBody>
      </p:sp>
      <p:sp>
        <p:nvSpPr>
          <p:cNvPr id="1049183" name="灯片编号占位符 3"/>
          <p:cNvSpPr>
            <a:spLocks noGrp="1"/>
          </p:cNvSpPr>
          <p:nvPr>
            <p:ph type="sldNum" sz="quarter" idx="10"/>
          </p:nvPr>
        </p:nvSpPr>
        <p:spPr/>
        <p:txBody>
          <a:bodyPr/>
          <a:p>
            <a:fld id="{0DB5CBA7-47F9-4301-9D9E-258A3AA1A2BF}" type="slidenum">
              <a:rPr altLang="en-US" lang="zh-CN" smtClean="0"/>
              <a:t>8</a:t>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96" name=""/>
        <p:cNvGrpSpPr/>
        <p:nvPr/>
      </p:nvGrpSpPr>
      <p:grpSpPr>
        <a:xfrm>
          <a:off x="0" y="0"/>
          <a:ext cx="0" cy="0"/>
          <a:chOff x="0" y="0"/>
          <a:chExt cx="0" cy="0"/>
        </a:xfrm>
      </p:grpSpPr>
      <p:sp>
        <p:nvSpPr>
          <p:cNvPr id="1049187" name="幻灯片图像占位符 1"/>
          <p:cNvSpPr>
            <a:spLocks noChangeAspect="1" noRot="1" noGrp="1"/>
          </p:cNvSpPr>
          <p:nvPr>
            <p:ph type="sldImg"/>
          </p:nvPr>
        </p:nvSpPr>
        <p:spPr/>
      </p:sp>
      <p:sp>
        <p:nvSpPr>
          <p:cNvPr id="1049188" name="备注占位符 2"/>
          <p:cNvSpPr>
            <a:spLocks noGrp="1"/>
          </p:cNvSpPr>
          <p:nvPr>
            <p:ph type="body" idx="1"/>
          </p:nvPr>
        </p:nvSpPr>
        <p:spPr/>
        <p:txBody>
          <a:bodyPr/>
          <a:p>
            <a:endParaRPr altLang="en-US" dirty="0" lang="zh-CN"/>
          </a:p>
        </p:txBody>
      </p:sp>
      <p:sp>
        <p:nvSpPr>
          <p:cNvPr id="1049189" name="灯片编号占位符 3"/>
          <p:cNvSpPr>
            <a:spLocks noGrp="1"/>
          </p:cNvSpPr>
          <p:nvPr>
            <p:ph type="sldNum" sz="quarter" idx="10"/>
          </p:nvPr>
        </p:nvSpPr>
        <p:spPr/>
        <p:txBody>
          <a:bodyPr/>
          <a:p>
            <a:fld id="{0DB5CBA7-47F9-4301-9D9E-258A3AA1A2BF}" type="slidenum">
              <a:rPr altLang="en-US" lang="zh-CN" smtClean="0"/>
              <a:t>9</a:t>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9209" name="幻灯片图像占位符 1"/>
          <p:cNvSpPr>
            <a:spLocks noChangeAspect="1" noRot="1" noGrp="1"/>
          </p:cNvSpPr>
          <p:nvPr>
            <p:ph type="sldImg"/>
          </p:nvPr>
        </p:nvSpPr>
        <p:spPr/>
      </p:sp>
      <p:sp>
        <p:nvSpPr>
          <p:cNvPr id="1049210" name="备注占位符 2"/>
          <p:cNvSpPr>
            <a:spLocks noGrp="1"/>
          </p:cNvSpPr>
          <p:nvPr>
            <p:ph type="body" idx="1"/>
          </p:nvPr>
        </p:nvSpPr>
        <p:spPr/>
        <p:txBody>
          <a:bodyPr/>
          <a:p>
            <a:endParaRPr altLang="en-US" dirty="0" lang="zh-CN"/>
          </a:p>
        </p:txBody>
      </p:sp>
      <p:sp>
        <p:nvSpPr>
          <p:cNvPr id="1049211" name="灯片编号占位符 3"/>
          <p:cNvSpPr>
            <a:spLocks noGrp="1"/>
          </p:cNvSpPr>
          <p:nvPr>
            <p:ph type="sldNum" sz="quarter" idx="10"/>
          </p:nvPr>
        </p:nvSpPr>
        <p:spPr/>
        <p:txBody>
          <a:bodyPr/>
          <a:p>
            <a:fld id="{0DB5CBA7-47F9-4301-9D9E-258A3AA1A2BF}" type="slidenum">
              <a:rPr altLang="en-US" lang="zh-CN" smtClean="0"/>
              <a:t>10</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45"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dirty="0" lang="en-US"/>
          </a:p>
        </p:txBody>
      </p:sp>
      <p:sp>
        <p:nvSpPr>
          <p:cNvPr id="1048583" name="Date Placeholder 3"/>
          <p:cNvSpPr>
            <a:spLocks noGrp="1"/>
          </p:cNvSpPr>
          <p:nvPr>
            <p:ph type="dt" sz="half" idx="10"/>
          </p:nvPr>
        </p:nvSpPr>
        <p:spPr/>
        <p:txBody>
          <a:bodyPr/>
          <a:p>
            <a:fld id="{D997B5FA-0921-464F-AAE1-844C04324D75}" type="datetimeFigureOut">
              <a:rPr altLang="en-US" lang="zh-CN" smtClean="0"/>
              <a:t>2019/10/5</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70" name=""/>
        <p:cNvGrpSpPr/>
        <p:nvPr/>
      </p:nvGrpSpPr>
      <p:grpSpPr>
        <a:xfrm>
          <a:off x="0" y="0"/>
          <a:ext cx="0" cy="0"/>
          <a:chOff x="0" y="0"/>
          <a:chExt cx="0" cy="0"/>
        </a:xfrm>
      </p:grpSpPr>
      <p:sp>
        <p:nvSpPr>
          <p:cNvPr id="1050028" name="Title 1"/>
          <p:cNvSpPr>
            <a:spLocks noGrp="1"/>
          </p:cNvSpPr>
          <p:nvPr>
            <p:ph type="title"/>
          </p:nvPr>
        </p:nvSpPr>
        <p:spPr/>
        <p:txBody>
          <a:bodyPr/>
          <a:p>
            <a:r>
              <a:rPr altLang="en-US" lang="zh-CN" smtClean="0"/>
              <a:t>单击此处编辑母版标题样式</a:t>
            </a:r>
            <a:endParaRPr dirty="0" lang="en-US"/>
          </a:p>
        </p:txBody>
      </p:sp>
      <p:sp>
        <p:nvSpPr>
          <p:cNvPr id="1050029" name="Vertical Text Placeholder 2"/>
          <p:cNvSpPr>
            <a:spLocks noGrp="1"/>
          </p:cNvSpPr>
          <p:nvPr>
            <p:ph type="body" orient="vert" idx="1"/>
          </p:nvPr>
        </p:nvSpPr>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030" name="Date Placeholder 3"/>
          <p:cNvSpPr>
            <a:spLocks noGrp="1"/>
          </p:cNvSpPr>
          <p:nvPr>
            <p:ph type="dt" sz="half" idx="10"/>
          </p:nvPr>
        </p:nvSpPr>
        <p:spPr/>
        <p:txBody>
          <a:bodyPr/>
          <a:p>
            <a:fld id="{D997B5FA-0921-464F-AAE1-844C04324D75}" type="datetimeFigureOut">
              <a:rPr altLang="en-US" lang="zh-CN" smtClean="0"/>
              <a:t>2019/10/5</a:t>
            </a:fld>
            <a:endParaRPr altLang="en-US" lang="zh-CN"/>
          </a:p>
        </p:txBody>
      </p:sp>
      <p:sp>
        <p:nvSpPr>
          <p:cNvPr id="1050031" name="Footer Placeholder 4"/>
          <p:cNvSpPr>
            <a:spLocks noGrp="1"/>
          </p:cNvSpPr>
          <p:nvPr>
            <p:ph type="ftr" sz="quarter" idx="11"/>
          </p:nvPr>
        </p:nvSpPr>
        <p:spPr/>
        <p:txBody>
          <a:bodyPr/>
          <a:p>
            <a:endParaRPr altLang="en-US" lang="zh-CN"/>
          </a:p>
        </p:txBody>
      </p:sp>
      <p:sp>
        <p:nvSpPr>
          <p:cNvPr id="1050032"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168" name=""/>
        <p:cNvGrpSpPr/>
        <p:nvPr/>
      </p:nvGrpSpPr>
      <p:grpSpPr>
        <a:xfrm>
          <a:off x="0" y="0"/>
          <a:ext cx="0" cy="0"/>
          <a:chOff x="0" y="0"/>
          <a:chExt cx="0" cy="0"/>
        </a:xfrm>
      </p:grpSpPr>
      <p:sp>
        <p:nvSpPr>
          <p:cNvPr id="1050017"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50018" name="Vertical Text Placeholder 2"/>
          <p:cNvSpPr>
            <a:spLocks noGrp="1"/>
          </p:cNvSpPr>
          <p:nvPr>
            <p:ph type="body" orient="vert" idx="1"/>
          </p:nvPr>
        </p:nvSpPr>
        <p:spPr>
          <a:xfrm>
            <a:off x="628650" y="365125"/>
            <a:ext cx="5800725" cy="5811838"/>
          </a:xfrm>
        </p:spPr>
        <p:txBody>
          <a:bodyPr vert="eaVert"/>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019" name="Date Placeholder 3"/>
          <p:cNvSpPr>
            <a:spLocks noGrp="1"/>
          </p:cNvSpPr>
          <p:nvPr>
            <p:ph type="dt" sz="half" idx="10"/>
          </p:nvPr>
        </p:nvSpPr>
        <p:spPr/>
        <p:txBody>
          <a:bodyPr/>
          <a:p>
            <a:fld id="{D997B5FA-0921-464F-AAE1-844C04324D75}" type="datetimeFigureOut">
              <a:rPr altLang="en-US" lang="zh-CN" smtClean="0"/>
              <a:t>2019/10/5</a:t>
            </a:fld>
            <a:endParaRPr altLang="en-US" lang="zh-CN"/>
          </a:p>
        </p:txBody>
      </p:sp>
      <p:sp>
        <p:nvSpPr>
          <p:cNvPr id="1050020" name="Footer Placeholder 4"/>
          <p:cNvSpPr>
            <a:spLocks noGrp="1"/>
          </p:cNvSpPr>
          <p:nvPr>
            <p:ph type="ftr" sz="quarter" idx="11"/>
          </p:nvPr>
        </p:nvSpPr>
        <p:spPr/>
        <p:txBody>
          <a:bodyPr/>
          <a:p>
            <a:endParaRPr altLang="en-US" lang="zh-CN"/>
          </a:p>
        </p:txBody>
      </p:sp>
      <p:sp>
        <p:nvSpPr>
          <p:cNvPr id="1050021"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40" name=""/>
        <p:cNvGrpSpPr/>
        <p:nvPr/>
      </p:nvGrpSpPr>
      <p:grpSpPr>
        <a:xfrm>
          <a:off x="0" y="0"/>
          <a:ext cx="0" cy="0"/>
          <a:chOff x="0" y="0"/>
          <a:chExt cx="0" cy="0"/>
        </a:xfrm>
      </p:grpSpPr>
      <p:sp>
        <p:nvSpPr>
          <p:cNvPr id="1049591" name="Title 1"/>
          <p:cNvSpPr>
            <a:spLocks noGrp="1"/>
          </p:cNvSpPr>
          <p:nvPr>
            <p:ph type="title"/>
          </p:nvPr>
        </p:nvSpPr>
        <p:spPr/>
        <p:txBody>
          <a:bodyPr/>
          <a:p>
            <a:r>
              <a:rPr altLang="en-US" lang="zh-CN" smtClean="0"/>
              <a:t>单击此处编辑母版标题样式</a:t>
            </a:r>
            <a:endParaRPr dirty="0" lang="en-US"/>
          </a:p>
        </p:txBody>
      </p:sp>
      <p:sp>
        <p:nvSpPr>
          <p:cNvPr id="1049592" name="Content Placeholder 2"/>
          <p:cNvSpPr>
            <a:spLocks noGrp="1"/>
          </p:cNvSpPr>
          <p:nvPr>
            <p:ph idx="1"/>
          </p:nvPr>
        </p:nvSpPr>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593" name="Date Placeholder 3"/>
          <p:cNvSpPr>
            <a:spLocks noGrp="1"/>
          </p:cNvSpPr>
          <p:nvPr>
            <p:ph type="dt" sz="half" idx="10"/>
          </p:nvPr>
        </p:nvSpPr>
        <p:spPr/>
        <p:txBody>
          <a:bodyPr/>
          <a:p>
            <a:fld id="{D997B5FA-0921-464F-AAE1-844C04324D75}" type="datetimeFigureOut">
              <a:rPr altLang="en-US" lang="zh-CN" smtClean="0"/>
              <a:t>2019/10/5</a:t>
            </a:fld>
            <a:endParaRPr altLang="en-US" lang="zh-CN"/>
          </a:p>
        </p:txBody>
      </p:sp>
      <p:sp>
        <p:nvSpPr>
          <p:cNvPr id="1049594" name="Footer Placeholder 4"/>
          <p:cNvSpPr>
            <a:spLocks noGrp="1"/>
          </p:cNvSpPr>
          <p:nvPr>
            <p:ph type="ftr" sz="quarter" idx="11"/>
          </p:nvPr>
        </p:nvSpPr>
        <p:spPr/>
        <p:txBody>
          <a:bodyPr/>
          <a:p>
            <a:endParaRPr altLang="en-US" lang="zh-CN"/>
          </a:p>
        </p:txBody>
      </p:sp>
      <p:sp>
        <p:nvSpPr>
          <p:cNvPr id="1049595"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71" name=""/>
        <p:cNvGrpSpPr/>
        <p:nvPr/>
      </p:nvGrpSpPr>
      <p:grpSpPr>
        <a:xfrm>
          <a:off x="0" y="0"/>
          <a:ext cx="0" cy="0"/>
          <a:chOff x="0" y="0"/>
          <a:chExt cx="0" cy="0"/>
        </a:xfrm>
      </p:grpSpPr>
      <p:sp>
        <p:nvSpPr>
          <p:cNvPr id="1050033"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5003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p>
        </p:txBody>
      </p:sp>
      <p:sp>
        <p:nvSpPr>
          <p:cNvPr id="1050035" name="Date Placeholder 3"/>
          <p:cNvSpPr>
            <a:spLocks noGrp="1"/>
          </p:cNvSpPr>
          <p:nvPr>
            <p:ph type="dt" sz="half" idx="10"/>
          </p:nvPr>
        </p:nvSpPr>
        <p:spPr/>
        <p:txBody>
          <a:bodyPr/>
          <a:p>
            <a:fld id="{D997B5FA-0921-464F-AAE1-844C04324D75}" type="datetimeFigureOut">
              <a:rPr altLang="en-US" lang="zh-CN" smtClean="0"/>
              <a:t>2019/10/5</a:t>
            </a:fld>
            <a:endParaRPr altLang="en-US" lang="zh-CN"/>
          </a:p>
        </p:txBody>
      </p:sp>
      <p:sp>
        <p:nvSpPr>
          <p:cNvPr id="1050036" name="Footer Placeholder 4"/>
          <p:cNvSpPr>
            <a:spLocks noGrp="1"/>
          </p:cNvSpPr>
          <p:nvPr>
            <p:ph type="ftr" sz="quarter" idx="11"/>
          </p:nvPr>
        </p:nvSpPr>
        <p:spPr/>
        <p:txBody>
          <a:bodyPr/>
          <a:p>
            <a:endParaRPr altLang="en-US" lang="zh-CN"/>
          </a:p>
        </p:txBody>
      </p:sp>
      <p:sp>
        <p:nvSpPr>
          <p:cNvPr id="1050037" name="Slide Number Placeholder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72" name=""/>
        <p:cNvGrpSpPr/>
        <p:nvPr/>
      </p:nvGrpSpPr>
      <p:grpSpPr>
        <a:xfrm>
          <a:off x="0" y="0"/>
          <a:ext cx="0" cy="0"/>
          <a:chOff x="0" y="0"/>
          <a:chExt cx="0" cy="0"/>
        </a:xfrm>
      </p:grpSpPr>
      <p:sp>
        <p:nvSpPr>
          <p:cNvPr id="1050038" name="Title 1"/>
          <p:cNvSpPr>
            <a:spLocks noGrp="1"/>
          </p:cNvSpPr>
          <p:nvPr>
            <p:ph type="title"/>
          </p:nvPr>
        </p:nvSpPr>
        <p:spPr/>
        <p:txBody>
          <a:bodyPr/>
          <a:p>
            <a:r>
              <a:rPr altLang="en-US" lang="zh-CN" smtClean="0"/>
              <a:t>单击此处编辑母版标题样式</a:t>
            </a:r>
            <a:endParaRPr dirty="0" lang="en-US"/>
          </a:p>
        </p:txBody>
      </p:sp>
      <p:sp>
        <p:nvSpPr>
          <p:cNvPr id="1050039" name="Content Placeholder 2"/>
          <p:cNvSpPr>
            <a:spLocks noGrp="1"/>
          </p:cNvSpPr>
          <p:nvPr>
            <p:ph sz="half" idx="1"/>
          </p:nvPr>
        </p:nvSpPr>
        <p:spPr>
          <a:xfrm>
            <a:off x="6286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040" name="Content Placeholder 3"/>
          <p:cNvSpPr>
            <a:spLocks noGrp="1"/>
          </p:cNvSpPr>
          <p:nvPr>
            <p:ph sz="half" idx="2"/>
          </p:nvPr>
        </p:nvSpPr>
        <p:spPr>
          <a:xfrm>
            <a:off x="4629150" y="1825625"/>
            <a:ext cx="3886200" cy="435133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041" name="Date Placeholder 4"/>
          <p:cNvSpPr>
            <a:spLocks noGrp="1"/>
          </p:cNvSpPr>
          <p:nvPr>
            <p:ph type="dt" sz="half" idx="10"/>
          </p:nvPr>
        </p:nvSpPr>
        <p:spPr/>
        <p:txBody>
          <a:bodyPr/>
          <a:p>
            <a:fld id="{D997B5FA-0921-464F-AAE1-844C04324D75}" type="datetimeFigureOut">
              <a:rPr altLang="en-US" lang="zh-CN" smtClean="0"/>
              <a:t>2019/10/5</a:t>
            </a:fld>
            <a:endParaRPr altLang="en-US" lang="zh-CN"/>
          </a:p>
        </p:txBody>
      </p:sp>
      <p:sp>
        <p:nvSpPr>
          <p:cNvPr id="1050042" name="Footer Placeholder 5"/>
          <p:cNvSpPr>
            <a:spLocks noGrp="1"/>
          </p:cNvSpPr>
          <p:nvPr>
            <p:ph type="ftr" sz="quarter" idx="11"/>
          </p:nvPr>
        </p:nvSpPr>
        <p:spPr/>
        <p:txBody>
          <a:bodyPr/>
          <a:p>
            <a:endParaRPr altLang="en-US" lang="zh-CN"/>
          </a:p>
        </p:txBody>
      </p:sp>
      <p:sp>
        <p:nvSpPr>
          <p:cNvPr id="1050043"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73" name=""/>
        <p:cNvGrpSpPr/>
        <p:nvPr/>
      </p:nvGrpSpPr>
      <p:grpSpPr>
        <a:xfrm>
          <a:off x="0" y="0"/>
          <a:ext cx="0" cy="0"/>
          <a:chOff x="0" y="0"/>
          <a:chExt cx="0" cy="0"/>
        </a:xfrm>
      </p:grpSpPr>
      <p:sp>
        <p:nvSpPr>
          <p:cNvPr id="1050044"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5004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0046" name="Content Placeholder 3"/>
          <p:cNvSpPr>
            <a:spLocks noGrp="1"/>
          </p:cNvSpPr>
          <p:nvPr>
            <p:ph sz="half" idx="2"/>
          </p:nvPr>
        </p:nvSpPr>
        <p:spPr>
          <a:xfrm>
            <a:off x="629842" y="2505075"/>
            <a:ext cx="3868340"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04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p>
        </p:txBody>
      </p:sp>
      <p:sp>
        <p:nvSpPr>
          <p:cNvPr id="1050048" name="Content Placeholder 5"/>
          <p:cNvSpPr>
            <a:spLocks noGrp="1"/>
          </p:cNvSpPr>
          <p:nvPr>
            <p:ph sz="quarter" idx="4"/>
          </p:nvPr>
        </p:nvSpPr>
        <p:spPr>
          <a:xfrm>
            <a:off x="4629150" y="2505075"/>
            <a:ext cx="3887391" cy="3684588"/>
          </a:xfrm>
        </p:spPr>
        <p:txBody>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049" name="Date Placeholder 6"/>
          <p:cNvSpPr>
            <a:spLocks noGrp="1"/>
          </p:cNvSpPr>
          <p:nvPr>
            <p:ph type="dt" sz="half" idx="10"/>
          </p:nvPr>
        </p:nvSpPr>
        <p:spPr/>
        <p:txBody>
          <a:bodyPr/>
          <a:p>
            <a:fld id="{D997B5FA-0921-464F-AAE1-844C04324D75}" type="datetimeFigureOut">
              <a:rPr altLang="en-US" lang="zh-CN" smtClean="0"/>
              <a:t>2019/10/5</a:t>
            </a:fld>
            <a:endParaRPr altLang="en-US" lang="zh-CN"/>
          </a:p>
        </p:txBody>
      </p:sp>
      <p:sp>
        <p:nvSpPr>
          <p:cNvPr id="1050050" name="Footer Placeholder 7"/>
          <p:cNvSpPr>
            <a:spLocks noGrp="1"/>
          </p:cNvSpPr>
          <p:nvPr>
            <p:ph type="ftr" sz="quarter" idx="11"/>
          </p:nvPr>
        </p:nvSpPr>
        <p:spPr/>
        <p:txBody>
          <a:bodyPr/>
          <a:p>
            <a:endParaRPr altLang="en-US" lang="zh-CN"/>
          </a:p>
        </p:txBody>
      </p:sp>
      <p:sp>
        <p:nvSpPr>
          <p:cNvPr id="1050051" name="Slide Number Placeholder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67" name=""/>
        <p:cNvGrpSpPr/>
        <p:nvPr/>
      </p:nvGrpSpPr>
      <p:grpSpPr>
        <a:xfrm>
          <a:off x="0" y="0"/>
          <a:ext cx="0" cy="0"/>
          <a:chOff x="0" y="0"/>
          <a:chExt cx="0" cy="0"/>
        </a:xfrm>
      </p:grpSpPr>
      <p:sp>
        <p:nvSpPr>
          <p:cNvPr id="1050013" name="Title 1"/>
          <p:cNvSpPr>
            <a:spLocks noGrp="1"/>
          </p:cNvSpPr>
          <p:nvPr>
            <p:ph type="title"/>
          </p:nvPr>
        </p:nvSpPr>
        <p:spPr/>
        <p:txBody>
          <a:bodyPr/>
          <a:p>
            <a:r>
              <a:rPr altLang="en-US" lang="zh-CN" smtClean="0"/>
              <a:t>单击此处编辑母版标题样式</a:t>
            </a:r>
            <a:endParaRPr dirty="0" lang="en-US"/>
          </a:p>
        </p:txBody>
      </p:sp>
      <p:sp>
        <p:nvSpPr>
          <p:cNvPr id="1050014" name="Date Placeholder 2"/>
          <p:cNvSpPr>
            <a:spLocks noGrp="1"/>
          </p:cNvSpPr>
          <p:nvPr>
            <p:ph type="dt" sz="half" idx="10"/>
          </p:nvPr>
        </p:nvSpPr>
        <p:spPr/>
        <p:txBody>
          <a:bodyPr/>
          <a:p>
            <a:fld id="{D997B5FA-0921-464F-AAE1-844C04324D75}" type="datetimeFigureOut">
              <a:rPr altLang="en-US" lang="zh-CN" smtClean="0"/>
              <a:t>2019/10/5</a:t>
            </a:fld>
            <a:endParaRPr altLang="en-US" lang="zh-CN"/>
          </a:p>
        </p:txBody>
      </p:sp>
      <p:sp>
        <p:nvSpPr>
          <p:cNvPr id="1050015" name="Footer Placeholder 3"/>
          <p:cNvSpPr>
            <a:spLocks noGrp="1"/>
          </p:cNvSpPr>
          <p:nvPr>
            <p:ph type="ftr" sz="quarter" idx="11"/>
          </p:nvPr>
        </p:nvSpPr>
        <p:spPr/>
        <p:txBody>
          <a:bodyPr/>
          <a:p>
            <a:endParaRPr altLang="en-US" lang="zh-CN"/>
          </a:p>
        </p:txBody>
      </p:sp>
      <p:sp>
        <p:nvSpPr>
          <p:cNvPr id="1050016" name="Slide Number Placeholder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74" name=""/>
        <p:cNvGrpSpPr/>
        <p:nvPr/>
      </p:nvGrpSpPr>
      <p:grpSpPr>
        <a:xfrm>
          <a:off x="0" y="0"/>
          <a:ext cx="0" cy="0"/>
          <a:chOff x="0" y="0"/>
          <a:chExt cx="0" cy="0"/>
        </a:xfrm>
      </p:grpSpPr>
      <p:sp>
        <p:nvSpPr>
          <p:cNvPr id="1050052" name="Date Placeholder 1"/>
          <p:cNvSpPr>
            <a:spLocks noGrp="1"/>
          </p:cNvSpPr>
          <p:nvPr>
            <p:ph type="dt" sz="half" idx="10"/>
          </p:nvPr>
        </p:nvSpPr>
        <p:spPr/>
        <p:txBody>
          <a:bodyPr/>
          <a:p>
            <a:fld id="{D997B5FA-0921-464F-AAE1-844C04324D75}" type="datetimeFigureOut">
              <a:rPr altLang="en-US" lang="zh-CN" smtClean="0"/>
              <a:t>2019/10/5</a:t>
            </a:fld>
            <a:endParaRPr altLang="en-US" lang="zh-CN"/>
          </a:p>
        </p:txBody>
      </p:sp>
      <p:sp>
        <p:nvSpPr>
          <p:cNvPr id="1050053" name="Footer Placeholder 2"/>
          <p:cNvSpPr>
            <a:spLocks noGrp="1"/>
          </p:cNvSpPr>
          <p:nvPr>
            <p:ph type="ftr" sz="quarter" idx="11"/>
          </p:nvPr>
        </p:nvSpPr>
        <p:spPr/>
        <p:txBody>
          <a:bodyPr/>
          <a:p>
            <a:endParaRPr altLang="en-US" lang="zh-CN"/>
          </a:p>
        </p:txBody>
      </p:sp>
      <p:sp>
        <p:nvSpPr>
          <p:cNvPr id="1050054" name="Slide Number Placeholder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75" name=""/>
        <p:cNvGrpSpPr/>
        <p:nvPr/>
      </p:nvGrpSpPr>
      <p:grpSpPr>
        <a:xfrm>
          <a:off x="0" y="0"/>
          <a:ext cx="0" cy="0"/>
          <a:chOff x="0" y="0"/>
          <a:chExt cx="0" cy="0"/>
        </a:xfrm>
      </p:grpSpPr>
      <p:sp>
        <p:nvSpPr>
          <p:cNvPr id="1050055"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005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5005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0058" name="Date Placeholder 4"/>
          <p:cNvSpPr>
            <a:spLocks noGrp="1"/>
          </p:cNvSpPr>
          <p:nvPr>
            <p:ph type="dt" sz="half" idx="10"/>
          </p:nvPr>
        </p:nvSpPr>
        <p:spPr/>
        <p:txBody>
          <a:bodyPr/>
          <a:p>
            <a:fld id="{D997B5FA-0921-464F-AAE1-844C04324D75}" type="datetimeFigureOut">
              <a:rPr altLang="en-US" lang="zh-CN" smtClean="0"/>
              <a:t>2019/10/5</a:t>
            </a:fld>
            <a:endParaRPr altLang="en-US" lang="zh-CN"/>
          </a:p>
        </p:txBody>
      </p:sp>
      <p:sp>
        <p:nvSpPr>
          <p:cNvPr id="1050059" name="Footer Placeholder 5"/>
          <p:cNvSpPr>
            <a:spLocks noGrp="1"/>
          </p:cNvSpPr>
          <p:nvPr>
            <p:ph type="ftr" sz="quarter" idx="11"/>
          </p:nvPr>
        </p:nvSpPr>
        <p:spPr/>
        <p:txBody>
          <a:bodyPr/>
          <a:p>
            <a:endParaRPr altLang="en-US" lang="zh-CN"/>
          </a:p>
        </p:txBody>
      </p:sp>
      <p:sp>
        <p:nvSpPr>
          <p:cNvPr id="1050060"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69" name=""/>
        <p:cNvGrpSpPr/>
        <p:nvPr/>
      </p:nvGrpSpPr>
      <p:grpSpPr>
        <a:xfrm>
          <a:off x="0" y="0"/>
          <a:ext cx="0" cy="0"/>
          <a:chOff x="0" y="0"/>
          <a:chExt cx="0" cy="0"/>
        </a:xfrm>
      </p:grpSpPr>
      <p:sp>
        <p:nvSpPr>
          <p:cNvPr id="1050022"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5002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5002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p>
        </p:txBody>
      </p:sp>
      <p:sp>
        <p:nvSpPr>
          <p:cNvPr id="1050025" name="Date Placeholder 4"/>
          <p:cNvSpPr>
            <a:spLocks noGrp="1"/>
          </p:cNvSpPr>
          <p:nvPr>
            <p:ph type="dt" sz="half" idx="10"/>
          </p:nvPr>
        </p:nvSpPr>
        <p:spPr/>
        <p:txBody>
          <a:bodyPr/>
          <a:p>
            <a:fld id="{D997B5FA-0921-464F-AAE1-844C04324D75}" type="datetimeFigureOut">
              <a:rPr altLang="en-US" lang="zh-CN" smtClean="0"/>
              <a:t>2019/10/5</a:t>
            </a:fld>
            <a:endParaRPr altLang="en-US" lang="zh-CN"/>
          </a:p>
        </p:txBody>
      </p:sp>
      <p:sp>
        <p:nvSpPr>
          <p:cNvPr id="1050026" name="Footer Placeholder 5"/>
          <p:cNvSpPr>
            <a:spLocks noGrp="1"/>
          </p:cNvSpPr>
          <p:nvPr>
            <p:ph type="ftr" sz="quarter" idx="11"/>
          </p:nvPr>
        </p:nvSpPr>
        <p:spPr/>
        <p:txBody>
          <a:bodyPr/>
          <a:p>
            <a:endParaRPr altLang="en-US" lang="zh-CN"/>
          </a:p>
        </p:txBody>
      </p:sp>
      <p:sp>
        <p:nvSpPr>
          <p:cNvPr id="1050027" name="Slide Number Placeholder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33"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2019/10/5</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oleObject" Target="../embeddings/oleObject3.bin"/><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9.xml"/><Relationship Id="rId5" Type="http://schemas.openxmlformats.org/officeDocument/2006/relationships/vmlDrawing" Target="../drawings/vmlDrawing130.vml"/></Relationships>
</file>

<file path=ppt/slides/_rels/slide11.xml.rels><?xml version="1.0" encoding="UTF-8" standalone="yes"?>
<Relationships xmlns="http://schemas.openxmlformats.org/package/2006/relationships"><Relationship Id="rId1" Type="http://schemas.openxmlformats.org/officeDocument/2006/relationships/oleObject" Target="../embeddings/oleObject4.bin"/><Relationship Id="rId2" Type="http://schemas.openxmlformats.org/officeDocument/2006/relationships/image" Target="../media/image5.png"/><Relationship Id="rId3"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0.xml"/><Relationship Id="rId6" Type="http://schemas.openxmlformats.org/officeDocument/2006/relationships/vmlDrawing" Target="../drawings/vmlDrawing131.vml"/></Relationships>
</file>

<file path=ppt/slides/_rels/slide12.xml.rels><?xml version="1.0" encoding="UTF-8" standalone="yes"?>
<Relationships xmlns="http://schemas.openxmlformats.org/package/2006/relationships"><Relationship Id="rId1" Type="http://schemas.openxmlformats.org/officeDocument/2006/relationships/oleObject" Target="../embeddings/oleObject5.bin"/><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11.xml"/><Relationship Id="rId5" Type="http://schemas.openxmlformats.org/officeDocument/2006/relationships/vmlDrawing" Target="../drawings/vmlDrawing132.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customXml" Target="../ink/ink247.xml"/><Relationship Id="rId2" Type="http://schemas.openxmlformats.org/officeDocument/2006/relationships/customXml" Target="../ink/ink248.xml"/><Relationship Id="rId3" Type="http://schemas.openxmlformats.org/officeDocument/2006/relationships/customXml" Target="../ink/ink249.xml"/><Relationship Id="rId4" Type="http://schemas.openxmlformats.org/officeDocument/2006/relationships/customXml" Target="../ink/ink250.xml"/><Relationship Id="rId5" Type="http://schemas.openxmlformats.org/officeDocument/2006/relationships/customXml" Target="../ink/ink251.xml"/><Relationship Id="rId6" Type="http://schemas.openxmlformats.org/officeDocument/2006/relationships/customXml" Target="../ink/ink252.xml"/><Relationship Id="rId7" Type="http://schemas.openxmlformats.org/officeDocument/2006/relationships/customXml" Target="../ink/ink253.xml"/><Relationship Id="rId8" Type="http://schemas.openxmlformats.org/officeDocument/2006/relationships/customXml" Target="../ink/ink254.xml"/><Relationship Id="rId9" Type="http://schemas.openxmlformats.org/officeDocument/2006/relationships/customXml" Target="../ink/ink255.xml"/><Relationship Id="rId10" Type="http://schemas.openxmlformats.org/officeDocument/2006/relationships/customXml" Target="../ink/ink256.xml"/><Relationship Id="rId11" Type="http://schemas.openxmlformats.org/officeDocument/2006/relationships/customXml" Target="../ink/ink257.xml"/><Relationship Id="rId12" Type="http://schemas.openxmlformats.org/officeDocument/2006/relationships/customXml" Target="../ink/ink258.xml"/><Relationship Id="rId13" Type="http://schemas.openxmlformats.org/officeDocument/2006/relationships/customXml" Target="../ink/ink259.xml"/><Relationship Id="rId14" Type="http://schemas.openxmlformats.org/officeDocument/2006/relationships/customXml" Target="../ink/ink260.xml"/><Relationship Id="rId15" Type="http://schemas.openxmlformats.org/officeDocument/2006/relationships/customXml" Target="../ink/ink261.xml"/><Relationship Id="rId16" Type="http://schemas.openxmlformats.org/officeDocument/2006/relationships/customXml" Target="../ink/ink262.xml"/><Relationship Id="rId17" Type="http://schemas.openxmlformats.org/officeDocument/2006/relationships/customXml" Target="../ink/ink263.xml"/><Relationship Id="rId18" Type="http://schemas.openxmlformats.org/officeDocument/2006/relationships/customXml" Target="../ink/ink264.xml"/><Relationship Id="rId19" Type="http://schemas.openxmlformats.org/officeDocument/2006/relationships/customXml" Target="../ink/ink265.xml"/><Relationship Id="rId20" Type="http://schemas.openxmlformats.org/officeDocument/2006/relationships/customXml" Target="../ink/ink266.xml"/><Relationship Id="rId21" Type="http://schemas.openxmlformats.org/officeDocument/2006/relationships/customXml" Target="../ink/ink267.xml"/><Relationship Id="rId22" Type="http://schemas.openxmlformats.org/officeDocument/2006/relationships/customXml" Target="../ink/ink268.xml"/><Relationship Id="rId23" Type="http://schemas.openxmlformats.org/officeDocument/2006/relationships/customXml" Target="../ink/ink269.xml"/><Relationship Id="rId24" Type="http://schemas.openxmlformats.org/officeDocument/2006/relationships/customXml" Target="../ink/ink270.xml"/><Relationship Id="rId25" Type="http://schemas.openxmlformats.org/officeDocument/2006/relationships/customXml" Target="../ink/ink271.xml"/><Relationship Id="rId26" Type="http://schemas.openxmlformats.org/officeDocument/2006/relationships/slideLayout" Target="../slideLayouts/slideLayout1.xml"/><Relationship Id="rId27"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slideLayout" Target="../slideLayouts/slideLayout1.xml"/><Relationship Id="rId9"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oleObject" Target="../embeddings/oleObject6.bin"/><Relationship Id="rId2" Type="http://schemas.openxmlformats.org/officeDocument/2006/relationships/image" Target="../media/image20.wmf"/><Relationship Id="rId3" Type="http://schemas.openxmlformats.org/officeDocument/2006/relationships/oleObject" Target="../embeddings/oleObject7.bin"/><Relationship Id="rId4" Type="http://schemas.openxmlformats.org/officeDocument/2006/relationships/image" Target="../media/image21.wmf"/><Relationship Id="rId5" Type="http://schemas.openxmlformats.org/officeDocument/2006/relationships/oleObject" Target="../embeddings/oleObject8.bin"/><Relationship Id="rId6" Type="http://schemas.openxmlformats.org/officeDocument/2006/relationships/image" Target="../media/image22.wmf"/><Relationship Id="rId7" Type="http://schemas.openxmlformats.org/officeDocument/2006/relationships/customXml" Target="../ink/ink272.xml"/><Relationship Id="rId8" Type="http://schemas.openxmlformats.org/officeDocument/2006/relationships/slideLayout" Target="../slideLayouts/slideLayout1.xml"/><Relationship Id="rId9" Type="http://schemas.openxmlformats.org/officeDocument/2006/relationships/vmlDrawing" Target="../drawings/vmlDrawing133.v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image" Target="../media/image32.png"/><Relationship Id="rId11" Type="http://schemas.openxmlformats.org/officeDocument/2006/relationships/image" Target="../media/image33.png"/><Relationship Id="rId12"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 Id="rId9"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oleObject" Target="../embeddings/oleObject9.bin"/><Relationship Id="rId2" Type="http://schemas.openxmlformats.org/officeDocument/2006/relationships/image" Target="../media/image20.wmf"/><Relationship Id="rId3" Type="http://schemas.openxmlformats.org/officeDocument/2006/relationships/oleObject" Target="../embeddings/oleObject10.bin"/><Relationship Id="rId4" Type="http://schemas.openxmlformats.org/officeDocument/2006/relationships/image" Target="../media/image21.wmf"/><Relationship Id="rId5" Type="http://schemas.openxmlformats.org/officeDocument/2006/relationships/oleObject" Target="../embeddings/oleObject11.bin"/><Relationship Id="rId6" Type="http://schemas.openxmlformats.org/officeDocument/2006/relationships/image" Target="../media/image22.wmf"/><Relationship Id="rId7" Type="http://schemas.openxmlformats.org/officeDocument/2006/relationships/slideLayout" Target="../slideLayouts/slideLayout1.xml"/><Relationship Id="rId8" Type="http://schemas.openxmlformats.org/officeDocument/2006/relationships/vmlDrawing" Target="../drawings/vmlDrawing134.vml"/></Relationships>
</file>

<file path=ppt/slides/_rels/slide25.xml.rels><?xml version="1.0" encoding="UTF-8" standalone="yes"?>
<Relationships xmlns="http://schemas.openxmlformats.org/package/2006/relationships"><Relationship Id="rId1" Type="http://schemas.openxmlformats.org/officeDocument/2006/relationships/oleObject" Target="../embeddings/oleObject12.bin"/><Relationship Id="rId2" Type="http://schemas.openxmlformats.org/officeDocument/2006/relationships/image" Target="../media/image44.emf"/><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image" Target="../media/image50.png"/><Relationship Id="rId9" Type="http://schemas.openxmlformats.org/officeDocument/2006/relationships/image" Target="../media/image51.png"/><Relationship Id="rId10" Type="http://schemas.openxmlformats.org/officeDocument/2006/relationships/image" Target="../media/image52.png"/><Relationship Id="rId11" Type="http://schemas.openxmlformats.org/officeDocument/2006/relationships/slideLayout" Target="../slideLayouts/slideLayout1.xml"/><Relationship Id="rId12" Type="http://schemas.openxmlformats.org/officeDocument/2006/relationships/vmlDrawing" Target="../drawings/vmlDrawing135.vml"/></Relationships>
</file>

<file path=ppt/slides/_rels/slide26.xml.rels><?xml version="1.0" encoding="UTF-8" standalone="yes"?>
<Relationships xmlns="http://schemas.openxmlformats.org/package/2006/relationships"><Relationship Id="rId1" Type="http://schemas.openxmlformats.org/officeDocument/2006/relationships/image" Target="../media/image53.png"/><Relationship Id="rId2" Type="http://schemas.openxmlformats.org/officeDocument/2006/relationships/image" Target="../media/image54.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7.png"/><Relationship Id="rId6" Type="http://schemas.openxmlformats.org/officeDocument/2006/relationships/image" Target="../media/image58.png"/><Relationship Id="rId7" Type="http://schemas.openxmlformats.org/officeDocument/2006/relationships/image" Target="../media/image59.png"/><Relationship Id="rId8" Type="http://schemas.openxmlformats.org/officeDocument/2006/relationships/image" Target="../media/image60.png"/><Relationship Id="rId9" Type="http://schemas.openxmlformats.org/officeDocument/2006/relationships/image" Target="../media/image61.png"/><Relationship Id="rId10" Type="http://schemas.openxmlformats.org/officeDocument/2006/relationships/image" Target="../media/image62.png"/><Relationship Id="rId11" Type="http://schemas.openxmlformats.org/officeDocument/2006/relationships/image" Target="../media/image63.png"/><Relationship Id="rId12" Type="http://schemas.openxmlformats.org/officeDocument/2006/relationships/image" Target="../media/image64.png"/><Relationship Id="rId13" Type="http://schemas.openxmlformats.org/officeDocument/2006/relationships/image" Target="../media/image65.png"/><Relationship Id="rId14" Type="http://schemas.openxmlformats.org/officeDocument/2006/relationships/image" Target="../media/image66.png"/><Relationship Id="rId15" Type="http://schemas.openxmlformats.org/officeDocument/2006/relationships/image" Target="../media/image67.png"/><Relationship Id="rId16" Type="http://schemas.openxmlformats.org/officeDocument/2006/relationships/customXml" Target="../ink/ink273.xml"/><Relationship Id="rId17"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66.png"/><Relationship Id="rId8" Type="http://schemas.openxmlformats.org/officeDocument/2006/relationships/image" Target="../media/image67.png"/><Relationship Id="rId9" Type="http://schemas.openxmlformats.org/officeDocument/2006/relationships/image" Target="../media/image68.png"/><Relationship Id="rId10" Type="http://schemas.openxmlformats.org/officeDocument/2006/relationships/image" Target="../media/image69.png"/><Relationship Id="rId11" Type="http://schemas.openxmlformats.org/officeDocument/2006/relationships/image" Target="../media/image70.png"/><Relationship Id="rId12" Type="http://schemas.openxmlformats.org/officeDocument/2006/relationships/image" Target="../media/image71.png"/><Relationship Id="rId13"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image" Target="../media/image60.png"/><Relationship Id="rId2" Type="http://schemas.openxmlformats.org/officeDocument/2006/relationships/image" Target="../media/image61.png"/><Relationship Id="rId3" Type="http://schemas.openxmlformats.org/officeDocument/2006/relationships/image" Target="../media/image7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73.png"/><Relationship Id="rId8" Type="http://schemas.openxmlformats.org/officeDocument/2006/relationships/image" Target="../media/image67.png"/><Relationship Id="rId9" Type="http://schemas.openxmlformats.org/officeDocument/2006/relationships/image" Target="../media/image74.png"/><Relationship Id="rId10" Type="http://schemas.openxmlformats.org/officeDocument/2006/relationships/image" Target="../media/image75.png"/><Relationship Id="rId11" Type="http://schemas.openxmlformats.org/officeDocument/2006/relationships/image" Target="../media/image76.png"/><Relationship Id="rId12" Type="http://schemas.openxmlformats.org/officeDocument/2006/relationships/image" Target="../media/image77.png"/><Relationship Id="rId13"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7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73.png"/><Relationship Id="rId7" Type="http://schemas.openxmlformats.org/officeDocument/2006/relationships/image" Target="../media/image67.png"/><Relationship Id="rId8" Type="http://schemas.openxmlformats.org/officeDocument/2006/relationships/image" Target="../media/image78.png"/><Relationship Id="rId9" Type="http://schemas.openxmlformats.org/officeDocument/2006/relationships/image" Target="../media/image79.png"/><Relationship Id="rId10" Type="http://schemas.openxmlformats.org/officeDocument/2006/relationships/image" Target="../media/image80.png"/><Relationship Id="rId11" Type="http://schemas.openxmlformats.org/officeDocument/2006/relationships/image" Target="../media/image81.png"/><Relationship Id="rId12" Type="http://schemas.openxmlformats.org/officeDocument/2006/relationships/image" Target="../media/image82.png"/><Relationship Id="rId13" Type="http://schemas.openxmlformats.org/officeDocument/2006/relationships/image" Target="../media/image83.png"/><Relationship Id="rId1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84.png"/><Relationship Id="rId2" Type="http://schemas.openxmlformats.org/officeDocument/2006/relationships/image" Target="../media/image85.png"/><Relationship Id="rId3" Type="http://schemas.openxmlformats.org/officeDocument/2006/relationships/image" Target="../media/image86.png"/><Relationship Id="rId4" Type="http://schemas.openxmlformats.org/officeDocument/2006/relationships/image" Target="../media/image87.png"/><Relationship Id="rId5" Type="http://schemas.openxmlformats.org/officeDocument/2006/relationships/image" Target="../media/image73.png"/><Relationship Id="rId6" Type="http://schemas.openxmlformats.org/officeDocument/2006/relationships/image" Target="../media/image67.png"/><Relationship Id="rId7" Type="http://schemas.openxmlformats.org/officeDocument/2006/relationships/image" Target="../media/image80.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customXml" Target="../ink/ink1.xml"/><Relationship Id="rId2" Type="http://schemas.openxmlformats.org/officeDocument/2006/relationships/customXml" Target="../ink/ink2.xml"/><Relationship Id="rId3" Type="http://schemas.openxmlformats.org/officeDocument/2006/relationships/customXml" Target="../ink/ink3.xml"/><Relationship Id="rId4" Type="http://schemas.openxmlformats.org/officeDocument/2006/relationships/customXml" Target="../ink/ink4.xml"/><Relationship Id="rId5" Type="http://schemas.openxmlformats.org/officeDocument/2006/relationships/customXml" Target="../ink/ink5.xml"/><Relationship Id="rId6" Type="http://schemas.openxmlformats.org/officeDocument/2006/relationships/customXml" Target="../ink/ink6.xml"/><Relationship Id="rId7" Type="http://schemas.openxmlformats.org/officeDocument/2006/relationships/customXml" Target="../ink/ink7.xml"/><Relationship Id="rId8" Type="http://schemas.openxmlformats.org/officeDocument/2006/relationships/customXml" Target="../ink/ink8.xml"/><Relationship Id="rId9" Type="http://schemas.openxmlformats.org/officeDocument/2006/relationships/customXml" Target="../ink/ink9.xml"/><Relationship Id="rId10" Type="http://schemas.openxmlformats.org/officeDocument/2006/relationships/customXml" Target="../ink/ink10.xml"/><Relationship Id="rId11" Type="http://schemas.openxmlformats.org/officeDocument/2006/relationships/customXml" Target="../ink/ink11.xml"/><Relationship Id="rId12" Type="http://schemas.openxmlformats.org/officeDocument/2006/relationships/customXml" Target="../ink/ink12.xml"/><Relationship Id="rId13" Type="http://schemas.openxmlformats.org/officeDocument/2006/relationships/customXml" Target="../ink/ink13.xml"/><Relationship Id="rId14" Type="http://schemas.openxmlformats.org/officeDocument/2006/relationships/customXml" Target="../ink/ink14.xml"/><Relationship Id="rId15" Type="http://schemas.openxmlformats.org/officeDocument/2006/relationships/customXml" Target="../ink/ink15.xml"/><Relationship Id="rId16" Type="http://schemas.openxmlformats.org/officeDocument/2006/relationships/customXml" Target="../ink/ink16.xml"/><Relationship Id="rId17" Type="http://schemas.openxmlformats.org/officeDocument/2006/relationships/customXml" Target="../ink/ink17.xml"/><Relationship Id="rId18" Type="http://schemas.openxmlformats.org/officeDocument/2006/relationships/customXml" Target="../ink/ink18.xml"/><Relationship Id="rId19" Type="http://schemas.openxmlformats.org/officeDocument/2006/relationships/customXml" Target="../ink/ink19.xml"/><Relationship Id="rId20" Type="http://schemas.openxmlformats.org/officeDocument/2006/relationships/customXml" Target="../ink/ink20.xml"/><Relationship Id="rId21" Type="http://schemas.openxmlformats.org/officeDocument/2006/relationships/customXml" Target="../ink/ink21.xml"/><Relationship Id="rId22" Type="http://schemas.openxmlformats.org/officeDocument/2006/relationships/customXml" Target="../ink/ink22.xml"/><Relationship Id="rId23" Type="http://schemas.openxmlformats.org/officeDocument/2006/relationships/customXml" Target="../ink/ink23.xml"/><Relationship Id="rId24" Type="http://schemas.openxmlformats.org/officeDocument/2006/relationships/customXml" Target="../ink/ink24.xml"/><Relationship Id="rId25" Type="http://schemas.openxmlformats.org/officeDocument/2006/relationships/customXml" Target="../ink/ink25.xml"/><Relationship Id="rId26" Type="http://schemas.openxmlformats.org/officeDocument/2006/relationships/customXml" Target="../ink/ink26.xml"/><Relationship Id="rId27" Type="http://schemas.openxmlformats.org/officeDocument/2006/relationships/customXml" Target="../ink/ink27.xml"/><Relationship Id="rId28" Type="http://schemas.openxmlformats.org/officeDocument/2006/relationships/customXml" Target="../ink/ink28.xml"/><Relationship Id="rId29" Type="http://schemas.openxmlformats.org/officeDocument/2006/relationships/customXml" Target="../ink/ink29.xml"/><Relationship Id="rId30" Type="http://schemas.openxmlformats.org/officeDocument/2006/relationships/customXml" Target="../ink/ink30.xml"/><Relationship Id="rId31" Type="http://schemas.openxmlformats.org/officeDocument/2006/relationships/customXml" Target="../ink/ink31.xml"/><Relationship Id="rId32" Type="http://schemas.openxmlformats.org/officeDocument/2006/relationships/customXml" Target="../ink/ink32.xml"/><Relationship Id="rId33" Type="http://schemas.openxmlformats.org/officeDocument/2006/relationships/customXml" Target="../ink/ink33.xml"/><Relationship Id="rId34" Type="http://schemas.openxmlformats.org/officeDocument/2006/relationships/customXml" Target="../ink/ink34.xml"/><Relationship Id="rId35" Type="http://schemas.openxmlformats.org/officeDocument/2006/relationships/customXml" Target="../ink/ink35.xml"/><Relationship Id="rId36" Type="http://schemas.openxmlformats.org/officeDocument/2006/relationships/customXml" Target="../ink/ink36.xml"/><Relationship Id="rId37" Type="http://schemas.openxmlformats.org/officeDocument/2006/relationships/customXml" Target="../ink/ink37.xml"/><Relationship Id="rId38" Type="http://schemas.openxmlformats.org/officeDocument/2006/relationships/customXml" Target="../ink/ink38.xml"/><Relationship Id="rId39" Type="http://schemas.openxmlformats.org/officeDocument/2006/relationships/customXml" Target="../ink/ink39.xml"/><Relationship Id="rId40" Type="http://schemas.openxmlformats.org/officeDocument/2006/relationships/customXml" Target="../ink/ink40.xml"/><Relationship Id="rId41" Type="http://schemas.openxmlformats.org/officeDocument/2006/relationships/customXml" Target="../ink/ink41.xml"/><Relationship Id="rId42" Type="http://schemas.openxmlformats.org/officeDocument/2006/relationships/customXml" Target="../ink/ink42.xml"/><Relationship Id="rId43" Type="http://schemas.openxmlformats.org/officeDocument/2006/relationships/customXml" Target="../ink/ink43.xml"/><Relationship Id="rId44" Type="http://schemas.openxmlformats.org/officeDocument/2006/relationships/customXml" Target="../ink/ink44.xml"/><Relationship Id="rId45" Type="http://schemas.openxmlformats.org/officeDocument/2006/relationships/customXml" Target="../ink/ink45.xml"/><Relationship Id="rId46" Type="http://schemas.openxmlformats.org/officeDocument/2006/relationships/customXml" Target="../ink/ink46.xml"/><Relationship Id="rId47" Type="http://schemas.openxmlformats.org/officeDocument/2006/relationships/customXml" Target="../ink/ink47.xml"/><Relationship Id="rId48" Type="http://schemas.openxmlformats.org/officeDocument/2006/relationships/customXml" Target="../ink/ink48.xml"/><Relationship Id="rId49" Type="http://schemas.openxmlformats.org/officeDocument/2006/relationships/customXml" Target="../ink/ink49.xml"/><Relationship Id="rId50" Type="http://schemas.openxmlformats.org/officeDocument/2006/relationships/customXml" Target="../ink/ink50.xml"/><Relationship Id="rId51" Type="http://schemas.openxmlformats.org/officeDocument/2006/relationships/customXml" Target="../ink/ink51.xml"/><Relationship Id="rId52" Type="http://schemas.openxmlformats.org/officeDocument/2006/relationships/customXml" Target="../ink/ink52.xml"/><Relationship Id="rId53" Type="http://schemas.openxmlformats.org/officeDocument/2006/relationships/customXml" Target="../ink/ink53.xml"/><Relationship Id="rId54" Type="http://schemas.openxmlformats.org/officeDocument/2006/relationships/customXml" Target="../ink/ink54.xml"/><Relationship Id="rId55" Type="http://schemas.openxmlformats.org/officeDocument/2006/relationships/customXml" Target="../ink/ink55.xml"/><Relationship Id="rId56" Type="http://schemas.openxmlformats.org/officeDocument/2006/relationships/customXml" Target="../ink/ink56.xml"/><Relationship Id="rId57" Type="http://schemas.openxmlformats.org/officeDocument/2006/relationships/customXml" Target="../ink/ink57.xml"/><Relationship Id="rId58" Type="http://schemas.openxmlformats.org/officeDocument/2006/relationships/customXml" Target="../ink/ink58.xml"/><Relationship Id="rId59" Type="http://schemas.openxmlformats.org/officeDocument/2006/relationships/customXml" Target="../ink/ink59.xml"/><Relationship Id="rId60" Type="http://schemas.openxmlformats.org/officeDocument/2006/relationships/customXml" Target="../ink/ink60.xml"/><Relationship Id="rId61" Type="http://schemas.openxmlformats.org/officeDocument/2006/relationships/customXml" Target="../ink/ink61.xml"/><Relationship Id="rId62" Type="http://schemas.openxmlformats.org/officeDocument/2006/relationships/customXml" Target="../ink/ink62.xml"/><Relationship Id="rId63" Type="http://schemas.openxmlformats.org/officeDocument/2006/relationships/customXml" Target="../ink/ink63.xml"/><Relationship Id="rId64" Type="http://schemas.openxmlformats.org/officeDocument/2006/relationships/customXml" Target="../ink/ink64.xml"/><Relationship Id="rId65" Type="http://schemas.openxmlformats.org/officeDocument/2006/relationships/customXml" Target="../ink/ink65.xml"/><Relationship Id="rId66" Type="http://schemas.openxmlformats.org/officeDocument/2006/relationships/customXml" Target="../ink/ink66.xml"/><Relationship Id="rId67" Type="http://schemas.openxmlformats.org/officeDocument/2006/relationships/customXml" Target="../ink/ink67.xml"/><Relationship Id="rId68" Type="http://schemas.openxmlformats.org/officeDocument/2006/relationships/customXml" Target="../ink/ink68.xml"/><Relationship Id="rId69" Type="http://schemas.openxmlformats.org/officeDocument/2006/relationships/customXml" Target="../ink/ink69.xml"/><Relationship Id="rId70" Type="http://schemas.openxmlformats.org/officeDocument/2006/relationships/customXml" Target="../ink/ink70.xml"/><Relationship Id="rId71" Type="http://schemas.openxmlformats.org/officeDocument/2006/relationships/customXml" Target="../ink/ink71.xml"/><Relationship Id="rId72" Type="http://schemas.openxmlformats.org/officeDocument/2006/relationships/customXml" Target="../ink/ink72.xml"/><Relationship Id="rId73" Type="http://schemas.openxmlformats.org/officeDocument/2006/relationships/customXml" Target="../ink/ink73.xml"/><Relationship Id="rId74" Type="http://schemas.openxmlformats.org/officeDocument/2006/relationships/customXml" Target="../ink/ink74.xml"/><Relationship Id="rId75" Type="http://schemas.openxmlformats.org/officeDocument/2006/relationships/customXml" Target="../ink/ink75.xml"/><Relationship Id="rId76" Type="http://schemas.openxmlformats.org/officeDocument/2006/relationships/customXml" Target="../ink/ink76.xml"/><Relationship Id="rId77" Type="http://schemas.openxmlformats.org/officeDocument/2006/relationships/customXml" Target="../ink/ink77.xml"/><Relationship Id="rId78" Type="http://schemas.openxmlformats.org/officeDocument/2006/relationships/customXml" Target="../ink/ink78.xml"/><Relationship Id="rId79" Type="http://schemas.openxmlformats.org/officeDocument/2006/relationships/customXml" Target="../ink/ink79.xml"/><Relationship Id="rId80" Type="http://schemas.openxmlformats.org/officeDocument/2006/relationships/customXml" Target="../ink/ink80.xml"/><Relationship Id="rId81" Type="http://schemas.openxmlformats.org/officeDocument/2006/relationships/customXml" Target="../ink/ink81.xml"/><Relationship Id="rId82" Type="http://schemas.openxmlformats.org/officeDocument/2006/relationships/customXml" Target="../ink/ink82.xml"/><Relationship Id="rId83" Type="http://schemas.openxmlformats.org/officeDocument/2006/relationships/customXml" Target="../ink/ink83.xml"/><Relationship Id="rId8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oleObject" Target="../embeddings/oleObject0.bin"/><Relationship Id="rId2" Type="http://schemas.openxmlformats.org/officeDocument/2006/relationships/image" Target="../media/image5.png"/><Relationship Id="rId3" Type="http://schemas.openxmlformats.org/officeDocument/2006/relationships/customXml" Target="../ink/ink84.xml"/><Relationship Id="rId4" Type="http://schemas.openxmlformats.org/officeDocument/2006/relationships/customXml" Target="../ink/ink85.xml"/><Relationship Id="rId5" Type="http://schemas.openxmlformats.org/officeDocument/2006/relationships/customXml" Target="../ink/ink86.xml"/><Relationship Id="rId6" Type="http://schemas.openxmlformats.org/officeDocument/2006/relationships/customXml" Target="../ink/ink87.xml"/><Relationship Id="rId7" Type="http://schemas.openxmlformats.org/officeDocument/2006/relationships/customXml" Target="../ink/ink88.xml"/><Relationship Id="rId8" Type="http://schemas.openxmlformats.org/officeDocument/2006/relationships/customXml" Target="../ink/ink89.xml"/><Relationship Id="rId9" Type="http://schemas.openxmlformats.org/officeDocument/2006/relationships/customXml" Target="../ink/ink90.xml"/><Relationship Id="rId10" Type="http://schemas.openxmlformats.org/officeDocument/2006/relationships/customXml" Target="../ink/ink91.xml"/><Relationship Id="rId11" Type="http://schemas.openxmlformats.org/officeDocument/2006/relationships/customXml" Target="../ink/ink92.xml"/><Relationship Id="rId12" Type="http://schemas.openxmlformats.org/officeDocument/2006/relationships/customXml" Target="../ink/ink93.xml"/><Relationship Id="rId13" Type="http://schemas.openxmlformats.org/officeDocument/2006/relationships/customXml" Target="../ink/ink94.xml"/><Relationship Id="rId14" Type="http://schemas.openxmlformats.org/officeDocument/2006/relationships/customXml" Target="../ink/ink95.xml"/><Relationship Id="rId15" Type="http://schemas.openxmlformats.org/officeDocument/2006/relationships/customXml" Target="../ink/ink96.xml"/><Relationship Id="rId16" Type="http://schemas.openxmlformats.org/officeDocument/2006/relationships/customXml" Target="../ink/ink97.xml"/><Relationship Id="rId17" Type="http://schemas.openxmlformats.org/officeDocument/2006/relationships/customXml" Target="../ink/ink98.xml"/><Relationship Id="rId18" Type="http://schemas.openxmlformats.org/officeDocument/2006/relationships/customXml" Target="../ink/ink99.xml"/><Relationship Id="rId19" Type="http://schemas.openxmlformats.org/officeDocument/2006/relationships/customXml" Target="../ink/ink100.xml"/><Relationship Id="rId20" Type="http://schemas.openxmlformats.org/officeDocument/2006/relationships/customXml" Target="../ink/ink101.xml"/><Relationship Id="rId21" Type="http://schemas.openxmlformats.org/officeDocument/2006/relationships/customXml" Target="../ink/ink102.xml"/><Relationship Id="rId22" Type="http://schemas.openxmlformats.org/officeDocument/2006/relationships/customXml" Target="../ink/ink103.xml"/><Relationship Id="rId23" Type="http://schemas.openxmlformats.org/officeDocument/2006/relationships/customXml" Target="../ink/ink104.xml"/><Relationship Id="rId24" Type="http://schemas.openxmlformats.org/officeDocument/2006/relationships/customXml" Target="../ink/ink105.xml"/><Relationship Id="rId25" Type="http://schemas.openxmlformats.org/officeDocument/2006/relationships/customXml" Target="../ink/ink106.xml"/><Relationship Id="rId26" Type="http://schemas.openxmlformats.org/officeDocument/2006/relationships/customXml" Target="../ink/ink107.xml"/><Relationship Id="rId27" Type="http://schemas.openxmlformats.org/officeDocument/2006/relationships/customXml" Target="../ink/ink108.xml"/><Relationship Id="rId28" Type="http://schemas.openxmlformats.org/officeDocument/2006/relationships/customXml" Target="../ink/ink109.xml"/><Relationship Id="rId29" Type="http://schemas.openxmlformats.org/officeDocument/2006/relationships/customXml" Target="../ink/ink110.xml"/><Relationship Id="rId30" Type="http://schemas.openxmlformats.org/officeDocument/2006/relationships/customXml" Target="../ink/ink111.xml"/><Relationship Id="rId31" Type="http://schemas.openxmlformats.org/officeDocument/2006/relationships/customXml" Target="../ink/ink112.xml"/><Relationship Id="rId32" Type="http://schemas.openxmlformats.org/officeDocument/2006/relationships/customXml" Target="../ink/ink113.xml"/><Relationship Id="rId33" Type="http://schemas.openxmlformats.org/officeDocument/2006/relationships/customXml" Target="../ink/ink114.xml"/><Relationship Id="rId34" Type="http://schemas.openxmlformats.org/officeDocument/2006/relationships/customXml" Target="../ink/ink115.xml"/><Relationship Id="rId35" Type="http://schemas.openxmlformats.org/officeDocument/2006/relationships/customXml" Target="../ink/ink116.xml"/><Relationship Id="rId36" Type="http://schemas.openxmlformats.org/officeDocument/2006/relationships/customXml" Target="../ink/ink117.xml"/><Relationship Id="rId37" Type="http://schemas.openxmlformats.org/officeDocument/2006/relationships/customXml" Target="../ink/ink118.xml"/><Relationship Id="rId38" Type="http://schemas.openxmlformats.org/officeDocument/2006/relationships/customXml" Target="../ink/ink119.xml"/><Relationship Id="rId39" Type="http://schemas.openxmlformats.org/officeDocument/2006/relationships/customXml" Target="../ink/ink120.xml"/><Relationship Id="rId40" Type="http://schemas.openxmlformats.org/officeDocument/2006/relationships/customXml" Target="../ink/ink121.xml"/><Relationship Id="rId41" Type="http://schemas.openxmlformats.org/officeDocument/2006/relationships/customXml" Target="../ink/ink122.xml"/><Relationship Id="rId42" Type="http://schemas.openxmlformats.org/officeDocument/2006/relationships/customXml" Target="../ink/ink123.xml"/><Relationship Id="rId43" Type="http://schemas.openxmlformats.org/officeDocument/2006/relationships/customXml" Target="../ink/ink124.xml"/><Relationship Id="rId44" Type="http://schemas.openxmlformats.org/officeDocument/2006/relationships/customXml" Target="../ink/ink125.xml"/><Relationship Id="rId45" Type="http://schemas.openxmlformats.org/officeDocument/2006/relationships/customXml" Target="../ink/ink126.xml"/><Relationship Id="rId46" Type="http://schemas.openxmlformats.org/officeDocument/2006/relationships/customXml" Target="../ink/ink127.xml"/><Relationship Id="rId47" Type="http://schemas.openxmlformats.org/officeDocument/2006/relationships/customXml" Target="../ink/ink128.xml"/><Relationship Id="rId48" Type="http://schemas.openxmlformats.org/officeDocument/2006/relationships/customXml" Target="../ink/ink129.xml"/><Relationship Id="rId49" Type="http://schemas.openxmlformats.org/officeDocument/2006/relationships/customXml" Target="../ink/ink130.xml"/><Relationship Id="rId50" Type="http://schemas.openxmlformats.org/officeDocument/2006/relationships/customXml" Target="../ink/ink131.xml"/><Relationship Id="rId51" Type="http://schemas.openxmlformats.org/officeDocument/2006/relationships/customXml" Target="../ink/ink132.xml"/><Relationship Id="rId52" Type="http://schemas.openxmlformats.org/officeDocument/2006/relationships/customXml" Target="../ink/ink133.xml"/><Relationship Id="rId53" Type="http://schemas.openxmlformats.org/officeDocument/2006/relationships/customXml" Target="../ink/ink134.xml"/><Relationship Id="rId54" Type="http://schemas.openxmlformats.org/officeDocument/2006/relationships/customXml" Target="../ink/ink135.xml"/><Relationship Id="rId55" Type="http://schemas.openxmlformats.org/officeDocument/2006/relationships/customXml" Target="../ink/ink136.xml"/><Relationship Id="rId56" Type="http://schemas.openxmlformats.org/officeDocument/2006/relationships/customXml" Target="../ink/ink137.xml"/><Relationship Id="rId57" Type="http://schemas.openxmlformats.org/officeDocument/2006/relationships/customXml" Target="../ink/ink138.xml"/><Relationship Id="rId58" Type="http://schemas.openxmlformats.org/officeDocument/2006/relationships/customXml" Target="../ink/ink139.xml"/><Relationship Id="rId59" Type="http://schemas.openxmlformats.org/officeDocument/2006/relationships/customXml" Target="../ink/ink140.xml"/><Relationship Id="rId60" Type="http://schemas.openxmlformats.org/officeDocument/2006/relationships/customXml" Target="../ink/ink141.xml"/><Relationship Id="rId61" Type="http://schemas.openxmlformats.org/officeDocument/2006/relationships/customXml" Target="../ink/ink142.xml"/><Relationship Id="rId62" Type="http://schemas.openxmlformats.org/officeDocument/2006/relationships/customXml" Target="../ink/ink143.xml"/><Relationship Id="rId63" Type="http://schemas.openxmlformats.org/officeDocument/2006/relationships/customXml" Target="../ink/ink144.xml"/><Relationship Id="rId64" Type="http://schemas.openxmlformats.org/officeDocument/2006/relationships/customXml" Target="../ink/ink145.xml"/><Relationship Id="rId65" Type="http://schemas.openxmlformats.org/officeDocument/2006/relationships/customXml" Target="../ink/ink146.xml"/><Relationship Id="rId66" Type="http://schemas.openxmlformats.org/officeDocument/2006/relationships/customXml" Target="../ink/ink147.xml"/><Relationship Id="rId67" Type="http://schemas.openxmlformats.org/officeDocument/2006/relationships/customXml" Target="../ink/ink148.xml"/><Relationship Id="rId68" Type="http://schemas.openxmlformats.org/officeDocument/2006/relationships/customXml" Target="../ink/ink149.xml"/><Relationship Id="rId69" Type="http://schemas.openxmlformats.org/officeDocument/2006/relationships/customXml" Target="../ink/ink150.xml"/><Relationship Id="rId70" Type="http://schemas.openxmlformats.org/officeDocument/2006/relationships/customXml" Target="../ink/ink151.xml"/><Relationship Id="rId71" Type="http://schemas.openxmlformats.org/officeDocument/2006/relationships/customXml" Target="../ink/ink152.xml"/><Relationship Id="rId72" Type="http://schemas.openxmlformats.org/officeDocument/2006/relationships/customXml" Target="../ink/ink153.xml"/><Relationship Id="rId73" Type="http://schemas.openxmlformats.org/officeDocument/2006/relationships/customXml" Target="../ink/ink154.xml"/><Relationship Id="rId74" Type="http://schemas.openxmlformats.org/officeDocument/2006/relationships/customXml" Target="../ink/ink155.xml"/><Relationship Id="rId75" Type="http://schemas.openxmlformats.org/officeDocument/2006/relationships/customXml" Target="../ink/ink156.xml"/><Relationship Id="rId76" Type="http://schemas.openxmlformats.org/officeDocument/2006/relationships/customXml" Target="../ink/ink157.xml"/><Relationship Id="rId77" Type="http://schemas.openxmlformats.org/officeDocument/2006/relationships/customXml" Target="../ink/ink158.xml"/><Relationship Id="rId78" Type="http://schemas.openxmlformats.org/officeDocument/2006/relationships/customXml" Target="../ink/ink159.xml"/><Relationship Id="rId79" Type="http://schemas.openxmlformats.org/officeDocument/2006/relationships/customXml" Target="../ink/ink160.xml"/><Relationship Id="rId80" Type="http://schemas.openxmlformats.org/officeDocument/2006/relationships/customXml" Target="../ink/ink161.xml"/><Relationship Id="rId81" Type="http://schemas.openxmlformats.org/officeDocument/2006/relationships/customXml" Target="../ink/ink162.xml"/><Relationship Id="rId82" Type="http://schemas.openxmlformats.org/officeDocument/2006/relationships/customXml" Target="../ink/ink163.xml"/><Relationship Id="rId83" Type="http://schemas.openxmlformats.org/officeDocument/2006/relationships/customXml" Target="../ink/ink164.xml"/><Relationship Id="rId84" Type="http://schemas.openxmlformats.org/officeDocument/2006/relationships/customXml" Target="../ink/ink165.xml"/><Relationship Id="rId85" Type="http://schemas.openxmlformats.org/officeDocument/2006/relationships/customXml" Target="../ink/ink166.xml"/><Relationship Id="rId86" Type="http://schemas.openxmlformats.org/officeDocument/2006/relationships/customXml" Target="../ink/ink167.xml"/><Relationship Id="rId87" Type="http://schemas.openxmlformats.org/officeDocument/2006/relationships/customXml" Target="../ink/ink168.xml"/><Relationship Id="rId88" Type="http://schemas.openxmlformats.org/officeDocument/2006/relationships/customXml" Target="../ink/ink169.xml"/><Relationship Id="rId89" Type="http://schemas.openxmlformats.org/officeDocument/2006/relationships/customXml" Target="../ink/ink170.xml"/><Relationship Id="rId90" Type="http://schemas.openxmlformats.org/officeDocument/2006/relationships/customXml" Target="../ink/ink171.xml"/><Relationship Id="rId91" Type="http://schemas.openxmlformats.org/officeDocument/2006/relationships/customXml" Target="../ink/ink172.xml"/><Relationship Id="rId92" Type="http://schemas.openxmlformats.org/officeDocument/2006/relationships/customXml" Target="../ink/ink173.xml"/><Relationship Id="rId93" Type="http://schemas.openxmlformats.org/officeDocument/2006/relationships/customXml" Target="../ink/ink174.xml"/><Relationship Id="rId94" Type="http://schemas.openxmlformats.org/officeDocument/2006/relationships/customXml" Target="../ink/ink175.xml"/><Relationship Id="rId95" Type="http://schemas.openxmlformats.org/officeDocument/2006/relationships/customXml" Target="../ink/ink176.xml"/><Relationship Id="rId96" Type="http://schemas.openxmlformats.org/officeDocument/2006/relationships/customXml" Target="../ink/ink177.xml"/><Relationship Id="rId97" Type="http://schemas.openxmlformats.org/officeDocument/2006/relationships/customXml" Target="../ink/ink178.xml"/><Relationship Id="rId98" Type="http://schemas.openxmlformats.org/officeDocument/2006/relationships/customXml" Target="../ink/ink179.xml"/><Relationship Id="rId99" Type="http://schemas.openxmlformats.org/officeDocument/2006/relationships/customXml" Target="../ink/ink180.xml"/><Relationship Id="rId100" Type="http://schemas.openxmlformats.org/officeDocument/2006/relationships/customXml" Target="../ink/ink181.xml"/><Relationship Id="rId101" Type="http://schemas.openxmlformats.org/officeDocument/2006/relationships/customXml" Target="../ink/ink182.xml"/><Relationship Id="rId102" Type="http://schemas.openxmlformats.org/officeDocument/2006/relationships/customXml" Target="../ink/ink183.xml"/><Relationship Id="rId103" Type="http://schemas.openxmlformats.org/officeDocument/2006/relationships/customXml" Target="../ink/ink184.xml"/><Relationship Id="rId104" Type="http://schemas.openxmlformats.org/officeDocument/2006/relationships/customXml" Target="../ink/ink185.xml"/><Relationship Id="rId105" Type="http://schemas.openxmlformats.org/officeDocument/2006/relationships/customXml" Target="../ink/ink186.xml"/><Relationship Id="rId106" Type="http://schemas.openxmlformats.org/officeDocument/2006/relationships/customXml" Target="../ink/ink187.xml"/><Relationship Id="rId107" Type="http://schemas.openxmlformats.org/officeDocument/2006/relationships/customXml" Target="../ink/ink188.xml"/><Relationship Id="rId108" Type="http://schemas.openxmlformats.org/officeDocument/2006/relationships/customXml" Target="../ink/ink189.xml"/><Relationship Id="rId109" Type="http://schemas.openxmlformats.org/officeDocument/2006/relationships/customXml" Target="../ink/ink190.xml"/><Relationship Id="rId110" Type="http://schemas.openxmlformats.org/officeDocument/2006/relationships/customXml" Target="../ink/ink191.xml"/><Relationship Id="rId111" Type="http://schemas.openxmlformats.org/officeDocument/2006/relationships/customXml" Target="../ink/ink192.xml"/><Relationship Id="rId112" Type="http://schemas.openxmlformats.org/officeDocument/2006/relationships/customXml" Target="../ink/ink193.xml"/><Relationship Id="rId113" Type="http://schemas.openxmlformats.org/officeDocument/2006/relationships/customXml" Target="../ink/ink194.xml"/><Relationship Id="rId114" Type="http://schemas.openxmlformats.org/officeDocument/2006/relationships/customXml" Target="../ink/ink195.xml"/><Relationship Id="rId115" Type="http://schemas.openxmlformats.org/officeDocument/2006/relationships/customXml" Target="../ink/ink196.xml"/><Relationship Id="rId116" Type="http://schemas.openxmlformats.org/officeDocument/2006/relationships/customXml" Target="../ink/ink197.xml"/><Relationship Id="rId117" Type="http://schemas.openxmlformats.org/officeDocument/2006/relationships/slideLayout" Target="../slideLayouts/slideLayout1.xml"/><Relationship Id="rId118" Type="http://schemas.openxmlformats.org/officeDocument/2006/relationships/notesSlide" Target="../notesSlides/notesSlide5.xml"/><Relationship Id="rId119" Type="http://schemas.openxmlformats.org/officeDocument/2006/relationships/vmlDrawing" Target="../drawings/vmlDrawing127.vml"/></Relationships>
</file>

<file path=ppt/slides/_rels/slide7.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6.xml"/><Relationship Id="rId5" Type="http://schemas.openxmlformats.org/officeDocument/2006/relationships/vmlDrawing" Target="../drawings/vmlDrawing128.vml"/></Relationships>
</file>

<file path=ppt/slides/_rels/slide8.xml.rels><?xml version="1.0" encoding="UTF-8" standalone="yes"?>
<Relationships xmlns="http://schemas.openxmlformats.org/package/2006/relationships"><Relationship Id="rId1" Type="http://schemas.openxmlformats.org/officeDocument/2006/relationships/oleObject" Target="../embeddings/oleObject2.bin"/><Relationship Id="rId2" Type="http://schemas.openxmlformats.org/officeDocument/2006/relationships/image" Target="../media/image5.png"/><Relationship Id="rId3" Type="http://schemas.openxmlformats.org/officeDocument/2006/relationships/customXml" Target="../ink/ink198.xml"/><Relationship Id="rId4" Type="http://schemas.openxmlformats.org/officeDocument/2006/relationships/customXml" Target="../ink/ink199.xml"/><Relationship Id="rId5" Type="http://schemas.openxmlformats.org/officeDocument/2006/relationships/customXml" Target="../ink/ink200.xml"/><Relationship Id="rId6" Type="http://schemas.openxmlformats.org/officeDocument/2006/relationships/customXml" Target="../ink/ink201.xml"/><Relationship Id="rId7" Type="http://schemas.openxmlformats.org/officeDocument/2006/relationships/customXml" Target="../ink/ink202.xml"/><Relationship Id="rId8" Type="http://schemas.openxmlformats.org/officeDocument/2006/relationships/customXml" Target="../ink/ink203.xml"/><Relationship Id="rId9" Type="http://schemas.openxmlformats.org/officeDocument/2006/relationships/customXml" Target="../ink/ink204.xml"/><Relationship Id="rId10" Type="http://schemas.openxmlformats.org/officeDocument/2006/relationships/customXml" Target="../ink/ink205.xml"/><Relationship Id="rId11" Type="http://schemas.openxmlformats.org/officeDocument/2006/relationships/customXml" Target="../ink/ink206.xml"/><Relationship Id="rId12" Type="http://schemas.openxmlformats.org/officeDocument/2006/relationships/customXml" Target="../ink/ink207.xml"/><Relationship Id="rId13" Type="http://schemas.openxmlformats.org/officeDocument/2006/relationships/customXml" Target="../ink/ink208.xml"/><Relationship Id="rId14" Type="http://schemas.openxmlformats.org/officeDocument/2006/relationships/customXml" Target="../ink/ink209.xml"/><Relationship Id="rId15" Type="http://schemas.openxmlformats.org/officeDocument/2006/relationships/customXml" Target="../ink/ink210.xml"/><Relationship Id="rId16" Type="http://schemas.openxmlformats.org/officeDocument/2006/relationships/customXml" Target="../ink/ink211.xml"/><Relationship Id="rId17" Type="http://schemas.openxmlformats.org/officeDocument/2006/relationships/customXml" Target="../ink/ink212.xml"/><Relationship Id="rId18" Type="http://schemas.openxmlformats.org/officeDocument/2006/relationships/customXml" Target="../ink/ink213.xml"/><Relationship Id="rId19" Type="http://schemas.openxmlformats.org/officeDocument/2006/relationships/customXml" Target="../ink/ink214.xml"/><Relationship Id="rId20" Type="http://schemas.openxmlformats.org/officeDocument/2006/relationships/customXml" Target="../ink/ink215.xml"/><Relationship Id="rId21" Type="http://schemas.openxmlformats.org/officeDocument/2006/relationships/customXml" Target="../ink/ink216.xml"/><Relationship Id="rId22" Type="http://schemas.openxmlformats.org/officeDocument/2006/relationships/customXml" Target="../ink/ink217.xml"/><Relationship Id="rId23" Type="http://schemas.openxmlformats.org/officeDocument/2006/relationships/customXml" Target="../ink/ink218.xml"/><Relationship Id="rId24" Type="http://schemas.openxmlformats.org/officeDocument/2006/relationships/customXml" Target="../ink/ink219.xml"/><Relationship Id="rId25" Type="http://schemas.openxmlformats.org/officeDocument/2006/relationships/customXml" Target="../ink/ink220.xml"/><Relationship Id="rId26" Type="http://schemas.openxmlformats.org/officeDocument/2006/relationships/customXml" Target="../ink/ink221.xml"/><Relationship Id="rId27" Type="http://schemas.openxmlformats.org/officeDocument/2006/relationships/customXml" Target="../ink/ink222.xml"/><Relationship Id="rId28" Type="http://schemas.openxmlformats.org/officeDocument/2006/relationships/customXml" Target="../ink/ink223.xml"/><Relationship Id="rId29" Type="http://schemas.openxmlformats.org/officeDocument/2006/relationships/customXml" Target="../ink/ink224.xml"/><Relationship Id="rId30" Type="http://schemas.openxmlformats.org/officeDocument/2006/relationships/customXml" Target="../ink/ink225.xml"/><Relationship Id="rId31" Type="http://schemas.openxmlformats.org/officeDocument/2006/relationships/customXml" Target="../ink/ink226.xml"/><Relationship Id="rId32" Type="http://schemas.openxmlformats.org/officeDocument/2006/relationships/customXml" Target="../ink/ink227.xml"/><Relationship Id="rId33" Type="http://schemas.openxmlformats.org/officeDocument/2006/relationships/customXml" Target="../ink/ink228.xml"/><Relationship Id="rId34" Type="http://schemas.openxmlformats.org/officeDocument/2006/relationships/customXml" Target="../ink/ink229.xml"/><Relationship Id="rId35" Type="http://schemas.openxmlformats.org/officeDocument/2006/relationships/customXml" Target="../ink/ink230.xml"/><Relationship Id="rId36" Type="http://schemas.openxmlformats.org/officeDocument/2006/relationships/customXml" Target="../ink/ink231.xml"/><Relationship Id="rId37" Type="http://schemas.openxmlformats.org/officeDocument/2006/relationships/customXml" Target="../ink/ink232.xml"/><Relationship Id="rId38" Type="http://schemas.openxmlformats.org/officeDocument/2006/relationships/customXml" Target="../ink/ink233.xml"/><Relationship Id="rId39" Type="http://schemas.openxmlformats.org/officeDocument/2006/relationships/customXml" Target="../ink/ink234.xml"/><Relationship Id="rId40" Type="http://schemas.openxmlformats.org/officeDocument/2006/relationships/customXml" Target="../ink/ink235.xml"/><Relationship Id="rId41" Type="http://schemas.openxmlformats.org/officeDocument/2006/relationships/customXml" Target="../ink/ink236.xml"/><Relationship Id="rId42" Type="http://schemas.openxmlformats.org/officeDocument/2006/relationships/customXml" Target="../ink/ink237.xml"/><Relationship Id="rId43" Type="http://schemas.openxmlformats.org/officeDocument/2006/relationships/customXml" Target="../ink/ink238.xml"/><Relationship Id="rId44" Type="http://schemas.openxmlformats.org/officeDocument/2006/relationships/customXml" Target="../ink/ink239.xml"/><Relationship Id="rId45" Type="http://schemas.openxmlformats.org/officeDocument/2006/relationships/customXml" Target="../ink/ink240.xml"/><Relationship Id="rId46" Type="http://schemas.openxmlformats.org/officeDocument/2006/relationships/customXml" Target="../ink/ink241.xml"/><Relationship Id="rId47" Type="http://schemas.openxmlformats.org/officeDocument/2006/relationships/customXml" Target="../ink/ink242.xml"/><Relationship Id="rId48" Type="http://schemas.openxmlformats.org/officeDocument/2006/relationships/customXml" Target="../ink/ink243.xml"/><Relationship Id="rId49" Type="http://schemas.openxmlformats.org/officeDocument/2006/relationships/customXml" Target="../ink/ink244.xml"/><Relationship Id="rId50" Type="http://schemas.openxmlformats.org/officeDocument/2006/relationships/customXml" Target="../ink/ink245.xml"/><Relationship Id="rId51" Type="http://schemas.openxmlformats.org/officeDocument/2006/relationships/customXml" Target="../ink/ink246.xml"/><Relationship Id="rId52" Type="http://schemas.openxmlformats.org/officeDocument/2006/relationships/slideLayout" Target="../slideLayouts/slideLayout1.xml"/><Relationship Id="rId53" Type="http://schemas.openxmlformats.org/officeDocument/2006/relationships/notesSlide" Target="../notesSlides/notesSlide7.xml"/><Relationship Id="rId54" Type="http://schemas.openxmlformats.org/officeDocument/2006/relationships/vmlDrawing" Target="../drawings/vmlDrawing129.v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45" name="Slide Number Placeholder 9"/>
          <p:cNvSpPr>
            <a:spLocks noGrp="1"/>
          </p:cNvSpPr>
          <p:nvPr>
            <p:ph type="sldNum" sz="quarter" idx="12"/>
          </p:nvPr>
        </p:nvSpPr>
        <p:spPr/>
        <p:txBody>
          <a:bodyPr/>
          <a:p>
            <a:fld id="{D1B89763-66C0-45FD-AA27-72241788D653}" type="slidenum">
              <a:rPr altLang="en-US" lang="zh-CN" smtClean="0"/>
              <a:t>1</a:t>
            </a:fld>
            <a:endParaRPr altLang="en-US" lang="zh-CN"/>
          </a:p>
        </p:txBody>
      </p:sp>
      <p:sp>
        <p:nvSpPr>
          <p:cNvPr id="1048746" name="矩形 8"/>
          <p:cNvSpPr/>
          <p:nvPr/>
        </p:nvSpPr>
        <p:spPr>
          <a:xfrm>
            <a:off x="683568" y="550421"/>
            <a:ext cx="7848872" cy="646331"/>
          </a:xfrm>
          <a:prstGeom prst="rect"/>
        </p:spPr>
        <p:txBody>
          <a:bodyPr wrap="square">
            <a:spAutoFit/>
          </a:bodyPr>
          <a:p>
            <a:pPr algn="ctr"/>
            <a:r>
              <a:rPr altLang="en-US" b="1" dirty="0" sz="3600" lang="zh-CN">
                <a:ln w="10541" cmpd="sng">
                  <a:noFill/>
                  <a:prstDash val="solid"/>
                </a:ln>
                <a:latin typeface="Arial" panose="020B0604020202020204" pitchFamily="34" charset="0"/>
                <a:ea typeface="Arial Unicode MS" panose="020B0604020202020204" pitchFamily="34" charset="-122"/>
                <a:cs typeface="Arial" panose="020B0604020202020204" pitchFamily="34" charset="0"/>
              </a:rPr>
              <a:t>模拟电子技术基础</a:t>
            </a:r>
            <a:endParaRPr altLang="zh-CN" b="1" dirty="0" sz="36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747" name="Rectangle 14"/>
          <p:cNvSpPr/>
          <p:nvPr/>
        </p:nvSpPr>
        <p:spPr>
          <a:xfrm>
            <a:off x="107505" y="188640"/>
            <a:ext cx="8928992"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8" name="Rectangle 16"/>
          <p:cNvSpPr/>
          <p:nvPr/>
        </p:nvSpPr>
        <p:spPr>
          <a:xfrm>
            <a:off x="323528" y="1898510"/>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49" name="矩形 17"/>
          <p:cNvSpPr/>
          <p:nvPr/>
        </p:nvSpPr>
        <p:spPr>
          <a:xfrm>
            <a:off x="683568" y="1188041"/>
            <a:ext cx="7848872" cy="584775"/>
          </a:xfrm>
          <a:prstGeom prst="rect"/>
        </p:spPr>
        <p:txBody>
          <a:bodyPr wrap="square">
            <a:spAutoFit/>
          </a:bodyPr>
          <a:p>
            <a:pPr algn="ctr"/>
            <a:r>
              <a:rPr altLang="zh-CN"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rPr>
              <a:t>Analog Device</a:t>
            </a:r>
            <a:endParaRPr altLang="zh-CN" baseline="-25000" b="1" dirty="0" sz="32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750" name="矩形 8"/>
          <p:cNvSpPr/>
          <p:nvPr/>
        </p:nvSpPr>
        <p:spPr>
          <a:xfrm>
            <a:off x="249970" y="2356225"/>
            <a:ext cx="8527972" cy="1158241"/>
          </a:xfrm>
          <a:prstGeom prst="rect"/>
        </p:spPr>
        <p:txBody>
          <a:bodyPr wrap="square">
            <a:spAutoFit/>
          </a:bodyPr>
          <a:p>
            <a:pPr algn="ctr"/>
            <a:r>
              <a:rPr altLang="zh-CN" b="1" dirty="0" sz="3600" lang="en-US"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4 Integrated operational circuit (IOC) </a:t>
            </a:r>
            <a:r>
              <a:rPr altLang="en-US" b="1" dirty="0" sz="3600" lang="zh-CN" smtClean="0">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rPr>
              <a:t>集成运放电路</a:t>
            </a:r>
            <a:endParaRPr altLang="zh-CN" b="1" dirty="0" sz="3600" lang="en-US">
              <a:ln w="10541" cmpd="sng">
                <a:noFill/>
                <a:prstDash val="solid"/>
              </a:ln>
              <a:solidFill>
                <a:schemeClr val="accent5"/>
              </a:solidFill>
              <a:latin typeface="Arial" panose="020B0604020202020204" pitchFamily="34" charset="0"/>
              <a:ea typeface="Arial Unicode MS" panose="020B0604020202020204" pitchFamily="34" charset="-122"/>
              <a:cs typeface="Arial" panose="020B0604020202020204" pitchFamily="34" charset="0"/>
            </a:endParaRPr>
          </a:p>
        </p:txBody>
      </p:sp>
      <p:sp>
        <p:nvSpPr>
          <p:cNvPr id="1048751" name="TextBox 10"/>
          <p:cNvSpPr txBox="1"/>
          <p:nvPr/>
        </p:nvSpPr>
        <p:spPr>
          <a:xfrm>
            <a:off x="1622785" y="4911551"/>
            <a:ext cx="4461383" cy="461665"/>
          </a:xfrm>
          <a:prstGeom prst="rect"/>
          <a:noFill/>
        </p:spPr>
        <p:txBody>
          <a:bodyPr rtlCol="0" wrap="square">
            <a:spAutoFit/>
          </a:bodyPr>
          <a:p>
            <a:pPr algn="ctr"/>
            <a:r>
              <a:rPr altLang="zh-CN" b="1" dirty="0" sz="2400" lang="en-US">
                <a:solidFill>
                  <a:schemeClr val="accent1">
                    <a:lumMod val="75000"/>
                  </a:schemeClr>
                </a:solidFill>
                <a:latin typeface="Arial" panose="020B0604020202020204" pitchFamily="34" charset="0"/>
                <a:ea typeface="Arial Unicode MS" pitchFamily="34" charset="-122"/>
                <a:cs typeface="Arial" panose="020B0604020202020204" pitchFamily="34" charset="0"/>
              </a:rPr>
              <a:t>Qingfeng Zhang </a:t>
            </a:r>
            <a:r>
              <a:rPr altLang="en-US" b="1" dirty="0" sz="2400" lang="zh-CN">
                <a:solidFill>
                  <a:schemeClr val="accent1">
                    <a:lumMod val="75000"/>
                  </a:schemeClr>
                </a:solidFill>
                <a:latin typeface="Arial" panose="020B0604020202020204" pitchFamily="34" charset="0"/>
                <a:ea typeface="Arial Unicode MS" pitchFamily="34" charset="-122"/>
                <a:cs typeface="Arial" panose="020B0604020202020204" pitchFamily="34" charset="0"/>
              </a:rPr>
              <a:t>张青峰 </a:t>
            </a:r>
            <a:endParaRPr altLang="zh-CN" b="1" dirty="0" sz="2400" lang="en-US">
              <a:solidFill>
                <a:schemeClr val="accent1">
                  <a:lumMod val="75000"/>
                </a:schemeClr>
              </a:solidFill>
              <a:latin typeface="Arial" panose="020B0604020202020204" pitchFamily="34" charset="0"/>
              <a:ea typeface="Arial Unicode MS" pitchFamily="34" charset="-122"/>
              <a:cs typeface="Arial" panose="020B0604020202020204" pitchFamily="34" charset="0"/>
            </a:endParaRPr>
          </a:p>
        </p:txBody>
      </p:sp>
      <p:sp>
        <p:nvSpPr>
          <p:cNvPr id="1048752" name="Rectangle 1"/>
          <p:cNvSpPr/>
          <p:nvPr/>
        </p:nvSpPr>
        <p:spPr>
          <a:xfrm>
            <a:off x="251520" y="5491269"/>
            <a:ext cx="7632848" cy="400110"/>
          </a:xfrm>
          <a:prstGeom prst="rect"/>
        </p:spPr>
        <p:txBody>
          <a:bodyPr wrap="square">
            <a:spAutoFit/>
          </a:bodyPr>
          <a:p>
            <a:pPr algn="ctr"/>
            <a:r>
              <a:rPr altLang="zh-CN" dirty="0" sz="2000" lang="en-US" smtClean="0">
                <a:latin typeface="Arial" panose="020B0604020202020204" pitchFamily="34" charset="0"/>
                <a:ea typeface="Arial Unicode MS" pitchFamily="34" charset="-122"/>
                <a:cs typeface="Arial" panose="020B0604020202020204" pitchFamily="34" charset="0"/>
              </a:rPr>
              <a:t>Department of Electrical and Electronic Engineering</a:t>
            </a:r>
            <a:endParaRPr altLang="zh-CN" dirty="0" sz="2000" lang="en-US">
              <a:latin typeface="Arial" panose="020B0604020202020204" pitchFamily="34" charset="0"/>
              <a:ea typeface="Arial Unicode MS" pitchFamily="34" charset="-122"/>
              <a:cs typeface="Arial" panose="020B0604020202020204" pitchFamily="34" charset="0"/>
            </a:endParaRPr>
          </a:p>
        </p:txBody>
      </p:sp>
      <p:sp>
        <p:nvSpPr>
          <p:cNvPr id="1048753" name="Rounded Rectangle 3"/>
          <p:cNvSpPr/>
          <p:nvPr/>
        </p:nvSpPr>
        <p:spPr>
          <a:xfrm>
            <a:off x="467544" y="4662690"/>
            <a:ext cx="8352928" cy="1430606"/>
          </a:xfrm>
          <a:prstGeom prst="roundRect">
            <a:avLst>
              <a:gd name="adj" fmla="val 6358"/>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60" name="组合 19"/>
          <p:cNvGrpSpPr/>
          <p:nvPr/>
        </p:nvGrpSpPr>
        <p:grpSpPr>
          <a:xfrm>
            <a:off x="7490006" y="4780743"/>
            <a:ext cx="1196794" cy="1184945"/>
            <a:chOff x="7227243" y="4993639"/>
            <a:chExt cx="1196794" cy="1184945"/>
          </a:xfrm>
        </p:grpSpPr>
        <p:pic>
          <p:nvPicPr>
            <p:cNvPr id="2097152" name="图片 20"/>
            <p:cNvPicPr>
              <a:picLocks noChangeAspect="1"/>
            </p:cNvPicPr>
            <p:nvPr/>
          </p:nvPicPr>
          <p:blipFill>
            <a:blip xmlns:r="http://schemas.openxmlformats.org/officeDocument/2006/relationships" r:embed="rId1"/>
            <a:stretch>
              <a:fillRect/>
            </a:stretch>
          </p:blipFill>
          <p:spPr>
            <a:xfrm>
              <a:off x="7227243" y="4993639"/>
              <a:ext cx="1196794" cy="1184945"/>
            </a:xfrm>
            <a:prstGeom prst="rect"/>
            <a:ln>
              <a:noFill/>
            </a:ln>
            <a:effectLst>
              <a:softEdge rad="31750"/>
            </a:effectLst>
          </p:spPr>
        </p:pic>
        <p:pic>
          <p:nvPicPr>
            <p:cNvPr id="2097153" name="图片 21"/>
            <p:cNvPicPr>
              <a:picLocks noChangeAspect="1"/>
            </p:cNvPicPr>
            <p:nvPr/>
          </p:nvPicPr>
          <p:blipFill>
            <a:blip xmlns:r="http://schemas.openxmlformats.org/officeDocument/2006/relationships" r:embed="rId2"/>
            <a:stretch>
              <a:fillRect/>
            </a:stretch>
          </p:blipFill>
          <p:spPr>
            <a:xfrm>
              <a:off x="7931275" y="5331815"/>
              <a:ext cx="385141" cy="376611"/>
            </a:xfrm>
            <a:prstGeom prst="rect"/>
            <a:ln>
              <a:noFill/>
            </a:ln>
            <a:effectLst>
              <a:softEdge rad="12700"/>
            </a:effec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grpSp>
        <p:nvGrpSpPr>
          <p:cNvPr id="98" name="组合 16"/>
          <p:cNvGrpSpPr/>
          <p:nvPr/>
        </p:nvGrpSpPr>
        <p:grpSpPr>
          <a:xfrm>
            <a:off x="4637542" y="1989608"/>
            <a:ext cx="4096708" cy="2881442"/>
            <a:chOff x="2656793" y="1012826"/>
            <a:chExt cx="4096708" cy="2881442"/>
          </a:xfrm>
        </p:grpSpPr>
        <p:graphicFrame>
          <p:nvGraphicFramePr>
            <p:cNvPr id="4194307" name="对象 17"/>
            <p:cNvGraphicFramePr>
              <a:graphicFrameLocks noChangeAspect="1"/>
            </p:cNvGraphicFramePr>
            <p:nvPr/>
          </p:nvGraphicFramePr>
          <p:xfrm>
            <a:off x="2656793" y="1012826"/>
            <a:ext cx="4096708" cy="2881442"/>
          </p:xfrm>
          <a:graphic>
            <a:graphicData uri="http://schemas.openxmlformats.org/presentationml/2006/ole">
              <mc:AlternateContent xmlns:mc="http://schemas.openxmlformats.org/markup-compatibility/2006">
                <mc:Choice xmlns:v="urn:schemas-microsoft-com:vml" Requires="v">
                  <p:oleObj name="Photo Editor 照片" r:id="rId1" spid="_x0000_s5181" imgH="8809524" imgW="12527124" progId="MSPhotoEd.3">
                    <p:embed/>
                  </p:oleObj>
                </mc:Choice>
                <mc:Fallback>
                  <p:oleObj name="Photo Editor 照片" r:id="rId1" spid="" imgH="8809524" imgW="12527124" progId="MSPhotoEd.3">
                    <p:embed/>
                    <p:pic>
                      <p:nvPicPr>
                        <p:cNvPr id="2097166" name="对象 23"/>
                        <p:cNvPicPr>
                          <a:picLocks noChangeAspect="1" noChangeArrowheads="1"/>
                        </p:cNvPicPr>
                        <p:nvPr/>
                      </p:nvPicPr>
                      <p:blipFill>
                        <a:blip xmlns:r="http://schemas.openxmlformats.org/officeDocument/2006/relationships" r:embed="rId2"/>
                        <a:srcRect/>
                        <a:stretch>
                          <a:fillRect/>
                        </a:stretch>
                      </p:blipFill>
                      <p:spPr bwMode="auto">
                        <a:xfrm>
                          <a:off x="2656793" y="1012826"/>
                          <a:ext cx="4096708" cy="2881442"/>
                        </a:xfrm>
                        <a:prstGeom prst="rect"/>
                        <a:noFill/>
                        <a:ln>
                          <a:noFill/>
                        </a:ln>
                        <a:effectLst/>
                      </p:spPr>
                    </p:pic>
                  </p:oleObj>
                </mc:Fallback>
              </mc:AlternateContent>
            </a:graphicData>
          </a:graphic>
        </p:graphicFrame>
        <p:sp>
          <p:nvSpPr>
            <p:cNvPr id="1049190" name="文本框 18"/>
            <p:cNvSpPr txBox="1"/>
            <p:nvPr/>
          </p:nvSpPr>
          <p:spPr>
            <a:xfrm>
              <a:off x="5661212" y="2339789"/>
              <a:ext cx="583602" cy="400110"/>
            </a:xfrm>
            <a:prstGeom prst="rect"/>
            <a:noFill/>
          </p:spPr>
          <p:txBody>
            <a:bodyPr rtlCol="0" wrap="square">
              <a:spAutoFit/>
            </a:bodyPr>
            <a:p>
              <a:r>
                <a:rPr altLang="zh-CN" b="1" dirty="0" sz="2000" lang="en-US" smtClean="0">
                  <a:solidFill>
                    <a:srgbClr val="C00000"/>
                  </a:solidFill>
                </a:rPr>
                <a:t>e2</a:t>
              </a:r>
              <a:endParaRPr altLang="en-US" b="1" dirty="0" sz="2000" lang="zh-CN">
                <a:solidFill>
                  <a:srgbClr val="C00000"/>
                </a:solidFill>
              </a:endParaRPr>
            </a:p>
          </p:txBody>
        </p:sp>
        <p:sp>
          <p:nvSpPr>
            <p:cNvPr id="1049191" name="文本框 19"/>
            <p:cNvSpPr txBox="1"/>
            <p:nvPr/>
          </p:nvSpPr>
          <p:spPr>
            <a:xfrm>
              <a:off x="5057182" y="2203685"/>
              <a:ext cx="522643" cy="400110"/>
            </a:xfrm>
            <a:prstGeom prst="rect"/>
            <a:noFill/>
          </p:spPr>
          <p:txBody>
            <a:bodyPr rtlCol="0" wrap="square">
              <a:spAutoFit/>
            </a:bodyPr>
            <a:p>
              <a:r>
                <a:rPr altLang="zh-CN" b="1" dirty="0" sz="2000" lang="en-US" smtClean="0">
                  <a:solidFill>
                    <a:srgbClr val="C00000"/>
                  </a:solidFill>
                </a:rPr>
                <a:t>b2</a:t>
              </a:r>
              <a:endParaRPr altLang="en-US" b="1" dirty="0" sz="2000" lang="zh-CN">
                <a:solidFill>
                  <a:srgbClr val="C00000"/>
                </a:solidFill>
              </a:endParaRPr>
            </a:p>
          </p:txBody>
        </p:sp>
        <p:sp>
          <p:nvSpPr>
            <p:cNvPr id="1049192" name="文本框 20"/>
            <p:cNvSpPr txBox="1"/>
            <p:nvPr/>
          </p:nvSpPr>
          <p:spPr>
            <a:xfrm>
              <a:off x="5661211" y="1705316"/>
              <a:ext cx="502920" cy="400110"/>
            </a:xfrm>
            <a:prstGeom prst="rect"/>
            <a:noFill/>
          </p:spPr>
          <p:txBody>
            <a:bodyPr rtlCol="0" wrap="square">
              <a:spAutoFit/>
            </a:bodyPr>
            <a:p>
              <a:r>
                <a:rPr altLang="zh-CN" b="1" dirty="0" sz="2000" lang="en-US" smtClean="0">
                  <a:solidFill>
                    <a:srgbClr val="C00000"/>
                  </a:solidFill>
                </a:rPr>
                <a:t>c2</a:t>
              </a:r>
              <a:endParaRPr altLang="en-US" b="1" dirty="0" sz="2000" lang="zh-CN">
                <a:solidFill>
                  <a:srgbClr val="C00000"/>
                </a:solidFill>
              </a:endParaRPr>
            </a:p>
          </p:txBody>
        </p:sp>
        <p:sp>
          <p:nvSpPr>
            <p:cNvPr id="1049193" name="文本框 21"/>
            <p:cNvSpPr txBox="1"/>
            <p:nvPr/>
          </p:nvSpPr>
          <p:spPr>
            <a:xfrm>
              <a:off x="4673810" y="2821108"/>
              <a:ext cx="464758" cy="400110"/>
            </a:xfrm>
            <a:prstGeom prst="rect"/>
            <a:noFill/>
          </p:spPr>
          <p:txBody>
            <a:bodyPr rtlCol="0" wrap="square">
              <a:spAutoFit/>
            </a:bodyPr>
            <a:p>
              <a:r>
                <a:rPr altLang="zh-CN" b="1" dirty="0" sz="2000" lang="en-US" smtClean="0">
                  <a:solidFill>
                    <a:srgbClr val="C00000"/>
                  </a:solidFill>
                </a:rPr>
                <a:t>e1</a:t>
              </a:r>
              <a:endParaRPr altLang="en-US" b="1" dirty="0" sz="2000" lang="zh-CN">
                <a:solidFill>
                  <a:srgbClr val="C00000"/>
                </a:solidFill>
              </a:endParaRPr>
            </a:p>
          </p:txBody>
        </p:sp>
        <p:sp>
          <p:nvSpPr>
            <p:cNvPr id="1049194" name="文本框 22"/>
            <p:cNvSpPr txBox="1"/>
            <p:nvPr/>
          </p:nvSpPr>
          <p:spPr>
            <a:xfrm>
              <a:off x="4023675" y="2667220"/>
              <a:ext cx="522643" cy="400110"/>
            </a:xfrm>
            <a:prstGeom prst="rect"/>
            <a:noFill/>
          </p:spPr>
          <p:txBody>
            <a:bodyPr rtlCol="0" wrap="square">
              <a:spAutoFit/>
            </a:bodyPr>
            <a:p>
              <a:r>
                <a:rPr altLang="zh-CN" b="1" dirty="0" sz="2000" lang="en-US" smtClean="0">
                  <a:solidFill>
                    <a:srgbClr val="C00000"/>
                  </a:solidFill>
                </a:rPr>
                <a:t>b1</a:t>
              </a:r>
              <a:endParaRPr altLang="en-US" b="1" dirty="0" sz="2000" lang="zh-CN">
                <a:solidFill>
                  <a:srgbClr val="C00000"/>
                </a:solidFill>
              </a:endParaRPr>
            </a:p>
          </p:txBody>
        </p:sp>
        <p:sp>
          <p:nvSpPr>
            <p:cNvPr id="1049195" name="文本框 23"/>
            <p:cNvSpPr txBox="1"/>
            <p:nvPr/>
          </p:nvSpPr>
          <p:spPr>
            <a:xfrm>
              <a:off x="4673809" y="2186635"/>
              <a:ext cx="464759" cy="400110"/>
            </a:xfrm>
            <a:prstGeom prst="rect"/>
            <a:noFill/>
          </p:spPr>
          <p:txBody>
            <a:bodyPr rtlCol="0" wrap="square">
              <a:spAutoFit/>
            </a:bodyPr>
            <a:p>
              <a:r>
                <a:rPr altLang="zh-CN" b="1" dirty="0" sz="2000" lang="en-US" smtClean="0">
                  <a:solidFill>
                    <a:srgbClr val="C00000"/>
                  </a:solidFill>
                </a:rPr>
                <a:t>c1</a:t>
              </a:r>
              <a:endParaRPr altLang="en-US" b="1" dirty="0" sz="2000" lang="zh-CN">
                <a:solidFill>
                  <a:srgbClr val="C00000"/>
                </a:solidFill>
              </a:endParaRPr>
            </a:p>
          </p:txBody>
        </p:sp>
      </p:grpSp>
      <p:sp>
        <p:nvSpPr>
          <p:cNvPr id="104919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97" name="Rectangle 3"/>
          <p:cNvSpPr>
            <a:spLocks noChangeArrowheads="1"/>
          </p:cNvSpPr>
          <p:nvPr/>
        </p:nvSpPr>
        <p:spPr bwMode="auto">
          <a:xfrm>
            <a:off x="441064" y="439529"/>
            <a:ext cx="7542493" cy="535939"/>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idea case is: we have a high</a:t>
            </a:r>
            <a:r>
              <a:rPr altLang="zh-CN" b="1" dirty="0" sz="2400" i="1" kumimoji="1" lang="en-US">
                <a:latin typeface="Arial" panose="020B0604020202020204" pitchFamily="34" charset="0"/>
                <a:cs typeface="Arial" panose="020B0604020202020204" pitchFamily="34" charset="0"/>
              </a:rPr>
              <a:t> U</a:t>
            </a:r>
            <a:r>
              <a:rPr altLang="zh-CN" baseline="-25000" b="1" dirty="0" sz="2400" kumimoji="1" lang="en-US">
                <a:latin typeface="Arial" panose="020B0604020202020204" pitchFamily="34" charset="0"/>
                <a:cs typeface="Arial" panose="020B0604020202020204" pitchFamily="34" charset="0"/>
              </a:rPr>
              <a:t>E2</a:t>
            </a:r>
            <a:r>
              <a:rPr altLang="zh-CN" b="1" dirty="0" sz="2400" kumimoji="1" lang="en-US">
                <a:latin typeface="Arial" panose="020B0604020202020204" pitchFamily="34" charset="0"/>
                <a:cs typeface="Arial" panose="020B0604020202020204" pitchFamily="34" charset="0"/>
              </a:rPr>
              <a:t> </a:t>
            </a:r>
            <a:r>
              <a:rPr altLang="zh-CN" b="1" dirty="0" sz="2400" kumimoji="1" lang="en-US" smtClean="0">
                <a:latin typeface="Arial" panose="020B0604020202020204" pitchFamily="34" charset="0"/>
                <a:cs typeface="Arial" panose="020B0604020202020204" pitchFamily="34" charset="0"/>
              </a:rPr>
              <a:t>and small </a:t>
            </a:r>
            <a:r>
              <a:rPr altLang="zh-CN" b="1" dirty="0" sz="2400" i="1" kumimoji="1" lang="en-US" smtClean="0">
                <a:latin typeface="Arial" panose="020B0604020202020204" pitchFamily="34" charset="0"/>
                <a:cs typeface="Arial" panose="020B0604020202020204" pitchFamily="34" charset="0"/>
              </a:rPr>
              <a:t>R</a:t>
            </a:r>
            <a:r>
              <a:rPr altLang="zh-CN" baseline="-25000" b="1" dirty="0" sz="2400" kumimoji="1" lang="en-US" smtClean="0">
                <a:latin typeface="Arial" panose="020B0604020202020204" pitchFamily="34" charset="0"/>
                <a:cs typeface="Arial" panose="020B0604020202020204" pitchFamily="34" charset="0"/>
              </a:rPr>
              <a:t>E</a:t>
            </a:r>
            <a:r>
              <a:rPr altLang="zh-CN" b="1" dirty="0" sz="2400" kumimoji="1" lang="en-US" smtClean="0">
                <a:latin typeface="Arial" panose="020B0604020202020204" pitchFamily="34" charset="0"/>
                <a:cs typeface="Arial" panose="020B0604020202020204" pitchFamily="34" charset="0"/>
              </a:rPr>
              <a:t> </a:t>
            </a:r>
            <a:endParaRPr altLang="en-US" dirty="0" sz="3200" kumimoji="1" lang="zh-CN" smtClean="0">
              <a:latin typeface="Arial" panose="020B0604020202020204" pitchFamily="34" charset="0"/>
              <a:cs typeface="Arial" panose="020B0604020202020204" pitchFamily="34" charset="0"/>
            </a:endParaRPr>
          </a:p>
        </p:txBody>
      </p:sp>
      <p:sp>
        <p:nvSpPr>
          <p:cNvPr id="1049198" name="Rectangle 3"/>
          <p:cNvSpPr>
            <a:spLocks noChangeArrowheads="1"/>
          </p:cNvSpPr>
          <p:nvPr/>
        </p:nvSpPr>
        <p:spPr bwMode="auto">
          <a:xfrm>
            <a:off x="862992" y="5237896"/>
            <a:ext cx="2991242" cy="5359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i="1" kumimoji="1" lang="en-US" smtClean="0">
                <a:latin typeface="Arial" panose="020B0604020202020204" pitchFamily="34" charset="0"/>
                <a:cs typeface="Arial" panose="020B0604020202020204" pitchFamily="34" charset="0"/>
              </a:rPr>
              <a:t>U</a:t>
            </a:r>
            <a:r>
              <a:rPr altLang="zh-CN" baseline="-25000" dirty="0" sz="2400" kumimoji="1" lang="en-US" smtClean="0">
                <a:latin typeface="Arial" panose="020B0604020202020204" pitchFamily="34" charset="0"/>
                <a:cs typeface="Arial" panose="020B0604020202020204" pitchFamily="34" charset="0"/>
              </a:rPr>
              <a:t>Z</a:t>
            </a:r>
            <a:r>
              <a:rPr altLang="zh-CN" dirty="0" sz="2400" kumimoji="1" lang="en-US" smtClean="0">
                <a:latin typeface="Arial" panose="020B0604020202020204" pitchFamily="34" charset="0"/>
                <a:cs typeface="Arial" panose="020B0604020202020204" pitchFamily="34" charset="0"/>
              </a:rPr>
              <a:t> &gt; </a:t>
            </a:r>
            <a:r>
              <a:rPr altLang="zh-CN" dirty="0" sz="2400" i="1" kumimoji="1" lang="en-US" smtClean="0">
                <a:latin typeface="Arial" panose="020B0604020202020204" pitchFamily="34" charset="0"/>
                <a:cs typeface="Arial" panose="020B0604020202020204" pitchFamily="34" charset="0"/>
              </a:rPr>
              <a:t>U</a:t>
            </a:r>
            <a:r>
              <a:rPr altLang="zh-CN" baseline="-25000" dirty="0" sz="2400" kumimoji="1" lang="en-US" smtClean="0">
                <a:latin typeface="Arial" panose="020B0604020202020204" pitchFamily="34" charset="0"/>
                <a:cs typeface="Arial" panose="020B0604020202020204" pitchFamily="34" charset="0"/>
              </a:rPr>
              <a:t>ON </a:t>
            </a:r>
            <a:r>
              <a:rPr altLang="zh-CN" dirty="0" sz="2400" kumimoji="1" lang="en-US" smtClean="0">
                <a:latin typeface="Arial" panose="020B0604020202020204" pitchFamily="34" charset="0"/>
                <a:cs typeface="Arial" panose="020B0604020202020204" pitchFamily="34" charset="0"/>
              </a:rPr>
              <a:t>and </a:t>
            </a:r>
            <a:r>
              <a:rPr altLang="zh-CN" dirty="0" sz="2400" i="1" kumimoji="1" lang="en-US" err="1" smtClean="0">
                <a:latin typeface="Arial" panose="020B0604020202020204" pitchFamily="34" charset="0"/>
                <a:cs typeface="Arial" panose="020B0604020202020204" pitchFamily="34" charset="0"/>
              </a:rPr>
              <a:t>r</a:t>
            </a:r>
            <a:r>
              <a:rPr altLang="zh-CN" baseline="-25000" dirty="0" sz="2400" kumimoji="1" lang="en-US" err="1" smtClean="0">
                <a:latin typeface="Arial" panose="020B0604020202020204" pitchFamily="34" charset="0"/>
                <a:cs typeface="Arial" panose="020B0604020202020204" pitchFamily="34" charset="0"/>
              </a:rPr>
              <a:t>Z</a:t>
            </a:r>
            <a:r>
              <a:rPr altLang="zh-CN" dirty="0" sz="2400" kumimoji="1" lang="en-US" smtClean="0">
                <a:latin typeface="Arial" panose="020B0604020202020204" pitchFamily="34" charset="0"/>
                <a:cs typeface="Arial" panose="020B0604020202020204" pitchFamily="34" charset="0"/>
              </a:rPr>
              <a:t> &lt; </a:t>
            </a:r>
            <a:r>
              <a:rPr altLang="zh-CN" dirty="0" sz="2400" i="1" kumimoji="1" lang="en-US" err="1" smtClean="0">
                <a:latin typeface="Arial" panose="020B0604020202020204" pitchFamily="34" charset="0"/>
                <a:cs typeface="Arial" panose="020B0604020202020204" pitchFamily="34" charset="0"/>
              </a:rPr>
              <a:t>r</a:t>
            </a:r>
            <a:r>
              <a:rPr altLang="zh-CN" baseline="-25000" dirty="0" sz="2400" kumimoji="1" lang="en-US" err="1" smtClean="0">
                <a:latin typeface="Arial" panose="020B0604020202020204" pitchFamily="34" charset="0"/>
                <a:cs typeface="Arial" panose="020B0604020202020204" pitchFamily="34" charset="0"/>
              </a:rPr>
              <a:t>D</a:t>
            </a:r>
            <a:r>
              <a:rPr altLang="zh-CN" baseline="-25000" dirty="0" sz="2400" kumimoji="1" lang="en-US" smtClean="0">
                <a:latin typeface="Arial" panose="020B0604020202020204" pitchFamily="34" charset="0"/>
                <a:cs typeface="Arial" panose="020B0604020202020204" pitchFamily="34" charset="0"/>
              </a:rPr>
              <a:t> </a:t>
            </a:r>
            <a:endParaRPr altLang="en-US" baseline="-25000" dirty="0" sz="3200" kumimoji="1" lang="zh-CN" smtClean="0">
              <a:latin typeface="Arial" panose="020B0604020202020204" pitchFamily="34" charset="0"/>
              <a:cs typeface="Arial" panose="020B0604020202020204" pitchFamily="34" charset="0"/>
            </a:endParaRPr>
          </a:p>
        </p:txBody>
      </p:sp>
      <p:sp>
        <p:nvSpPr>
          <p:cNvPr id="1049199" name="Rectangle 3"/>
          <p:cNvSpPr>
            <a:spLocks noChangeArrowheads="1"/>
          </p:cNvSpPr>
          <p:nvPr/>
        </p:nvSpPr>
        <p:spPr bwMode="auto">
          <a:xfrm>
            <a:off x="1214257" y="2308437"/>
            <a:ext cx="2288713" cy="535939"/>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i="1" kumimoji="1" lang="en-US" smtClean="0">
                <a:latin typeface="Arial" panose="020B0604020202020204" pitchFamily="34" charset="0"/>
                <a:cs typeface="Arial" panose="020B0604020202020204" pitchFamily="34" charset="0"/>
              </a:rPr>
              <a:t>U</a:t>
            </a:r>
            <a:r>
              <a:rPr altLang="zh-CN" baseline="-25000" dirty="0" sz="2400" kumimoji="1" lang="en-US" smtClean="0">
                <a:latin typeface="Arial" panose="020B0604020202020204" pitchFamily="34" charset="0"/>
                <a:cs typeface="Arial" panose="020B0604020202020204" pitchFamily="34" charset="0"/>
              </a:rPr>
              <a:t>E2</a:t>
            </a:r>
            <a:r>
              <a:rPr altLang="zh-CN" dirty="0" sz="2400" kumimoji="1" lang="en-US" smtClean="0">
                <a:latin typeface="Arial" panose="020B0604020202020204" pitchFamily="34" charset="0"/>
                <a:cs typeface="Arial" panose="020B0604020202020204" pitchFamily="34" charset="0"/>
              </a:rPr>
              <a:t>=</a:t>
            </a:r>
            <a:r>
              <a:rPr altLang="zh-CN" dirty="0" sz="2400" i="1" kumimoji="1" lang="en-US" smtClean="0">
                <a:latin typeface="Arial" panose="020B0604020202020204" pitchFamily="34" charset="0"/>
                <a:cs typeface="Arial" panose="020B0604020202020204" pitchFamily="34" charset="0"/>
              </a:rPr>
              <a:t>U</a:t>
            </a:r>
            <a:r>
              <a:rPr altLang="zh-CN" baseline="-25000" dirty="0" sz="2400" kumimoji="1" lang="en-US" smtClean="0">
                <a:latin typeface="Arial" panose="020B0604020202020204" pitchFamily="34" charset="0"/>
                <a:cs typeface="Arial" panose="020B0604020202020204" pitchFamily="34" charset="0"/>
              </a:rPr>
              <a:t>ON</a:t>
            </a:r>
            <a:r>
              <a:rPr altLang="zh-CN" dirty="0" sz="2400" kumimoji="1" lang="en-US" smtClean="0">
                <a:latin typeface="Arial" panose="020B0604020202020204" pitchFamily="34" charset="0"/>
                <a:cs typeface="Arial" panose="020B0604020202020204" pitchFamily="34" charset="0"/>
              </a:rPr>
              <a:t>+</a:t>
            </a:r>
            <a:r>
              <a:rPr altLang="zh-CN" dirty="0" sz="2400" i="1" kumimoji="1" lang="en-US" smtClean="0">
                <a:latin typeface="Arial" panose="020B0604020202020204" pitchFamily="34" charset="0"/>
                <a:cs typeface="Arial" panose="020B0604020202020204" pitchFamily="34" charset="0"/>
              </a:rPr>
              <a:t>I</a:t>
            </a:r>
            <a:r>
              <a:rPr altLang="zh-CN" baseline="-25000" dirty="0" sz="2400" kumimoji="1" lang="en-US" smtClean="0">
                <a:latin typeface="Arial" panose="020B0604020202020204" pitchFamily="34" charset="0"/>
                <a:cs typeface="Arial" panose="020B0604020202020204" pitchFamily="34" charset="0"/>
              </a:rPr>
              <a:t>E2</a:t>
            </a:r>
            <a:r>
              <a:rPr altLang="zh-CN" dirty="0" sz="2400" i="1" kumimoji="1" lang="en-US" smtClean="0">
                <a:latin typeface="Arial" panose="020B0604020202020204" pitchFamily="34" charset="0"/>
                <a:cs typeface="Arial" panose="020B0604020202020204" pitchFamily="34" charset="0"/>
              </a:rPr>
              <a:t>r</a:t>
            </a:r>
            <a:r>
              <a:rPr altLang="zh-CN" baseline="-25000" dirty="0" sz="2400" kumimoji="1" lang="en-US" smtClean="0">
                <a:latin typeface="Arial" panose="020B0604020202020204" pitchFamily="34" charset="0"/>
                <a:cs typeface="Arial" panose="020B0604020202020204" pitchFamily="34" charset="0"/>
              </a:rPr>
              <a:t>D</a:t>
            </a:r>
            <a:endParaRPr altLang="en-US" baseline="-25000" dirty="0" sz="2400" kumimoji="1" lang="zh-CN">
              <a:latin typeface="Arial" panose="020B0604020202020204" pitchFamily="34" charset="0"/>
              <a:cs typeface="Arial" panose="020B0604020202020204" pitchFamily="34" charset="0"/>
            </a:endParaRPr>
          </a:p>
        </p:txBody>
      </p:sp>
      <p:sp>
        <p:nvSpPr>
          <p:cNvPr id="1049200" name="矩形 4"/>
          <p:cNvSpPr/>
          <p:nvPr/>
        </p:nvSpPr>
        <p:spPr>
          <a:xfrm>
            <a:off x="758414" y="1777288"/>
            <a:ext cx="3598433" cy="472440"/>
          </a:xfrm>
          <a:prstGeom prst="rect"/>
        </p:spPr>
        <p:txBody>
          <a:bodyPr wrap="square">
            <a:spAutoFit/>
          </a:bodyPr>
          <a:p>
            <a:pPr fontAlgn="base">
              <a:spcBef>
                <a:spcPct val="0"/>
              </a:spcBef>
              <a:spcAft>
                <a:spcPct val="0"/>
              </a:spcAft>
            </a:pPr>
            <a:r>
              <a:rPr altLang="zh-CN" dirty="0" sz="2000" kumimoji="1" lang="en-US" smtClean="0">
                <a:latin typeface="Arial" panose="020B0604020202020204" pitchFamily="34" charset="0"/>
                <a:cs typeface="Arial" panose="020B0604020202020204" pitchFamily="34" charset="0"/>
              </a:rPr>
              <a:t>Use PN diode to replace </a:t>
            </a:r>
            <a:r>
              <a:rPr altLang="zh-CN" dirty="0" sz="2000" i="1" kumimoji="1" lang="en-US" smtClean="0">
                <a:latin typeface="Arial" panose="020B0604020202020204" pitchFamily="34" charset="0"/>
                <a:cs typeface="Arial" panose="020B0604020202020204" pitchFamily="34" charset="0"/>
              </a:rPr>
              <a:t>R</a:t>
            </a:r>
            <a:r>
              <a:rPr altLang="zh-CN" baseline="-25000" dirty="0" sz="2000" kumimoji="1" lang="en-US" smtClean="0">
                <a:latin typeface="Arial" panose="020B0604020202020204" pitchFamily="34" charset="0"/>
                <a:cs typeface="Arial" panose="020B0604020202020204" pitchFamily="34" charset="0"/>
              </a:rPr>
              <a:t>E</a:t>
            </a:r>
            <a:r>
              <a:rPr altLang="zh-CN" dirty="0" sz="2000" kumimoji="1" lang="en-US" smtClean="0">
                <a:latin typeface="Arial" panose="020B0604020202020204" pitchFamily="34" charset="0"/>
                <a:cs typeface="Arial" panose="020B0604020202020204" pitchFamily="34" charset="0"/>
              </a:rPr>
              <a:t> </a:t>
            </a:r>
            <a:endParaRPr altLang="en-US" baseline="-25000" dirty="0" sz="2800" kumimoji="1" lang="zh-CN">
              <a:latin typeface="Arial" panose="020B0604020202020204" pitchFamily="34" charset="0"/>
              <a:cs typeface="Arial" panose="020B0604020202020204" pitchFamily="34" charset="0"/>
            </a:endParaRPr>
          </a:p>
        </p:txBody>
      </p:sp>
      <p:grpSp>
        <p:nvGrpSpPr>
          <p:cNvPr id="99" name="组合 27"/>
          <p:cNvGrpSpPr/>
          <p:nvPr/>
        </p:nvGrpSpPr>
        <p:grpSpPr>
          <a:xfrm>
            <a:off x="7598675" y="3774667"/>
            <a:ext cx="236669" cy="623673"/>
            <a:chOff x="1656678" y="3604082"/>
            <a:chExt cx="236669" cy="623673"/>
          </a:xfrm>
        </p:grpSpPr>
        <p:sp>
          <p:nvSpPr>
            <p:cNvPr id="1049201" name="等腰三角形 5"/>
            <p:cNvSpPr/>
            <p:nvPr/>
          </p:nvSpPr>
          <p:spPr>
            <a:xfrm flipV="1">
              <a:off x="1656678" y="3804137"/>
              <a:ext cx="236668" cy="204024"/>
            </a:xfrm>
            <a:prstGeom prst="triangle"/>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64" name="直接连接符 8"/>
            <p:cNvCxnSpPr>
              <a:cxnSpLocks/>
            </p:cNvCxnSpPr>
            <p:nvPr/>
          </p:nvCxnSpPr>
          <p:spPr>
            <a:xfrm>
              <a:off x="1775012" y="3604082"/>
              <a:ext cx="0" cy="623673"/>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45765" name="直接连接符 26"/>
            <p:cNvCxnSpPr>
              <a:cxnSpLocks/>
            </p:cNvCxnSpPr>
            <p:nvPr/>
          </p:nvCxnSpPr>
          <p:spPr>
            <a:xfrm flipH="1">
              <a:off x="1656678" y="3997402"/>
              <a:ext cx="236669" cy="0"/>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49202" name="矩形 31"/>
          <p:cNvSpPr/>
          <p:nvPr/>
        </p:nvSpPr>
        <p:spPr>
          <a:xfrm>
            <a:off x="441064" y="1193543"/>
            <a:ext cx="3835101" cy="535939"/>
          </a:xfrm>
          <a:prstGeom prst="rec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1) If we need U</a:t>
            </a:r>
            <a:r>
              <a:rPr altLang="zh-CN" baseline="-25000" b="1" dirty="0" sz="2400" kumimoji="1" lang="en-US" smtClean="0">
                <a:latin typeface="Arial" panose="020B0604020202020204" pitchFamily="34" charset="0"/>
                <a:cs typeface="Arial" panose="020B0604020202020204" pitchFamily="34" charset="0"/>
              </a:rPr>
              <a:t>CEQ1</a:t>
            </a:r>
            <a:r>
              <a:rPr altLang="zh-CN" b="1" dirty="0" sz="2400" kumimoji="1" lang="en-US" smtClean="0">
                <a:latin typeface="Arial" panose="020B0604020202020204" pitchFamily="34" charset="0"/>
                <a:cs typeface="Arial" panose="020B0604020202020204" pitchFamily="34" charset="0"/>
              </a:rPr>
              <a:t>&lt;2 V</a:t>
            </a:r>
            <a:endParaRPr altLang="en-US" baseline="-25000" dirty="0" sz="3200" kumimoji="1" lang="zh-CN">
              <a:latin typeface="Arial" panose="020B0604020202020204" pitchFamily="34" charset="0"/>
              <a:cs typeface="Arial" panose="020B0604020202020204" pitchFamily="34" charset="0"/>
            </a:endParaRPr>
          </a:p>
        </p:txBody>
      </p:sp>
      <p:sp>
        <p:nvSpPr>
          <p:cNvPr id="1049203" name="矩形 32"/>
          <p:cNvSpPr/>
          <p:nvPr/>
        </p:nvSpPr>
        <p:spPr>
          <a:xfrm>
            <a:off x="441063" y="3006560"/>
            <a:ext cx="4470817" cy="535939"/>
          </a:xfrm>
          <a:prstGeom prst="rect"/>
        </p:spPr>
        <p:txBody>
          <a:bodyPr wrap="square">
            <a:spAutoFit/>
          </a:bodyPr>
          <a:p>
            <a:pP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2) If we need high U</a:t>
            </a:r>
            <a:r>
              <a:rPr altLang="zh-CN" baseline="-25000" b="1" dirty="0" sz="2400" kumimoji="1" lang="en-US" smtClean="0">
                <a:latin typeface="Arial" panose="020B0604020202020204" pitchFamily="34" charset="0"/>
                <a:cs typeface="Arial" panose="020B0604020202020204" pitchFamily="34" charset="0"/>
              </a:rPr>
              <a:t>CEQ1</a:t>
            </a:r>
            <a:r>
              <a:rPr altLang="zh-CN" b="1" dirty="0" sz="2400" kumimoji="1" lang="en-US" smtClean="0">
                <a:latin typeface="Arial" panose="020B0604020202020204" pitchFamily="34" charset="0"/>
                <a:cs typeface="Arial" panose="020B0604020202020204" pitchFamily="34" charset="0"/>
              </a:rPr>
              <a:t>&gt;2 V</a:t>
            </a:r>
            <a:endParaRPr altLang="en-US" baseline="-25000" dirty="0" sz="3200" kumimoji="1" lang="zh-CN">
              <a:latin typeface="Arial" panose="020B0604020202020204" pitchFamily="34" charset="0"/>
              <a:cs typeface="Arial" panose="020B0604020202020204" pitchFamily="34" charset="0"/>
            </a:endParaRPr>
          </a:p>
        </p:txBody>
      </p:sp>
      <p:sp>
        <p:nvSpPr>
          <p:cNvPr id="1049204" name="矩形 33"/>
          <p:cNvSpPr/>
          <p:nvPr/>
        </p:nvSpPr>
        <p:spPr>
          <a:xfrm>
            <a:off x="698816" y="3644002"/>
            <a:ext cx="3598433" cy="777240"/>
          </a:xfrm>
          <a:prstGeom prst="rect"/>
        </p:spPr>
        <p:txBody>
          <a:bodyPr wrap="square">
            <a:spAutoFit/>
          </a:bodyPr>
          <a:p>
            <a:pPr algn="ctr" fontAlgn="base">
              <a:spcBef>
                <a:spcPct val="0"/>
              </a:spcBef>
              <a:spcAft>
                <a:spcPct val="0"/>
              </a:spcAft>
            </a:pPr>
            <a:r>
              <a:rPr altLang="zh-CN" dirty="0" sz="2000" kumimoji="1" lang="en-US" smtClean="0">
                <a:latin typeface="Arial" panose="020B0604020202020204" pitchFamily="34" charset="0"/>
                <a:cs typeface="Arial" panose="020B0604020202020204" pitchFamily="34" charset="0"/>
              </a:rPr>
              <a:t>Use voltage regulator diode to replace </a:t>
            </a:r>
            <a:r>
              <a:rPr altLang="zh-CN" dirty="0" sz="2000" i="1" kumimoji="1" lang="en-US" smtClean="0">
                <a:latin typeface="Arial" panose="020B0604020202020204" pitchFamily="34" charset="0"/>
                <a:cs typeface="Arial" panose="020B0604020202020204" pitchFamily="34" charset="0"/>
              </a:rPr>
              <a:t>R</a:t>
            </a:r>
            <a:r>
              <a:rPr altLang="zh-CN" baseline="-25000" dirty="0" sz="2000" kumimoji="1" lang="en-US" smtClean="0">
                <a:latin typeface="Arial" panose="020B0604020202020204" pitchFamily="34" charset="0"/>
                <a:cs typeface="Arial" panose="020B0604020202020204" pitchFamily="34" charset="0"/>
              </a:rPr>
              <a:t>E</a:t>
            </a:r>
            <a:r>
              <a:rPr altLang="zh-CN" dirty="0" sz="2000" kumimoji="1" lang="en-US" smtClean="0">
                <a:latin typeface="Arial" panose="020B0604020202020204" pitchFamily="34" charset="0"/>
                <a:cs typeface="Arial" panose="020B0604020202020204" pitchFamily="34" charset="0"/>
              </a:rPr>
              <a:t> </a:t>
            </a:r>
            <a:endParaRPr altLang="en-US" baseline="-25000" dirty="0" sz="2800" kumimoji="1" lang="zh-CN">
              <a:latin typeface="Arial" panose="020B0604020202020204" pitchFamily="34" charset="0"/>
              <a:cs typeface="Arial" panose="020B0604020202020204" pitchFamily="34" charset="0"/>
            </a:endParaRPr>
          </a:p>
        </p:txBody>
      </p:sp>
      <p:sp>
        <p:nvSpPr>
          <p:cNvPr id="1049205" name="Rectangle 3"/>
          <p:cNvSpPr>
            <a:spLocks noChangeArrowheads="1"/>
          </p:cNvSpPr>
          <p:nvPr/>
        </p:nvSpPr>
        <p:spPr bwMode="auto">
          <a:xfrm>
            <a:off x="1214257" y="4489206"/>
            <a:ext cx="2288713" cy="535939"/>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400" i="1" kumimoji="1" lang="en-US" smtClean="0">
                <a:latin typeface="Arial" panose="020B0604020202020204" pitchFamily="34" charset="0"/>
                <a:cs typeface="Arial" panose="020B0604020202020204" pitchFamily="34" charset="0"/>
              </a:rPr>
              <a:t>U</a:t>
            </a:r>
            <a:r>
              <a:rPr altLang="zh-CN" baseline="-25000" dirty="0" sz="2400" kumimoji="1" lang="en-US" smtClean="0">
                <a:latin typeface="Arial" panose="020B0604020202020204" pitchFamily="34" charset="0"/>
                <a:cs typeface="Arial" panose="020B0604020202020204" pitchFamily="34" charset="0"/>
              </a:rPr>
              <a:t>E2</a:t>
            </a:r>
            <a:r>
              <a:rPr altLang="zh-CN" dirty="0" sz="2400" kumimoji="1" lang="en-US" smtClean="0">
                <a:latin typeface="Arial" panose="020B0604020202020204" pitchFamily="34" charset="0"/>
                <a:cs typeface="Arial" panose="020B0604020202020204" pitchFamily="34" charset="0"/>
              </a:rPr>
              <a:t>=</a:t>
            </a:r>
            <a:r>
              <a:rPr altLang="zh-CN" dirty="0" sz="2400" i="1" kumimoji="1" lang="en-US" smtClean="0">
                <a:latin typeface="Arial" panose="020B0604020202020204" pitchFamily="34" charset="0"/>
                <a:cs typeface="Arial" panose="020B0604020202020204" pitchFamily="34" charset="0"/>
              </a:rPr>
              <a:t>U</a:t>
            </a:r>
            <a:r>
              <a:rPr altLang="zh-CN" baseline="-25000" dirty="0" sz="2400" kumimoji="1" lang="en-US" smtClean="0">
                <a:latin typeface="Arial" panose="020B0604020202020204" pitchFamily="34" charset="0"/>
                <a:cs typeface="Arial" panose="020B0604020202020204" pitchFamily="34" charset="0"/>
              </a:rPr>
              <a:t>Z</a:t>
            </a:r>
            <a:r>
              <a:rPr altLang="zh-CN" dirty="0" sz="2400" kumimoji="1" lang="en-US" smtClean="0">
                <a:latin typeface="Arial" panose="020B0604020202020204" pitchFamily="34" charset="0"/>
                <a:cs typeface="Arial" panose="020B0604020202020204" pitchFamily="34" charset="0"/>
              </a:rPr>
              <a:t>+</a:t>
            </a:r>
            <a:r>
              <a:rPr altLang="zh-CN" dirty="0" sz="2400" i="1" kumimoji="1" lang="en-US" smtClean="0">
                <a:latin typeface="Arial" panose="020B0604020202020204" pitchFamily="34" charset="0"/>
                <a:cs typeface="Arial" panose="020B0604020202020204" pitchFamily="34" charset="0"/>
              </a:rPr>
              <a:t>I</a:t>
            </a:r>
            <a:r>
              <a:rPr altLang="zh-CN" baseline="-25000" dirty="0" sz="2400" kumimoji="1" lang="en-US" smtClean="0">
                <a:latin typeface="Arial" panose="020B0604020202020204" pitchFamily="34" charset="0"/>
                <a:cs typeface="Arial" panose="020B0604020202020204" pitchFamily="34" charset="0"/>
              </a:rPr>
              <a:t>E2</a:t>
            </a:r>
            <a:r>
              <a:rPr altLang="zh-CN" dirty="0" sz="2400" i="1" kumimoji="1" lang="en-US" smtClean="0">
                <a:latin typeface="Arial" panose="020B0604020202020204" pitchFamily="34" charset="0"/>
                <a:cs typeface="Arial" panose="020B0604020202020204" pitchFamily="34" charset="0"/>
              </a:rPr>
              <a:t>r</a:t>
            </a:r>
            <a:r>
              <a:rPr altLang="zh-CN" baseline="-25000" dirty="0" sz="2400" kumimoji="1" lang="en-US" smtClean="0">
                <a:latin typeface="Arial" panose="020B0604020202020204" pitchFamily="34" charset="0"/>
                <a:cs typeface="Arial" panose="020B0604020202020204" pitchFamily="34" charset="0"/>
              </a:rPr>
              <a:t>Z</a:t>
            </a:r>
            <a:endParaRPr altLang="en-US" baseline="-25000" dirty="0" sz="2400" kumimoji="1" lang="zh-CN">
              <a:latin typeface="Arial" panose="020B0604020202020204" pitchFamily="34" charset="0"/>
              <a:cs typeface="Arial" panose="020B0604020202020204" pitchFamily="34" charset="0"/>
            </a:endParaRPr>
          </a:p>
        </p:txBody>
      </p:sp>
      <p:grpSp>
        <p:nvGrpSpPr>
          <p:cNvPr id="100" name="组合 29"/>
          <p:cNvGrpSpPr/>
          <p:nvPr/>
        </p:nvGrpSpPr>
        <p:grpSpPr>
          <a:xfrm>
            <a:off x="7983557" y="3798220"/>
            <a:ext cx="360405" cy="623673"/>
            <a:chOff x="7999694" y="3480255"/>
            <a:chExt cx="360405" cy="623673"/>
          </a:xfrm>
        </p:grpSpPr>
        <p:grpSp>
          <p:nvGrpSpPr>
            <p:cNvPr id="101" name="组合 28"/>
            <p:cNvGrpSpPr/>
            <p:nvPr/>
          </p:nvGrpSpPr>
          <p:grpSpPr>
            <a:xfrm>
              <a:off x="7999694" y="3617349"/>
              <a:ext cx="360405" cy="282580"/>
              <a:chOff x="4932357" y="1892598"/>
              <a:chExt cx="617538" cy="484188"/>
            </a:xfrm>
          </p:grpSpPr>
          <p:sp>
            <p:nvSpPr>
              <p:cNvPr id="1049206" name="Line 19"/>
              <p:cNvSpPr>
                <a:spLocks noChangeShapeType="1"/>
              </p:cNvSpPr>
              <p:nvPr/>
            </p:nvSpPr>
            <p:spPr bwMode="auto">
              <a:xfrm>
                <a:off x="4932357" y="1906886"/>
                <a:ext cx="617538" cy="0"/>
              </a:xfrm>
              <a:prstGeom prst="line"/>
              <a:noFill/>
              <a:ln w="28575">
                <a:solidFill>
                  <a:srgbClr val="C00000"/>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207" name="Line 20"/>
              <p:cNvSpPr>
                <a:spLocks noChangeShapeType="1"/>
              </p:cNvSpPr>
              <p:nvPr/>
            </p:nvSpPr>
            <p:spPr bwMode="auto">
              <a:xfrm>
                <a:off x="5530844" y="1892598"/>
                <a:ext cx="0" cy="163513"/>
              </a:xfrm>
              <a:prstGeom prst="line"/>
              <a:noFill/>
              <a:ln w="28575">
                <a:solidFill>
                  <a:srgbClr val="C00000"/>
                </a:solidFill>
                <a:round/>
                <a:headEnd/>
                <a:tailEnd/>
              </a:ln>
              <a:effectLst/>
            </p:spPr>
            <p:txBody>
              <a:bodyPr/>
              <a:p>
                <a:pPr algn="ctr" fontAlgn="base">
                  <a:spcBef>
                    <a:spcPct val="0"/>
                  </a:spcBef>
                  <a:spcAft>
                    <a:spcPct val="0"/>
                  </a:spcAft>
                </a:pPr>
                <a:endParaRPr altLang="en-US" b="1" sz="2400" kumimoji="1" lang="zh-CN">
                  <a:ea typeface="楷体_GB2312" pitchFamily="49" charset="-122"/>
                </a:endParaRPr>
              </a:p>
            </p:txBody>
          </p:sp>
          <p:sp>
            <p:nvSpPr>
              <p:cNvPr id="1049208" name="AutoShape 32"/>
              <p:cNvSpPr>
                <a:spLocks noChangeArrowheads="1"/>
              </p:cNvSpPr>
              <p:nvPr/>
            </p:nvSpPr>
            <p:spPr bwMode="auto">
              <a:xfrm>
                <a:off x="4984744" y="1919586"/>
                <a:ext cx="504825" cy="457200"/>
              </a:xfrm>
              <a:prstGeom prst="triangle">
                <a:avLst>
                  <a:gd name="adj" fmla="val 50000"/>
                </a:avLst>
              </a:prstGeom>
              <a:noFill/>
              <a:ln w="28575">
                <a:solidFill>
                  <a:srgbClr val="C00000"/>
                </a:solidFill>
                <a:miter lim="800000"/>
                <a:headEnd/>
                <a:tailEnd/>
              </a:ln>
              <a:effectLst/>
            </p:spPr>
            <p:txBody>
              <a:bodyPr anchor="ctr" wrap="none"/>
              <a:p>
                <a:pPr algn="ctr" fontAlgn="base">
                  <a:spcBef>
                    <a:spcPct val="0"/>
                  </a:spcBef>
                  <a:spcAft>
                    <a:spcPct val="0"/>
                  </a:spcAft>
                </a:pPr>
                <a:endParaRPr altLang="en-US" b="1" sz="2400" kumimoji="1" lang="zh-CN">
                  <a:ea typeface="楷体_GB2312" pitchFamily="49" charset="-122"/>
                </a:endParaRPr>
              </a:p>
            </p:txBody>
          </p:sp>
        </p:grpSp>
        <p:cxnSp>
          <p:nvCxnSpPr>
            <p:cNvPr id="3145766" name="直接连接符 39"/>
            <p:cNvCxnSpPr>
              <a:cxnSpLocks/>
            </p:cNvCxnSpPr>
            <p:nvPr/>
          </p:nvCxnSpPr>
          <p:spPr>
            <a:xfrm>
              <a:off x="8183150" y="3480255"/>
              <a:ext cx="0" cy="623673"/>
            </a:xfrm>
            <a:prstGeom prst="line"/>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00"/>
                                        </p:tgtEl>
                                        <p:attrNameLst>
                                          <p:attrName>style.visibility</p:attrName>
                                        </p:attrNameLst>
                                      </p:cBhvr>
                                      <p:to>
                                        <p:strVal val="visible"/>
                                      </p:to>
                                    </p:set>
                                    <p:animEffect transition="in" filter="wipe(down)">
                                      <p:cBhvr>
                                        <p:cTn dur="500" id="7"/>
                                        <p:tgtEl>
                                          <p:spTgt spid="1049200"/>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199"/>
                                        </p:tgtEl>
                                        <p:attrNameLst>
                                          <p:attrName>style.visibility</p:attrName>
                                        </p:attrNameLst>
                                      </p:cBhvr>
                                      <p:to>
                                        <p:strVal val="visible"/>
                                      </p:to>
                                    </p:set>
                                    <p:animEffect transition="in" filter="wipe(down)">
                                      <p:cBhvr>
                                        <p:cTn dur="500" id="12"/>
                                        <p:tgtEl>
                                          <p:spTgt spid="1049199"/>
                                        </p:tgtEl>
                                      </p:cBhvr>
                                    </p:animEffect>
                                  </p:childTnLst>
                                </p:cTn>
                              </p:par>
                            </p:childTnLst>
                          </p:cTn>
                        </p:par>
                      </p:childTnLst>
                    </p:cTn>
                  </p:par>
                  <p:par>
                    <p:cTn fill="hold" id="13">
                      <p:stCondLst>
                        <p:cond delay="indefinite"/>
                      </p:stCondLst>
                      <p:childTnLst>
                        <p:par>
                          <p:cTn fill="hold" id="14">
                            <p:stCondLst>
                              <p:cond delay="0"/>
                            </p:stCondLst>
                            <p:childTnLst>
                              <p:par>
                                <p:cTn fill="hold" id="15" nodeType="clickEffect" presetClass="entr" presetID="22" presetSubtype="4">
                                  <p:stCondLst>
                                    <p:cond delay="0"/>
                                  </p:stCondLst>
                                  <p:childTnLst>
                                    <p:set>
                                      <p:cBhvr>
                                        <p:cTn dur="1" fill="hold" id="16">
                                          <p:stCondLst>
                                            <p:cond delay="0"/>
                                          </p:stCondLst>
                                        </p:cTn>
                                        <p:tgtEl>
                                          <p:spTgt spid="100"/>
                                        </p:tgtEl>
                                        <p:attrNameLst>
                                          <p:attrName>style.visibility</p:attrName>
                                        </p:attrNameLst>
                                      </p:cBhvr>
                                      <p:to>
                                        <p:strVal val="visible"/>
                                      </p:to>
                                    </p:set>
                                    <p:animEffect transition="in" filter="wipe(down)">
                                      <p:cBhvr>
                                        <p:cTn dur="500" id="17"/>
                                        <p:tgtEl>
                                          <p:spTgt spid="100"/>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204"/>
                                        </p:tgtEl>
                                        <p:attrNameLst>
                                          <p:attrName>style.visibility</p:attrName>
                                        </p:attrNameLst>
                                      </p:cBhvr>
                                      <p:to>
                                        <p:strVal val="visible"/>
                                      </p:to>
                                    </p:set>
                                    <p:animEffect transition="in" filter="wipe(down)">
                                      <p:cBhvr>
                                        <p:cTn dur="500" id="22"/>
                                        <p:tgtEl>
                                          <p:spTgt spid="1049204"/>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205"/>
                                        </p:tgtEl>
                                        <p:attrNameLst>
                                          <p:attrName>style.visibility</p:attrName>
                                        </p:attrNameLst>
                                      </p:cBhvr>
                                      <p:to>
                                        <p:strVal val="visible"/>
                                      </p:to>
                                    </p:set>
                                    <p:animEffect transition="in" filter="wipe(down)">
                                      <p:cBhvr>
                                        <p:cTn dur="500" id="27"/>
                                        <p:tgtEl>
                                          <p:spTgt spid="1049205"/>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2" presetSubtype="4">
                                  <p:stCondLst>
                                    <p:cond delay="0"/>
                                  </p:stCondLst>
                                  <p:childTnLst>
                                    <p:set>
                                      <p:cBhvr>
                                        <p:cTn dur="1" fill="hold" id="31">
                                          <p:stCondLst>
                                            <p:cond delay="0"/>
                                          </p:stCondLst>
                                        </p:cTn>
                                        <p:tgtEl>
                                          <p:spTgt spid="1049198"/>
                                        </p:tgtEl>
                                        <p:attrNameLst>
                                          <p:attrName>style.visibility</p:attrName>
                                        </p:attrNameLst>
                                      </p:cBhvr>
                                      <p:to>
                                        <p:strVal val="visible"/>
                                      </p:to>
                                    </p:set>
                                    <p:animEffect transition="in" filter="wipe(down)">
                                      <p:cBhvr>
                                        <p:cTn dur="500" id="32"/>
                                        <p:tgtEl>
                                          <p:spTgt spid="1049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98" grpId="0"/>
      <p:bldP spid="1049199" grpId="0" animBg="1"/>
      <p:bldP spid="1049200" grpId="0"/>
      <p:bldP spid="1049204" grpId="0"/>
      <p:bldP spid="104920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921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13" name="Rectangle 3"/>
          <p:cNvSpPr>
            <a:spLocks noChangeArrowheads="1"/>
          </p:cNvSpPr>
          <p:nvPr/>
        </p:nvSpPr>
        <p:spPr bwMode="auto">
          <a:xfrm>
            <a:off x="311627" y="478063"/>
            <a:ext cx="4072114"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If there are multiple stages:</a:t>
            </a:r>
            <a:endParaRPr altLang="en-US" dirty="0" sz="3200" kumimoji="1" lang="zh-CN" smtClean="0">
              <a:latin typeface="Arial" panose="020B0604020202020204" pitchFamily="34" charset="0"/>
              <a:cs typeface="Arial" panose="020B0604020202020204" pitchFamily="34" charset="0"/>
            </a:endParaRPr>
          </a:p>
        </p:txBody>
      </p:sp>
      <p:sp>
        <p:nvSpPr>
          <p:cNvPr id="1049214" name="Text Box 5"/>
          <p:cNvSpPr txBox="1">
            <a:spLocks noChangeArrowheads="1"/>
          </p:cNvSpPr>
          <p:nvPr/>
        </p:nvSpPr>
        <p:spPr bwMode="auto">
          <a:xfrm>
            <a:off x="4931534" y="4439934"/>
            <a:ext cx="3581400" cy="1958340"/>
          </a:xfrm>
          <a:prstGeom prst="rect"/>
          <a:noFill/>
          <a:ln>
            <a:noFill/>
          </a:ln>
          <a:effectLst/>
        </p:spPr>
        <p:txBody>
          <a:bodyPr>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fontAlgn="base" hangingPunct="1">
              <a:lnSpc>
                <a:spcPct val="140000"/>
              </a:lnSpc>
              <a:spcBef>
                <a:spcPct val="0"/>
              </a:spcBef>
              <a:spcAft>
                <a:spcPct val="0"/>
              </a:spcAft>
            </a:pPr>
            <a:r>
              <a:rPr altLang="zh-CN" b="1" dirty="0" sz="2400" i="1" kumimoji="1" lang="zh-CN" smtClean="0">
                <a:latin typeface="Arial" panose="020B0604020202020204" pitchFamily="34" charset="0"/>
                <a:ea typeface="+mn-ea"/>
                <a:cs typeface="Arial" panose="020B0604020202020204" pitchFamily="34" charset="0"/>
              </a:rPr>
              <a:t>U</a:t>
            </a:r>
            <a:r>
              <a:rPr altLang="zh-CN" baseline="-25000" b="1" dirty="0" sz="2400" kumimoji="1" lang="zh-CN" smtClean="0">
                <a:latin typeface="Arial" panose="020B0604020202020204" pitchFamily="34" charset="0"/>
                <a:ea typeface="+mn-ea"/>
                <a:cs typeface="Arial" panose="020B0604020202020204" pitchFamily="34" charset="0"/>
              </a:rPr>
              <a:t>CQ1</a:t>
            </a:r>
            <a:r>
              <a:rPr altLang="zh-CN" b="1" dirty="0" sz="2400" i="1" kumimoji="1" lang="zh-CN" smtClean="0">
                <a:latin typeface="Arial" panose="020B0604020202020204" pitchFamily="34" charset="0"/>
                <a:ea typeface="+mn-ea"/>
                <a:cs typeface="Arial" panose="020B0604020202020204" pitchFamily="34" charset="0"/>
              </a:rPr>
              <a:t> </a:t>
            </a:r>
            <a:r>
              <a:rPr altLang="zh-CN" b="1" dirty="0" sz="2400" kumimoji="1" lang="en-US">
                <a:latin typeface="Arial" panose="020B0604020202020204" pitchFamily="34" charset="0"/>
                <a:cs typeface="Arial" panose="020B0604020202020204" pitchFamily="34" charset="0"/>
              </a:rPr>
              <a:t>(</a:t>
            </a:r>
            <a:r>
              <a:rPr altLang="zh-CN" b="1" dirty="0" sz="2400" i="1" kumimoji="1" lang="zh-CN">
                <a:latin typeface="Arial" panose="020B0604020202020204" pitchFamily="34" charset="0"/>
                <a:cs typeface="Arial" panose="020B0604020202020204" pitchFamily="34" charset="0"/>
              </a:rPr>
              <a:t>U</a:t>
            </a:r>
            <a:r>
              <a:rPr altLang="zh-CN" baseline="-25000" b="1" dirty="0" sz="2400" kumimoji="1" lang="zh-CN">
                <a:latin typeface="Arial" panose="020B0604020202020204" pitchFamily="34" charset="0"/>
                <a:cs typeface="Arial" panose="020B0604020202020204" pitchFamily="34" charset="0"/>
              </a:rPr>
              <a:t>BQ2</a:t>
            </a:r>
            <a:r>
              <a:rPr altLang="zh-CN" b="1" dirty="0" sz="2400" kumimoji="1" lang="zh-CN">
                <a:latin typeface="Arial" panose="020B0604020202020204" pitchFamily="34" charset="0"/>
                <a:cs typeface="Arial" panose="020B0604020202020204" pitchFamily="34" charset="0"/>
              </a:rPr>
              <a:t> </a:t>
            </a:r>
            <a:r>
              <a:rPr altLang="zh-CN" b="1" dirty="0" sz="2400" kumimoji="1" lang="en-US">
                <a:latin typeface="Arial" panose="020B0604020202020204" pitchFamily="34" charset="0"/>
                <a:cs typeface="Arial" panose="020B0604020202020204" pitchFamily="34" charset="0"/>
              </a:rPr>
              <a:t>) </a:t>
            </a:r>
            <a:r>
              <a:rPr altLang="zh-CN" b="1" dirty="0" sz="2400" kumimoji="1" lang="zh-CN" smtClean="0">
                <a:latin typeface="Arial" panose="020B0604020202020204" pitchFamily="34" charset="0"/>
                <a:ea typeface="+mn-ea"/>
                <a:cs typeface="Arial" panose="020B0604020202020204" pitchFamily="34" charset="0"/>
              </a:rPr>
              <a:t>＞</a:t>
            </a:r>
            <a:r>
              <a:rPr altLang="zh-CN" b="1" dirty="0" sz="2400" i="1" kumimoji="1" lang="zh-CN" smtClean="0">
                <a:latin typeface="Arial" panose="020B0604020202020204" pitchFamily="34" charset="0"/>
                <a:ea typeface="+mn-ea"/>
                <a:cs typeface="Arial" panose="020B0604020202020204" pitchFamily="34" charset="0"/>
              </a:rPr>
              <a:t> U</a:t>
            </a:r>
            <a:r>
              <a:rPr altLang="zh-CN" baseline="-25000" b="1" dirty="0" sz="2400" kumimoji="1" lang="zh-CN" smtClean="0">
                <a:latin typeface="Arial" panose="020B0604020202020204" pitchFamily="34" charset="0"/>
                <a:ea typeface="+mn-ea"/>
                <a:cs typeface="Arial" panose="020B0604020202020204" pitchFamily="34" charset="0"/>
              </a:rPr>
              <a:t>BQ1</a:t>
            </a:r>
            <a:endParaRPr altLang="zh-CN" b="1" dirty="0" sz="2400" kumimoji="1" lang="zh-CN" smtClean="0">
              <a:latin typeface="Arial" panose="020B0604020202020204" pitchFamily="34" charset="0"/>
              <a:ea typeface="+mn-ea"/>
              <a:cs typeface="Arial" panose="020B0604020202020204" pitchFamily="34" charset="0"/>
            </a:endParaRPr>
          </a:p>
          <a:p>
            <a:pPr eaLnBrk="1" fontAlgn="base" hangingPunct="1">
              <a:lnSpc>
                <a:spcPct val="140000"/>
              </a:lnSpc>
              <a:spcBef>
                <a:spcPct val="0"/>
              </a:spcBef>
              <a:spcAft>
                <a:spcPct val="0"/>
              </a:spcAft>
            </a:pPr>
            <a:r>
              <a:rPr altLang="zh-CN" b="1" dirty="0" sz="2400" i="1" kumimoji="1" lang="zh-CN" smtClean="0">
                <a:latin typeface="Arial" panose="020B0604020202020204" pitchFamily="34" charset="0"/>
                <a:ea typeface="+mn-ea"/>
                <a:cs typeface="Arial" panose="020B0604020202020204" pitchFamily="34" charset="0"/>
              </a:rPr>
              <a:t>U</a:t>
            </a:r>
            <a:r>
              <a:rPr altLang="zh-CN" baseline="-25000" b="1" dirty="0" sz="2400" kumimoji="1" lang="zh-CN" smtClean="0">
                <a:latin typeface="Arial" panose="020B0604020202020204" pitchFamily="34" charset="0"/>
                <a:ea typeface="+mn-ea"/>
                <a:cs typeface="Arial" panose="020B0604020202020204" pitchFamily="34" charset="0"/>
              </a:rPr>
              <a:t>CQ2 </a:t>
            </a:r>
            <a:r>
              <a:rPr altLang="zh-CN" b="1" dirty="0" sz="2400" kumimoji="1" lang="zh-CN" smtClean="0">
                <a:latin typeface="Arial" panose="020B0604020202020204" pitchFamily="34" charset="0"/>
                <a:ea typeface="+mn-ea"/>
                <a:cs typeface="Arial" panose="020B0604020202020204" pitchFamily="34" charset="0"/>
              </a:rPr>
              <a:t>＜</a:t>
            </a:r>
            <a:r>
              <a:rPr altLang="zh-CN" baseline="-25000" b="1" dirty="0" sz="2400" kumimoji="1" lang="zh-CN" smtClean="0">
                <a:latin typeface="Arial" panose="020B0604020202020204" pitchFamily="34" charset="0"/>
                <a:ea typeface="+mn-ea"/>
                <a:cs typeface="Arial" panose="020B0604020202020204" pitchFamily="34" charset="0"/>
              </a:rPr>
              <a:t> </a:t>
            </a:r>
            <a:r>
              <a:rPr altLang="zh-CN" b="1" dirty="0" sz="2400" i="1" kumimoji="1" lang="zh-CN" smtClean="0">
                <a:latin typeface="Arial" panose="020B0604020202020204" pitchFamily="34" charset="0"/>
                <a:ea typeface="+mn-ea"/>
                <a:cs typeface="Arial" panose="020B0604020202020204" pitchFamily="34" charset="0"/>
              </a:rPr>
              <a:t>U</a:t>
            </a:r>
            <a:r>
              <a:rPr altLang="zh-CN" baseline="-25000" b="1" dirty="0" sz="2400" kumimoji="1" lang="zh-CN" smtClean="0">
                <a:latin typeface="Arial" panose="020B0604020202020204" pitchFamily="34" charset="0"/>
                <a:ea typeface="+mn-ea"/>
                <a:cs typeface="Arial" panose="020B0604020202020204" pitchFamily="34" charset="0"/>
              </a:rPr>
              <a:t>CQ1</a:t>
            </a:r>
            <a:r>
              <a:rPr altLang="zh-CN" b="1" dirty="0" sz="2400" kumimoji="1" lang="zh-CN" smtClean="0">
                <a:latin typeface="Arial" panose="020B0604020202020204" pitchFamily="34" charset="0"/>
                <a:ea typeface="+mn-ea"/>
                <a:cs typeface="Arial" panose="020B0604020202020204" pitchFamily="34" charset="0"/>
              </a:rPr>
              <a:t> </a:t>
            </a:r>
            <a:endParaRPr altLang="zh-CN" b="1" dirty="0" sz="2400" kumimoji="1" lang="en-US" smtClean="0">
              <a:latin typeface="Arial" panose="020B0604020202020204" pitchFamily="34" charset="0"/>
              <a:ea typeface="+mn-ea"/>
              <a:cs typeface="Arial" panose="020B0604020202020204" pitchFamily="34" charset="0"/>
            </a:endParaRPr>
          </a:p>
          <a:p>
            <a:pPr eaLnBrk="1" fontAlgn="base" hangingPunct="1">
              <a:lnSpc>
                <a:spcPct val="140000"/>
              </a:lnSpc>
              <a:spcBef>
                <a:spcPct val="0"/>
              </a:spcBef>
              <a:spcAft>
                <a:spcPct val="0"/>
              </a:spcAft>
            </a:pPr>
            <a:r>
              <a:rPr altLang="zh-CN" b="1" dirty="0" sz="2400" i="1" kumimoji="1" lang="zh-CN" smtClean="0">
                <a:latin typeface="Arial" panose="020B0604020202020204" pitchFamily="34" charset="0"/>
                <a:cs typeface="Arial" panose="020B0604020202020204" pitchFamily="34" charset="0"/>
              </a:rPr>
              <a:t>U</a:t>
            </a:r>
            <a:r>
              <a:rPr altLang="zh-CN" baseline="-25000" b="1" dirty="0" sz="2400" kumimoji="1" lang="zh-CN" smtClean="0">
                <a:latin typeface="Arial" panose="020B0604020202020204" pitchFamily="34" charset="0"/>
                <a:cs typeface="Arial" panose="020B0604020202020204" pitchFamily="34" charset="0"/>
              </a:rPr>
              <a:t>CQ</a:t>
            </a:r>
            <a:r>
              <a:rPr altLang="zh-CN" baseline="-25000" b="1" dirty="0" sz="2400" kumimoji="1" lang="en-US" smtClean="0">
                <a:latin typeface="Arial" panose="020B0604020202020204" pitchFamily="34" charset="0"/>
                <a:cs typeface="Arial" panose="020B0604020202020204" pitchFamily="34" charset="0"/>
              </a:rPr>
              <a:t>3</a:t>
            </a:r>
            <a:r>
              <a:rPr altLang="zh-CN" b="1" dirty="0" sz="2400" i="1" kumimoji="1" lang="en-US" smtClean="0">
                <a:latin typeface="Arial" panose="020B0604020202020204" pitchFamily="34" charset="0"/>
                <a:cs typeface="Arial" panose="020B0604020202020204" pitchFamily="34" charset="0"/>
              </a:rPr>
              <a:t>&gt;</a:t>
            </a:r>
            <a:r>
              <a:rPr altLang="zh-CN" b="1" dirty="0" sz="2400" i="1" kumimoji="1" lang="zh-CN" smtClean="0">
                <a:latin typeface="Arial" panose="020B0604020202020204" pitchFamily="34" charset="0"/>
                <a:cs typeface="Arial" panose="020B0604020202020204" pitchFamily="34" charset="0"/>
              </a:rPr>
              <a:t>U</a:t>
            </a:r>
            <a:r>
              <a:rPr altLang="zh-CN" baseline="-25000" b="1" dirty="0" sz="2400" kumimoji="1" lang="zh-CN" smtClean="0">
                <a:latin typeface="Arial" panose="020B0604020202020204" pitchFamily="34" charset="0"/>
                <a:cs typeface="Arial" panose="020B0604020202020204" pitchFamily="34" charset="0"/>
              </a:rPr>
              <a:t>CQ2</a:t>
            </a:r>
            <a:r>
              <a:rPr altLang="zh-CN" b="1" dirty="0" sz="2400" kumimoji="1" lang="en-US" smtClean="0">
                <a:latin typeface="Arial" panose="020B0604020202020204" pitchFamily="34" charset="0"/>
                <a:cs typeface="Arial" panose="020B0604020202020204" pitchFamily="34" charset="0"/>
              </a:rPr>
              <a:t>, </a:t>
            </a:r>
            <a:r>
              <a:rPr altLang="zh-CN" b="1" dirty="0" sz="2400" i="1" kumimoji="1" lang="zh-CN" smtClean="0">
                <a:latin typeface="Arial" panose="020B0604020202020204" pitchFamily="34" charset="0"/>
                <a:cs typeface="Arial" panose="020B0604020202020204" pitchFamily="34" charset="0"/>
              </a:rPr>
              <a:t>U</a:t>
            </a:r>
            <a:r>
              <a:rPr altLang="zh-CN" baseline="-25000" b="1" dirty="0" sz="2400" kumimoji="1" lang="zh-CN" smtClean="0">
                <a:latin typeface="Arial" panose="020B0604020202020204" pitchFamily="34" charset="0"/>
                <a:cs typeface="Arial" panose="020B0604020202020204" pitchFamily="34" charset="0"/>
              </a:rPr>
              <a:t>CQ</a:t>
            </a:r>
            <a:r>
              <a:rPr altLang="zh-CN" baseline="-25000" b="1" dirty="0" sz="2400" kumimoji="1" lang="en-US" smtClean="0">
                <a:latin typeface="Arial" panose="020B0604020202020204" pitchFamily="34" charset="0"/>
                <a:cs typeface="Arial" panose="020B0604020202020204" pitchFamily="34" charset="0"/>
              </a:rPr>
              <a:t>4</a:t>
            </a:r>
            <a:r>
              <a:rPr altLang="zh-CN" b="1" dirty="0" sz="2400" i="1" kumimoji="1" lang="en-US" smtClean="0">
                <a:latin typeface="Arial" panose="020B0604020202020204" pitchFamily="34" charset="0"/>
                <a:cs typeface="Arial" panose="020B0604020202020204" pitchFamily="34" charset="0"/>
              </a:rPr>
              <a:t>&lt;</a:t>
            </a:r>
            <a:r>
              <a:rPr altLang="zh-CN" b="1" dirty="0" sz="2400" i="1" kumimoji="1" lang="zh-CN" smtClean="0">
                <a:latin typeface="Arial" panose="020B0604020202020204" pitchFamily="34" charset="0"/>
                <a:cs typeface="Arial" panose="020B0604020202020204" pitchFamily="34" charset="0"/>
              </a:rPr>
              <a:t>U</a:t>
            </a:r>
            <a:r>
              <a:rPr altLang="zh-CN" baseline="-25000" b="1" dirty="0" sz="2400" kumimoji="1" lang="zh-CN" smtClean="0">
                <a:latin typeface="Arial" panose="020B0604020202020204" pitchFamily="34" charset="0"/>
                <a:cs typeface="Arial" panose="020B0604020202020204" pitchFamily="34" charset="0"/>
              </a:rPr>
              <a:t>CQ2</a:t>
            </a:r>
            <a:r>
              <a:rPr altLang="zh-CN" b="1" dirty="0" sz="2400" kumimoji="1" lang="en-US" smtClean="0">
                <a:latin typeface="Arial" panose="020B0604020202020204" pitchFamily="34" charset="0"/>
                <a:cs typeface="Arial" panose="020B0604020202020204" pitchFamily="34" charset="0"/>
              </a:rPr>
              <a:t>…</a:t>
            </a:r>
            <a:r>
              <a:rPr altLang="zh-CN" baseline="-25000" b="1" dirty="0" sz="2400" kumimoji="1" lang="en-US" smtClean="0">
                <a:latin typeface="Arial" panose="020B0604020202020204" pitchFamily="34" charset="0"/>
                <a:cs typeface="Arial" panose="020B0604020202020204" pitchFamily="34" charset="0"/>
              </a:rPr>
              <a:t> </a:t>
            </a:r>
            <a:endParaRPr altLang="zh-CN" b="1" dirty="0" sz="2400" kumimoji="1" lang="en-US">
              <a:latin typeface="Arial" panose="020B0604020202020204" pitchFamily="34" charset="0"/>
              <a:cs typeface="Arial" panose="020B0604020202020204" pitchFamily="34" charset="0"/>
            </a:endParaRPr>
          </a:p>
        </p:txBody>
      </p:sp>
      <p:sp>
        <p:nvSpPr>
          <p:cNvPr id="1049215" name="Text Box 7"/>
          <p:cNvSpPr txBox="1">
            <a:spLocks noChangeArrowheads="1"/>
          </p:cNvSpPr>
          <p:nvPr/>
        </p:nvSpPr>
        <p:spPr bwMode="auto">
          <a:xfrm>
            <a:off x="709887" y="3781020"/>
            <a:ext cx="3572693" cy="1958339"/>
          </a:xfrm>
          <a:prstGeom prst="rect"/>
          <a:noFill/>
          <a:ln>
            <a:noFill/>
          </a:ln>
          <a:effectLst/>
        </p:spPr>
        <p:txBody>
          <a:bodyPr wrap="square">
            <a:spAutoFit/>
          </a:bodyPr>
          <a:lstStyle>
            <a:lvl1pPr eaLnBrk="0" hangingPunct="0">
              <a:defRPr>
                <a:solidFill>
                  <a:schemeClr val="tx1"/>
                </a:solidFill>
                <a:latin typeface="Arial" charset="0"/>
                <a:ea typeface="宋体" pitchFamily="2" charset="-122"/>
              </a:defRPr>
            </a:lvl1pPr>
            <a:lvl2pPr eaLnBrk="0" hangingPunct="0" indent="-285750" marL="742950">
              <a:defRPr>
                <a:solidFill>
                  <a:schemeClr val="tx1"/>
                </a:solidFill>
                <a:latin typeface="Arial" charset="0"/>
                <a:ea typeface="宋体" pitchFamily="2" charset="-122"/>
              </a:defRPr>
            </a:lvl2pPr>
            <a:lvl3pPr eaLnBrk="0" hangingPunct="0" indent="-228600" marL="1143000">
              <a:defRPr>
                <a:solidFill>
                  <a:schemeClr val="tx1"/>
                </a:solidFill>
                <a:latin typeface="Arial" charset="0"/>
                <a:ea typeface="宋体" pitchFamily="2" charset="-122"/>
              </a:defRPr>
            </a:lvl3pPr>
            <a:lvl4pPr eaLnBrk="0" hangingPunct="0" indent="-228600" marL="1600200">
              <a:defRPr>
                <a:solidFill>
                  <a:schemeClr val="tx1"/>
                </a:solidFill>
                <a:latin typeface="Arial" charset="0"/>
                <a:ea typeface="宋体" pitchFamily="2" charset="-122"/>
              </a:defRPr>
            </a:lvl4pPr>
            <a:lvl5pPr eaLnBrk="0" hangingPunct="0" indent="-228600" marL="2057400">
              <a:defRPr>
                <a:solidFill>
                  <a:schemeClr val="tx1"/>
                </a:solidFill>
                <a:latin typeface="Arial" charset="0"/>
                <a:ea typeface="宋体" pitchFamily="2" charset="-122"/>
              </a:defRPr>
            </a:lvl5pPr>
            <a:lvl6pPr eaLnBrk="0" fontAlgn="base" hangingPunct="0" indent="-228600" marL="2514600">
              <a:spcBef>
                <a:spcPct val="0"/>
              </a:spcBef>
              <a:spcAft>
                <a:spcPct val="0"/>
              </a:spcAft>
              <a:defRPr>
                <a:solidFill>
                  <a:schemeClr val="tx1"/>
                </a:solidFill>
                <a:latin typeface="Arial" charset="0"/>
                <a:ea typeface="宋体" pitchFamily="2" charset="-122"/>
              </a:defRPr>
            </a:lvl6pPr>
            <a:lvl7pPr eaLnBrk="0" fontAlgn="base" hangingPunct="0" indent="-228600" marL="2971800">
              <a:spcBef>
                <a:spcPct val="0"/>
              </a:spcBef>
              <a:spcAft>
                <a:spcPct val="0"/>
              </a:spcAft>
              <a:defRPr>
                <a:solidFill>
                  <a:schemeClr val="tx1"/>
                </a:solidFill>
                <a:latin typeface="Arial" charset="0"/>
                <a:ea typeface="宋体" pitchFamily="2" charset="-122"/>
              </a:defRPr>
            </a:lvl7pPr>
            <a:lvl8pPr eaLnBrk="0" fontAlgn="base" hangingPunct="0" indent="-228600" marL="3429000">
              <a:spcBef>
                <a:spcPct val="0"/>
              </a:spcBef>
              <a:spcAft>
                <a:spcPct val="0"/>
              </a:spcAft>
              <a:defRPr>
                <a:solidFill>
                  <a:schemeClr val="tx1"/>
                </a:solidFill>
                <a:latin typeface="Arial" charset="0"/>
                <a:ea typeface="宋体" pitchFamily="2" charset="-122"/>
              </a:defRPr>
            </a:lvl8pPr>
            <a:lvl9pPr eaLnBrk="0" fontAlgn="base" hangingPunct="0" indent="-228600" marL="3886200">
              <a:spcBef>
                <a:spcPct val="0"/>
              </a:spcBef>
              <a:spcAft>
                <a:spcPct val="0"/>
              </a:spcAft>
              <a:defRPr>
                <a:solidFill>
                  <a:schemeClr val="tx1"/>
                </a:solidFill>
                <a:latin typeface="Arial" charset="0"/>
                <a:ea typeface="宋体" pitchFamily="2" charset="-122"/>
              </a:defRPr>
            </a:lvl9pPr>
          </a:lstStyle>
          <a:p>
            <a:pPr eaLnBrk="1" fontAlgn="base" hangingPunct="1">
              <a:lnSpc>
                <a:spcPct val="140000"/>
              </a:lnSpc>
              <a:spcBef>
                <a:spcPct val="0"/>
              </a:spcBef>
              <a:spcAft>
                <a:spcPct val="0"/>
              </a:spcAft>
            </a:pPr>
            <a:r>
              <a:rPr altLang="zh-CN" b="1" dirty="0" sz="2400" i="1" kumimoji="1" lang="zh-CN" smtClean="0">
                <a:latin typeface="Arial" panose="020B0604020202020204" pitchFamily="34" charset="0"/>
                <a:ea typeface="+mn-ea"/>
                <a:cs typeface="Arial" panose="020B0604020202020204" pitchFamily="34" charset="0"/>
              </a:rPr>
              <a:t>U</a:t>
            </a:r>
            <a:r>
              <a:rPr altLang="zh-CN" baseline="-25000" b="1" dirty="0" sz="2400" kumimoji="1" lang="zh-CN" smtClean="0">
                <a:latin typeface="Arial" panose="020B0604020202020204" pitchFamily="34" charset="0"/>
                <a:ea typeface="+mn-ea"/>
                <a:cs typeface="Arial" panose="020B0604020202020204" pitchFamily="34" charset="0"/>
              </a:rPr>
              <a:t>CQ1</a:t>
            </a:r>
            <a:r>
              <a:rPr altLang="zh-CN" baseline="-25000" b="1" dirty="0" sz="2400" kumimoji="1" lang="en-US">
                <a:latin typeface="Arial" panose="020B0604020202020204" pitchFamily="34" charset="0"/>
                <a:ea typeface="+mn-ea"/>
                <a:cs typeface="Arial" panose="020B0604020202020204" pitchFamily="34" charset="0"/>
              </a:rPr>
              <a:t> </a:t>
            </a:r>
            <a:r>
              <a:rPr altLang="zh-CN" b="1" dirty="0" sz="2400" kumimoji="1" lang="en-US" smtClean="0">
                <a:latin typeface="Arial" panose="020B0604020202020204" pitchFamily="34" charset="0"/>
                <a:ea typeface="+mn-ea"/>
                <a:cs typeface="Arial" panose="020B0604020202020204" pitchFamily="34" charset="0"/>
              </a:rPr>
              <a:t>(</a:t>
            </a:r>
            <a:r>
              <a:rPr altLang="zh-CN" b="1" dirty="0" sz="2400" i="1" kumimoji="1" lang="zh-CN" smtClean="0">
                <a:latin typeface="Arial" panose="020B0604020202020204" pitchFamily="34" charset="0"/>
                <a:ea typeface="+mn-ea"/>
                <a:cs typeface="Arial" panose="020B0604020202020204" pitchFamily="34" charset="0"/>
              </a:rPr>
              <a:t>U</a:t>
            </a:r>
            <a:r>
              <a:rPr altLang="zh-CN" baseline="-25000" b="1" dirty="0" sz="2400" kumimoji="1" lang="zh-CN" smtClean="0">
                <a:latin typeface="Arial" panose="020B0604020202020204" pitchFamily="34" charset="0"/>
                <a:ea typeface="+mn-ea"/>
                <a:cs typeface="Arial" panose="020B0604020202020204" pitchFamily="34" charset="0"/>
              </a:rPr>
              <a:t>BQ2</a:t>
            </a:r>
            <a:r>
              <a:rPr altLang="zh-CN" b="1" dirty="0" sz="2400" kumimoji="1" lang="zh-CN" smtClean="0">
                <a:latin typeface="Arial" panose="020B0604020202020204" pitchFamily="34" charset="0"/>
                <a:ea typeface="+mn-ea"/>
                <a:cs typeface="Arial" panose="020B0604020202020204" pitchFamily="34" charset="0"/>
              </a:rPr>
              <a:t> </a:t>
            </a:r>
            <a:r>
              <a:rPr altLang="zh-CN" b="1" dirty="0" sz="2400" kumimoji="1" lang="en-US" smtClean="0">
                <a:latin typeface="Arial" panose="020B0604020202020204" pitchFamily="34" charset="0"/>
                <a:ea typeface="+mn-ea"/>
                <a:cs typeface="Arial" panose="020B0604020202020204" pitchFamily="34" charset="0"/>
              </a:rPr>
              <a:t>)</a:t>
            </a:r>
            <a:r>
              <a:rPr altLang="zh-CN" b="1" dirty="0" sz="2400" kumimoji="1" lang="zh-CN" smtClean="0">
                <a:latin typeface="Arial" panose="020B0604020202020204" pitchFamily="34" charset="0"/>
                <a:ea typeface="+mn-ea"/>
                <a:cs typeface="Arial" panose="020B0604020202020204" pitchFamily="34" charset="0"/>
              </a:rPr>
              <a:t>＞</a:t>
            </a:r>
            <a:r>
              <a:rPr altLang="zh-CN" b="1" dirty="0" sz="2400" i="1" kumimoji="1" lang="zh-CN" smtClean="0">
                <a:latin typeface="Arial" panose="020B0604020202020204" pitchFamily="34" charset="0"/>
                <a:ea typeface="+mn-ea"/>
                <a:cs typeface="Arial" panose="020B0604020202020204" pitchFamily="34" charset="0"/>
              </a:rPr>
              <a:t> U</a:t>
            </a:r>
            <a:r>
              <a:rPr altLang="zh-CN" baseline="-25000" b="1" dirty="0" sz="2400" kumimoji="1" lang="zh-CN" smtClean="0">
                <a:latin typeface="Arial" panose="020B0604020202020204" pitchFamily="34" charset="0"/>
                <a:ea typeface="+mn-ea"/>
                <a:cs typeface="Arial" panose="020B0604020202020204" pitchFamily="34" charset="0"/>
              </a:rPr>
              <a:t>BQ1</a:t>
            </a:r>
            <a:endParaRPr altLang="zh-CN" b="1" dirty="0" sz="2400" kumimoji="1" lang="zh-CN" smtClean="0">
              <a:latin typeface="Arial" panose="020B0604020202020204" pitchFamily="34" charset="0"/>
              <a:ea typeface="+mn-ea"/>
              <a:cs typeface="Arial" panose="020B0604020202020204" pitchFamily="34" charset="0"/>
            </a:endParaRPr>
          </a:p>
          <a:p>
            <a:pPr eaLnBrk="1" fontAlgn="base" hangingPunct="1">
              <a:lnSpc>
                <a:spcPct val="140000"/>
              </a:lnSpc>
              <a:spcBef>
                <a:spcPct val="0"/>
              </a:spcBef>
              <a:spcAft>
                <a:spcPct val="0"/>
              </a:spcAft>
            </a:pPr>
            <a:r>
              <a:rPr altLang="zh-CN" b="1" dirty="0" sz="2400" i="1" kumimoji="1" lang="zh-CN" smtClean="0">
                <a:latin typeface="Arial" panose="020B0604020202020204" pitchFamily="34" charset="0"/>
                <a:ea typeface="+mn-ea"/>
                <a:cs typeface="Arial" panose="020B0604020202020204" pitchFamily="34" charset="0"/>
              </a:rPr>
              <a:t>U</a:t>
            </a:r>
            <a:r>
              <a:rPr altLang="zh-CN" baseline="-25000" b="1" dirty="0" sz="2400" kumimoji="1" lang="zh-CN" smtClean="0">
                <a:latin typeface="Arial" panose="020B0604020202020204" pitchFamily="34" charset="0"/>
                <a:ea typeface="+mn-ea"/>
                <a:cs typeface="Arial" panose="020B0604020202020204" pitchFamily="34" charset="0"/>
              </a:rPr>
              <a:t>CQ2 </a:t>
            </a:r>
            <a:r>
              <a:rPr altLang="zh-CN" b="1" dirty="0" sz="2400" kumimoji="1" lang="zh-CN" smtClean="0">
                <a:latin typeface="Arial" panose="020B0604020202020204" pitchFamily="34" charset="0"/>
                <a:ea typeface="+mn-ea"/>
                <a:cs typeface="Arial" panose="020B0604020202020204" pitchFamily="34" charset="0"/>
              </a:rPr>
              <a:t>＞</a:t>
            </a:r>
            <a:r>
              <a:rPr altLang="zh-CN" baseline="-25000" b="1" dirty="0" sz="2400" kumimoji="1" lang="zh-CN" smtClean="0">
                <a:latin typeface="Arial" panose="020B0604020202020204" pitchFamily="34" charset="0"/>
                <a:ea typeface="+mn-ea"/>
                <a:cs typeface="Arial" panose="020B0604020202020204" pitchFamily="34" charset="0"/>
              </a:rPr>
              <a:t> </a:t>
            </a:r>
            <a:r>
              <a:rPr altLang="zh-CN" b="1" dirty="0" sz="2400" i="1" kumimoji="1" lang="zh-CN" smtClean="0">
                <a:latin typeface="Arial" panose="020B0604020202020204" pitchFamily="34" charset="0"/>
                <a:ea typeface="+mn-ea"/>
                <a:cs typeface="Arial" panose="020B0604020202020204" pitchFamily="34" charset="0"/>
              </a:rPr>
              <a:t>U</a:t>
            </a:r>
            <a:r>
              <a:rPr altLang="zh-CN" baseline="-25000" b="1" dirty="0" sz="2400" kumimoji="1" lang="zh-CN" smtClean="0">
                <a:latin typeface="Arial" panose="020B0604020202020204" pitchFamily="34" charset="0"/>
                <a:ea typeface="+mn-ea"/>
                <a:cs typeface="Arial" panose="020B0604020202020204" pitchFamily="34" charset="0"/>
              </a:rPr>
              <a:t>CQ1</a:t>
            </a:r>
            <a:r>
              <a:rPr altLang="zh-CN" b="1" dirty="0" sz="2400" kumimoji="1" lang="zh-CN" smtClean="0">
                <a:latin typeface="Arial" panose="020B0604020202020204" pitchFamily="34" charset="0"/>
                <a:ea typeface="+mn-ea"/>
                <a:cs typeface="Arial" panose="020B0604020202020204" pitchFamily="34" charset="0"/>
              </a:rPr>
              <a:t> </a:t>
            </a:r>
            <a:endParaRPr altLang="zh-CN" b="1" dirty="0" sz="2400" kumimoji="1" lang="en-US" smtClean="0">
              <a:latin typeface="Arial" panose="020B0604020202020204" pitchFamily="34" charset="0"/>
              <a:ea typeface="+mn-ea"/>
              <a:cs typeface="Arial" panose="020B0604020202020204" pitchFamily="34" charset="0"/>
            </a:endParaRPr>
          </a:p>
          <a:p>
            <a:pPr eaLnBrk="1" fontAlgn="base" hangingPunct="1">
              <a:lnSpc>
                <a:spcPct val="140000"/>
              </a:lnSpc>
              <a:spcBef>
                <a:spcPct val="0"/>
              </a:spcBef>
              <a:spcAft>
                <a:spcPct val="0"/>
              </a:spcAft>
            </a:pPr>
            <a:r>
              <a:rPr altLang="zh-CN" b="1" dirty="0" sz="2400" i="1" kumimoji="1" lang="zh-CN" smtClean="0">
                <a:latin typeface="Arial" panose="020B0604020202020204" pitchFamily="34" charset="0"/>
                <a:cs typeface="Arial" panose="020B0604020202020204" pitchFamily="34" charset="0"/>
              </a:rPr>
              <a:t>U</a:t>
            </a:r>
            <a:r>
              <a:rPr altLang="zh-CN" baseline="-25000" b="1" dirty="0" sz="2400" kumimoji="1" lang="zh-CN" smtClean="0">
                <a:latin typeface="Arial" panose="020B0604020202020204" pitchFamily="34" charset="0"/>
                <a:cs typeface="Arial" panose="020B0604020202020204" pitchFamily="34" charset="0"/>
              </a:rPr>
              <a:t>CQ</a:t>
            </a:r>
            <a:r>
              <a:rPr altLang="zh-CN" baseline="-25000" b="1" dirty="0" sz="2400" kumimoji="1" lang="en-US" smtClean="0">
                <a:latin typeface="Arial" panose="020B0604020202020204" pitchFamily="34" charset="0"/>
                <a:cs typeface="Arial" panose="020B0604020202020204" pitchFamily="34" charset="0"/>
              </a:rPr>
              <a:t>N</a:t>
            </a:r>
            <a:r>
              <a:rPr altLang="zh-CN" baseline="-25000" b="1" dirty="0" sz="2400" kumimoji="1" lang="zh-CN" smtClean="0">
                <a:latin typeface="Arial" panose="020B0604020202020204" pitchFamily="34" charset="0"/>
                <a:cs typeface="Arial" panose="020B0604020202020204" pitchFamily="34" charset="0"/>
              </a:rPr>
              <a:t> </a:t>
            </a:r>
            <a:r>
              <a:rPr altLang="zh-CN" b="1" dirty="0" sz="2400" kumimoji="1" lang="zh-CN">
                <a:latin typeface="Arial" panose="020B0604020202020204" pitchFamily="34" charset="0"/>
                <a:cs typeface="Arial" panose="020B0604020202020204" pitchFamily="34" charset="0"/>
              </a:rPr>
              <a:t>＞</a:t>
            </a:r>
            <a:r>
              <a:rPr altLang="zh-CN" baseline="-25000" b="1" dirty="0" sz="2400" kumimoji="1" lang="zh-CN">
                <a:latin typeface="Arial" panose="020B0604020202020204" pitchFamily="34" charset="0"/>
                <a:cs typeface="Arial" panose="020B0604020202020204" pitchFamily="34" charset="0"/>
              </a:rPr>
              <a:t> </a:t>
            </a:r>
            <a:r>
              <a:rPr altLang="zh-CN" b="1" dirty="0" sz="2400" i="1" kumimoji="1" lang="zh-CN" smtClean="0">
                <a:latin typeface="Arial" panose="020B0604020202020204" pitchFamily="34" charset="0"/>
                <a:cs typeface="Arial" panose="020B0604020202020204" pitchFamily="34" charset="0"/>
              </a:rPr>
              <a:t>U</a:t>
            </a:r>
            <a:r>
              <a:rPr altLang="zh-CN" baseline="-25000" b="1" dirty="0" sz="2400" kumimoji="1" lang="zh-CN" smtClean="0">
                <a:latin typeface="Arial" panose="020B0604020202020204" pitchFamily="34" charset="0"/>
                <a:cs typeface="Arial" panose="020B0604020202020204" pitchFamily="34" charset="0"/>
              </a:rPr>
              <a:t>CQ</a:t>
            </a:r>
            <a:r>
              <a:rPr altLang="zh-CN" baseline="-25000" b="1" dirty="0" sz="2400" kumimoji="1" lang="en-US" smtClean="0">
                <a:latin typeface="Arial" panose="020B0604020202020204" pitchFamily="34" charset="0"/>
                <a:cs typeface="Arial" panose="020B0604020202020204" pitchFamily="34" charset="0"/>
              </a:rPr>
              <a:t>N-1</a:t>
            </a:r>
            <a:r>
              <a:rPr altLang="zh-CN" b="1" dirty="0" sz="2400" kumimoji="1" lang="en-US" smtClean="0">
                <a:latin typeface="Arial" panose="020B0604020202020204" pitchFamily="34" charset="0"/>
                <a:cs typeface="Arial" panose="020B0604020202020204" pitchFamily="34" charset="0"/>
              </a:rPr>
              <a:t>…&gt;</a:t>
            </a:r>
            <a:r>
              <a:rPr altLang="zh-CN" b="1" dirty="0" sz="2400" i="1" kumimoji="1" lang="zh-CN">
                <a:latin typeface="Arial" panose="020B0604020202020204" pitchFamily="34" charset="0"/>
                <a:cs typeface="Arial" panose="020B0604020202020204" pitchFamily="34" charset="0"/>
              </a:rPr>
              <a:t>U</a:t>
            </a:r>
            <a:r>
              <a:rPr altLang="zh-CN" baseline="-25000" b="1" dirty="0" sz="2400" kumimoji="1" lang="zh-CN">
                <a:latin typeface="Arial" panose="020B0604020202020204" pitchFamily="34" charset="0"/>
                <a:cs typeface="Arial" panose="020B0604020202020204" pitchFamily="34" charset="0"/>
              </a:rPr>
              <a:t>CQ1</a:t>
            </a:r>
            <a:r>
              <a:rPr altLang="zh-CN" b="1" dirty="0" sz="2400" kumimoji="1" lang="zh-CN">
                <a:latin typeface="Arial" panose="020B0604020202020204" pitchFamily="34" charset="0"/>
                <a:cs typeface="Arial" panose="020B0604020202020204" pitchFamily="34" charset="0"/>
              </a:rPr>
              <a:t> </a:t>
            </a:r>
            <a:r>
              <a:rPr altLang="zh-CN" b="1" dirty="0" sz="2400" kumimoji="1" lang="zh-CN" smtClean="0">
                <a:latin typeface="Arial" panose="020B0604020202020204" pitchFamily="34" charset="0"/>
                <a:cs typeface="Arial" panose="020B0604020202020204" pitchFamily="34" charset="0"/>
              </a:rPr>
              <a:t> </a:t>
            </a:r>
            <a:endParaRPr altLang="zh-CN" b="1" dirty="0" sz="2400" kumimoji="1" lang="en-US">
              <a:latin typeface="Arial" panose="020B0604020202020204" pitchFamily="34" charset="0"/>
              <a:cs typeface="Arial" panose="020B0604020202020204" pitchFamily="34" charset="0"/>
            </a:endParaRPr>
          </a:p>
        </p:txBody>
      </p:sp>
      <p:grpSp>
        <p:nvGrpSpPr>
          <p:cNvPr id="105" name="组合 2"/>
          <p:cNvGrpSpPr/>
          <p:nvPr/>
        </p:nvGrpSpPr>
        <p:grpSpPr>
          <a:xfrm>
            <a:off x="428154" y="1075354"/>
            <a:ext cx="3743325" cy="2633663"/>
            <a:chOff x="436142" y="1130117"/>
            <a:chExt cx="3743325" cy="2633663"/>
          </a:xfrm>
        </p:grpSpPr>
        <p:graphicFrame>
          <p:nvGraphicFramePr>
            <p:cNvPr id="4194308" name="Object 6"/>
            <p:cNvGraphicFramePr>
              <a:graphicFrameLocks noChangeAspect="1"/>
            </p:cNvGraphicFramePr>
            <p:nvPr/>
          </p:nvGraphicFramePr>
          <p:xfrm>
            <a:off x="436142" y="1130117"/>
            <a:ext cx="3743325" cy="2633663"/>
          </p:xfrm>
          <a:graphic>
            <a:graphicData uri="http://schemas.openxmlformats.org/presentationml/2006/ole">
              <mc:AlternateContent xmlns:mc="http://schemas.openxmlformats.org/markup-compatibility/2006">
                <mc:Choice xmlns:v="urn:schemas-microsoft-com:vml" Requires="v">
                  <p:oleObj name="Photo Editor 照片" r:id="rId1" spid="_x0000_s7224" imgH="8809524" imgW="12527124" progId="MSPhotoEd.3">
                    <p:embed/>
                  </p:oleObj>
                </mc:Choice>
                <mc:Fallback>
                  <p:oleObj name="Photo Editor 照片" r:id="rId1" spid="" imgH="8809524" imgW="12527124" progId="MSPhotoEd.3">
                    <p:embed/>
                    <p:pic>
                      <p:nvPicPr>
                        <p:cNvPr id="2097168" name="Object 6"/>
                        <p:cNvPicPr>
                          <a:picLocks noChangeAspect="1" noChangeArrowheads="1"/>
                        </p:cNvPicPr>
                        <p:nvPr/>
                      </p:nvPicPr>
                      <p:blipFill>
                        <a:blip xmlns:r="http://schemas.openxmlformats.org/officeDocument/2006/relationships" r:embed="rId2"/>
                        <a:srcRect/>
                        <a:stretch>
                          <a:fillRect/>
                        </a:stretch>
                      </p:blipFill>
                      <p:spPr bwMode="auto">
                        <a:xfrm>
                          <a:off x="436142" y="1130117"/>
                          <a:ext cx="3743325" cy="2633663"/>
                        </a:xfrm>
                        <a:prstGeom prst="rect"/>
                        <a:noFill/>
                        <a:ln>
                          <a:noFill/>
                        </a:ln>
                        <a:effectLst/>
                      </p:spPr>
                    </p:pic>
                  </p:oleObj>
                </mc:Fallback>
              </mc:AlternateContent>
            </a:graphicData>
          </a:graphic>
        </p:graphicFrame>
        <p:sp>
          <p:nvSpPr>
            <p:cNvPr id="1049216" name="文本框 92"/>
            <p:cNvSpPr txBox="1"/>
            <p:nvPr/>
          </p:nvSpPr>
          <p:spPr>
            <a:xfrm>
              <a:off x="3220567" y="2362385"/>
              <a:ext cx="583602" cy="400110"/>
            </a:xfrm>
            <a:prstGeom prst="rect"/>
            <a:noFill/>
          </p:spPr>
          <p:txBody>
            <a:bodyPr rtlCol="0" wrap="square">
              <a:spAutoFit/>
            </a:bodyPr>
            <a:p>
              <a:r>
                <a:rPr altLang="zh-CN" b="1" dirty="0" sz="2000" lang="en-US" smtClean="0">
                  <a:solidFill>
                    <a:srgbClr val="C00000"/>
                  </a:solidFill>
                </a:rPr>
                <a:t>e2</a:t>
              </a:r>
              <a:endParaRPr altLang="en-US" b="1" dirty="0" sz="2000" lang="zh-CN">
                <a:solidFill>
                  <a:srgbClr val="C00000"/>
                </a:solidFill>
              </a:endParaRPr>
            </a:p>
          </p:txBody>
        </p:sp>
        <p:sp>
          <p:nvSpPr>
            <p:cNvPr id="1049217" name="文本框 93"/>
            <p:cNvSpPr txBox="1"/>
            <p:nvPr/>
          </p:nvSpPr>
          <p:spPr>
            <a:xfrm>
              <a:off x="2616537" y="2226281"/>
              <a:ext cx="522643" cy="400110"/>
            </a:xfrm>
            <a:prstGeom prst="rect"/>
            <a:noFill/>
          </p:spPr>
          <p:txBody>
            <a:bodyPr rtlCol="0" wrap="square">
              <a:spAutoFit/>
            </a:bodyPr>
            <a:p>
              <a:r>
                <a:rPr altLang="zh-CN" b="1" dirty="0" sz="2000" lang="en-US" smtClean="0">
                  <a:solidFill>
                    <a:srgbClr val="C00000"/>
                  </a:solidFill>
                </a:rPr>
                <a:t>b2</a:t>
              </a:r>
              <a:endParaRPr altLang="en-US" b="1" dirty="0" sz="2000" lang="zh-CN">
                <a:solidFill>
                  <a:srgbClr val="C00000"/>
                </a:solidFill>
              </a:endParaRPr>
            </a:p>
          </p:txBody>
        </p:sp>
        <p:sp>
          <p:nvSpPr>
            <p:cNvPr id="1049218" name="文本框 94"/>
            <p:cNvSpPr txBox="1"/>
            <p:nvPr/>
          </p:nvSpPr>
          <p:spPr>
            <a:xfrm>
              <a:off x="3220566" y="1727912"/>
              <a:ext cx="502920" cy="400110"/>
            </a:xfrm>
            <a:prstGeom prst="rect"/>
            <a:noFill/>
          </p:spPr>
          <p:txBody>
            <a:bodyPr rtlCol="0" wrap="square">
              <a:spAutoFit/>
            </a:bodyPr>
            <a:p>
              <a:r>
                <a:rPr altLang="zh-CN" b="1" dirty="0" sz="2000" lang="en-US" smtClean="0">
                  <a:solidFill>
                    <a:srgbClr val="C00000"/>
                  </a:solidFill>
                </a:rPr>
                <a:t>c2</a:t>
              </a:r>
              <a:endParaRPr altLang="en-US" b="1" dirty="0" sz="2000" lang="zh-CN">
                <a:solidFill>
                  <a:srgbClr val="C00000"/>
                </a:solidFill>
              </a:endParaRPr>
            </a:p>
          </p:txBody>
        </p:sp>
        <p:sp>
          <p:nvSpPr>
            <p:cNvPr id="1049219" name="文本框 95"/>
            <p:cNvSpPr txBox="1"/>
            <p:nvPr/>
          </p:nvSpPr>
          <p:spPr>
            <a:xfrm>
              <a:off x="2276197" y="2832946"/>
              <a:ext cx="464758" cy="400110"/>
            </a:xfrm>
            <a:prstGeom prst="rect"/>
            <a:noFill/>
          </p:spPr>
          <p:txBody>
            <a:bodyPr rtlCol="0" wrap="square">
              <a:spAutoFit/>
            </a:bodyPr>
            <a:p>
              <a:r>
                <a:rPr altLang="zh-CN" b="1" dirty="0" sz="2000" lang="en-US" smtClean="0">
                  <a:solidFill>
                    <a:srgbClr val="C00000"/>
                  </a:solidFill>
                </a:rPr>
                <a:t>e1</a:t>
              </a:r>
              <a:endParaRPr altLang="en-US" b="1" dirty="0" sz="2000" lang="zh-CN">
                <a:solidFill>
                  <a:srgbClr val="C00000"/>
                </a:solidFill>
              </a:endParaRPr>
            </a:p>
          </p:txBody>
        </p:sp>
        <p:sp>
          <p:nvSpPr>
            <p:cNvPr id="1049220" name="文本框 96"/>
            <p:cNvSpPr txBox="1"/>
            <p:nvPr/>
          </p:nvSpPr>
          <p:spPr>
            <a:xfrm>
              <a:off x="1626062" y="2679058"/>
              <a:ext cx="522643" cy="400110"/>
            </a:xfrm>
            <a:prstGeom prst="rect"/>
            <a:noFill/>
          </p:spPr>
          <p:txBody>
            <a:bodyPr rtlCol="0" wrap="square">
              <a:spAutoFit/>
            </a:bodyPr>
            <a:p>
              <a:r>
                <a:rPr altLang="zh-CN" b="1" dirty="0" sz="2000" lang="en-US" smtClean="0">
                  <a:solidFill>
                    <a:srgbClr val="C00000"/>
                  </a:solidFill>
                </a:rPr>
                <a:t>b1</a:t>
              </a:r>
              <a:endParaRPr altLang="en-US" b="1" dirty="0" sz="2000" lang="zh-CN">
                <a:solidFill>
                  <a:srgbClr val="C00000"/>
                </a:solidFill>
              </a:endParaRPr>
            </a:p>
          </p:txBody>
        </p:sp>
        <p:sp>
          <p:nvSpPr>
            <p:cNvPr id="1049221" name="文本框 97"/>
            <p:cNvSpPr txBox="1"/>
            <p:nvPr/>
          </p:nvSpPr>
          <p:spPr>
            <a:xfrm>
              <a:off x="2276196" y="2198473"/>
              <a:ext cx="464759" cy="400110"/>
            </a:xfrm>
            <a:prstGeom prst="rect"/>
            <a:noFill/>
          </p:spPr>
          <p:txBody>
            <a:bodyPr rtlCol="0" wrap="square">
              <a:spAutoFit/>
            </a:bodyPr>
            <a:p>
              <a:r>
                <a:rPr altLang="zh-CN" b="1" dirty="0" sz="2000" lang="en-US" smtClean="0">
                  <a:solidFill>
                    <a:srgbClr val="C00000"/>
                  </a:solidFill>
                </a:rPr>
                <a:t>c1</a:t>
              </a:r>
              <a:endParaRPr altLang="en-US" b="1" dirty="0" sz="2000" lang="zh-CN">
                <a:solidFill>
                  <a:srgbClr val="C00000"/>
                </a:solidFill>
              </a:endParaRPr>
            </a:p>
          </p:txBody>
        </p:sp>
      </p:grpSp>
      <p:grpSp>
        <p:nvGrpSpPr>
          <p:cNvPr id="106" name="组合 1"/>
          <p:cNvGrpSpPr/>
          <p:nvPr/>
        </p:nvGrpSpPr>
        <p:grpSpPr>
          <a:xfrm>
            <a:off x="4631628" y="1673149"/>
            <a:ext cx="3810000" cy="2755900"/>
            <a:chOff x="4718969" y="1038042"/>
            <a:chExt cx="3810000" cy="2755900"/>
          </a:xfrm>
        </p:grpSpPr>
        <p:pic>
          <p:nvPicPr>
            <p:cNvPr id="2097169" name="Picture 4" descr="Dz030101"/>
            <p:cNvPicPr>
              <a:picLocks noChangeAspect="1" noChangeArrowheads="1"/>
            </p:cNvPicPr>
            <p:nvPr/>
          </p:nvPicPr>
          <p:blipFill>
            <a:blip xmlns:r="http://schemas.openxmlformats.org/officeDocument/2006/relationships" r:embed="rId3"/>
            <a:srcRect l="54546" t="51328" b="5594"/>
            <a:stretch>
              <a:fillRect/>
            </a:stretch>
          </p:blipFill>
          <p:spPr bwMode="auto">
            <a:xfrm>
              <a:off x="4718969" y="1038042"/>
              <a:ext cx="3810000" cy="2755900"/>
            </a:xfrm>
            <a:prstGeom prst="rect"/>
            <a:noFill/>
            <a:ln>
              <a:noFill/>
            </a:ln>
          </p:spPr>
        </p:pic>
        <p:sp>
          <p:nvSpPr>
            <p:cNvPr id="1049222" name="文本框 104"/>
            <p:cNvSpPr txBox="1"/>
            <p:nvPr/>
          </p:nvSpPr>
          <p:spPr>
            <a:xfrm>
              <a:off x="7593851" y="2278948"/>
              <a:ext cx="583602" cy="400110"/>
            </a:xfrm>
            <a:prstGeom prst="rect"/>
            <a:noFill/>
          </p:spPr>
          <p:txBody>
            <a:bodyPr rtlCol="0" wrap="square">
              <a:spAutoFit/>
            </a:bodyPr>
            <a:p>
              <a:r>
                <a:rPr altLang="zh-CN" b="1" dirty="0" sz="2000" lang="en-US" smtClean="0">
                  <a:solidFill>
                    <a:srgbClr val="C00000"/>
                  </a:solidFill>
                </a:rPr>
                <a:t>e2</a:t>
              </a:r>
              <a:endParaRPr altLang="en-US" b="1" dirty="0" sz="2000" lang="zh-CN">
                <a:solidFill>
                  <a:srgbClr val="C00000"/>
                </a:solidFill>
              </a:endParaRPr>
            </a:p>
          </p:txBody>
        </p:sp>
        <p:sp>
          <p:nvSpPr>
            <p:cNvPr id="1049223" name="文本框 105"/>
            <p:cNvSpPr txBox="1"/>
            <p:nvPr/>
          </p:nvSpPr>
          <p:spPr>
            <a:xfrm>
              <a:off x="6989821" y="2142844"/>
              <a:ext cx="522643" cy="400110"/>
            </a:xfrm>
            <a:prstGeom prst="rect"/>
            <a:noFill/>
          </p:spPr>
          <p:txBody>
            <a:bodyPr rtlCol="0" wrap="square">
              <a:spAutoFit/>
            </a:bodyPr>
            <a:p>
              <a:r>
                <a:rPr altLang="zh-CN" b="1" dirty="0" sz="2000" lang="en-US" smtClean="0">
                  <a:solidFill>
                    <a:srgbClr val="C00000"/>
                  </a:solidFill>
                </a:rPr>
                <a:t>b2</a:t>
              </a:r>
              <a:endParaRPr altLang="en-US" b="1" dirty="0" sz="2000" lang="zh-CN">
                <a:solidFill>
                  <a:srgbClr val="C00000"/>
                </a:solidFill>
              </a:endParaRPr>
            </a:p>
          </p:txBody>
        </p:sp>
        <p:sp>
          <p:nvSpPr>
            <p:cNvPr id="1049224" name="文本框 106"/>
            <p:cNvSpPr txBox="1"/>
            <p:nvPr/>
          </p:nvSpPr>
          <p:spPr>
            <a:xfrm>
              <a:off x="7593850" y="1644475"/>
              <a:ext cx="502920" cy="400110"/>
            </a:xfrm>
            <a:prstGeom prst="rect"/>
            <a:noFill/>
          </p:spPr>
          <p:txBody>
            <a:bodyPr rtlCol="0" wrap="square">
              <a:spAutoFit/>
            </a:bodyPr>
            <a:p>
              <a:r>
                <a:rPr altLang="zh-CN" b="1" dirty="0" sz="2000" lang="en-US" smtClean="0">
                  <a:solidFill>
                    <a:srgbClr val="C00000"/>
                  </a:solidFill>
                </a:rPr>
                <a:t>c2</a:t>
              </a:r>
              <a:endParaRPr altLang="en-US" b="1" dirty="0" sz="2000" lang="zh-CN">
                <a:solidFill>
                  <a:srgbClr val="C00000"/>
                </a:solidFill>
              </a:endParaRPr>
            </a:p>
          </p:txBody>
        </p:sp>
        <p:sp>
          <p:nvSpPr>
            <p:cNvPr id="1049225" name="文本框 107"/>
            <p:cNvSpPr txBox="1"/>
            <p:nvPr/>
          </p:nvSpPr>
          <p:spPr>
            <a:xfrm>
              <a:off x="6649481" y="2749509"/>
              <a:ext cx="464758" cy="400110"/>
            </a:xfrm>
            <a:prstGeom prst="rect"/>
            <a:noFill/>
          </p:spPr>
          <p:txBody>
            <a:bodyPr rtlCol="0" wrap="square">
              <a:spAutoFit/>
            </a:bodyPr>
            <a:p>
              <a:r>
                <a:rPr altLang="zh-CN" b="1" dirty="0" sz="2000" lang="en-US" smtClean="0">
                  <a:solidFill>
                    <a:srgbClr val="C00000"/>
                  </a:solidFill>
                </a:rPr>
                <a:t>e1</a:t>
              </a:r>
              <a:endParaRPr altLang="en-US" b="1" dirty="0" sz="2000" lang="zh-CN">
                <a:solidFill>
                  <a:srgbClr val="C00000"/>
                </a:solidFill>
              </a:endParaRPr>
            </a:p>
          </p:txBody>
        </p:sp>
        <p:sp>
          <p:nvSpPr>
            <p:cNvPr id="1049226" name="文本框 108"/>
            <p:cNvSpPr txBox="1"/>
            <p:nvPr/>
          </p:nvSpPr>
          <p:spPr>
            <a:xfrm>
              <a:off x="5999346" y="2595621"/>
              <a:ext cx="522643" cy="400110"/>
            </a:xfrm>
            <a:prstGeom prst="rect"/>
            <a:noFill/>
          </p:spPr>
          <p:txBody>
            <a:bodyPr rtlCol="0" wrap="square">
              <a:spAutoFit/>
            </a:bodyPr>
            <a:p>
              <a:r>
                <a:rPr altLang="zh-CN" b="1" dirty="0" sz="2000" lang="en-US" smtClean="0">
                  <a:solidFill>
                    <a:srgbClr val="C00000"/>
                  </a:solidFill>
                </a:rPr>
                <a:t>b1</a:t>
              </a:r>
              <a:endParaRPr altLang="en-US" b="1" dirty="0" sz="2000" lang="zh-CN">
                <a:solidFill>
                  <a:srgbClr val="C00000"/>
                </a:solidFill>
              </a:endParaRPr>
            </a:p>
          </p:txBody>
        </p:sp>
        <p:sp>
          <p:nvSpPr>
            <p:cNvPr id="1049227" name="文本框 109"/>
            <p:cNvSpPr txBox="1"/>
            <p:nvPr/>
          </p:nvSpPr>
          <p:spPr>
            <a:xfrm>
              <a:off x="6649480" y="2115036"/>
              <a:ext cx="464759" cy="400110"/>
            </a:xfrm>
            <a:prstGeom prst="rect"/>
            <a:noFill/>
          </p:spPr>
          <p:txBody>
            <a:bodyPr rtlCol="0" wrap="square">
              <a:spAutoFit/>
            </a:bodyPr>
            <a:p>
              <a:r>
                <a:rPr altLang="zh-CN" b="1" dirty="0" sz="2000" lang="en-US" smtClean="0">
                  <a:solidFill>
                    <a:srgbClr val="C00000"/>
                  </a:solidFill>
                </a:rPr>
                <a:t>c1</a:t>
              </a:r>
              <a:endParaRPr altLang="en-US" b="1" dirty="0" sz="2000" lang="zh-CN">
                <a:solidFill>
                  <a:srgbClr val="C00000"/>
                </a:solidFill>
              </a:endParaRPr>
            </a:p>
          </p:txBody>
        </p:sp>
      </p:grpSp>
      <p:sp>
        <p:nvSpPr>
          <p:cNvPr id="1049228" name="Rectangle 3"/>
          <p:cNvSpPr>
            <a:spLocks noChangeArrowheads="1"/>
          </p:cNvSpPr>
          <p:nvPr/>
        </p:nvSpPr>
        <p:spPr bwMode="auto">
          <a:xfrm>
            <a:off x="4674221" y="613095"/>
            <a:ext cx="4145518" cy="802640"/>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T1: NPN, T2: PNP, T3: NPN, T4: PNP… </a:t>
            </a:r>
            <a:endParaRPr altLang="en-US" dirty="0" sz="2400" kumimoji="1" lang="zh-CN">
              <a:latin typeface="Arial" panose="020B0604020202020204" pitchFamily="34" charset="0"/>
              <a:cs typeface="Arial" panose="020B0604020202020204" pitchFamily="34" charset="0"/>
            </a:endParaRPr>
          </a:p>
        </p:txBody>
      </p:sp>
      <p:sp>
        <p:nvSpPr>
          <p:cNvPr id="1049229" name="Rectangle 3"/>
          <p:cNvSpPr>
            <a:spLocks noChangeArrowheads="1"/>
          </p:cNvSpPr>
          <p:nvPr/>
        </p:nvSpPr>
        <p:spPr bwMode="auto">
          <a:xfrm>
            <a:off x="638220" y="5496550"/>
            <a:ext cx="3418928" cy="535940"/>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V</a:t>
            </a:r>
            <a:r>
              <a:rPr altLang="zh-CN" baseline="-25000" b="1" dirty="0" sz="2400" kumimoji="1" lang="en-US" smtClean="0">
                <a:latin typeface="Arial" panose="020B0604020202020204" pitchFamily="34" charset="0"/>
                <a:cs typeface="Arial" panose="020B0604020202020204" pitchFamily="34" charset="0"/>
              </a:rPr>
              <a:t>CC </a:t>
            </a:r>
            <a:r>
              <a:rPr altLang="zh-CN" b="1" dirty="0" sz="2400" kumimoji="1" lang="en-US" smtClean="0">
                <a:latin typeface="Arial" panose="020B0604020202020204" pitchFamily="34" charset="0"/>
                <a:cs typeface="Arial" panose="020B0604020202020204" pitchFamily="34" charset="0"/>
              </a:rPr>
              <a:t>will be very large</a:t>
            </a:r>
            <a:endParaRPr altLang="en-US" dirty="0" sz="240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9215">
                                            <p:txEl>
                                              <p:pRg st="0" end="0"/>
                                            </p:txEl>
                                          </p:spTgt>
                                        </p:tgtEl>
                                        <p:attrNameLst>
                                          <p:attrName>style.visibility</p:attrName>
                                        </p:attrNameLst>
                                      </p:cBhvr>
                                      <p:to>
                                        <p:strVal val="visible"/>
                                      </p:to>
                                    </p:set>
                                    <p:animEffect transition="in" filter="wipe(left)">
                                      <p:cBhvr>
                                        <p:cTn dur="500" id="7"/>
                                        <p:tgtEl>
                                          <p:spTgt spid="1049215">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9215">
                                            <p:txEl>
                                              <p:pRg st="1" end="1"/>
                                            </p:txEl>
                                          </p:spTgt>
                                        </p:tgtEl>
                                        <p:attrNameLst>
                                          <p:attrName>style.visibility</p:attrName>
                                        </p:attrNameLst>
                                      </p:cBhvr>
                                      <p:to>
                                        <p:strVal val="visible"/>
                                      </p:to>
                                    </p:set>
                                    <p:animEffect transition="in" filter="wipe(left)">
                                      <p:cBhvr>
                                        <p:cTn dur="500" id="12"/>
                                        <p:tgtEl>
                                          <p:spTgt spid="1049215">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9215">
                                            <p:txEl>
                                              <p:pRg st="2" end="2"/>
                                            </p:txEl>
                                          </p:spTgt>
                                        </p:tgtEl>
                                        <p:attrNameLst>
                                          <p:attrName>style.visibility</p:attrName>
                                        </p:attrNameLst>
                                      </p:cBhvr>
                                      <p:to>
                                        <p:strVal val="visible"/>
                                      </p:to>
                                    </p:set>
                                    <p:animEffect transition="in" filter="wipe(left)">
                                      <p:cBhvr>
                                        <p:cTn dur="500" id="17"/>
                                        <p:tgtEl>
                                          <p:spTgt spid="1049215">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229"/>
                                        </p:tgtEl>
                                        <p:attrNameLst>
                                          <p:attrName>style.visibility</p:attrName>
                                        </p:attrNameLst>
                                      </p:cBhvr>
                                      <p:to>
                                        <p:strVal val="visible"/>
                                      </p:to>
                                    </p:set>
                                    <p:animEffect transition="in" filter="wipe(down)">
                                      <p:cBhvr>
                                        <p:cTn dur="500" id="22"/>
                                        <p:tgtEl>
                                          <p:spTgt spid="1049229"/>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228"/>
                                        </p:tgtEl>
                                        <p:attrNameLst>
                                          <p:attrName>style.visibility</p:attrName>
                                        </p:attrNameLst>
                                      </p:cBhvr>
                                      <p:to>
                                        <p:strVal val="visible"/>
                                      </p:to>
                                    </p:set>
                                    <p:animEffect transition="in" filter="wipe(down)">
                                      <p:cBhvr>
                                        <p:cTn dur="500" id="27"/>
                                        <p:tgtEl>
                                          <p:spTgt spid="1049228"/>
                                        </p:tgtEl>
                                      </p:cBhvr>
                                    </p:animEffect>
                                  </p:childTnLst>
                                </p:cTn>
                              </p:par>
                            </p:childTnLst>
                          </p:cTn>
                        </p:par>
                      </p:childTnLst>
                    </p:cTn>
                  </p:par>
                  <p:par>
                    <p:cTn fill="hold" id="28">
                      <p:stCondLst>
                        <p:cond delay="indefinite"/>
                      </p:stCondLst>
                      <p:childTnLst>
                        <p:par>
                          <p:cTn fill="hold" id="29">
                            <p:stCondLst>
                              <p:cond delay="0"/>
                            </p:stCondLst>
                            <p:childTnLst>
                              <p:par>
                                <p:cTn fill="hold" id="30" nodeType="clickEffect" presetClass="entr" presetID="22" presetSubtype="4">
                                  <p:stCondLst>
                                    <p:cond delay="0"/>
                                  </p:stCondLst>
                                  <p:childTnLst>
                                    <p:set>
                                      <p:cBhvr>
                                        <p:cTn dur="1" fill="hold" id="31">
                                          <p:stCondLst>
                                            <p:cond delay="0"/>
                                          </p:stCondLst>
                                        </p:cTn>
                                        <p:tgtEl>
                                          <p:spTgt spid="106"/>
                                        </p:tgtEl>
                                        <p:attrNameLst>
                                          <p:attrName>style.visibility</p:attrName>
                                        </p:attrNameLst>
                                      </p:cBhvr>
                                      <p:to>
                                        <p:strVal val="visible"/>
                                      </p:to>
                                    </p:set>
                                    <p:animEffect transition="in" filter="wipe(down)">
                                      <p:cBhvr>
                                        <p:cTn dur="500" id="32"/>
                                        <p:tgtEl>
                                          <p:spTgt spid="106"/>
                                        </p:tgtEl>
                                      </p:cBhvr>
                                    </p:animEffec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22" presetSubtype="4">
                                  <p:stCondLst>
                                    <p:cond delay="0"/>
                                  </p:stCondLst>
                                  <p:childTnLst>
                                    <p:set>
                                      <p:cBhvr>
                                        <p:cTn dur="1" fill="hold" id="36">
                                          <p:stCondLst>
                                            <p:cond delay="0"/>
                                          </p:stCondLst>
                                        </p:cTn>
                                        <p:tgtEl>
                                          <p:spTgt spid="1049214">
                                            <p:txEl>
                                              <p:pRg st="0" end="0"/>
                                            </p:txEl>
                                          </p:spTgt>
                                        </p:tgtEl>
                                        <p:attrNameLst>
                                          <p:attrName>style.visibility</p:attrName>
                                        </p:attrNameLst>
                                      </p:cBhvr>
                                      <p:to>
                                        <p:strVal val="visible"/>
                                      </p:to>
                                    </p:set>
                                    <p:animEffect transition="in" filter="wipe(down)">
                                      <p:cBhvr>
                                        <p:cTn dur="500" id="37"/>
                                        <p:tgtEl>
                                          <p:spTgt spid="1049214">
                                            <p:txEl>
                                              <p:pRg st="0" end="0"/>
                                            </p:txEl>
                                          </p:spTgt>
                                        </p:tgtEl>
                                      </p:cBhvr>
                                    </p:animEffect>
                                  </p:childTnLst>
                                </p:cTn>
                              </p:par>
                            </p:childTnLst>
                          </p:cTn>
                        </p:par>
                      </p:childTnLst>
                    </p:cTn>
                  </p:par>
                  <p:par>
                    <p:cTn fill="hold" id="38">
                      <p:stCondLst>
                        <p:cond delay="indefinite"/>
                      </p:stCondLst>
                      <p:childTnLst>
                        <p:par>
                          <p:cTn fill="hold" id="39">
                            <p:stCondLst>
                              <p:cond delay="0"/>
                            </p:stCondLst>
                            <p:childTnLst>
                              <p:par>
                                <p:cTn fill="hold" id="40" nodeType="clickEffect" presetClass="entr" presetID="22" presetSubtype="4">
                                  <p:stCondLst>
                                    <p:cond delay="0"/>
                                  </p:stCondLst>
                                  <p:childTnLst>
                                    <p:set>
                                      <p:cBhvr>
                                        <p:cTn dur="1" fill="hold" id="41">
                                          <p:stCondLst>
                                            <p:cond delay="0"/>
                                          </p:stCondLst>
                                        </p:cTn>
                                        <p:tgtEl>
                                          <p:spTgt spid="1049214">
                                            <p:txEl>
                                              <p:pRg st="1" end="1"/>
                                            </p:txEl>
                                          </p:spTgt>
                                        </p:tgtEl>
                                        <p:attrNameLst>
                                          <p:attrName>style.visibility</p:attrName>
                                        </p:attrNameLst>
                                      </p:cBhvr>
                                      <p:to>
                                        <p:strVal val="visible"/>
                                      </p:to>
                                    </p:set>
                                    <p:animEffect transition="in" filter="wipe(down)">
                                      <p:cBhvr>
                                        <p:cTn dur="500" id="42"/>
                                        <p:tgtEl>
                                          <p:spTgt spid="1049214">
                                            <p:txEl>
                                              <p:pRg st="1" end="1"/>
                                            </p:txEl>
                                          </p:spTgt>
                                        </p:tgtEl>
                                      </p:cBhvr>
                                    </p:animEffec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22" presetSubtype="4">
                                  <p:stCondLst>
                                    <p:cond delay="0"/>
                                  </p:stCondLst>
                                  <p:childTnLst>
                                    <p:set>
                                      <p:cBhvr>
                                        <p:cTn dur="1" fill="hold" id="46">
                                          <p:stCondLst>
                                            <p:cond delay="0"/>
                                          </p:stCondLst>
                                        </p:cTn>
                                        <p:tgtEl>
                                          <p:spTgt spid="1049214">
                                            <p:txEl>
                                              <p:pRg st="2" end="2"/>
                                            </p:txEl>
                                          </p:spTgt>
                                        </p:tgtEl>
                                        <p:attrNameLst>
                                          <p:attrName>style.visibility</p:attrName>
                                        </p:attrNameLst>
                                      </p:cBhvr>
                                      <p:to>
                                        <p:strVal val="visible"/>
                                      </p:to>
                                    </p:set>
                                    <p:animEffect transition="in" filter="wipe(down)">
                                      <p:cBhvr>
                                        <p:cTn dur="500" id="47"/>
                                        <p:tgtEl>
                                          <p:spTgt spid="10492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15" grpId="0" build="p" autoUpdateAnimBg="0"/>
      <p:bldP spid="1049228" grpId="0" animBg="1"/>
      <p:bldP spid="10492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923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34" name="Rectangle 3"/>
          <p:cNvSpPr>
            <a:spLocks noChangeArrowheads="1"/>
          </p:cNvSpPr>
          <p:nvPr/>
        </p:nvSpPr>
        <p:spPr bwMode="auto">
          <a:xfrm>
            <a:off x="484094" y="1056055"/>
            <a:ext cx="4711850"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b) Zero-drift error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零点漂移</a:t>
            </a:r>
            <a:endParaRPr altLang="en-US" dirty="0" sz="32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9235" name="Rectangle 3"/>
          <p:cNvSpPr>
            <a:spLocks noChangeArrowheads="1"/>
          </p:cNvSpPr>
          <p:nvPr/>
        </p:nvSpPr>
        <p:spPr bwMode="auto">
          <a:xfrm>
            <a:off x="183623" y="435488"/>
            <a:ext cx="652914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Drawback of direct coupling circuit: </a:t>
            </a:r>
            <a:endParaRPr altLang="en-US" dirty="0" sz="3200" kumimoji="1" lang="zh-CN" smtClean="0">
              <a:latin typeface="Arial" panose="020B0604020202020204" pitchFamily="34" charset="0"/>
              <a:cs typeface="Arial" panose="020B0604020202020204" pitchFamily="34" charset="0"/>
            </a:endParaRPr>
          </a:p>
        </p:txBody>
      </p:sp>
      <p:graphicFrame>
        <p:nvGraphicFramePr>
          <p:cNvPr id="4194309" name="对象 81"/>
          <p:cNvGraphicFramePr>
            <a:graphicFrameLocks noChangeAspect="1"/>
          </p:cNvGraphicFramePr>
          <p:nvPr/>
        </p:nvGraphicFramePr>
        <p:xfrm>
          <a:off x="4232789" y="2831566"/>
          <a:ext cx="4096708" cy="2881442"/>
        </p:xfrm>
        <a:graphic>
          <a:graphicData uri="http://schemas.openxmlformats.org/presentationml/2006/ole">
            <mc:AlternateContent xmlns:mc="http://schemas.openxmlformats.org/markup-compatibility/2006">
              <mc:Choice xmlns:v="urn:schemas-microsoft-com:vml" Requires="v">
                <p:oleObj name="Photo Editor 照片" r:id="rId1" spid="_x0000_s8247" imgH="8809524" imgW="12527124" progId="MSPhotoEd.3">
                  <p:embed/>
                </p:oleObj>
              </mc:Choice>
              <mc:Fallback>
                <p:oleObj name="Photo Editor 照片" r:id="rId1" spid="" imgH="8809524" imgW="12527124" progId="MSPhotoEd.3">
                  <p:embed/>
                  <p:pic>
                    <p:nvPicPr>
                      <p:cNvPr id="2097171" name="对象 81"/>
                      <p:cNvPicPr>
                        <a:picLocks noChangeAspect="1" noChangeArrowheads="1"/>
                      </p:cNvPicPr>
                      <p:nvPr/>
                    </p:nvPicPr>
                    <p:blipFill>
                      <a:blip xmlns:r="http://schemas.openxmlformats.org/officeDocument/2006/relationships" r:embed="rId2"/>
                      <a:srcRect/>
                      <a:stretch>
                        <a:fillRect/>
                      </a:stretch>
                    </p:blipFill>
                    <p:spPr bwMode="auto">
                      <a:xfrm>
                        <a:off x="4232789" y="2831566"/>
                        <a:ext cx="4096708" cy="2881442"/>
                      </a:xfrm>
                      <a:prstGeom prst="rect"/>
                      <a:noFill/>
                      <a:ln>
                        <a:noFill/>
                      </a:ln>
                      <a:effectLst/>
                    </p:spPr>
                  </p:pic>
                </p:oleObj>
              </mc:Fallback>
            </mc:AlternateContent>
          </a:graphicData>
        </a:graphic>
      </p:graphicFrame>
      <p:sp>
        <p:nvSpPr>
          <p:cNvPr id="1049236" name="任意多边形 8"/>
          <p:cNvSpPr/>
          <p:nvPr/>
        </p:nvSpPr>
        <p:spPr>
          <a:xfrm>
            <a:off x="6373906" y="3843000"/>
            <a:ext cx="554019" cy="129458"/>
          </a:xfrm>
          <a:custGeom>
            <a:avLst/>
            <a:gdLst>
              <a:gd name="connsiteX0" fmla="*/ 0 w 554019"/>
              <a:gd name="connsiteY0" fmla="*/ 64546 h 129458"/>
              <a:gd name="connsiteX1" fmla="*/ 26894 w 554019"/>
              <a:gd name="connsiteY1" fmla="*/ 80683 h 129458"/>
              <a:gd name="connsiteX2" fmla="*/ 43030 w 554019"/>
              <a:gd name="connsiteY2" fmla="*/ 86062 h 129458"/>
              <a:gd name="connsiteX3" fmla="*/ 64546 w 554019"/>
              <a:gd name="connsiteY3" fmla="*/ 123713 h 129458"/>
              <a:gd name="connsiteX4" fmla="*/ 86061 w 554019"/>
              <a:gd name="connsiteY4" fmla="*/ 91440 h 129458"/>
              <a:gd name="connsiteX5" fmla="*/ 96819 w 554019"/>
              <a:gd name="connsiteY5" fmla="*/ 53789 h 129458"/>
              <a:gd name="connsiteX6" fmla="*/ 102198 w 554019"/>
              <a:gd name="connsiteY6" fmla="*/ 21516 h 129458"/>
              <a:gd name="connsiteX7" fmla="*/ 134470 w 554019"/>
              <a:gd name="connsiteY7" fmla="*/ 43031 h 129458"/>
              <a:gd name="connsiteX8" fmla="*/ 166743 w 554019"/>
              <a:gd name="connsiteY8" fmla="*/ 59167 h 129458"/>
              <a:gd name="connsiteX9" fmla="*/ 166743 w 554019"/>
              <a:gd name="connsiteY9" fmla="*/ 107577 h 129458"/>
              <a:gd name="connsiteX10" fmla="*/ 177501 w 554019"/>
              <a:gd name="connsiteY10" fmla="*/ 91440 h 129458"/>
              <a:gd name="connsiteX11" fmla="*/ 209774 w 554019"/>
              <a:gd name="connsiteY11" fmla="*/ 80683 h 129458"/>
              <a:gd name="connsiteX12" fmla="*/ 225910 w 554019"/>
              <a:gd name="connsiteY12" fmla="*/ 91440 h 129458"/>
              <a:gd name="connsiteX13" fmla="*/ 236668 w 554019"/>
              <a:gd name="connsiteY13" fmla="*/ 123713 h 129458"/>
              <a:gd name="connsiteX14" fmla="*/ 252805 w 554019"/>
              <a:gd name="connsiteY14" fmla="*/ 112956 h 129458"/>
              <a:gd name="connsiteX15" fmla="*/ 268941 w 554019"/>
              <a:gd name="connsiteY15" fmla="*/ 123713 h 129458"/>
              <a:gd name="connsiteX16" fmla="*/ 279699 w 554019"/>
              <a:gd name="connsiteY16" fmla="*/ 86062 h 129458"/>
              <a:gd name="connsiteX17" fmla="*/ 290456 w 554019"/>
              <a:gd name="connsiteY17" fmla="*/ 69925 h 129458"/>
              <a:gd name="connsiteX18" fmla="*/ 295835 w 554019"/>
              <a:gd name="connsiteY18" fmla="*/ 53789 h 129458"/>
              <a:gd name="connsiteX19" fmla="*/ 311972 w 554019"/>
              <a:gd name="connsiteY19" fmla="*/ 86062 h 129458"/>
              <a:gd name="connsiteX20" fmla="*/ 328108 w 554019"/>
              <a:gd name="connsiteY20" fmla="*/ 96819 h 129458"/>
              <a:gd name="connsiteX21" fmla="*/ 344245 w 554019"/>
              <a:gd name="connsiteY21" fmla="*/ 129092 h 129458"/>
              <a:gd name="connsiteX22" fmla="*/ 360381 w 554019"/>
              <a:gd name="connsiteY22" fmla="*/ 91440 h 129458"/>
              <a:gd name="connsiteX23" fmla="*/ 376518 w 554019"/>
              <a:gd name="connsiteY23" fmla="*/ 59167 h 129458"/>
              <a:gd name="connsiteX24" fmla="*/ 381896 w 554019"/>
              <a:gd name="connsiteY24" fmla="*/ 43031 h 129458"/>
              <a:gd name="connsiteX25" fmla="*/ 392654 w 554019"/>
              <a:gd name="connsiteY25" fmla="*/ 21516 h 129458"/>
              <a:gd name="connsiteX26" fmla="*/ 398033 w 554019"/>
              <a:gd name="connsiteY26" fmla="*/ 5379 h 129458"/>
              <a:gd name="connsiteX27" fmla="*/ 419548 w 554019"/>
              <a:gd name="connsiteY27" fmla="*/ 0 h 129458"/>
              <a:gd name="connsiteX28" fmla="*/ 414169 w 554019"/>
              <a:gd name="connsiteY28" fmla="*/ 48410 h 129458"/>
              <a:gd name="connsiteX29" fmla="*/ 419548 w 554019"/>
              <a:gd name="connsiteY29" fmla="*/ 64546 h 129458"/>
              <a:gd name="connsiteX30" fmla="*/ 435685 w 554019"/>
              <a:gd name="connsiteY30" fmla="*/ 69925 h 129458"/>
              <a:gd name="connsiteX31" fmla="*/ 451821 w 554019"/>
              <a:gd name="connsiteY31" fmla="*/ 80683 h 129458"/>
              <a:gd name="connsiteX32" fmla="*/ 457200 w 554019"/>
              <a:gd name="connsiteY32" fmla="*/ 102198 h 129458"/>
              <a:gd name="connsiteX33" fmla="*/ 467958 w 554019"/>
              <a:gd name="connsiteY33" fmla="*/ 118335 h 129458"/>
              <a:gd name="connsiteX34" fmla="*/ 500230 w 554019"/>
              <a:gd name="connsiteY34" fmla="*/ 80683 h 129458"/>
              <a:gd name="connsiteX35" fmla="*/ 510988 w 554019"/>
              <a:gd name="connsiteY35" fmla="*/ 64546 h 129458"/>
              <a:gd name="connsiteX36" fmla="*/ 527125 w 554019"/>
              <a:gd name="connsiteY36" fmla="*/ 53789 h 129458"/>
              <a:gd name="connsiteX37" fmla="*/ 543261 w 554019"/>
              <a:gd name="connsiteY37" fmla="*/ 75304 h 129458"/>
              <a:gd name="connsiteX38" fmla="*/ 548640 w 554019"/>
              <a:gd name="connsiteY38" fmla="*/ 102198 h 129458"/>
              <a:gd name="connsiteX39" fmla="*/ 554019 w 554019"/>
              <a:gd name="connsiteY39" fmla="*/ 112956 h 12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54019" h="129458">
                <a:moveTo>
                  <a:pt x="0" y="64546"/>
                </a:moveTo>
                <a:cubicBezTo>
                  <a:pt x="8965" y="69925"/>
                  <a:pt x="17543" y="76007"/>
                  <a:pt x="26894" y="80683"/>
                </a:cubicBezTo>
                <a:cubicBezTo>
                  <a:pt x="31965" y="83219"/>
                  <a:pt x="38603" y="82520"/>
                  <a:pt x="43030" y="86062"/>
                </a:cubicBezTo>
                <a:cubicBezTo>
                  <a:pt x="49366" y="91131"/>
                  <a:pt x="61898" y="118418"/>
                  <a:pt x="64546" y="123713"/>
                </a:cubicBezTo>
                <a:cubicBezTo>
                  <a:pt x="71718" y="112955"/>
                  <a:pt x="81972" y="103705"/>
                  <a:pt x="86061" y="91440"/>
                </a:cubicBezTo>
                <a:cubicBezTo>
                  <a:pt x="91188" y="76061"/>
                  <a:pt x="93442" y="70674"/>
                  <a:pt x="96819" y="53789"/>
                </a:cubicBezTo>
                <a:cubicBezTo>
                  <a:pt x="98958" y="43095"/>
                  <a:pt x="100405" y="32274"/>
                  <a:pt x="102198" y="21516"/>
                </a:cubicBezTo>
                <a:cubicBezTo>
                  <a:pt x="132786" y="52104"/>
                  <a:pt x="103334" y="27462"/>
                  <a:pt x="134470" y="43031"/>
                </a:cubicBezTo>
                <a:cubicBezTo>
                  <a:pt x="176170" y="63881"/>
                  <a:pt x="126193" y="45652"/>
                  <a:pt x="166743" y="59167"/>
                </a:cubicBezTo>
                <a:cubicBezTo>
                  <a:pt x="164275" y="69041"/>
                  <a:pt x="153575" y="98799"/>
                  <a:pt x="166743" y="107577"/>
                </a:cubicBezTo>
                <a:cubicBezTo>
                  <a:pt x="172122" y="111163"/>
                  <a:pt x="172019" y="94866"/>
                  <a:pt x="177501" y="91440"/>
                </a:cubicBezTo>
                <a:cubicBezTo>
                  <a:pt x="187117" y="85430"/>
                  <a:pt x="209774" y="80683"/>
                  <a:pt x="209774" y="80683"/>
                </a:cubicBezTo>
                <a:cubicBezTo>
                  <a:pt x="215153" y="84269"/>
                  <a:pt x="222484" y="85958"/>
                  <a:pt x="225910" y="91440"/>
                </a:cubicBezTo>
                <a:cubicBezTo>
                  <a:pt x="231920" y="101056"/>
                  <a:pt x="236668" y="123713"/>
                  <a:pt x="236668" y="123713"/>
                </a:cubicBezTo>
                <a:cubicBezTo>
                  <a:pt x="242047" y="120127"/>
                  <a:pt x="246340" y="112956"/>
                  <a:pt x="252805" y="112956"/>
                </a:cubicBezTo>
                <a:cubicBezTo>
                  <a:pt x="259269" y="112956"/>
                  <a:pt x="264370" y="128284"/>
                  <a:pt x="268941" y="123713"/>
                </a:cubicBezTo>
                <a:cubicBezTo>
                  <a:pt x="278171" y="114483"/>
                  <a:pt x="274851" y="98181"/>
                  <a:pt x="279699" y="86062"/>
                </a:cubicBezTo>
                <a:cubicBezTo>
                  <a:pt x="282100" y="80060"/>
                  <a:pt x="287565" y="75707"/>
                  <a:pt x="290456" y="69925"/>
                </a:cubicBezTo>
                <a:cubicBezTo>
                  <a:pt x="292991" y="64854"/>
                  <a:pt x="294042" y="59168"/>
                  <a:pt x="295835" y="53789"/>
                </a:cubicBezTo>
                <a:cubicBezTo>
                  <a:pt x="300210" y="66913"/>
                  <a:pt x="301545" y="75635"/>
                  <a:pt x="311972" y="86062"/>
                </a:cubicBezTo>
                <a:cubicBezTo>
                  <a:pt x="316543" y="90633"/>
                  <a:pt x="322729" y="93233"/>
                  <a:pt x="328108" y="96819"/>
                </a:cubicBezTo>
                <a:cubicBezTo>
                  <a:pt x="328151" y="96947"/>
                  <a:pt x="338757" y="133483"/>
                  <a:pt x="344245" y="129092"/>
                </a:cubicBezTo>
                <a:cubicBezTo>
                  <a:pt x="354907" y="120562"/>
                  <a:pt x="354659" y="103838"/>
                  <a:pt x="360381" y="91440"/>
                </a:cubicBezTo>
                <a:cubicBezTo>
                  <a:pt x="365421" y="80520"/>
                  <a:pt x="371633" y="70158"/>
                  <a:pt x="376518" y="59167"/>
                </a:cubicBezTo>
                <a:cubicBezTo>
                  <a:pt x="378821" y="53986"/>
                  <a:pt x="379663" y="48242"/>
                  <a:pt x="381896" y="43031"/>
                </a:cubicBezTo>
                <a:cubicBezTo>
                  <a:pt x="385055" y="35661"/>
                  <a:pt x="389495" y="28886"/>
                  <a:pt x="392654" y="21516"/>
                </a:cubicBezTo>
                <a:cubicBezTo>
                  <a:pt x="394888" y="16305"/>
                  <a:pt x="393606" y="8921"/>
                  <a:pt x="398033" y="5379"/>
                </a:cubicBezTo>
                <a:cubicBezTo>
                  <a:pt x="403805" y="761"/>
                  <a:pt x="412376" y="1793"/>
                  <a:pt x="419548" y="0"/>
                </a:cubicBezTo>
                <a:cubicBezTo>
                  <a:pt x="417755" y="16137"/>
                  <a:pt x="414169" y="32174"/>
                  <a:pt x="414169" y="48410"/>
                </a:cubicBezTo>
                <a:cubicBezTo>
                  <a:pt x="414169" y="54080"/>
                  <a:pt x="415539" y="60537"/>
                  <a:pt x="419548" y="64546"/>
                </a:cubicBezTo>
                <a:cubicBezTo>
                  <a:pt x="423557" y="68555"/>
                  <a:pt x="430306" y="68132"/>
                  <a:pt x="435685" y="69925"/>
                </a:cubicBezTo>
                <a:cubicBezTo>
                  <a:pt x="441064" y="73511"/>
                  <a:pt x="448235" y="75304"/>
                  <a:pt x="451821" y="80683"/>
                </a:cubicBezTo>
                <a:cubicBezTo>
                  <a:pt x="455922" y="86834"/>
                  <a:pt x="454288" y="95403"/>
                  <a:pt x="457200" y="102198"/>
                </a:cubicBezTo>
                <a:cubicBezTo>
                  <a:pt x="459747" y="108140"/>
                  <a:pt x="464372" y="112956"/>
                  <a:pt x="467958" y="118335"/>
                </a:cubicBezTo>
                <a:cubicBezTo>
                  <a:pt x="487505" y="98787"/>
                  <a:pt x="482980" y="104833"/>
                  <a:pt x="500230" y="80683"/>
                </a:cubicBezTo>
                <a:cubicBezTo>
                  <a:pt x="503988" y="75422"/>
                  <a:pt x="506417" y="69117"/>
                  <a:pt x="510988" y="64546"/>
                </a:cubicBezTo>
                <a:cubicBezTo>
                  <a:pt x="515559" y="59975"/>
                  <a:pt x="521746" y="57375"/>
                  <a:pt x="527125" y="53789"/>
                </a:cubicBezTo>
                <a:cubicBezTo>
                  <a:pt x="532504" y="60961"/>
                  <a:pt x="539620" y="67112"/>
                  <a:pt x="543261" y="75304"/>
                </a:cubicBezTo>
                <a:cubicBezTo>
                  <a:pt x="546974" y="83658"/>
                  <a:pt x="546128" y="93408"/>
                  <a:pt x="548640" y="102198"/>
                </a:cubicBezTo>
                <a:cubicBezTo>
                  <a:pt x="549741" y="106053"/>
                  <a:pt x="552226" y="109370"/>
                  <a:pt x="554019" y="112956"/>
                </a:cubicBez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7" name="任意多边形 14"/>
          <p:cNvSpPr/>
          <p:nvPr/>
        </p:nvSpPr>
        <p:spPr>
          <a:xfrm>
            <a:off x="7476565" y="3283603"/>
            <a:ext cx="1129553" cy="295836"/>
          </a:xfrm>
          <a:custGeom>
            <a:avLst/>
            <a:gdLst>
              <a:gd name="connsiteX0" fmla="*/ 0 w 1129553"/>
              <a:gd name="connsiteY0" fmla="*/ 129092 h 295836"/>
              <a:gd name="connsiteX1" fmla="*/ 26894 w 1129553"/>
              <a:gd name="connsiteY1" fmla="*/ 145229 h 295836"/>
              <a:gd name="connsiteX2" fmla="*/ 32273 w 1129553"/>
              <a:gd name="connsiteY2" fmla="*/ 161365 h 295836"/>
              <a:gd name="connsiteX3" fmla="*/ 37652 w 1129553"/>
              <a:gd name="connsiteY3" fmla="*/ 134471 h 295836"/>
              <a:gd name="connsiteX4" fmla="*/ 48409 w 1129553"/>
              <a:gd name="connsiteY4" fmla="*/ 118335 h 295836"/>
              <a:gd name="connsiteX5" fmla="*/ 69925 w 1129553"/>
              <a:gd name="connsiteY5" fmla="*/ 75304 h 295836"/>
              <a:gd name="connsiteX6" fmla="*/ 80682 w 1129553"/>
              <a:gd name="connsiteY6" fmla="*/ 37652 h 295836"/>
              <a:gd name="connsiteX7" fmla="*/ 86061 w 1129553"/>
              <a:gd name="connsiteY7" fmla="*/ 64546 h 295836"/>
              <a:gd name="connsiteX8" fmla="*/ 102198 w 1129553"/>
              <a:gd name="connsiteY8" fmla="*/ 112956 h 295836"/>
              <a:gd name="connsiteX9" fmla="*/ 107576 w 1129553"/>
              <a:gd name="connsiteY9" fmla="*/ 139850 h 295836"/>
              <a:gd name="connsiteX10" fmla="*/ 134471 w 1129553"/>
              <a:gd name="connsiteY10" fmla="*/ 166744 h 295836"/>
              <a:gd name="connsiteX11" fmla="*/ 139849 w 1129553"/>
              <a:gd name="connsiteY11" fmla="*/ 182880 h 295836"/>
              <a:gd name="connsiteX12" fmla="*/ 150607 w 1129553"/>
              <a:gd name="connsiteY12" fmla="*/ 199017 h 295836"/>
              <a:gd name="connsiteX13" fmla="*/ 155986 w 1129553"/>
              <a:gd name="connsiteY13" fmla="*/ 220532 h 295836"/>
              <a:gd name="connsiteX14" fmla="*/ 177501 w 1129553"/>
              <a:gd name="connsiteY14" fmla="*/ 252805 h 295836"/>
              <a:gd name="connsiteX15" fmla="*/ 188259 w 1129553"/>
              <a:gd name="connsiteY15" fmla="*/ 268942 h 295836"/>
              <a:gd name="connsiteX16" fmla="*/ 204395 w 1129553"/>
              <a:gd name="connsiteY16" fmla="*/ 231290 h 295836"/>
              <a:gd name="connsiteX17" fmla="*/ 231289 w 1129553"/>
              <a:gd name="connsiteY17" fmla="*/ 193638 h 295836"/>
              <a:gd name="connsiteX18" fmla="*/ 247426 w 1129553"/>
              <a:gd name="connsiteY18" fmla="*/ 155986 h 295836"/>
              <a:gd name="connsiteX19" fmla="*/ 252805 w 1129553"/>
              <a:gd name="connsiteY19" fmla="*/ 134471 h 295836"/>
              <a:gd name="connsiteX20" fmla="*/ 268941 w 1129553"/>
              <a:gd name="connsiteY20" fmla="*/ 118335 h 295836"/>
              <a:gd name="connsiteX21" fmla="*/ 285078 w 1129553"/>
              <a:gd name="connsiteY21" fmla="*/ 86062 h 295836"/>
              <a:gd name="connsiteX22" fmla="*/ 290456 w 1129553"/>
              <a:gd name="connsiteY22" fmla="*/ 107577 h 295836"/>
              <a:gd name="connsiteX23" fmla="*/ 311972 w 1129553"/>
              <a:gd name="connsiteY23" fmla="*/ 112956 h 295836"/>
              <a:gd name="connsiteX24" fmla="*/ 328108 w 1129553"/>
              <a:gd name="connsiteY24" fmla="*/ 118335 h 295836"/>
              <a:gd name="connsiteX25" fmla="*/ 349623 w 1129553"/>
              <a:gd name="connsiteY25" fmla="*/ 155986 h 295836"/>
              <a:gd name="connsiteX26" fmla="*/ 371139 w 1129553"/>
              <a:gd name="connsiteY26" fmla="*/ 123713 h 295836"/>
              <a:gd name="connsiteX27" fmla="*/ 392654 w 1129553"/>
              <a:gd name="connsiteY27" fmla="*/ 75304 h 295836"/>
              <a:gd name="connsiteX28" fmla="*/ 419548 w 1129553"/>
              <a:gd name="connsiteY28" fmla="*/ 37652 h 295836"/>
              <a:gd name="connsiteX29" fmla="*/ 424927 w 1129553"/>
              <a:gd name="connsiteY29" fmla="*/ 75304 h 295836"/>
              <a:gd name="connsiteX30" fmla="*/ 430306 w 1129553"/>
              <a:gd name="connsiteY30" fmla="*/ 123713 h 295836"/>
              <a:gd name="connsiteX31" fmla="*/ 441063 w 1129553"/>
              <a:gd name="connsiteY31" fmla="*/ 145229 h 295836"/>
              <a:gd name="connsiteX32" fmla="*/ 457200 w 1129553"/>
              <a:gd name="connsiteY32" fmla="*/ 102198 h 295836"/>
              <a:gd name="connsiteX33" fmla="*/ 473336 w 1129553"/>
              <a:gd name="connsiteY33" fmla="*/ 91440 h 295836"/>
              <a:gd name="connsiteX34" fmla="*/ 478715 w 1129553"/>
              <a:gd name="connsiteY34" fmla="*/ 118335 h 295836"/>
              <a:gd name="connsiteX35" fmla="*/ 484094 w 1129553"/>
              <a:gd name="connsiteY35" fmla="*/ 150608 h 295836"/>
              <a:gd name="connsiteX36" fmla="*/ 494852 w 1129553"/>
              <a:gd name="connsiteY36" fmla="*/ 177502 h 295836"/>
              <a:gd name="connsiteX37" fmla="*/ 510988 w 1129553"/>
              <a:gd name="connsiteY37" fmla="*/ 215153 h 295836"/>
              <a:gd name="connsiteX38" fmla="*/ 521746 w 1129553"/>
              <a:gd name="connsiteY38" fmla="*/ 268942 h 295836"/>
              <a:gd name="connsiteX39" fmla="*/ 537882 w 1129553"/>
              <a:gd name="connsiteY39" fmla="*/ 295836 h 295836"/>
              <a:gd name="connsiteX40" fmla="*/ 575534 w 1129553"/>
              <a:gd name="connsiteY40" fmla="*/ 274320 h 295836"/>
              <a:gd name="connsiteX41" fmla="*/ 586292 w 1129553"/>
              <a:gd name="connsiteY41" fmla="*/ 242048 h 295836"/>
              <a:gd name="connsiteX42" fmla="*/ 613186 w 1129553"/>
              <a:gd name="connsiteY42" fmla="*/ 193638 h 295836"/>
              <a:gd name="connsiteX43" fmla="*/ 629322 w 1129553"/>
              <a:gd name="connsiteY43" fmla="*/ 139850 h 295836"/>
              <a:gd name="connsiteX44" fmla="*/ 634701 w 1129553"/>
              <a:gd name="connsiteY44" fmla="*/ 112956 h 295836"/>
              <a:gd name="connsiteX45" fmla="*/ 661595 w 1129553"/>
              <a:gd name="connsiteY45" fmla="*/ 32273 h 295836"/>
              <a:gd name="connsiteX46" fmla="*/ 672353 w 1129553"/>
              <a:gd name="connsiteY46" fmla="*/ 86062 h 295836"/>
              <a:gd name="connsiteX47" fmla="*/ 677732 w 1129553"/>
              <a:gd name="connsiteY47" fmla="*/ 129092 h 295836"/>
              <a:gd name="connsiteX48" fmla="*/ 688489 w 1129553"/>
              <a:gd name="connsiteY48" fmla="*/ 150608 h 295836"/>
              <a:gd name="connsiteX49" fmla="*/ 693868 w 1129553"/>
              <a:gd name="connsiteY49" fmla="*/ 166744 h 295836"/>
              <a:gd name="connsiteX50" fmla="*/ 710005 w 1129553"/>
              <a:gd name="connsiteY50" fmla="*/ 155986 h 295836"/>
              <a:gd name="connsiteX51" fmla="*/ 742278 w 1129553"/>
              <a:gd name="connsiteY51" fmla="*/ 96819 h 295836"/>
              <a:gd name="connsiteX52" fmla="*/ 758414 w 1129553"/>
              <a:gd name="connsiteY52" fmla="*/ 75304 h 295836"/>
              <a:gd name="connsiteX53" fmla="*/ 774551 w 1129553"/>
              <a:gd name="connsiteY53" fmla="*/ 37652 h 295836"/>
              <a:gd name="connsiteX54" fmla="*/ 796066 w 1129553"/>
              <a:gd name="connsiteY54" fmla="*/ 0 h 295836"/>
              <a:gd name="connsiteX55" fmla="*/ 806823 w 1129553"/>
              <a:gd name="connsiteY55" fmla="*/ 21516 h 295836"/>
              <a:gd name="connsiteX56" fmla="*/ 822960 w 1129553"/>
              <a:gd name="connsiteY56" fmla="*/ 96819 h 295836"/>
              <a:gd name="connsiteX57" fmla="*/ 833718 w 1129553"/>
              <a:gd name="connsiteY57" fmla="*/ 139850 h 295836"/>
              <a:gd name="connsiteX58" fmla="*/ 849854 w 1129553"/>
              <a:gd name="connsiteY58" fmla="*/ 172123 h 295836"/>
              <a:gd name="connsiteX59" fmla="*/ 882127 w 1129553"/>
              <a:gd name="connsiteY59" fmla="*/ 155986 h 295836"/>
              <a:gd name="connsiteX60" fmla="*/ 898263 w 1129553"/>
              <a:gd name="connsiteY60" fmla="*/ 134471 h 295836"/>
              <a:gd name="connsiteX61" fmla="*/ 930536 w 1129553"/>
              <a:gd name="connsiteY61" fmla="*/ 96819 h 295836"/>
              <a:gd name="connsiteX62" fmla="*/ 946673 w 1129553"/>
              <a:gd name="connsiteY62" fmla="*/ 102198 h 295836"/>
              <a:gd name="connsiteX63" fmla="*/ 962809 w 1129553"/>
              <a:gd name="connsiteY63" fmla="*/ 69925 h 295836"/>
              <a:gd name="connsiteX64" fmla="*/ 978946 w 1129553"/>
              <a:gd name="connsiteY64" fmla="*/ 59168 h 295836"/>
              <a:gd name="connsiteX65" fmla="*/ 1000461 w 1129553"/>
              <a:gd name="connsiteY65" fmla="*/ 91440 h 295836"/>
              <a:gd name="connsiteX66" fmla="*/ 1021976 w 1129553"/>
              <a:gd name="connsiteY66" fmla="*/ 129092 h 295836"/>
              <a:gd name="connsiteX67" fmla="*/ 1038113 w 1129553"/>
              <a:gd name="connsiteY67" fmla="*/ 145229 h 295836"/>
              <a:gd name="connsiteX68" fmla="*/ 1048871 w 1129553"/>
              <a:gd name="connsiteY68" fmla="*/ 182880 h 295836"/>
              <a:gd name="connsiteX69" fmla="*/ 1065007 w 1129553"/>
              <a:gd name="connsiteY69" fmla="*/ 188259 h 295836"/>
              <a:gd name="connsiteX70" fmla="*/ 1086522 w 1129553"/>
              <a:gd name="connsiteY70" fmla="*/ 161365 h 295836"/>
              <a:gd name="connsiteX71" fmla="*/ 1097280 w 1129553"/>
              <a:gd name="connsiteY71" fmla="*/ 118335 h 295836"/>
              <a:gd name="connsiteX72" fmla="*/ 1113416 w 1129553"/>
              <a:gd name="connsiteY72" fmla="*/ 107577 h 295836"/>
              <a:gd name="connsiteX73" fmla="*/ 1129553 w 1129553"/>
              <a:gd name="connsiteY73" fmla="*/ 112956 h 295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129553" h="295836">
                <a:moveTo>
                  <a:pt x="0" y="129092"/>
                </a:moveTo>
                <a:cubicBezTo>
                  <a:pt x="8965" y="134471"/>
                  <a:pt x="19501" y="137836"/>
                  <a:pt x="26894" y="145229"/>
                </a:cubicBezTo>
                <a:cubicBezTo>
                  <a:pt x="30903" y="149238"/>
                  <a:pt x="28264" y="165374"/>
                  <a:pt x="32273" y="161365"/>
                </a:cubicBezTo>
                <a:cubicBezTo>
                  <a:pt x="38738" y="154900"/>
                  <a:pt x="34442" y="143031"/>
                  <a:pt x="37652" y="134471"/>
                </a:cubicBezTo>
                <a:cubicBezTo>
                  <a:pt x="39922" y="128418"/>
                  <a:pt x="44823" y="123714"/>
                  <a:pt x="48409" y="118335"/>
                </a:cubicBezTo>
                <a:cubicBezTo>
                  <a:pt x="59104" y="75554"/>
                  <a:pt x="45542" y="117974"/>
                  <a:pt x="69925" y="75304"/>
                </a:cubicBezTo>
                <a:cubicBezTo>
                  <a:pt x="73353" y="69305"/>
                  <a:pt x="79519" y="42305"/>
                  <a:pt x="80682" y="37652"/>
                </a:cubicBezTo>
                <a:cubicBezTo>
                  <a:pt x="82475" y="46617"/>
                  <a:pt x="83549" y="55756"/>
                  <a:pt x="86061" y="64546"/>
                </a:cubicBezTo>
                <a:cubicBezTo>
                  <a:pt x="90734" y="80901"/>
                  <a:pt x="98863" y="96277"/>
                  <a:pt x="102198" y="112956"/>
                </a:cubicBezTo>
                <a:cubicBezTo>
                  <a:pt x="103991" y="121921"/>
                  <a:pt x="102872" y="132011"/>
                  <a:pt x="107576" y="139850"/>
                </a:cubicBezTo>
                <a:cubicBezTo>
                  <a:pt x="114099" y="150721"/>
                  <a:pt x="125506" y="157779"/>
                  <a:pt x="134471" y="166744"/>
                </a:cubicBezTo>
                <a:cubicBezTo>
                  <a:pt x="136264" y="172123"/>
                  <a:pt x="137314" y="177809"/>
                  <a:pt x="139849" y="182880"/>
                </a:cubicBezTo>
                <a:cubicBezTo>
                  <a:pt x="142740" y="188662"/>
                  <a:pt x="148060" y="193075"/>
                  <a:pt x="150607" y="199017"/>
                </a:cubicBezTo>
                <a:cubicBezTo>
                  <a:pt x="153519" y="205812"/>
                  <a:pt x="152680" y="213920"/>
                  <a:pt x="155986" y="220532"/>
                </a:cubicBezTo>
                <a:cubicBezTo>
                  <a:pt x="161768" y="232096"/>
                  <a:pt x="170329" y="242047"/>
                  <a:pt x="177501" y="252805"/>
                </a:cubicBezTo>
                <a:lnTo>
                  <a:pt x="188259" y="268942"/>
                </a:lnTo>
                <a:cubicBezTo>
                  <a:pt x="215268" y="228424"/>
                  <a:pt x="183552" y="279923"/>
                  <a:pt x="204395" y="231290"/>
                </a:cubicBezTo>
                <a:cubicBezTo>
                  <a:pt x="208341" y="222082"/>
                  <a:pt x="227615" y="200373"/>
                  <a:pt x="231289" y="193638"/>
                </a:cubicBezTo>
                <a:cubicBezTo>
                  <a:pt x="237828" y="181651"/>
                  <a:pt x="242759" y="168819"/>
                  <a:pt x="247426" y="155986"/>
                </a:cubicBezTo>
                <a:cubicBezTo>
                  <a:pt x="249952" y="149039"/>
                  <a:pt x="249137" y="140889"/>
                  <a:pt x="252805" y="134471"/>
                </a:cubicBezTo>
                <a:cubicBezTo>
                  <a:pt x="256579" y="127867"/>
                  <a:pt x="264071" y="124179"/>
                  <a:pt x="268941" y="118335"/>
                </a:cubicBezTo>
                <a:cubicBezTo>
                  <a:pt x="280527" y="104432"/>
                  <a:pt x="279687" y="102234"/>
                  <a:pt x="285078" y="86062"/>
                </a:cubicBezTo>
                <a:cubicBezTo>
                  <a:pt x="286871" y="93234"/>
                  <a:pt x="285229" y="102350"/>
                  <a:pt x="290456" y="107577"/>
                </a:cubicBezTo>
                <a:cubicBezTo>
                  <a:pt x="295683" y="112804"/>
                  <a:pt x="304864" y="110925"/>
                  <a:pt x="311972" y="112956"/>
                </a:cubicBezTo>
                <a:cubicBezTo>
                  <a:pt x="317423" y="114514"/>
                  <a:pt x="322729" y="116542"/>
                  <a:pt x="328108" y="118335"/>
                </a:cubicBezTo>
                <a:cubicBezTo>
                  <a:pt x="328634" y="120440"/>
                  <a:pt x="335151" y="162188"/>
                  <a:pt x="349623" y="155986"/>
                </a:cubicBezTo>
                <a:cubicBezTo>
                  <a:pt x="361507" y="150893"/>
                  <a:pt x="363967" y="134471"/>
                  <a:pt x="371139" y="123713"/>
                </a:cubicBezTo>
                <a:cubicBezTo>
                  <a:pt x="383231" y="75346"/>
                  <a:pt x="366807" y="132169"/>
                  <a:pt x="392654" y="75304"/>
                </a:cubicBezTo>
                <a:cubicBezTo>
                  <a:pt x="410583" y="35859"/>
                  <a:pt x="389965" y="47514"/>
                  <a:pt x="419548" y="37652"/>
                </a:cubicBezTo>
                <a:cubicBezTo>
                  <a:pt x="421341" y="50203"/>
                  <a:pt x="423354" y="62724"/>
                  <a:pt x="424927" y="75304"/>
                </a:cubicBezTo>
                <a:cubicBezTo>
                  <a:pt x="426941" y="91414"/>
                  <a:pt x="426655" y="107893"/>
                  <a:pt x="430306" y="123713"/>
                </a:cubicBezTo>
                <a:cubicBezTo>
                  <a:pt x="432109" y="131526"/>
                  <a:pt x="437477" y="138057"/>
                  <a:pt x="441063" y="145229"/>
                </a:cubicBezTo>
                <a:cubicBezTo>
                  <a:pt x="444302" y="135511"/>
                  <a:pt x="453179" y="107827"/>
                  <a:pt x="457200" y="102198"/>
                </a:cubicBezTo>
                <a:cubicBezTo>
                  <a:pt x="460957" y="96938"/>
                  <a:pt x="467957" y="95026"/>
                  <a:pt x="473336" y="91440"/>
                </a:cubicBezTo>
                <a:cubicBezTo>
                  <a:pt x="475129" y="100405"/>
                  <a:pt x="477080" y="109340"/>
                  <a:pt x="478715" y="118335"/>
                </a:cubicBezTo>
                <a:cubicBezTo>
                  <a:pt x="480666" y="129065"/>
                  <a:pt x="481224" y="140086"/>
                  <a:pt x="484094" y="150608"/>
                </a:cubicBezTo>
                <a:cubicBezTo>
                  <a:pt x="486635" y="159923"/>
                  <a:pt x="491799" y="168342"/>
                  <a:pt x="494852" y="177502"/>
                </a:cubicBezTo>
                <a:cubicBezTo>
                  <a:pt x="506430" y="212236"/>
                  <a:pt x="492081" y="186791"/>
                  <a:pt x="510988" y="215153"/>
                </a:cubicBezTo>
                <a:cubicBezTo>
                  <a:pt x="512970" y="229030"/>
                  <a:pt x="514235" y="253921"/>
                  <a:pt x="521746" y="268942"/>
                </a:cubicBezTo>
                <a:cubicBezTo>
                  <a:pt x="526421" y="278293"/>
                  <a:pt x="532503" y="286871"/>
                  <a:pt x="537882" y="295836"/>
                </a:cubicBezTo>
                <a:cubicBezTo>
                  <a:pt x="541177" y="294189"/>
                  <a:pt x="572077" y="279851"/>
                  <a:pt x="575534" y="274320"/>
                </a:cubicBezTo>
                <a:cubicBezTo>
                  <a:pt x="581544" y="264704"/>
                  <a:pt x="581221" y="252190"/>
                  <a:pt x="586292" y="242048"/>
                </a:cubicBezTo>
                <a:cubicBezTo>
                  <a:pt x="601724" y="211181"/>
                  <a:pt x="592923" y="227408"/>
                  <a:pt x="613186" y="193638"/>
                </a:cubicBezTo>
                <a:cubicBezTo>
                  <a:pt x="626972" y="110925"/>
                  <a:pt x="608476" y="202389"/>
                  <a:pt x="629322" y="139850"/>
                </a:cubicBezTo>
                <a:cubicBezTo>
                  <a:pt x="632213" y="131177"/>
                  <a:pt x="632345" y="121790"/>
                  <a:pt x="634701" y="112956"/>
                </a:cubicBezTo>
                <a:cubicBezTo>
                  <a:pt x="647307" y="65685"/>
                  <a:pt x="647139" y="68416"/>
                  <a:pt x="661595" y="32273"/>
                </a:cubicBezTo>
                <a:cubicBezTo>
                  <a:pt x="665181" y="50203"/>
                  <a:pt x="670085" y="67918"/>
                  <a:pt x="672353" y="86062"/>
                </a:cubicBezTo>
                <a:cubicBezTo>
                  <a:pt x="674146" y="100405"/>
                  <a:pt x="674226" y="115069"/>
                  <a:pt x="677732" y="129092"/>
                </a:cubicBezTo>
                <a:cubicBezTo>
                  <a:pt x="679677" y="136871"/>
                  <a:pt x="685330" y="143238"/>
                  <a:pt x="688489" y="150608"/>
                </a:cubicBezTo>
                <a:cubicBezTo>
                  <a:pt x="690722" y="155819"/>
                  <a:pt x="692075" y="161365"/>
                  <a:pt x="693868" y="166744"/>
                </a:cubicBezTo>
                <a:cubicBezTo>
                  <a:pt x="699247" y="163158"/>
                  <a:pt x="705434" y="160557"/>
                  <a:pt x="710005" y="155986"/>
                </a:cubicBezTo>
                <a:cubicBezTo>
                  <a:pt x="732348" y="133643"/>
                  <a:pt x="725634" y="127333"/>
                  <a:pt x="742278" y="96819"/>
                </a:cubicBezTo>
                <a:cubicBezTo>
                  <a:pt x="746571" y="88949"/>
                  <a:pt x="754121" y="83174"/>
                  <a:pt x="758414" y="75304"/>
                </a:cubicBezTo>
                <a:cubicBezTo>
                  <a:pt x="764953" y="63317"/>
                  <a:pt x="768901" y="50083"/>
                  <a:pt x="774551" y="37652"/>
                </a:cubicBezTo>
                <a:cubicBezTo>
                  <a:pt x="784301" y="16201"/>
                  <a:pt x="784003" y="18095"/>
                  <a:pt x="796066" y="0"/>
                </a:cubicBezTo>
                <a:cubicBezTo>
                  <a:pt x="799652" y="7172"/>
                  <a:pt x="805251" y="13653"/>
                  <a:pt x="806823" y="21516"/>
                </a:cubicBezTo>
                <a:cubicBezTo>
                  <a:pt x="823010" y="102454"/>
                  <a:pt x="797879" y="59200"/>
                  <a:pt x="822960" y="96819"/>
                </a:cubicBezTo>
                <a:cubicBezTo>
                  <a:pt x="825006" y="107049"/>
                  <a:pt x="828205" y="128823"/>
                  <a:pt x="833718" y="139850"/>
                </a:cubicBezTo>
                <a:cubicBezTo>
                  <a:pt x="854572" y="181559"/>
                  <a:pt x="836333" y="131561"/>
                  <a:pt x="849854" y="172123"/>
                </a:cubicBezTo>
                <a:cubicBezTo>
                  <a:pt x="862979" y="167748"/>
                  <a:pt x="871699" y="166414"/>
                  <a:pt x="882127" y="155986"/>
                </a:cubicBezTo>
                <a:cubicBezTo>
                  <a:pt x="888466" y="149647"/>
                  <a:pt x="892360" y="141217"/>
                  <a:pt x="898263" y="134471"/>
                </a:cubicBezTo>
                <a:cubicBezTo>
                  <a:pt x="934782" y="92736"/>
                  <a:pt x="907504" y="131370"/>
                  <a:pt x="930536" y="96819"/>
                </a:cubicBezTo>
                <a:cubicBezTo>
                  <a:pt x="935915" y="98612"/>
                  <a:pt x="941409" y="104304"/>
                  <a:pt x="946673" y="102198"/>
                </a:cubicBezTo>
                <a:cubicBezTo>
                  <a:pt x="960012" y="96863"/>
                  <a:pt x="955882" y="78584"/>
                  <a:pt x="962809" y="69925"/>
                </a:cubicBezTo>
                <a:cubicBezTo>
                  <a:pt x="966847" y="64877"/>
                  <a:pt x="973567" y="62754"/>
                  <a:pt x="978946" y="59168"/>
                </a:cubicBezTo>
                <a:cubicBezTo>
                  <a:pt x="988399" y="87526"/>
                  <a:pt x="978077" y="64579"/>
                  <a:pt x="1000461" y="91440"/>
                </a:cubicBezTo>
                <a:cubicBezTo>
                  <a:pt x="1025875" y="121937"/>
                  <a:pt x="995667" y="92259"/>
                  <a:pt x="1021976" y="129092"/>
                </a:cubicBezTo>
                <a:cubicBezTo>
                  <a:pt x="1026397" y="135282"/>
                  <a:pt x="1032734" y="139850"/>
                  <a:pt x="1038113" y="145229"/>
                </a:cubicBezTo>
                <a:cubicBezTo>
                  <a:pt x="1038160" y="145415"/>
                  <a:pt x="1046299" y="180308"/>
                  <a:pt x="1048871" y="182880"/>
                </a:cubicBezTo>
                <a:cubicBezTo>
                  <a:pt x="1052880" y="186889"/>
                  <a:pt x="1059628" y="186466"/>
                  <a:pt x="1065007" y="188259"/>
                </a:cubicBezTo>
                <a:cubicBezTo>
                  <a:pt x="1083980" y="175611"/>
                  <a:pt x="1080748" y="182535"/>
                  <a:pt x="1086522" y="161365"/>
                </a:cubicBezTo>
                <a:cubicBezTo>
                  <a:pt x="1090412" y="147101"/>
                  <a:pt x="1084979" y="126536"/>
                  <a:pt x="1097280" y="118335"/>
                </a:cubicBezTo>
                <a:lnTo>
                  <a:pt x="1113416" y="107577"/>
                </a:lnTo>
                <a:lnTo>
                  <a:pt x="1129553" y="112956"/>
                </a:lnTo>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238" name="Rectangle 3"/>
          <p:cNvSpPr>
            <a:spLocks noChangeArrowheads="1"/>
          </p:cNvSpPr>
          <p:nvPr/>
        </p:nvSpPr>
        <p:spPr bwMode="auto">
          <a:xfrm>
            <a:off x="564776" y="1670958"/>
            <a:ext cx="8148176" cy="8915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When input signal </a:t>
            </a:r>
            <a:r>
              <a:rPr altLang="zh-CN" dirty="0" sz="2400" i="1" kumimoji="1" lang="en-US" err="1" smtClean="0">
                <a:latin typeface="Arial" panose="020B0604020202020204" pitchFamily="34" charset="0"/>
                <a:cs typeface="Arial" panose="020B0604020202020204" pitchFamily="34" charset="0"/>
              </a:rPr>
              <a:t>u</a:t>
            </a:r>
            <a:r>
              <a:rPr altLang="zh-CN" baseline="-25000" dirty="0" sz="2400" kumimoji="1" lang="en-US" err="1" smtClean="0">
                <a:latin typeface="Arial" panose="020B0604020202020204" pitchFamily="34" charset="0"/>
                <a:cs typeface="Arial" panose="020B0604020202020204" pitchFamily="34" charset="0"/>
              </a:rPr>
              <a:t>I</a:t>
            </a:r>
            <a:r>
              <a:rPr altLang="zh-CN" dirty="0" sz="2400" kumimoji="1" lang="en-US" smtClean="0">
                <a:latin typeface="Arial" panose="020B0604020202020204" pitchFamily="34" charset="0"/>
                <a:cs typeface="Arial" panose="020B0604020202020204" pitchFamily="34" charset="0"/>
              </a:rPr>
              <a:t>=0, the output signal </a:t>
            </a:r>
            <a:r>
              <a:rPr altLang="zh-CN" dirty="0" sz="2400" i="1" kumimoji="1" lang="en-US" err="1" smtClean="0">
                <a:latin typeface="Arial" panose="020B0604020202020204" pitchFamily="34" charset="0"/>
                <a:cs typeface="Arial" panose="020B0604020202020204" pitchFamily="34" charset="0"/>
              </a:rPr>
              <a:t>u</a:t>
            </a:r>
            <a:r>
              <a:rPr altLang="zh-CN" baseline="-25000" dirty="0" sz="2400" kumimoji="1" lang="en-US" err="1" smtClean="0">
                <a:latin typeface="Arial" panose="020B0604020202020204" pitchFamily="34" charset="0"/>
                <a:cs typeface="Arial" panose="020B0604020202020204" pitchFamily="34" charset="0"/>
              </a:rPr>
              <a:t>O</a:t>
            </a:r>
            <a:r>
              <a:rPr altLang="zh-CN" dirty="0" sz="2400" kumimoji="1" lang="en-US" smtClean="0">
                <a:latin typeface="Arial" panose="020B0604020202020204" pitchFamily="34" charset="0"/>
                <a:cs typeface="Arial" panose="020B0604020202020204" pitchFamily="34" charset="0"/>
              </a:rPr>
              <a:t> is not stable, but shows a slow and random variation  </a:t>
            </a:r>
            <a:endParaRPr altLang="en-US" baseline="-25000" dirty="0" sz="3200" kumimoji="1" lang="zh-CN" smtClean="0">
              <a:latin typeface="Arial" panose="020B0604020202020204" pitchFamily="34" charset="0"/>
              <a:cs typeface="Arial" panose="020B0604020202020204" pitchFamily="34" charset="0"/>
            </a:endParaRPr>
          </a:p>
        </p:txBody>
      </p:sp>
      <p:sp>
        <p:nvSpPr>
          <p:cNvPr id="1049239" name="矩形 18"/>
          <p:cNvSpPr/>
          <p:nvPr/>
        </p:nvSpPr>
        <p:spPr>
          <a:xfrm>
            <a:off x="564776" y="2711831"/>
            <a:ext cx="4423396" cy="802640"/>
          </a:xfrm>
          <a:prstGeom prst="rect"/>
        </p:spPr>
        <p:txBody>
          <a:bodyPr wrap="square">
            <a:spAutoFit/>
          </a:bodyPr>
          <a:p>
            <a:r>
              <a:rPr altLang="zh-CN" dirty="0" sz="2400" kumimoji="1" lang="en-US">
                <a:latin typeface="Arial" panose="020B0604020202020204" pitchFamily="34" charset="0"/>
                <a:cs typeface="Arial" panose="020B0604020202020204" pitchFamily="34" charset="0"/>
              </a:rPr>
              <a:t>Zero-drift </a:t>
            </a:r>
            <a:r>
              <a:rPr altLang="zh-CN" dirty="0" sz="2400" kumimoji="1" lang="en-US" smtClean="0">
                <a:latin typeface="Arial" panose="020B0604020202020204" pitchFamily="34" charset="0"/>
                <a:cs typeface="Arial" panose="020B0604020202020204" pitchFamily="34" charset="0"/>
              </a:rPr>
              <a:t>error is due to the drift of static working point  </a:t>
            </a:r>
            <a:endParaRPr altLang="en-US" dirty="0" sz="2400" lang="zh-CN">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924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44" name="Rectangle 3"/>
          <p:cNvSpPr>
            <a:spLocks noChangeArrowheads="1"/>
          </p:cNvSpPr>
          <p:nvPr/>
        </p:nvSpPr>
        <p:spPr bwMode="auto">
          <a:xfrm>
            <a:off x="295834" y="491278"/>
            <a:ext cx="8552330" cy="52322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800" kumimoji="1" lang="en-US">
                <a:latin typeface="Arial" panose="020B0604020202020204" pitchFamily="34" charset="0"/>
                <a:cs typeface="Arial" panose="020B0604020202020204" pitchFamily="34" charset="0"/>
              </a:rPr>
              <a:t>R</a:t>
            </a:r>
            <a:r>
              <a:rPr altLang="zh-CN" b="1" dirty="0" sz="2800" kumimoji="1" lang="en-US" smtClean="0">
                <a:latin typeface="Arial" panose="020B0604020202020204" pitchFamily="34" charset="0"/>
                <a:cs typeface="Arial" panose="020B0604020202020204" pitchFamily="34" charset="0"/>
              </a:rPr>
              <a:t>easons that contribute to the zero-drift error:</a:t>
            </a:r>
            <a:endParaRPr altLang="en-US" dirty="0" sz="3600" kumimoji="1" lang="zh-CN" smtClean="0">
              <a:latin typeface="Arial" panose="020B0604020202020204" pitchFamily="34" charset="0"/>
              <a:cs typeface="Arial" panose="020B0604020202020204" pitchFamily="34" charset="0"/>
            </a:endParaRPr>
          </a:p>
        </p:txBody>
      </p:sp>
      <p:sp>
        <p:nvSpPr>
          <p:cNvPr id="1049245" name="Rectangle 7"/>
          <p:cNvSpPr>
            <a:spLocks noChangeArrowheads="1"/>
          </p:cNvSpPr>
          <p:nvPr/>
        </p:nvSpPr>
        <p:spPr bwMode="auto">
          <a:xfrm>
            <a:off x="461813" y="1200155"/>
            <a:ext cx="3022899" cy="523220"/>
          </a:xfrm>
          <a:prstGeom prst="rect"/>
          <a:noFill/>
          <a:ln>
            <a:noFill/>
          </a:ln>
          <a:effectLst/>
        </p:spPr>
        <p:txBody>
          <a:bodyPr wrap="square">
            <a:spAutoFit/>
          </a:bodyPr>
          <a:p>
            <a:pPr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a</a:t>
            </a:r>
            <a:r>
              <a:rPr altLang="zh-CN" dirty="0" sz="2800" kumimoji="1" lang="en-US">
                <a:latin typeface="Arial" panose="020B0604020202020204" pitchFamily="34" charset="0"/>
                <a:cs typeface="Arial" panose="020B0604020202020204" pitchFamily="34" charset="0"/>
              </a:rPr>
              <a:t>)</a:t>
            </a:r>
            <a:r>
              <a:rPr altLang="en-US" dirty="0" sz="2800" kumimoji="1" lang="zh-CN">
                <a:latin typeface="Arial" panose="020B0604020202020204" pitchFamily="34" charset="0"/>
                <a:cs typeface="Arial" panose="020B0604020202020204" pitchFamily="34" charset="0"/>
              </a:rPr>
              <a:t> </a:t>
            </a:r>
            <a:r>
              <a:rPr altLang="zh-CN" dirty="0" sz="2800" kumimoji="1" lang="en-US" smtClean="0">
                <a:latin typeface="Arial" panose="020B0604020202020204" pitchFamily="34" charset="0"/>
                <a:cs typeface="Arial" panose="020B0604020202020204" pitchFamily="34" charset="0"/>
              </a:rPr>
              <a:t>Temperature</a:t>
            </a:r>
            <a:endParaRPr altLang="en-US" dirty="0" sz="2400" kumimoji="1" lang="zh-CN">
              <a:latin typeface="Arial" panose="020B0604020202020204" pitchFamily="34" charset="0"/>
              <a:cs typeface="Arial" panose="020B0604020202020204" pitchFamily="34" charset="0"/>
            </a:endParaRPr>
          </a:p>
        </p:txBody>
      </p:sp>
      <p:sp>
        <p:nvSpPr>
          <p:cNvPr id="1049246" name="Rectangle 8"/>
          <p:cNvSpPr>
            <a:spLocks noChangeArrowheads="1"/>
          </p:cNvSpPr>
          <p:nvPr/>
        </p:nvSpPr>
        <p:spPr bwMode="auto">
          <a:xfrm>
            <a:off x="461813" y="1909032"/>
            <a:ext cx="1823421" cy="519113"/>
          </a:xfrm>
          <a:prstGeom prst="rect"/>
          <a:noFill/>
          <a:ln>
            <a:noFill/>
          </a:ln>
          <a:effectLst/>
        </p:spPr>
        <p:txBody>
          <a:bodyPr wrap="square">
            <a:spAutoFit/>
          </a:bodyPr>
          <a:p>
            <a:pPr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b</a:t>
            </a:r>
            <a:r>
              <a:rPr altLang="zh-CN" dirty="0" sz="2800" kumimoji="1" lang="en-US">
                <a:latin typeface="Arial" panose="020B0604020202020204" pitchFamily="34" charset="0"/>
                <a:cs typeface="Arial" panose="020B0604020202020204" pitchFamily="34" charset="0"/>
              </a:rPr>
              <a:t>) </a:t>
            </a:r>
            <a:r>
              <a:rPr altLang="zh-CN" dirty="0" sz="2800" kumimoji="1" lang="en-US" smtClean="0">
                <a:latin typeface="Arial" panose="020B0604020202020204" pitchFamily="34" charset="0"/>
                <a:cs typeface="Arial" panose="020B0604020202020204" pitchFamily="34" charset="0"/>
              </a:rPr>
              <a:t>Aging</a:t>
            </a:r>
            <a:endParaRPr altLang="en-US" dirty="0" sz="2800" kumimoji="1" lang="zh-CN">
              <a:latin typeface="Arial" panose="020B0604020202020204" pitchFamily="34" charset="0"/>
              <a:cs typeface="Arial" panose="020B0604020202020204" pitchFamily="34" charset="0"/>
            </a:endParaRPr>
          </a:p>
        </p:txBody>
      </p:sp>
      <p:sp>
        <p:nvSpPr>
          <p:cNvPr id="1049247" name="Rectangle 9"/>
          <p:cNvSpPr>
            <a:spLocks noChangeArrowheads="1"/>
          </p:cNvSpPr>
          <p:nvPr/>
        </p:nvSpPr>
        <p:spPr bwMode="auto">
          <a:xfrm>
            <a:off x="3186599" y="1231149"/>
            <a:ext cx="5522912" cy="519113"/>
          </a:xfrm>
          <a:prstGeom prst="rect"/>
          <a:noFill/>
          <a:ln>
            <a:noFill/>
          </a:ln>
          <a:effectLst/>
        </p:spPr>
        <p:txBody>
          <a:bodyPr>
            <a:spAutoFit/>
          </a:bodyPr>
          <a:p>
            <a:pPr fontAlgn="base">
              <a:spcBef>
                <a:spcPct val="0"/>
              </a:spcBef>
              <a:spcAft>
                <a:spcPct val="0"/>
              </a:spcAft>
            </a:pPr>
            <a:r>
              <a:rPr altLang="en-US" dirty="0" sz="2800" kumimoji="1" lang="zh-CN">
                <a:latin typeface="宋体" panose="02010600030101010101" pitchFamily="2" charset="-122"/>
                <a:ea typeface="宋体" panose="02010600030101010101" pitchFamily="2" charset="-122"/>
              </a:rPr>
              <a:t>由温度引起的零漂称为温</a:t>
            </a:r>
            <a:r>
              <a:rPr altLang="en-US" dirty="0" sz="2800" kumimoji="1" lang="zh-CN" smtClean="0">
                <a:latin typeface="宋体" panose="02010600030101010101" pitchFamily="2" charset="-122"/>
                <a:ea typeface="宋体" panose="02010600030101010101" pitchFamily="2" charset="-122"/>
              </a:rPr>
              <a:t>漂</a:t>
            </a:r>
            <a:endParaRPr altLang="en-US" dirty="0" sz="2800" kumimoji="1" lang="zh-CN">
              <a:latin typeface="宋体" panose="02010600030101010101" pitchFamily="2" charset="-122"/>
              <a:ea typeface="宋体" panose="02010600030101010101" pitchFamily="2" charset="-122"/>
            </a:endParaRPr>
          </a:p>
        </p:txBody>
      </p:sp>
      <p:sp>
        <p:nvSpPr>
          <p:cNvPr id="1049248" name="Rectangle 11"/>
          <p:cNvSpPr>
            <a:spLocks noChangeArrowheads="1"/>
          </p:cNvSpPr>
          <p:nvPr/>
        </p:nvSpPr>
        <p:spPr bwMode="auto">
          <a:xfrm>
            <a:off x="2630974" y="1909032"/>
            <a:ext cx="5618480" cy="510540"/>
          </a:xfrm>
          <a:prstGeom prst="rect"/>
          <a:noFill/>
          <a:ln>
            <a:noFill/>
          </a:ln>
          <a:effectLst/>
        </p:spPr>
        <p:txBody>
          <a:bodyPr wrap="none">
            <a:spAutoFit/>
          </a:bodyPr>
          <a:p>
            <a:pPr fontAlgn="base">
              <a:spcBef>
                <a:spcPct val="0"/>
              </a:spcBef>
              <a:spcAft>
                <a:spcPct val="0"/>
              </a:spcAft>
            </a:pPr>
            <a:r>
              <a:rPr altLang="en-US" dirty="0" sz="2800" kumimoji="1" lang="zh-CN">
                <a:latin typeface="宋体" panose="02010600030101010101" pitchFamily="2" charset="-122"/>
                <a:ea typeface="宋体" panose="02010600030101010101" pitchFamily="2" charset="-122"/>
              </a:rPr>
              <a:t> 由元器件老化引起的零漂称为时</a:t>
            </a:r>
            <a:r>
              <a:rPr altLang="en-US" dirty="0" sz="2800" kumimoji="1" lang="zh-CN" smtClean="0">
                <a:latin typeface="宋体" panose="02010600030101010101" pitchFamily="2" charset="-122"/>
                <a:ea typeface="宋体" panose="02010600030101010101" pitchFamily="2" charset="-122"/>
              </a:rPr>
              <a:t>漂</a:t>
            </a:r>
            <a:endParaRPr altLang="en-US" dirty="0" sz="2800" kumimoji="1" lang="zh-CN">
              <a:latin typeface="宋体" panose="02010600030101010101" pitchFamily="2" charset="-122"/>
              <a:ea typeface="宋体" panose="02010600030101010101" pitchFamily="2" charset="-122"/>
            </a:endParaRPr>
          </a:p>
        </p:txBody>
      </p:sp>
      <p:sp>
        <p:nvSpPr>
          <p:cNvPr id="1049249" name="Rectangle 2"/>
          <p:cNvSpPr>
            <a:spLocks noChangeArrowheads="1"/>
          </p:cNvSpPr>
          <p:nvPr/>
        </p:nvSpPr>
        <p:spPr bwMode="auto">
          <a:xfrm>
            <a:off x="408789" y="2810137"/>
            <a:ext cx="8170433" cy="519113"/>
          </a:xfrm>
          <a:prstGeom prst="rect"/>
          <a:noFill/>
          <a:ln>
            <a:noFill/>
          </a:ln>
          <a:effectLst/>
        </p:spPr>
        <p:txBody>
          <a:bodyPr wrap="square">
            <a:spAutoFit/>
          </a:bodyPr>
          <a:p>
            <a:pPr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Suppress the zero-drift error:</a:t>
            </a:r>
            <a:endParaRPr altLang="en-US" b="1" dirty="0" sz="2800" kumimoji="1" lang="zh-CN">
              <a:latin typeface="Arial" panose="020B0604020202020204" pitchFamily="34" charset="0"/>
              <a:cs typeface="Arial" panose="020B0604020202020204" pitchFamily="34" charset="0"/>
            </a:endParaRPr>
          </a:p>
        </p:txBody>
      </p:sp>
      <p:sp>
        <p:nvSpPr>
          <p:cNvPr id="1049250" name="Rectangle 8"/>
          <p:cNvSpPr>
            <a:spLocks noChangeArrowheads="1"/>
          </p:cNvSpPr>
          <p:nvPr/>
        </p:nvSpPr>
        <p:spPr bwMode="auto">
          <a:xfrm>
            <a:off x="456433" y="3545901"/>
            <a:ext cx="8171199" cy="523220"/>
          </a:xfrm>
          <a:prstGeom prst="rect"/>
          <a:noFill/>
          <a:ln>
            <a:noFill/>
          </a:ln>
          <a:effectLst/>
        </p:spPr>
        <p:txBody>
          <a:bodyPr wrap="square">
            <a:spAutoFit/>
          </a:bodyPr>
          <a:p>
            <a:pPr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a) Negative feedback DC circuit </a:t>
            </a:r>
            <a:r>
              <a:rPr altLang="en-US" dirty="0" sz="2800" kumimoji="1" lang="zh-CN" smtClean="0">
                <a:latin typeface="宋体" panose="02010600030101010101" pitchFamily="2" charset="-122"/>
                <a:ea typeface="宋体" panose="02010600030101010101" pitchFamily="2" charset="-122"/>
                <a:cs typeface="Arial" panose="020B0604020202020204" pitchFamily="34" charset="0"/>
              </a:rPr>
              <a:t>直流负反馈电路</a:t>
            </a:r>
            <a:endParaRPr altLang="en-US" dirty="0" sz="2800" kumimoji="1" lang="zh-CN">
              <a:latin typeface="宋体" panose="02010600030101010101" pitchFamily="2" charset="-122"/>
              <a:ea typeface="宋体" panose="02010600030101010101" pitchFamily="2" charset="-122"/>
              <a:cs typeface="Arial" panose="020B0604020202020204" pitchFamily="34" charset="0"/>
            </a:endParaRPr>
          </a:p>
        </p:txBody>
      </p:sp>
      <p:sp>
        <p:nvSpPr>
          <p:cNvPr id="1049251" name="Rectangle 9"/>
          <p:cNvSpPr>
            <a:spLocks noChangeArrowheads="1"/>
          </p:cNvSpPr>
          <p:nvPr/>
        </p:nvSpPr>
        <p:spPr bwMode="auto">
          <a:xfrm>
            <a:off x="457198" y="4307236"/>
            <a:ext cx="8686802" cy="523220"/>
          </a:xfrm>
          <a:prstGeom prst="rect"/>
          <a:noFill/>
          <a:ln>
            <a:noFill/>
          </a:ln>
          <a:effectLst/>
        </p:spPr>
        <p:txBody>
          <a:bodyPr wrap="square">
            <a:spAutoFit/>
          </a:bodyPr>
          <a:p>
            <a:pPr fontAlgn="base">
              <a:spcBef>
                <a:spcPct val="0"/>
              </a:spcBef>
              <a:spcAft>
                <a:spcPct val="0"/>
              </a:spcAft>
            </a:pPr>
            <a:r>
              <a:rPr altLang="zh-CN" dirty="0" sz="2800" kumimoji="1" lang="en-US" smtClean="0">
                <a:latin typeface="Arial" panose="020B0604020202020204" pitchFamily="34" charset="0"/>
                <a:cs typeface="Arial" panose="020B0604020202020204" pitchFamily="34" charset="0"/>
              </a:rPr>
              <a:t>b) Differential amplifier circuit </a:t>
            </a:r>
            <a:r>
              <a:rPr altLang="en-US" dirty="0" sz="2800" kumimoji="1" lang="zh-CN" smtClean="0">
                <a:latin typeface="宋体" panose="02010600030101010101" pitchFamily="2" charset="-122"/>
                <a:ea typeface="宋体" panose="02010600030101010101" pitchFamily="2" charset="-122"/>
                <a:cs typeface="Arial" panose="020B0604020202020204" pitchFamily="34" charset="0"/>
              </a:rPr>
              <a:t>采用差</a:t>
            </a:r>
            <a:r>
              <a:rPr altLang="en-US" dirty="0" sz="2800" kumimoji="1" lang="zh-CN">
                <a:latin typeface="宋体" panose="02010600030101010101" pitchFamily="2" charset="-122"/>
                <a:ea typeface="宋体" panose="02010600030101010101" pitchFamily="2" charset="-122"/>
                <a:cs typeface="Arial" panose="020B0604020202020204" pitchFamily="34" charset="0"/>
              </a:rPr>
              <a:t>分</a:t>
            </a:r>
            <a:r>
              <a:rPr altLang="en-US" dirty="0" sz="2800" kumimoji="1" lang="zh-CN" smtClean="0">
                <a:latin typeface="宋体" panose="02010600030101010101" pitchFamily="2" charset="-122"/>
                <a:ea typeface="宋体" panose="02010600030101010101" pitchFamily="2" charset="-122"/>
                <a:cs typeface="Arial" panose="020B0604020202020204" pitchFamily="34" charset="0"/>
              </a:rPr>
              <a:t>放大</a:t>
            </a:r>
            <a:r>
              <a:rPr altLang="en-US" dirty="0" sz="2800" kumimoji="1" lang="zh-CN">
                <a:latin typeface="宋体" panose="02010600030101010101" pitchFamily="2" charset="-122"/>
                <a:ea typeface="宋体" panose="02010600030101010101" pitchFamily="2" charset="-122"/>
                <a:cs typeface="Arial" panose="020B0604020202020204" pitchFamily="34" charset="0"/>
              </a:rPr>
              <a:t>电路</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249"/>
                                        </p:tgtEl>
                                        <p:attrNameLst>
                                          <p:attrName>style.visibility</p:attrName>
                                        </p:attrNameLst>
                                      </p:cBhvr>
                                      <p:to>
                                        <p:strVal val="visible"/>
                                      </p:to>
                                    </p:set>
                                    <p:animEffect transition="in" filter="wipe(down)">
                                      <p:cBhvr>
                                        <p:cTn dur="500" id="7"/>
                                        <p:tgtEl>
                                          <p:spTgt spid="1049249"/>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250"/>
                                        </p:tgtEl>
                                        <p:attrNameLst>
                                          <p:attrName>style.visibility</p:attrName>
                                        </p:attrNameLst>
                                      </p:cBhvr>
                                      <p:to>
                                        <p:strVal val="visible"/>
                                      </p:to>
                                    </p:set>
                                    <p:animEffect transition="in" filter="wipe(down)">
                                      <p:cBhvr>
                                        <p:cTn dur="500" id="10"/>
                                        <p:tgtEl>
                                          <p:spTgt spid="1049250"/>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9251"/>
                                        </p:tgtEl>
                                        <p:attrNameLst>
                                          <p:attrName>style.visibility</p:attrName>
                                        </p:attrNameLst>
                                      </p:cBhvr>
                                      <p:to>
                                        <p:strVal val="visible"/>
                                      </p:to>
                                    </p:set>
                                    <p:animEffect transition="in" filter="wipe(down)">
                                      <p:cBhvr>
                                        <p:cTn dur="500" id="13"/>
                                        <p:tgtEl>
                                          <p:spTgt spid="1049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49" grpId="0"/>
      <p:bldP spid="1049250" grpId="0"/>
      <p:bldP spid="10492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925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256" name="Rectangle 3"/>
          <p:cNvSpPr>
            <a:spLocks noChangeArrowheads="1"/>
          </p:cNvSpPr>
          <p:nvPr/>
        </p:nvSpPr>
        <p:spPr bwMode="auto">
          <a:xfrm>
            <a:off x="151349" y="399767"/>
            <a:ext cx="8885146"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2) Resistance-capacitance coupling amplification circuit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阻容耦合放大电路</a:t>
            </a:r>
            <a:endParaRPr altLang="en-US" dirty="0" sz="32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9257" name="Rectangle 3"/>
          <p:cNvSpPr>
            <a:spLocks noChangeArrowheads="1"/>
          </p:cNvSpPr>
          <p:nvPr/>
        </p:nvSpPr>
        <p:spPr bwMode="auto">
          <a:xfrm>
            <a:off x="717260" y="5685284"/>
            <a:ext cx="8216016"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static working points of T1 and T2 are independent</a:t>
            </a:r>
            <a:endParaRPr altLang="en-US" dirty="0" sz="3200" kumimoji="1" lang="zh-CN" smtClean="0">
              <a:latin typeface="Arial" panose="020B0604020202020204" pitchFamily="34" charset="0"/>
              <a:cs typeface="Arial" panose="020B0604020202020204" pitchFamily="34" charset="0"/>
            </a:endParaRPr>
          </a:p>
        </p:txBody>
      </p:sp>
      <p:sp>
        <p:nvSpPr>
          <p:cNvPr id="1049258" name="Rectangle 3"/>
          <p:cNvSpPr>
            <a:spLocks noChangeArrowheads="1"/>
          </p:cNvSpPr>
          <p:nvPr/>
        </p:nvSpPr>
        <p:spPr bwMode="auto">
          <a:xfrm>
            <a:off x="422654" y="5062641"/>
            <a:ext cx="497466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Merits of RC coupling circuit: </a:t>
            </a:r>
            <a:endParaRPr altLang="en-US" dirty="0" sz="3200" kumimoji="1" lang="zh-CN" smtClean="0">
              <a:latin typeface="Arial" panose="020B0604020202020204" pitchFamily="34" charset="0"/>
              <a:cs typeface="Arial" panose="020B0604020202020204" pitchFamily="34" charset="0"/>
            </a:endParaRPr>
          </a:p>
        </p:txBody>
      </p:sp>
      <p:grpSp>
        <p:nvGrpSpPr>
          <p:cNvPr id="116" name="Group 209"/>
          <p:cNvGrpSpPr/>
          <p:nvPr/>
        </p:nvGrpSpPr>
        <p:grpSpPr bwMode="auto">
          <a:xfrm>
            <a:off x="1272513" y="1166943"/>
            <a:ext cx="6618288" cy="3632200"/>
            <a:chOff x="823" y="731"/>
            <a:chExt cx="4169" cy="2288"/>
          </a:xfrm>
        </p:grpSpPr>
        <p:sp>
          <p:nvSpPr>
            <p:cNvPr id="1049259" name="Rectangle 127"/>
            <p:cNvSpPr>
              <a:spLocks noChangeArrowheads="1"/>
            </p:cNvSpPr>
            <p:nvPr/>
          </p:nvSpPr>
          <p:spPr bwMode="auto">
            <a:xfrm>
              <a:off x="1795" y="1155"/>
              <a:ext cx="395" cy="280"/>
            </a:xfrm>
            <a:prstGeom prst="rect"/>
            <a:noFill/>
            <a:ln w="9525">
              <a:noFill/>
              <a:miter lim="800000"/>
              <a:headEnd/>
              <a:tailEnd/>
            </a:ln>
          </p:spPr>
          <p:txBody>
            <a:bodyPr bIns="0" lIns="0" rIns="0" tIns="0">
              <a:spAutoFit/>
            </a:bodyPr>
            <a:p>
              <a:pPr fontAlgn="base">
                <a:spcBef>
                  <a:spcPct val="0"/>
                </a:spcBef>
                <a:spcAft>
                  <a:spcPct val="0"/>
                </a:spcAft>
              </a:pPr>
              <a:r>
                <a:rPr altLang="zh-CN" b="1" sz="2400" i="1" kumimoji="1" lang="en-US">
                  <a:latin typeface="Arial" panose="020B0604020202020204" pitchFamily="34" charset="0"/>
                  <a:cs typeface="Arial" panose="020B0604020202020204" pitchFamily="34" charset="0"/>
                </a:rPr>
                <a:t>R</a:t>
              </a:r>
              <a:r>
                <a:rPr altLang="zh-CN" baseline="-25000" b="1" sz="2400" kumimoji="1" lang="en-US">
                  <a:latin typeface="Arial" panose="020B0604020202020204" pitchFamily="34" charset="0"/>
                  <a:cs typeface="Arial" panose="020B0604020202020204" pitchFamily="34" charset="0"/>
                </a:rPr>
                <a:t>C1</a:t>
              </a:r>
            </a:p>
          </p:txBody>
        </p:sp>
        <p:sp>
          <p:nvSpPr>
            <p:cNvPr id="1049260" name="Rectangle 128"/>
            <p:cNvSpPr>
              <a:spLocks noChangeArrowheads="1"/>
            </p:cNvSpPr>
            <p:nvPr/>
          </p:nvSpPr>
          <p:spPr bwMode="auto">
            <a:xfrm>
              <a:off x="3291" y="1164"/>
              <a:ext cx="352" cy="225"/>
            </a:xfrm>
            <a:prstGeom prst="rect"/>
            <a:noFill/>
            <a:ln w="9525">
              <a:noFill/>
              <a:miter lim="800000"/>
              <a:headEnd/>
              <a:tailEnd/>
            </a:ln>
          </p:spPr>
          <p:txBody>
            <a:bodyPr bIns="0" lIns="0" rIns="0" tIns="0" wrap="none">
              <a:spAutoFit/>
            </a:bodyPr>
            <a:p>
              <a:pPr fontAlgn="base">
                <a:spcBef>
                  <a:spcPct val="0"/>
                </a:spcBef>
                <a:spcAft>
                  <a:spcPct val="0"/>
                </a:spcAft>
              </a:pPr>
              <a:r>
                <a:rPr altLang="zh-CN" b="1" sz="2400" i="1" kumimoji="1" lang="en-US">
                  <a:latin typeface="Arial" panose="020B0604020202020204" pitchFamily="34" charset="0"/>
                  <a:cs typeface="Arial" panose="020B0604020202020204" pitchFamily="34" charset="0"/>
                </a:rPr>
                <a:t>R</a:t>
              </a:r>
              <a:r>
                <a:rPr altLang="zh-CN" baseline="-25000" b="1" sz="2400" kumimoji="1" lang="en-US">
                  <a:latin typeface="Arial" panose="020B0604020202020204" pitchFamily="34" charset="0"/>
                  <a:cs typeface="Arial" panose="020B0604020202020204" pitchFamily="34" charset="0"/>
                </a:rPr>
                <a:t>C2</a:t>
              </a:r>
            </a:p>
          </p:txBody>
        </p:sp>
        <p:sp>
          <p:nvSpPr>
            <p:cNvPr id="1049261" name="Line 129"/>
            <p:cNvSpPr>
              <a:spLocks noChangeShapeType="1"/>
            </p:cNvSpPr>
            <p:nvPr/>
          </p:nvSpPr>
          <p:spPr bwMode="auto">
            <a:xfrm>
              <a:off x="1327" y="2110"/>
              <a:ext cx="721" cy="2"/>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262" name="Line 130"/>
            <p:cNvSpPr>
              <a:spLocks noChangeShapeType="1"/>
            </p:cNvSpPr>
            <p:nvPr/>
          </p:nvSpPr>
          <p:spPr bwMode="auto">
            <a:xfrm flipV="1">
              <a:off x="2246" y="1707"/>
              <a:ext cx="393"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263" name="Line 131"/>
            <p:cNvSpPr>
              <a:spLocks noChangeShapeType="1"/>
            </p:cNvSpPr>
            <p:nvPr/>
          </p:nvSpPr>
          <p:spPr bwMode="auto">
            <a:xfrm flipH="1" flipV="1">
              <a:off x="3108" y="2135"/>
              <a:ext cx="404"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264" name="Line 132"/>
            <p:cNvSpPr>
              <a:spLocks noChangeShapeType="1"/>
            </p:cNvSpPr>
            <p:nvPr/>
          </p:nvSpPr>
          <p:spPr bwMode="auto">
            <a:xfrm flipH="1">
              <a:off x="960" y="2819"/>
              <a:ext cx="3664"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265" name="Line 133"/>
            <p:cNvSpPr>
              <a:spLocks noChangeShapeType="1"/>
            </p:cNvSpPr>
            <p:nvPr/>
          </p:nvSpPr>
          <p:spPr bwMode="auto">
            <a:xfrm>
              <a:off x="3732" y="1704"/>
              <a:ext cx="425"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266" name="Line 134"/>
            <p:cNvSpPr>
              <a:spLocks noChangeShapeType="1"/>
            </p:cNvSpPr>
            <p:nvPr/>
          </p:nvSpPr>
          <p:spPr bwMode="auto">
            <a:xfrm>
              <a:off x="1620" y="866"/>
              <a:ext cx="2505"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267" name="Line 135"/>
            <p:cNvSpPr>
              <a:spLocks noChangeShapeType="1"/>
            </p:cNvSpPr>
            <p:nvPr/>
          </p:nvSpPr>
          <p:spPr bwMode="auto">
            <a:xfrm>
              <a:off x="2294" y="2311"/>
              <a:ext cx="0" cy="701"/>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268" name="Line 136"/>
            <p:cNvSpPr>
              <a:spLocks noChangeShapeType="1"/>
            </p:cNvSpPr>
            <p:nvPr/>
          </p:nvSpPr>
          <p:spPr bwMode="auto">
            <a:xfrm>
              <a:off x="2188" y="3019"/>
              <a:ext cx="204"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269" name="Oval 137"/>
            <p:cNvSpPr>
              <a:spLocks noChangeArrowheads="1"/>
            </p:cNvSpPr>
            <p:nvPr/>
          </p:nvSpPr>
          <p:spPr bwMode="auto">
            <a:xfrm>
              <a:off x="2257" y="2784"/>
              <a:ext cx="68" cy="68"/>
            </a:xfrm>
            <a:prstGeom prst="ellipse"/>
            <a:solidFill>
              <a:schemeClr val="bg1"/>
            </a:solid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270" name="Rectangle 138"/>
            <p:cNvSpPr>
              <a:spLocks noChangeArrowheads="1"/>
            </p:cNvSpPr>
            <p:nvPr/>
          </p:nvSpPr>
          <p:spPr bwMode="auto">
            <a:xfrm>
              <a:off x="3814" y="1960"/>
              <a:ext cx="190" cy="233"/>
            </a:xfrm>
            <a:prstGeom prst="rect"/>
            <a:noFill/>
            <a:ln w="9525">
              <a:noFill/>
              <a:miter lim="800000"/>
              <a:headEnd/>
              <a:tailEnd/>
            </a:ln>
          </p:spPr>
          <p:txBody>
            <a:bodyPr bIns="0" lIns="0" rIns="0" tIns="0" wrap="none">
              <a:spAutoFit/>
            </a:bodyPr>
            <a:p>
              <a:pPr fontAlgn="base">
                <a:spcBef>
                  <a:spcPct val="0"/>
                </a:spcBef>
                <a:spcAft>
                  <a:spcPct val="0"/>
                </a:spcAft>
              </a:pPr>
              <a:r>
                <a:rPr altLang="zh-CN" b="1" sz="2400" kumimoji="1" lang="en-US">
                  <a:latin typeface="Arial" panose="020B0604020202020204" pitchFamily="34" charset="0"/>
                  <a:cs typeface="Arial" panose="020B0604020202020204" pitchFamily="34" charset="0"/>
                </a:rPr>
                <a:t>T</a:t>
              </a:r>
              <a:r>
                <a:rPr altLang="zh-CN" baseline="-25000" b="1" sz="2400" kumimoji="1" lang="en-US">
                  <a:latin typeface="Arial" panose="020B0604020202020204" pitchFamily="34" charset="0"/>
                  <a:cs typeface="Arial" panose="020B0604020202020204" pitchFamily="34" charset="0"/>
                </a:rPr>
                <a:t>2</a:t>
              </a:r>
            </a:p>
          </p:txBody>
        </p:sp>
        <p:sp>
          <p:nvSpPr>
            <p:cNvPr id="1049271" name="Rectangle 139"/>
            <p:cNvSpPr>
              <a:spLocks noChangeArrowheads="1"/>
            </p:cNvSpPr>
            <p:nvPr/>
          </p:nvSpPr>
          <p:spPr bwMode="auto">
            <a:xfrm>
              <a:off x="1217" y="1318"/>
              <a:ext cx="481" cy="28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a:latin typeface="Arial" panose="020B0604020202020204" pitchFamily="34" charset="0"/>
                  <a:cs typeface="Arial" panose="020B0604020202020204" pitchFamily="34" charset="0"/>
                </a:rPr>
                <a:t>R</a:t>
              </a:r>
              <a:r>
                <a:rPr altLang="zh-CN" baseline="-25000" b="1" dirty="0" sz="2400" kumimoji="1" lang="en-US">
                  <a:latin typeface="Arial" panose="020B0604020202020204" pitchFamily="34" charset="0"/>
                  <a:cs typeface="Arial" panose="020B0604020202020204" pitchFamily="34" charset="0"/>
                </a:rPr>
                <a:t>B1</a:t>
              </a:r>
            </a:p>
          </p:txBody>
        </p:sp>
        <p:sp>
          <p:nvSpPr>
            <p:cNvPr id="1049272" name="Rectangle 141"/>
            <p:cNvSpPr>
              <a:spLocks noChangeArrowheads="1"/>
            </p:cNvSpPr>
            <p:nvPr/>
          </p:nvSpPr>
          <p:spPr bwMode="auto">
            <a:xfrm>
              <a:off x="823" y="2359"/>
              <a:ext cx="224" cy="265"/>
            </a:xfrm>
            <a:prstGeom prst="rect"/>
            <a:noFill/>
            <a:ln w="9525">
              <a:noFill/>
              <a:miter lim="800000"/>
              <a:headEnd/>
              <a:tailEnd/>
            </a:ln>
          </p:spPr>
          <p:txBody>
            <a:bodyPr bIns="0" lIns="0" rIns="0" tIns="0" wrap="none">
              <a:spAutoFit/>
            </a:bodyPr>
            <a:p>
              <a:pPr fontAlgn="base">
                <a:spcBef>
                  <a:spcPct val="0"/>
                </a:spcBef>
                <a:spcAft>
                  <a:spcPct val="0"/>
                </a:spcAft>
              </a:pPr>
              <a:r>
                <a:rPr altLang="zh-CN" b="1" sz="2800" i="1" kumimoji="1" lang="en-US">
                  <a:ea typeface="楷体_GB2312" pitchFamily="49" charset="-122"/>
                </a:rPr>
                <a:t>u</a:t>
              </a:r>
              <a:r>
                <a:rPr altLang="zh-CN" baseline="-25000" b="1" sz="2800" kumimoji="1" lang="en-US">
                  <a:ea typeface="楷体_GB2312" pitchFamily="49" charset="-122"/>
                </a:rPr>
                <a:t>i</a:t>
              </a:r>
            </a:p>
          </p:txBody>
        </p:sp>
        <p:sp>
          <p:nvSpPr>
            <p:cNvPr id="1049273" name="Rectangle 142"/>
            <p:cNvSpPr>
              <a:spLocks noChangeArrowheads="1"/>
            </p:cNvSpPr>
            <p:nvPr/>
          </p:nvSpPr>
          <p:spPr bwMode="auto">
            <a:xfrm>
              <a:off x="4241" y="731"/>
              <a:ext cx="472" cy="225"/>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a:latin typeface="Arial" panose="020B0604020202020204" pitchFamily="34" charset="0"/>
                  <a:cs typeface="Arial" panose="020B0604020202020204" pitchFamily="34" charset="0"/>
                </a:rPr>
                <a:t>+V</a:t>
              </a:r>
              <a:r>
                <a:rPr altLang="zh-CN" baseline="-25000" b="1" dirty="0" sz="2400" kumimoji="1" lang="en-US">
                  <a:latin typeface="Arial" panose="020B0604020202020204" pitchFamily="34" charset="0"/>
                  <a:cs typeface="Arial" panose="020B0604020202020204" pitchFamily="34" charset="0"/>
                </a:rPr>
                <a:t>CC</a:t>
              </a:r>
            </a:p>
          </p:txBody>
        </p:sp>
        <p:sp>
          <p:nvSpPr>
            <p:cNvPr id="1049274" name="Rectangle 143"/>
            <p:cNvSpPr>
              <a:spLocks noChangeArrowheads="1"/>
            </p:cNvSpPr>
            <p:nvPr/>
          </p:nvSpPr>
          <p:spPr bwMode="auto">
            <a:xfrm>
              <a:off x="4256" y="2076"/>
              <a:ext cx="304" cy="280"/>
            </a:xfrm>
            <a:prstGeom prst="rect"/>
            <a:noFill/>
            <a:ln w="9525">
              <a:noFill/>
              <a:miter lim="800000"/>
              <a:headEnd/>
              <a:tailEnd/>
            </a:ln>
          </p:spPr>
          <p:txBody>
            <a:bodyPr bIns="0" lIns="0" rIns="0" tIns="0">
              <a:spAutoFit/>
            </a:bodyPr>
            <a:p>
              <a:pPr fontAlgn="base">
                <a:spcBef>
                  <a:spcPct val="0"/>
                </a:spcBef>
                <a:spcAft>
                  <a:spcPct val="0"/>
                </a:spcAft>
              </a:pPr>
              <a:r>
                <a:rPr altLang="zh-CN" b="1" dirty="0" sz="2400" i="1" kumimoji="1" lang="en-US">
                  <a:latin typeface="Arial" panose="020B0604020202020204" pitchFamily="34" charset="0"/>
                  <a:ea typeface="楷体_GB2312" pitchFamily="49" charset="-122"/>
                  <a:cs typeface="Arial" panose="020B0604020202020204" pitchFamily="34" charset="0"/>
                </a:rPr>
                <a:t>R</a:t>
              </a:r>
              <a:r>
                <a:rPr altLang="zh-CN" baseline="-25000" b="1" dirty="0" sz="2400" kumimoji="1" lang="en-US">
                  <a:latin typeface="Arial" panose="020B0604020202020204" pitchFamily="34" charset="0"/>
                  <a:ea typeface="楷体_GB2312" pitchFamily="49" charset="-122"/>
                  <a:cs typeface="Arial" panose="020B0604020202020204" pitchFamily="34" charset="0"/>
                </a:rPr>
                <a:t>L</a:t>
              </a:r>
            </a:p>
          </p:txBody>
        </p:sp>
        <p:sp>
          <p:nvSpPr>
            <p:cNvPr id="1049275" name="Rectangle 144"/>
            <p:cNvSpPr>
              <a:spLocks noChangeArrowheads="1"/>
            </p:cNvSpPr>
            <p:nvPr/>
          </p:nvSpPr>
          <p:spPr bwMode="auto">
            <a:xfrm>
              <a:off x="4744" y="1587"/>
              <a:ext cx="113"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ea typeface="楷体_GB2312" pitchFamily="49" charset="-122"/>
                </a:rPr>
                <a:t>+</a:t>
              </a:r>
            </a:p>
          </p:txBody>
        </p:sp>
        <p:sp>
          <p:nvSpPr>
            <p:cNvPr id="1049276" name="Rectangle 145"/>
            <p:cNvSpPr>
              <a:spLocks noChangeArrowheads="1"/>
            </p:cNvSpPr>
            <p:nvPr/>
          </p:nvSpPr>
          <p:spPr bwMode="auto">
            <a:xfrm>
              <a:off x="4744" y="2517"/>
              <a:ext cx="112" cy="269"/>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ea typeface="楷体_GB2312" pitchFamily="49" charset="-122"/>
                </a:rPr>
                <a:t>_</a:t>
              </a:r>
            </a:p>
          </p:txBody>
        </p:sp>
        <p:sp>
          <p:nvSpPr>
            <p:cNvPr id="1049277" name="Rectangle 146"/>
            <p:cNvSpPr>
              <a:spLocks noChangeArrowheads="1"/>
            </p:cNvSpPr>
            <p:nvPr/>
          </p:nvSpPr>
          <p:spPr bwMode="auto">
            <a:xfrm>
              <a:off x="4744" y="2062"/>
              <a:ext cx="248" cy="225"/>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a:latin typeface="Arial" panose="020B0604020202020204" pitchFamily="34" charset="0"/>
                  <a:cs typeface="Arial" panose="020B0604020202020204" pitchFamily="34" charset="0"/>
                </a:rPr>
                <a:t>u</a:t>
              </a:r>
              <a:r>
                <a:rPr altLang="zh-CN" baseline="-25000" b="1" dirty="0" sz="2400" kumimoji="1" lang="en-US">
                  <a:latin typeface="Arial" panose="020B0604020202020204" pitchFamily="34" charset="0"/>
                  <a:cs typeface="Arial" panose="020B0604020202020204" pitchFamily="34" charset="0"/>
                </a:rPr>
                <a:t>o</a:t>
              </a:r>
            </a:p>
          </p:txBody>
        </p:sp>
        <p:sp>
          <p:nvSpPr>
            <p:cNvPr id="1049278" name="Line 147"/>
            <p:cNvSpPr>
              <a:spLocks noChangeShapeType="1"/>
            </p:cNvSpPr>
            <p:nvPr/>
          </p:nvSpPr>
          <p:spPr bwMode="auto">
            <a:xfrm flipH="1" flipV="1">
              <a:off x="2715" y="1707"/>
              <a:ext cx="405" cy="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79" name="Line 150"/>
            <p:cNvSpPr>
              <a:spLocks noChangeShapeType="1"/>
            </p:cNvSpPr>
            <p:nvPr/>
          </p:nvSpPr>
          <p:spPr bwMode="auto">
            <a:xfrm flipV="1">
              <a:off x="1254" y="2004"/>
              <a:ext cx="0" cy="21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80" name="Line 155"/>
            <p:cNvSpPr>
              <a:spLocks noChangeShapeType="1"/>
            </p:cNvSpPr>
            <p:nvPr/>
          </p:nvSpPr>
          <p:spPr bwMode="auto">
            <a:xfrm flipV="1">
              <a:off x="3120" y="1546"/>
              <a:ext cx="0" cy="60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81" name="Line 156"/>
            <p:cNvSpPr>
              <a:spLocks noChangeShapeType="1"/>
            </p:cNvSpPr>
            <p:nvPr/>
          </p:nvSpPr>
          <p:spPr bwMode="auto">
            <a:xfrm>
              <a:off x="4616" y="2441"/>
              <a:ext cx="1" cy="39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82" name="Rectangle 157"/>
            <p:cNvSpPr>
              <a:spLocks noChangeArrowheads="1"/>
            </p:cNvSpPr>
            <p:nvPr/>
          </p:nvSpPr>
          <p:spPr bwMode="auto">
            <a:xfrm>
              <a:off x="2187" y="1163"/>
              <a:ext cx="136" cy="395"/>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283" name="Rectangle 158"/>
            <p:cNvSpPr>
              <a:spLocks noChangeArrowheads="1"/>
            </p:cNvSpPr>
            <p:nvPr/>
          </p:nvSpPr>
          <p:spPr bwMode="auto">
            <a:xfrm>
              <a:off x="3655" y="1143"/>
              <a:ext cx="136" cy="395"/>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284" name="Line 159"/>
            <p:cNvSpPr>
              <a:spLocks noChangeShapeType="1"/>
            </p:cNvSpPr>
            <p:nvPr/>
          </p:nvSpPr>
          <p:spPr bwMode="auto">
            <a:xfrm flipV="1">
              <a:off x="3524" y="1937"/>
              <a:ext cx="0" cy="382"/>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85" name="Line 160"/>
            <p:cNvSpPr>
              <a:spLocks noChangeShapeType="1"/>
            </p:cNvSpPr>
            <p:nvPr/>
          </p:nvSpPr>
          <p:spPr bwMode="auto">
            <a:xfrm flipV="1">
              <a:off x="3524" y="1907"/>
              <a:ext cx="204" cy="139"/>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86" name="Line 161"/>
            <p:cNvSpPr>
              <a:spLocks noChangeShapeType="1"/>
            </p:cNvSpPr>
            <p:nvPr/>
          </p:nvSpPr>
          <p:spPr bwMode="auto">
            <a:xfrm>
              <a:off x="3526" y="2205"/>
              <a:ext cx="233" cy="116"/>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ea typeface="楷体_GB2312" pitchFamily="49" charset="-122"/>
              </a:endParaRPr>
            </a:p>
          </p:txBody>
        </p:sp>
        <p:sp>
          <p:nvSpPr>
            <p:cNvPr id="1049287" name="Line 162"/>
            <p:cNvSpPr>
              <a:spLocks noChangeShapeType="1"/>
            </p:cNvSpPr>
            <p:nvPr/>
          </p:nvSpPr>
          <p:spPr bwMode="auto">
            <a:xfrm>
              <a:off x="3757" y="2321"/>
              <a:ext cx="0" cy="498"/>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88" name="Line 163"/>
            <p:cNvSpPr>
              <a:spLocks noChangeShapeType="1"/>
            </p:cNvSpPr>
            <p:nvPr/>
          </p:nvSpPr>
          <p:spPr bwMode="auto">
            <a:xfrm flipV="1">
              <a:off x="3723" y="1546"/>
              <a:ext cx="0" cy="37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89" name="Line 164"/>
            <p:cNvSpPr>
              <a:spLocks noChangeShapeType="1"/>
            </p:cNvSpPr>
            <p:nvPr/>
          </p:nvSpPr>
          <p:spPr bwMode="auto">
            <a:xfrm flipV="1">
              <a:off x="3726" y="866"/>
              <a:ext cx="0" cy="277"/>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90" name="Oval 165"/>
            <p:cNvSpPr>
              <a:spLocks noChangeArrowheads="1"/>
            </p:cNvSpPr>
            <p:nvPr/>
          </p:nvSpPr>
          <p:spPr bwMode="auto">
            <a:xfrm>
              <a:off x="4117" y="823"/>
              <a:ext cx="79" cy="79"/>
            </a:xfrm>
            <a:prstGeom prst="ellipse"/>
            <a:noFill/>
            <a:ln w="38100">
              <a:solidFill>
                <a:schemeClr val="tx1"/>
              </a:solidFill>
              <a:round/>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291" name="Rectangle 166"/>
            <p:cNvSpPr>
              <a:spLocks noChangeArrowheads="1"/>
            </p:cNvSpPr>
            <p:nvPr/>
          </p:nvSpPr>
          <p:spPr bwMode="auto">
            <a:xfrm>
              <a:off x="4546" y="2046"/>
              <a:ext cx="136" cy="395"/>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292" name="Line 167"/>
            <p:cNvSpPr>
              <a:spLocks noChangeShapeType="1"/>
            </p:cNvSpPr>
            <p:nvPr/>
          </p:nvSpPr>
          <p:spPr bwMode="auto">
            <a:xfrm>
              <a:off x="4620" y="1693"/>
              <a:ext cx="0" cy="349"/>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93" name="Rectangle 168"/>
            <p:cNvSpPr>
              <a:spLocks noChangeArrowheads="1"/>
            </p:cNvSpPr>
            <p:nvPr/>
          </p:nvSpPr>
          <p:spPr bwMode="auto">
            <a:xfrm>
              <a:off x="2288" y="1983"/>
              <a:ext cx="190" cy="233"/>
            </a:xfrm>
            <a:prstGeom prst="rect"/>
            <a:noFill/>
            <a:ln w="9525">
              <a:noFill/>
              <a:miter lim="800000"/>
              <a:headEnd/>
              <a:tailEnd/>
            </a:ln>
          </p:spPr>
          <p:txBody>
            <a:bodyPr bIns="0" lIns="0" rIns="0" tIns="0" wrap="none">
              <a:spAutoFit/>
            </a:bodyPr>
            <a:p>
              <a:pPr fontAlgn="base">
                <a:spcBef>
                  <a:spcPct val="0"/>
                </a:spcBef>
                <a:spcAft>
                  <a:spcPct val="0"/>
                </a:spcAft>
              </a:pPr>
              <a:r>
                <a:rPr altLang="zh-CN" b="1" sz="2400" kumimoji="1" lang="en-US">
                  <a:latin typeface="Arial" panose="020B0604020202020204" pitchFamily="34" charset="0"/>
                  <a:cs typeface="Arial" panose="020B0604020202020204" pitchFamily="34" charset="0"/>
                </a:rPr>
                <a:t>T</a:t>
              </a:r>
              <a:r>
                <a:rPr altLang="zh-CN" baseline="-25000" b="1" sz="2400" kumimoji="1" lang="en-US">
                  <a:latin typeface="Arial" panose="020B0604020202020204" pitchFamily="34" charset="0"/>
                  <a:cs typeface="Arial" panose="020B0604020202020204" pitchFamily="34" charset="0"/>
                </a:rPr>
                <a:t>1</a:t>
              </a:r>
            </a:p>
          </p:txBody>
        </p:sp>
        <p:sp>
          <p:nvSpPr>
            <p:cNvPr id="1049294" name="Line 170"/>
            <p:cNvSpPr>
              <a:spLocks noChangeShapeType="1"/>
            </p:cNvSpPr>
            <p:nvPr/>
          </p:nvSpPr>
          <p:spPr bwMode="auto">
            <a:xfrm flipV="1">
              <a:off x="2048" y="1917"/>
              <a:ext cx="0" cy="382"/>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95" name="Line 171"/>
            <p:cNvSpPr>
              <a:spLocks noChangeShapeType="1"/>
            </p:cNvSpPr>
            <p:nvPr/>
          </p:nvSpPr>
          <p:spPr bwMode="auto">
            <a:xfrm flipV="1">
              <a:off x="2050" y="1897"/>
              <a:ext cx="212" cy="133"/>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96" name="Line 172"/>
            <p:cNvSpPr>
              <a:spLocks noChangeShapeType="1"/>
            </p:cNvSpPr>
            <p:nvPr/>
          </p:nvSpPr>
          <p:spPr bwMode="auto">
            <a:xfrm>
              <a:off x="2050" y="2184"/>
              <a:ext cx="240" cy="127"/>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ea typeface="楷体_GB2312" pitchFamily="49" charset="-122"/>
              </a:endParaRPr>
            </a:p>
          </p:txBody>
        </p:sp>
        <p:sp>
          <p:nvSpPr>
            <p:cNvPr id="1049297" name="Line 173"/>
            <p:cNvSpPr>
              <a:spLocks noChangeShapeType="1"/>
            </p:cNvSpPr>
            <p:nvPr/>
          </p:nvSpPr>
          <p:spPr bwMode="auto">
            <a:xfrm>
              <a:off x="2256" y="866"/>
              <a:ext cx="0" cy="297"/>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98" name="Line 174"/>
            <p:cNvSpPr>
              <a:spLocks noChangeShapeType="1"/>
            </p:cNvSpPr>
            <p:nvPr/>
          </p:nvSpPr>
          <p:spPr bwMode="auto">
            <a:xfrm flipV="1">
              <a:off x="2258" y="1559"/>
              <a:ext cx="0" cy="348"/>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299" name="Rectangle 175"/>
            <p:cNvSpPr>
              <a:spLocks noChangeArrowheads="1"/>
            </p:cNvSpPr>
            <p:nvPr/>
          </p:nvSpPr>
          <p:spPr bwMode="auto">
            <a:xfrm>
              <a:off x="1562" y="1294"/>
              <a:ext cx="136" cy="395"/>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300" name="Rectangle 176"/>
            <p:cNvSpPr>
              <a:spLocks noChangeArrowheads="1"/>
            </p:cNvSpPr>
            <p:nvPr/>
          </p:nvSpPr>
          <p:spPr bwMode="auto">
            <a:xfrm>
              <a:off x="3049" y="1149"/>
              <a:ext cx="136" cy="395"/>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301" name="Line 177"/>
            <p:cNvSpPr>
              <a:spLocks noChangeShapeType="1"/>
            </p:cNvSpPr>
            <p:nvPr/>
          </p:nvSpPr>
          <p:spPr bwMode="auto">
            <a:xfrm flipV="1">
              <a:off x="1324" y="2004"/>
              <a:ext cx="0" cy="21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02" name="Line 178"/>
            <p:cNvSpPr>
              <a:spLocks noChangeShapeType="1"/>
            </p:cNvSpPr>
            <p:nvPr/>
          </p:nvSpPr>
          <p:spPr bwMode="auto">
            <a:xfrm flipV="1">
              <a:off x="1632" y="866"/>
              <a:ext cx="0" cy="428"/>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03" name="Line 179"/>
            <p:cNvSpPr>
              <a:spLocks noChangeShapeType="1"/>
            </p:cNvSpPr>
            <p:nvPr/>
          </p:nvSpPr>
          <p:spPr bwMode="auto">
            <a:xfrm flipV="1">
              <a:off x="1632" y="1684"/>
              <a:ext cx="0" cy="434"/>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04" name="Line 180"/>
            <p:cNvSpPr>
              <a:spLocks noChangeShapeType="1"/>
            </p:cNvSpPr>
            <p:nvPr/>
          </p:nvSpPr>
          <p:spPr bwMode="auto">
            <a:xfrm flipV="1">
              <a:off x="3120" y="865"/>
              <a:ext cx="0" cy="284"/>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05" name="Line 181"/>
            <p:cNvSpPr>
              <a:spLocks noChangeShapeType="1"/>
            </p:cNvSpPr>
            <p:nvPr/>
          </p:nvSpPr>
          <p:spPr bwMode="auto">
            <a:xfrm flipV="1">
              <a:off x="2645" y="1594"/>
              <a:ext cx="0" cy="21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06" name="Line 182"/>
            <p:cNvSpPr>
              <a:spLocks noChangeShapeType="1"/>
            </p:cNvSpPr>
            <p:nvPr/>
          </p:nvSpPr>
          <p:spPr bwMode="auto">
            <a:xfrm flipV="1">
              <a:off x="2715" y="1597"/>
              <a:ext cx="0" cy="21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07" name="Rectangle 183"/>
            <p:cNvSpPr>
              <a:spLocks noChangeArrowheads="1"/>
            </p:cNvSpPr>
            <p:nvPr/>
          </p:nvSpPr>
          <p:spPr bwMode="auto">
            <a:xfrm>
              <a:off x="2688" y="1000"/>
              <a:ext cx="603" cy="28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a:latin typeface="Arial" panose="020B0604020202020204" pitchFamily="34" charset="0"/>
                  <a:cs typeface="Arial" panose="020B0604020202020204" pitchFamily="34" charset="0"/>
                </a:rPr>
                <a:t>R</a:t>
              </a:r>
              <a:r>
                <a:rPr altLang="zh-CN" baseline="-25000" b="1" dirty="0" sz="2400" kumimoji="1" lang="en-US">
                  <a:latin typeface="Arial" panose="020B0604020202020204" pitchFamily="34" charset="0"/>
                  <a:cs typeface="Arial" panose="020B0604020202020204" pitchFamily="34" charset="0"/>
                </a:rPr>
                <a:t>B2</a:t>
              </a:r>
            </a:p>
          </p:txBody>
        </p:sp>
        <p:sp>
          <p:nvSpPr>
            <p:cNvPr id="1049308" name="Line 184"/>
            <p:cNvSpPr>
              <a:spLocks noChangeShapeType="1"/>
            </p:cNvSpPr>
            <p:nvPr/>
          </p:nvSpPr>
          <p:spPr bwMode="auto">
            <a:xfrm flipH="1">
              <a:off x="960" y="2110"/>
              <a:ext cx="288"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09" name="Oval 186"/>
            <p:cNvSpPr>
              <a:spLocks noChangeArrowheads="1"/>
            </p:cNvSpPr>
            <p:nvPr/>
          </p:nvSpPr>
          <p:spPr bwMode="auto">
            <a:xfrm>
              <a:off x="886" y="2068"/>
              <a:ext cx="79" cy="79"/>
            </a:xfrm>
            <a:prstGeom prst="ellipse"/>
            <a:noFill/>
            <a:ln w="38100">
              <a:solidFill>
                <a:schemeClr val="tx1"/>
              </a:solidFill>
              <a:round/>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310" name="Oval 187"/>
            <p:cNvSpPr>
              <a:spLocks noChangeArrowheads="1"/>
            </p:cNvSpPr>
            <p:nvPr/>
          </p:nvSpPr>
          <p:spPr bwMode="auto">
            <a:xfrm>
              <a:off x="884" y="2777"/>
              <a:ext cx="79" cy="79"/>
            </a:xfrm>
            <a:prstGeom prst="ellipse"/>
            <a:noFill/>
            <a:ln w="38100">
              <a:solidFill>
                <a:schemeClr val="tx1"/>
              </a:solidFill>
              <a:round/>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311" name="Line 188"/>
            <p:cNvSpPr>
              <a:spLocks noChangeShapeType="1"/>
            </p:cNvSpPr>
            <p:nvPr/>
          </p:nvSpPr>
          <p:spPr bwMode="auto">
            <a:xfrm flipV="1">
              <a:off x="4157" y="1600"/>
              <a:ext cx="0" cy="21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12" name="Line 189"/>
            <p:cNvSpPr>
              <a:spLocks noChangeShapeType="1"/>
            </p:cNvSpPr>
            <p:nvPr/>
          </p:nvSpPr>
          <p:spPr bwMode="auto">
            <a:xfrm flipV="1">
              <a:off x="4231" y="1599"/>
              <a:ext cx="0" cy="21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13" name="Line 190"/>
            <p:cNvSpPr>
              <a:spLocks noChangeShapeType="1"/>
            </p:cNvSpPr>
            <p:nvPr/>
          </p:nvSpPr>
          <p:spPr bwMode="auto">
            <a:xfrm>
              <a:off x="4237" y="1705"/>
              <a:ext cx="385"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314" name="Rectangle 191"/>
            <p:cNvSpPr>
              <a:spLocks noChangeArrowheads="1"/>
            </p:cNvSpPr>
            <p:nvPr/>
          </p:nvSpPr>
          <p:spPr bwMode="auto">
            <a:xfrm>
              <a:off x="3984" y="1456"/>
              <a:ext cx="113"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ea typeface="楷体_GB2312" pitchFamily="49" charset="-122"/>
                </a:rPr>
                <a:t>+</a:t>
              </a:r>
            </a:p>
          </p:txBody>
        </p:sp>
        <p:sp>
          <p:nvSpPr>
            <p:cNvPr id="1049315" name="Rectangle 192"/>
            <p:cNvSpPr>
              <a:spLocks noChangeArrowheads="1"/>
            </p:cNvSpPr>
            <p:nvPr/>
          </p:nvSpPr>
          <p:spPr bwMode="auto">
            <a:xfrm>
              <a:off x="2771" y="1436"/>
              <a:ext cx="113"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ea typeface="楷体_GB2312" pitchFamily="49" charset="-122"/>
                </a:rPr>
                <a:t>+</a:t>
              </a:r>
            </a:p>
          </p:txBody>
        </p:sp>
        <p:sp>
          <p:nvSpPr>
            <p:cNvPr id="1049316" name="Rectangle 193"/>
            <p:cNvSpPr>
              <a:spLocks noChangeArrowheads="1"/>
            </p:cNvSpPr>
            <p:nvPr/>
          </p:nvSpPr>
          <p:spPr bwMode="auto">
            <a:xfrm>
              <a:off x="1392" y="1866"/>
              <a:ext cx="113"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ea typeface="楷体_GB2312" pitchFamily="49" charset="-122"/>
                </a:rPr>
                <a:t>+</a:t>
              </a:r>
            </a:p>
          </p:txBody>
        </p:sp>
        <p:sp>
          <p:nvSpPr>
            <p:cNvPr id="1049317" name="Rectangle 194"/>
            <p:cNvSpPr>
              <a:spLocks noChangeArrowheads="1"/>
            </p:cNvSpPr>
            <p:nvPr/>
          </p:nvSpPr>
          <p:spPr bwMode="auto">
            <a:xfrm>
              <a:off x="862" y="2125"/>
              <a:ext cx="113"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ea typeface="楷体_GB2312" pitchFamily="49" charset="-122"/>
                </a:rPr>
                <a:t>+</a:t>
              </a:r>
            </a:p>
          </p:txBody>
        </p:sp>
        <p:sp>
          <p:nvSpPr>
            <p:cNvPr id="1049318" name="Rectangle 195"/>
            <p:cNvSpPr>
              <a:spLocks noChangeArrowheads="1"/>
            </p:cNvSpPr>
            <p:nvPr/>
          </p:nvSpPr>
          <p:spPr bwMode="auto">
            <a:xfrm>
              <a:off x="862" y="2460"/>
              <a:ext cx="81" cy="225"/>
            </a:xfrm>
            <a:prstGeom prst="rect"/>
            <a:noFill/>
            <a:ln w="9525">
              <a:noFill/>
              <a:miter lim="800000"/>
              <a:headEnd/>
              <a:tailEnd/>
            </a:ln>
          </p:spPr>
          <p:txBody>
            <a:bodyPr bIns="0" lIns="0" rIns="0" tIns="0" wrap="none">
              <a:spAutoFit/>
            </a:bodyPr>
            <a:p>
              <a:pPr fontAlgn="base">
                <a:spcBef>
                  <a:spcPct val="0"/>
                </a:spcBef>
                <a:spcAft>
                  <a:spcPct val="0"/>
                </a:spcAft>
              </a:pPr>
              <a:r>
                <a:rPr altLang="en-US" b="1" sz="2400" kumimoji="1" lang="zh-CN">
                  <a:latin typeface="Arial" panose="020B0604020202020204" pitchFamily="34" charset="0"/>
                  <a:cs typeface="Arial" panose="020B0604020202020204" pitchFamily="34" charset="0"/>
                </a:rPr>
                <a:t>_</a:t>
              </a:r>
            </a:p>
          </p:txBody>
        </p:sp>
        <p:sp>
          <p:nvSpPr>
            <p:cNvPr id="1049319" name="Rectangle 196"/>
            <p:cNvSpPr>
              <a:spLocks noChangeArrowheads="1"/>
            </p:cNvSpPr>
            <p:nvPr/>
          </p:nvSpPr>
          <p:spPr bwMode="auto">
            <a:xfrm>
              <a:off x="1184" y="1727"/>
              <a:ext cx="356" cy="28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a:latin typeface="Arial" panose="020B0604020202020204" pitchFamily="34" charset="0"/>
                  <a:cs typeface="Arial" panose="020B0604020202020204" pitchFamily="34" charset="0"/>
                </a:rPr>
                <a:t>C</a:t>
              </a:r>
              <a:r>
                <a:rPr altLang="zh-CN" baseline="-25000" b="1" dirty="0" sz="2400" kumimoji="1" lang="en-US" smtClean="0">
                  <a:latin typeface="Arial" panose="020B0604020202020204" pitchFamily="34" charset="0"/>
                  <a:cs typeface="Arial" panose="020B0604020202020204" pitchFamily="34" charset="0"/>
                </a:rPr>
                <a:t>1</a:t>
              </a:r>
              <a:endParaRPr altLang="zh-CN" baseline="-25000" b="1" dirty="0" sz="2400" kumimoji="1" lang="en-US">
                <a:latin typeface="Arial" panose="020B0604020202020204" pitchFamily="34" charset="0"/>
                <a:cs typeface="Arial" panose="020B0604020202020204" pitchFamily="34" charset="0"/>
              </a:endParaRPr>
            </a:p>
          </p:txBody>
        </p:sp>
        <p:sp>
          <p:nvSpPr>
            <p:cNvPr id="1049320" name="Rectangle 197"/>
            <p:cNvSpPr>
              <a:spLocks noChangeArrowheads="1"/>
            </p:cNvSpPr>
            <p:nvPr/>
          </p:nvSpPr>
          <p:spPr bwMode="auto">
            <a:xfrm>
              <a:off x="2541" y="1296"/>
              <a:ext cx="304" cy="280"/>
            </a:xfrm>
            <a:prstGeom prst="rect"/>
            <a:noFill/>
            <a:ln w="9525">
              <a:noFill/>
              <a:miter lim="800000"/>
              <a:headEnd/>
              <a:tailEnd/>
            </a:ln>
          </p:spPr>
          <p:txBody>
            <a:bodyPr bIns="0" lIns="0" rIns="0" tIns="0">
              <a:spAutoFit/>
            </a:bodyPr>
            <a:p>
              <a:pPr fontAlgn="base">
                <a:spcBef>
                  <a:spcPct val="0"/>
                </a:spcBef>
                <a:spcAft>
                  <a:spcPct val="0"/>
                </a:spcAft>
              </a:pPr>
              <a:r>
                <a:rPr altLang="zh-CN" b="1" dirty="0" sz="2400" i="1" kumimoji="1" lang="en-US">
                  <a:latin typeface="Arial" panose="020B0604020202020204" pitchFamily="34" charset="0"/>
                  <a:cs typeface="Arial" panose="020B0604020202020204" pitchFamily="34" charset="0"/>
                </a:rPr>
                <a:t>C</a:t>
              </a:r>
              <a:r>
                <a:rPr altLang="zh-CN" baseline="-25000" b="1" dirty="0" sz="2400" kumimoji="1" lang="en-US">
                  <a:latin typeface="Arial" panose="020B0604020202020204" pitchFamily="34" charset="0"/>
                  <a:cs typeface="Arial" panose="020B0604020202020204" pitchFamily="34" charset="0"/>
                </a:rPr>
                <a:t>2</a:t>
              </a:r>
            </a:p>
          </p:txBody>
        </p:sp>
        <p:sp>
          <p:nvSpPr>
            <p:cNvPr id="1049321" name="Rectangle 198"/>
            <p:cNvSpPr>
              <a:spLocks noChangeArrowheads="1"/>
            </p:cNvSpPr>
            <p:nvPr/>
          </p:nvSpPr>
          <p:spPr bwMode="auto">
            <a:xfrm>
              <a:off x="4104" y="1273"/>
              <a:ext cx="304" cy="280"/>
            </a:xfrm>
            <a:prstGeom prst="rect"/>
            <a:noFill/>
            <a:ln w="9525">
              <a:noFill/>
              <a:miter lim="800000"/>
              <a:headEnd/>
              <a:tailEnd/>
            </a:ln>
          </p:spPr>
          <p:txBody>
            <a:bodyPr bIns="0" lIns="0" rIns="0" tIns="0">
              <a:spAutoFit/>
            </a:bodyPr>
            <a:p>
              <a:pPr fontAlgn="base">
                <a:spcBef>
                  <a:spcPct val="0"/>
                </a:spcBef>
                <a:spcAft>
                  <a:spcPct val="0"/>
                </a:spcAft>
              </a:pPr>
              <a:r>
                <a:rPr altLang="zh-CN" b="1" sz="2400" i="1" kumimoji="1" lang="en-US">
                  <a:latin typeface="Arial" panose="020B0604020202020204" pitchFamily="34" charset="0"/>
                  <a:cs typeface="Arial" panose="020B0604020202020204" pitchFamily="34" charset="0"/>
                </a:rPr>
                <a:t>C</a:t>
              </a:r>
              <a:r>
                <a:rPr altLang="zh-CN" baseline="-25000" b="1" sz="2400" kumimoji="1" lang="en-US">
                  <a:latin typeface="Arial" panose="020B0604020202020204" pitchFamily="34" charset="0"/>
                  <a:cs typeface="Arial" panose="020B0604020202020204" pitchFamily="34" charset="0"/>
                </a:rPr>
                <a:t>3</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932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326" name="Rectangle 3"/>
          <p:cNvSpPr>
            <a:spLocks noChangeArrowheads="1"/>
          </p:cNvSpPr>
          <p:nvPr/>
        </p:nvSpPr>
        <p:spPr bwMode="auto">
          <a:xfrm>
            <a:off x="624310" y="4870573"/>
            <a:ext cx="7015595"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Cannot amplify DC and low frequency signal</a:t>
            </a:r>
            <a:endParaRPr altLang="en-US" dirty="0" sz="3200" kumimoji="1" lang="zh-CN" smtClean="0">
              <a:latin typeface="Arial" panose="020B0604020202020204" pitchFamily="34" charset="0"/>
              <a:cs typeface="Arial" panose="020B0604020202020204" pitchFamily="34" charset="0"/>
            </a:endParaRPr>
          </a:p>
        </p:txBody>
      </p:sp>
      <p:sp>
        <p:nvSpPr>
          <p:cNvPr id="1049327" name="Rectangle 3"/>
          <p:cNvSpPr>
            <a:spLocks noChangeArrowheads="1"/>
          </p:cNvSpPr>
          <p:nvPr/>
        </p:nvSpPr>
        <p:spPr bwMode="auto">
          <a:xfrm>
            <a:off x="275386" y="4258123"/>
            <a:ext cx="6635955"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Drawback of RC coupling circuit: </a:t>
            </a:r>
            <a:endParaRPr altLang="en-US" dirty="0" sz="3200" kumimoji="1" lang="zh-CN" smtClean="0">
              <a:latin typeface="Arial" panose="020B0604020202020204" pitchFamily="34" charset="0"/>
              <a:cs typeface="Arial" panose="020B0604020202020204" pitchFamily="34" charset="0"/>
            </a:endParaRPr>
          </a:p>
        </p:txBody>
      </p:sp>
      <p:sp>
        <p:nvSpPr>
          <p:cNvPr id="1049328" name="Rectangle 3"/>
          <p:cNvSpPr>
            <a:spLocks noChangeArrowheads="1"/>
          </p:cNvSpPr>
          <p:nvPr/>
        </p:nvSpPr>
        <p:spPr bwMode="auto">
          <a:xfrm>
            <a:off x="624310" y="5530327"/>
            <a:ext cx="8263289"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Cannot be applied to integrated circuits, due to high space consumption of capacitor with large capacitance </a:t>
            </a:r>
            <a:endParaRPr altLang="en-US" dirty="0" sz="3200" kumimoji="1" lang="zh-CN" smtClean="0">
              <a:latin typeface="Arial" panose="020B0604020202020204" pitchFamily="34" charset="0"/>
              <a:cs typeface="Arial" panose="020B0604020202020204" pitchFamily="34" charset="0"/>
            </a:endParaRPr>
          </a:p>
        </p:txBody>
      </p:sp>
      <p:grpSp>
        <p:nvGrpSpPr>
          <p:cNvPr id="120" name="Group 209"/>
          <p:cNvGrpSpPr/>
          <p:nvPr/>
        </p:nvGrpSpPr>
        <p:grpSpPr bwMode="auto">
          <a:xfrm>
            <a:off x="1222179" y="460823"/>
            <a:ext cx="6618288" cy="3632200"/>
            <a:chOff x="823" y="731"/>
            <a:chExt cx="4169" cy="2288"/>
          </a:xfrm>
        </p:grpSpPr>
        <p:sp>
          <p:nvSpPr>
            <p:cNvPr id="1049329" name="Rectangle 127"/>
            <p:cNvSpPr>
              <a:spLocks noChangeArrowheads="1"/>
            </p:cNvSpPr>
            <p:nvPr/>
          </p:nvSpPr>
          <p:spPr bwMode="auto">
            <a:xfrm>
              <a:off x="1795" y="1155"/>
              <a:ext cx="395" cy="280"/>
            </a:xfrm>
            <a:prstGeom prst="rect"/>
            <a:noFill/>
            <a:ln w="9525">
              <a:noFill/>
              <a:miter lim="800000"/>
              <a:headEnd/>
              <a:tailEnd/>
            </a:ln>
          </p:spPr>
          <p:txBody>
            <a:bodyPr bIns="0" lIns="0" rIns="0" tIns="0">
              <a:spAutoFit/>
            </a:bodyPr>
            <a:p>
              <a:pPr fontAlgn="base">
                <a:spcBef>
                  <a:spcPct val="0"/>
                </a:spcBef>
                <a:spcAft>
                  <a:spcPct val="0"/>
                </a:spcAft>
              </a:pPr>
              <a:r>
                <a:rPr altLang="zh-CN" b="1" sz="2400" i="1" kumimoji="1" lang="en-US">
                  <a:latin typeface="Arial" panose="020B0604020202020204" pitchFamily="34" charset="0"/>
                  <a:cs typeface="Arial" panose="020B0604020202020204" pitchFamily="34" charset="0"/>
                </a:rPr>
                <a:t>R</a:t>
              </a:r>
              <a:r>
                <a:rPr altLang="zh-CN" baseline="-25000" b="1" sz="2400" kumimoji="1" lang="en-US">
                  <a:latin typeface="Arial" panose="020B0604020202020204" pitchFamily="34" charset="0"/>
                  <a:cs typeface="Arial" panose="020B0604020202020204" pitchFamily="34" charset="0"/>
                </a:rPr>
                <a:t>C1</a:t>
              </a:r>
            </a:p>
          </p:txBody>
        </p:sp>
        <p:sp>
          <p:nvSpPr>
            <p:cNvPr id="1049330" name="Rectangle 128"/>
            <p:cNvSpPr>
              <a:spLocks noChangeArrowheads="1"/>
            </p:cNvSpPr>
            <p:nvPr/>
          </p:nvSpPr>
          <p:spPr bwMode="auto">
            <a:xfrm>
              <a:off x="3291" y="1164"/>
              <a:ext cx="352" cy="225"/>
            </a:xfrm>
            <a:prstGeom prst="rect"/>
            <a:noFill/>
            <a:ln w="9525">
              <a:noFill/>
              <a:miter lim="800000"/>
              <a:headEnd/>
              <a:tailEnd/>
            </a:ln>
          </p:spPr>
          <p:txBody>
            <a:bodyPr bIns="0" lIns="0" rIns="0" tIns="0" wrap="none">
              <a:spAutoFit/>
            </a:bodyPr>
            <a:p>
              <a:pPr fontAlgn="base">
                <a:spcBef>
                  <a:spcPct val="0"/>
                </a:spcBef>
                <a:spcAft>
                  <a:spcPct val="0"/>
                </a:spcAft>
              </a:pPr>
              <a:r>
                <a:rPr altLang="zh-CN" b="1" sz="2400" i="1" kumimoji="1" lang="en-US">
                  <a:latin typeface="Arial" panose="020B0604020202020204" pitchFamily="34" charset="0"/>
                  <a:cs typeface="Arial" panose="020B0604020202020204" pitchFamily="34" charset="0"/>
                </a:rPr>
                <a:t>R</a:t>
              </a:r>
              <a:r>
                <a:rPr altLang="zh-CN" baseline="-25000" b="1" sz="2400" kumimoji="1" lang="en-US">
                  <a:latin typeface="Arial" panose="020B0604020202020204" pitchFamily="34" charset="0"/>
                  <a:cs typeface="Arial" panose="020B0604020202020204" pitchFamily="34" charset="0"/>
                </a:rPr>
                <a:t>C2</a:t>
              </a:r>
            </a:p>
          </p:txBody>
        </p:sp>
        <p:sp>
          <p:nvSpPr>
            <p:cNvPr id="1049331" name="Line 129"/>
            <p:cNvSpPr>
              <a:spLocks noChangeShapeType="1"/>
            </p:cNvSpPr>
            <p:nvPr/>
          </p:nvSpPr>
          <p:spPr bwMode="auto">
            <a:xfrm>
              <a:off x="1327" y="2110"/>
              <a:ext cx="721" cy="2"/>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332" name="Line 130"/>
            <p:cNvSpPr>
              <a:spLocks noChangeShapeType="1"/>
            </p:cNvSpPr>
            <p:nvPr/>
          </p:nvSpPr>
          <p:spPr bwMode="auto">
            <a:xfrm flipV="1">
              <a:off x="2246" y="1707"/>
              <a:ext cx="393"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333" name="Line 131"/>
            <p:cNvSpPr>
              <a:spLocks noChangeShapeType="1"/>
            </p:cNvSpPr>
            <p:nvPr/>
          </p:nvSpPr>
          <p:spPr bwMode="auto">
            <a:xfrm flipH="1" flipV="1">
              <a:off x="3108" y="2135"/>
              <a:ext cx="404"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334" name="Line 132"/>
            <p:cNvSpPr>
              <a:spLocks noChangeShapeType="1"/>
            </p:cNvSpPr>
            <p:nvPr/>
          </p:nvSpPr>
          <p:spPr bwMode="auto">
            <a:xfrm flipH="1">
              <a:off x="960" y="2819"/>
              <a:ext cx="3664"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335" name="Line 133"/>
            <p:cNvSpPr>
              <a:spLocks noChangeShapeType="1"/>
            </p:cNvSpPr>
            <p:nvPr/>
          </p:nvSpPr>
          <p:spPr bwMode="auto">
            <a:xfrm>
              <a:off x="3732" y="1704"/>
              <a:ext cx="425"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336" name="Line 134"/>
            <p:cNvSpPr>
              <a:spLocks noChangeShapeType="1"/>
            </p:cNvSpPr>
            <p:nvPr/>
          </p:nvSpPr>
          <p:spPr bwMode="auto">
            <a:xfrm>
              <a:off x="1620" y="866"/>
              <a:ext cx="2505"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337" name="Line 135"/>
            <p:cNvSpPr>
              <a:spLocks noChangeShapeType="1"/>
            </p:cNvSpPr>
            <p:nvPr/>
          </p:nvSpPr>
          <p:spPr bwMode="auto">
            <a:xfrm>
              <a:off x="2294" y="2311"/>
              <a:ext cx="0" cy="701"/>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338" name="Line 136"/>
            <p:cNvSpPr>
              <a:spLocks noChangeShapeType="1"/>
            </p:cNvSpPr>
            <p:nvPr/>
          </p:nvSpPr>
          <p:spPr bwMode="auto">
            <a:xfrm>
              <a:off x="2188" y="3019"/>
              <a:ext cx="204"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339" name="Oval 137"/>
            <p:cNvSpPr>
              <a:spLocks noChangeArrowheads="1"/>
            </p:cNvSpPr>
            <p:nvPr/>
          </p:nvSpPr>
          <p:spPr bwMode="auto">
            <a:xfrm>
              <a:off x="2257" y="2784"/>
              <a:ext cx="68" cy="68"/>
            </a:xfrm>
            <a:prstGeom prst="ellipse"/>
            <a:solidFill>
              <a:schemeClr val="bg1"/>
            </a:solid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340" name="Rectangle 138"/>
            <p:cNvSpPr>
              <a:spLocks noChangeArrowheads="1"/>
            </p:cNvSpPr>
            <p:nvPr/>
          </p:nvSpPr>
          <p:spPr bwMode="auto">
            <a:xfrm>
              <a:off x="3814" y="1960"/>
              <a:ext cx="190" cy="233"/>
            </a:xfrm>
            <a:prstGeom prst="rect"/>
            <a:noFill/>
            <a:ln w="9525">
              <a:noFill/>
              <a:miter lim="800000"/>
              <a:headEnd/>
              <a:tailEnd/>
            </a:ln>
          </p:spPr>
          <p:txBody>
            <a:bodyPr bIns="0" lIns="0" rIns="0" tIns="0" wrap="none">
              <a:spAutoFit/>
            </a:bodyPr>
            <a:p>
              <a:pPr fontAlgn="base">
                <a:spcBef>
                  <a:spcPct val="0"/>
                </a:spcBef>
                <a:spcAft>
                  <a:spcPct val="0"/>
                </a:spcAft>
              </a:pPr>
              <a:r>
                <a:rPr altLang="zh-CN" b="1" sz="2400" kumimoji="1" lang="en-US">
                  <a:latin typeface="Arial" panose="020B0604020202020204" pitchFamily="34" charset="0"/>
                  <a:cs typeface="Arial" panose="020B0604020202020204" pitchFamily="34" charset="0"/>
                </a:rPr>
                <a:t>T</a:t>
              </a:r>
              <a:r>
                <a:rPr altLang="zh-CN" baseline="-25000" b="1" sz="2400" kumimoji="1" lang="en-US">
                  <a:latin typeface="Arial" panose="020B0604020202020204" pitchFamily="34" charset="0"/>
                  <a:cs typeface="Arial" panose="020B0604020202020204" pitchFamily="34" charset="0"/>
                </a:rPr>
                <a:t>2</a:t>
              </a:r>
            </a:p>
          </p:txBody>
        </p:sp>
        <p:sp>
          <p:nvSpPr>
            <p:cNvPr id="1049341" name="Rectangle 139"/>
            <p:cNvSpPr>
              <a:spLocks noChangeArrowheads="1"/>
            </p:cNvSpPr>
            <p:nvPr/>
          </p:nvSpPr>
          <p:spPr bwMode="auto">
            <a:xfrm>
              <a:off x="1217" y="1318"/>
              <a:ext cx="481" cy="28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a:latin typeface="Arial" panose="020B0604020202020204" pitchFamily="34" charset="0"/>
                  <a:cs typeface="Arial" panose="020B0604020202020204" pitchFamily="34" charset="0"/>
                </a:rPr>
                <a:t>R</a:t>
              </a:r>
              <a:r>
                <a:rPr altLang="zh-CN" baseline="-25000" b="1" dirty="0" sz="2400" kumimoji="1" lang="en-US">
                  <a:latin typeface="Arial" panose="020B0604020202020204" pitchFamily="34" charset="0"/>
                  <a:cs typeface="Arial" panose="020B0604020202020204" pitchFamily="34" charset="0"/>
                </a:rPr>
                <a:t>B1</a:t>
              </a:r>
            </a:p>
          </p:txBody>
        </p:sp>
        <p:sp>
          <p:nvSpPr>
            <p:cNvPr id="1049342" name="Rectangle 141"/>
            <p:cNvSpPr>
              <a:spLocks noChangeArrowheads="1"/>
            </p:cNvSpPr>
            <p:nvPr/>
          </p:nvSpPr>
          <p:spPr bwMode="auto">
            <a:xfrm>
              <a:off x="823" y="2359"/>
              <a:ext cx="224" cy="265"/>
            </a:xfrm>
            <a:prstGeom prst="rect"/>
            <a:noFill/>
            <a:ln w="9525">
              <a:noFill/>
              <a:miter lim="800000"/>
              <a:headEnd/>
              <a:tailEnd/>
            </a:ln>
          </p:spPr>
          <p:txBody>
            <a:bodyPr bIns="0" lIns="0" rIns="0" tIns="0" wrap="none">
              <a:spAutoFit/>
            </a:bodyPr>
            <a:p>
              <a:pPr fontAlgn="base">
                <a:spcBef>
                  <a:spcPct val="0"/>
                </a:spcBef>
                <a:spcAft>
                  <a:spcPct val="0"/>
                </a:spcAft>
              </a:pPr>
              <a:r>
                <a:rPr altLang="zh-CN" b="1" sz="2800" i="1" kumimoji="1" lang="en-US">
                  <a:ea typeface="楷体_GB2312" pitchFamily="49" charset="-122"/>
                </a:rPr>
                <a:t>u</a:t>
              </a:r>
              <a:r>
                <a:rPr altLang="zh-CN" baseline="-25000" b="1" sz="2800" kumimoji="1" lang="en-US">
                  <a:ea typeface="楷体_GB2312" pitchFamily="49" charset="-122"/>
                </a:rPr>
                <a:t>i</a:t>
              </a:r>
            </a:p>
          </p:txBody>
        </p:sp>
        <p:sp>
          <p:nvSpPr>
            <p:cNvPr id="1049343" name="Rectangle 142"/>
            <p:cNvSpPr>
              <a:spLocks noChangeArrowheads="1"/>
            </p:cNvSpPr>
            <p:nvPr/>
          </p:nvSpPr>
          <p:spPr bwMode="auto">
            <a:xfrm>
              <a:off x="4241" y="731"/>
              <a:ext cx="472" cy="225"/>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a:latin typeface="Arial" panose="020B0604020202020204" pitchFamily="34" charset="0"/>
                  <a:cs typeface="Arial" panose="020B0604020202020204" pitchFamily="34" charset="0"/>
                </a:rPr>
                <a:t>+V</a:t>
              </a:r>
              <a:r>
                <a:rPr altLang="zh-CN" baseline="-25000" b="1" dirty="0" sz="2400" kumimoji="1" lang="en-US">
                  <a:latin typeface="Arial" panose="020B0604020202020204" pitchFamily="34" charset="0"/>
                  <a:cs typeface="Arial" panose="020B0604020202020204" pitchFamily="34" charset="0"/>
                </a:rPr>
                <a:t>CC</a:t>
              </a:r>
            </a:p>
          </p:txBody>
        </p:sp>
        <p:sp>
          <p:nvSpPr>
            <p:cNvPr id="1049344" name="Rectangle 143"/>
            <p:cNvSpPr>
              <a:spLocks noChangeArrowheads="1"/>
            </p:cNvSpPr>
            <p:nvPr/>
          </p:nvSpPr>
          <p:spPr bwMode="auto">
            <a:xfrm>
              <a:off x="4256" y="2076"/>
              <a:ext cx="304" cy="280"/>
            </a:xfrm>
            <a:prstGeom prst="rect"/>
            <a:noFill/>
            <a:ln w="9525">
              <a:noFill/>
              <a:miter lim="800000"/>
              <a:headEnd/>
              <a:tailEnd/>
            </a:ln>
          </p:spPr>
          <p:txBody>
            <a:bodyPr bIns="0" lIns="0" rIns="0" tIns="0">
              <a:spAutoFit/>
            </a:bodyPr>
            <a:p>
              <a:pPr fontAlgn="base">
                <a:spcBef>
                  <a:spcPct val="0"/>
                </a:spcBef>
                <a:spcAft>
                  <a:spcPct val="0"/>
                </a:spcAft>
              </a:pPr>
              <a:r>
                <a:rPr altLang="zh-CN" b="1" dirty="0" sz="2400" i="1" kumimoji="1" lang="en-US">
                  <a:latin typeface="Arial" panose="020B0604020202020204" pitchFamily="34" charset="0"/>
                  <a:ea typeface="楷体_GB2312" pitchFamily="49" charset="-122"/>
                  <a:cs typeface="Arial" panose="020B0604020202020204" pitchFamily="34" charset="0"/>
                </a:rPr>
                <a:t>R</a:t>
              </a:r>
              <a:r>
                <a:rPr altLang="zh-CN" baseline="-25000" b="1" dirty="0" sz="2400" kumimoji="1" lang="en-US">
                  <a:latin typeface="Arial" panose="020B0604020202020204" pitchFamily="34" charset="0"/>
                  <a:ea typeface="楷体_GB2312" pitchFamily="49" charset="-122"/>
                  <a:cs typeface="Arial" panose="020B0604020202020204" pitchFamily="34" charset="0"/>
                </a:rPr>
                <a:t>L</a:t>
              </a:r>
            </a:p>
          </p:txBody>
        </p:sp>
        <p:sp>
          <p:nvSpPr>
            <p:cNvPr id="1049345" name="Rectangle 144"/>
            <p:cNvSpPr>
              <a:spLocks noChangeArrowheads="1"/>
            </p:cNvSpPr>
            <p:nvPr/>
          </p:nvSpPr>
          <p:spPr bwMode="auto">
            <a:xfrm>
              <a:off x="4744" y="1587"/>
              <a:ext cx="113"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ea typeface="楷体_GB2312" pitchFamily="49" charset="-122"/>
                </a:rPr>
                <a:t>+</a:t>
              </a:r>
            </a:p>
          </p:txBody>
        </p:sp>
        <p:sp>
          <p:nvSpPr>
            <p:cNvPr id="1049346" name="Rectangle 145"/>
            <p:cNvSpPr>
              <a:spLocks noChangeArrowheads="1"/>
            </p:cNvSpPr>
            <p:nvPr/>
          </p:nvSpPr>
          <p:spPr bwMode="auto">
            <a:xfrm>
              <a:off x="4744" y="2517"/>
              <a:ext cx="112" cy="269"/>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ea typeface="楷体_GB2312" pitchFamily="49" charset="-122"/>
                </a:rPr>
                <a:t>_</a:t>
              </a:r>
            </a:p>
          </p:txBody>
        </p:sp>
        <p:sp>
          <p:nvSpPr>
            <p:cNvPr id="1049347" name="Rectangle 146"/>
            <p:cNvSpPr>
              <a:spLocks noChangeArrowheads="1"/>
            </p:cNvSpPr>
            <p:nvPr/>
          </p:nvSpPr>
          <p:spPr bwMode="auto">
            <a:xfrm>
              <a:off x="4744" y="2062"/>
              <a:ext cx="248" cy="225"/>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i="1" kumimoji="1" lang="en-US">
                  <a:latin typeface="Arial" panose="020B0604020202020204" pitchFamily="34" charset="0"/>
                  <a:cs typeface="Arial" panose="020B0604020202020204" pitchFamily="34" charset="0"/>
                </a:rPr>
                <a:t>u</a:t>
              </a:r>
              <a:r>
                <a:rPr altLang="zh-CN" baseline="-25000" b="1" dirty="0" sz="2400" kumimoji="1" lang="en-US">
                  <a:latin typeface="Arial" panose="020B0604020202020204" pitchFamily="34" charset="0"/>
                  <a:cs typeface="Arial" panose="020B0604020202020204" pitchFamily="34" charset="0"/>
                </a:rPr>
                <a:t>o</a:t>
              </a:r>
            </a:p>
          </p:txBody>
        </p:sp>
        <p:sp>
          <p:nvSpPr>
            <p:cNvPr id="1049348" name="Line 147"/>
            <p:cNvSpPr>
              <a:spLocks noChangeShapeType="1"/>
            </p:cNvSpPr>
            <p:nvPr/>
          </p:nvSpPr>
          <p:spPr bwMode="auto">
            <a:xfrm flipH="1" flipV="1">
              <a:off x="2715" y="1707"/>
              <a:ext cx="405" cy="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49" name="Line 150"/>
            <p:cNvSpPr>
              <a:spLocks noChangeShapeType="1"/>
            </p:cNvSpPr>
            <p:nvPr/>
          </p:nvSpPr>
          <p:spPr bwMode="auto">
            <a:xfrm flipV="1">
              <a:off x="1254" y="2004"/>
              <a:ext cx="0" cy="21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50" name="Line 155"/>
            <p:cNvSpPr>
              <a:spLocks noChangeShapeType="1"/>
            </p:cNvSpPr>
            <p:nvPr/>
          </p:nvSpPr>
          <p:spPr bwMode="auto">
            <a:xfrm flipV="1">
              <a:off x="3120" y="1546"/>
              <a:ext cx="0" cy="60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51" name="Line 156"/>
            <p:cNvSpPr>
              <a:spLocks noChangeShapeType="1"/>
            </p:cNvSpPr>
            <p:nvPr/>
          </p:nvSpPr>
          <p:spPr bwMode="auto">
            <a:xfrm>
              <a:off x="4616" y="2441"/>
              <a:ext cx="1" cy="39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52" name="Rectangle 157"/>
            <p:cNvSpPr>
              <a:spLocks noChangeArrowheads="1"/>
            </p:cNvSpPr>
            <p:nvPr/>
          </p:nvSpPr>
          <p:spPr bwMode="auto">
            <a:xfrm>
              <a:off x="2187" y="1163"/>
              <a:ext cx="136" cy="395"/>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353" name="Rectangle 158"/>
            <p:cNvSpPr>
              <a:spLocks noChangeArrowheads="1"/>
            </p:cNvSpPr>
            <p:nvPr/>
          </p:nvSpPr>
          <p:spPr bwMode="auto">
            <a:xfrm>
              <a:off x="3655" y="1143"/>
              <a:ext cx="136" cy="395"/>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354" name="Line 159"/>
            <p:cNvSpPr>
              <a:spLocks noChangeShapeType="1"/>
            </p:cNvSpPr>
            <p:nvPr/>
          </p:nvSpPr>
          <p:spPr bwMode="auto">
            <a:xfrm flipV="1">
              <a:off x="3524" y="1937"/>
              <a:ext cx="0" cy="382"/>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55" name="Line 160"/>
            <p:cNvSpPr>
              <a:spLocks noChangeShapeType="1"/>
            </p:cNvSpPr>
            <p:nvPr/>
          </p:nvSpPr>
          <p:spPr bwMode="auto">
            <a:xfrm flipV="1">
              <a:off x="3524" y="1907"/>
              <a:ext cx="204" cy="139"/>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56" name="Line 161"/>
            <p:cNvSpPr>
              <a:spLocks noChangeShapeType="1"/>
            </p:cNvSpPr>
            <p:nvPr/>
          </p:nvSpPr>
          <p:spPr bwMode="auto">
            <a:xfrm>
              <a:off x="3526" y="2205"/>
              <a:ext cx="233" cy="116"/>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ea typeface="楷体_GB2312" pitchFamily="49" charset="-122"/>
              </a:endParaRPr>
            </a:p>
          </p:txBody>
        </p:sp>
        <p:sp>
          <p:nvSpPr>
            <p:cNvPr id="1049357" name="Line 162"/>
            <p:cNvSpPr>
              <a:spLocks noChangeShapeType="1"/>
            </p:cNvSpPr>
            <p:nvPr/>
          </p:nvSpPr>
          <p:spPr bwMode="auto">
            <a:xfrm>
              <a:off x="3757" y="2321"/>
              <a:ext cx="0" cy="498"/>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58" name="Line 163"/>
            <p:cNvSpPr>
              <a:spLocks noChangeShapeType="1"/>
            </p:cNvSpPr>
            <p:nvPr/>
          </p:nvSpPr>
          <p:spPr bwMode="auto">
            <a:xfrm flipV="1">
              <a:off x="3723" y="1546"/>
              <a:ext cx="0" cy="37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59" name="Line 164"/>
            <p:cNvSpPr>
              <a:spLocks noChangeShapeType="1"/>
            </p:cNvSpPr>
            <p:nvPr/>
          </p:nvSpPr>
          <p:spPr bwMode="auto">
            <a:xfrm flipV="1">
              <a:off x="3726" y="866"/>
              <a:ext cx="0" cy="277"/>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60" name="Oval 165"/>
            <p:cNvSpPr>
              <a:spLocks noChangeArrowheads="1"/>
            </p:cNvSpPr>
            <p:nvPr/>
          </p:nvSpPr>
          <p:spPr bwMode="auto">
            <a:xfrm>
              <a:off x="4117" y="823"/>
              <a:ext cx="79" cy="79"/>
            </a:xfrm>
            <a:prstGeom prst="ellipse"/>
            <a:noFill/>
            <a:ln w="38100">
              <a:solidFill>
                <a:schemeClr val="tx1"/>
              </a:solidFill>
              <a:round/>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361" name="Rectangle 166"/>
            <p:cNvSpPr>
              <a:spLocks noChangeArrowheads="1"/>
            </p:cNvSpPr>
            <p:nvPr/>
          </p:nvSpPr>
          <p:spPr bwMode="auto">
            <a:xfrm>
              <a:off x="4546" y="2046"/>
              <a:ext cx="136" cy="395"/>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362" name="Line 167"/>
            <p:cNvSpPr>
              <a:spLocks noChangeShapeType="1"/>
            </p:cNvSpPr>
            <p:nvPr/>
          </p:nvSpPr>
          <p:spPr bwMode="auto">
            <a:xfrm>
              <a:off x="4620" y="1693"/>
              <a:ext cx="0" cy="349"/>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63" name="Rectangle 168"/>
            <p:cNvSpPr>
              <a:spLocks noChangeArrowheads="1"/>
            </p:cNvSpPr>
            <p:nvPr/>
          </p:nvSpPr>
          <p:spPr bwMode="auto">
            <a:xfrm>
              <a:off x="2288" y="1983"/>
              <a:ext cx="190" cy="233"/>
            </a:xfrm>
            <a:prstGeom prst="rect"/>
            <a:noFill/>
            <a:ln w="9525">
              <a:noFill/>
              <a:miter lim="800000"/>
              <a:headEnd/>
              <a:tailEnd/>
            </a:ln>
          </p:spPr>
          <p:txBody>
            <a:bodyPr bIns="0" lIns="0" rIns="0" tIns="0" wrap="none">
              <a:spAutoFit/>
            </a:bodyPr>
            <a:p>
              <a:pPr fontAlgn="base">
                <a:spcBef>
                  <a:spcPct val="0"/>
                </a:spcBef>
                <a:spcAft>
                  <a:spcPct val="0"/>
                </a:spcAft>
              </a:pPr>
              <a:r>
                <a:rPr altLang="zh-CN" b="1" sz="2400" kumimoji="1" lang="en-US">
                  <a:latin typeface="Arial" panose="020B0604020202020204" pitchFamily="34" charset="0"/>
                  <a:cs typeface="Arial" panose="020B0604020202020204" pitchFamily="34" charset="0"/>
                </a:rPr>
                <a:t>T</a:t>
              </a:r>
              <a:r>
                <a:rPr altLang="zh-CN" baseline="-25000" b="1" sz="2400" kumimoji="1" lang="en-US">
                  <a:latin typeface="Arial" panose="020B0604020202020204" pitchFamily="34" charset="0"/>
                  <a:cs typeface="Arial" panose="020B0604020202020204" pitchFamily="34" charset="0"/>
                </a:rPr>
                <a:t>1</a:t>
              </a:r>
            </a:p>
          </p:txBody>
        </p:sp>
        <p:sp>
          <p:nvSpPr>
            <p:cNvPr id="1049364" name="Line 170"/>
            <p:cNvSpPr>
              <a:spLocks noChangeShapeType="1"/>
            </p:cNvSpPr>
            <p:nvPr/>
          </p:nvSpPr>
          <p:spPr bwMode="auto">
            <a:xfrm flipV="1">
              <a:off x="2048" y="1917"/>
              <a:ext cx="0" cy="382"/>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65" name="Line 171"/>
            <p:cNvSpPr>
              <a:spLocks noChangeShapeType="1"/>
            </p:cNvSpPr>
            <p:nvPr/>
          </p:nvSpPr>
          <p:spPr bwMode="auto">
            <a:xfrm flipV="1">
              <a:off x="2050" y="1897"/>
              <a:ext cx="212" cy="133"/>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66" name="Line 172"/>
            <p:cNvSpPr>
              <a:spLocks noChangeShapeType="1"/>
            </p:cNvSpPr>
            <p:nvPr/>
          </p:nvSpPr>
          <p:spPr bwMode="auto">
            <a:xfrm>
              <a:off x="2050" y="2184"/>
              <a:ext cx="240" cy="127"/>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ea typeface="楷体_GB2312" pitchFamily="49" charset="-122"/>
              </a:endParaRPr>
            </a:p>
          </p:txBody>
        </p:sp>
        <p:sp>
          <p:nvSpPr>
            <p:cNvPr id="1049367" name="Line 173"/>
            <p:cNvSpPr>
              <a:spLocks noChangeShapeType="1"/>
            </p:cNvSpPr>
            <p:nvPr/>
          </p:nvSpPr>
          <p:spPr bwMode="auto">
            <a:xfrm>
              <a:off x="2256" y="866"/>
              <a:ext cx="0" cy="297"/>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68" name="Line 174"/>
            <p:cNvSpPr>
              <a:spLocks noChangeShapeType="1"/>
            </p:cNvSpPr>
            <p:nvPr/>
          </p:nvSpPr>
          <p:spPr bwMode="auto">
            <a:xfrm flipV="1">
              <a:off x="2258" y="1559"/>
              <a:ext cx="0" cy="348"/>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69" name="Rectangle 175"/>
            <p:cNvSpPr>
              <a:spLocks noChangeArrowheads="1"/>
            </p:cNvSpPr>
            <p:nvPr/>
          </p:nvSpPr>
          <p:spPr bwMode="auto">
            <a:xfrm>
              <a:off x="1562" y="1294"/>
              <a:ext cx="136" cy="395"/>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370" name="Rectangle 176"/>
            <p:cNvSpPr>
              <a:spLocks noChangeArrowheads="1"/>
            </p:cNvSpPr>
            <p:nvPr/>
          </p:nvSpPr>
          <p:spPr bwMode="auto">
            <a:xfrm>
              <a:off x="3049" y="1149"/>
              <a:ext cx="136" cy="395"/>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371" name="Line 177"/>
            <p:cNvSpPr>
              <a:spLocks noChangeShapeType="1"/>
            </p:cNvSpPr>
            <p:nvPr/>
          </p:nvSpPr>
          <p:spPr bwMode="auto">
            <a:xfrm flipV="1">
              <a:off x="1324" y="2004"/>
              <a:ext cx="0" cy="21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72" name="Line 178"/>
            <p:cNvSpPr>
              <a:spLocks noChangeShapeType="1"/>
            </p:cNvSpPr>
            <p:nvPr/>
          </p:nvSpPr>
          <p:spPr bwMode="auto">
            <a:xfrm flipV="1">
              <a:off x="1632" y="866"/>
              <a:ext cx="0" cy="428"/>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73" name="Line 179"/>
            <p:cNvSpPr>
              <a:spLocks noChangeShapeType="1"/>
            </p:cNvSpPr>
            <p:nvPr/>
          </p:nvSpPr>
          <p:spPr bwMode="auto">
            <a:xfrm flipV="1">
              <a:off x="1632" y="1684"/>
              <a:ext cx="0" cy="434"/>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74" name="Line 180"/>
            <p:cNvSpPr>
              <a:spLocks noChangeShapeType="1"/>
            </p:cNvSpPr>
            <p:nvPr/>
          </p:nvSpPr>
          <p:spPr bwMode="auto">
            <a:xfrm flipV="1">
              <a:off x="3120" y="865"/>
              <a:ext cx="0" cy="284"/>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75" name="Line 181"/>
            <p:cNvSpPr>
              <a:spLocks noChangeShapeType="1"/>
            </p:cNvSpPr>
            <p:nvPr/>
          </p:nvSpPr>
          <p:spPr bwMode="auto">
            <a:xfrm flipV="1">
              <a:off x="2645" y="1594"/>
              <a:ext cx="0" cy="21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76" name="Line 182"/>
            <p:cNvSpPr>
              <a:spLocks noChangeShapeType="1"/>
            </p:cNvSpPr>
            <p:nvPr/>
          </p:nvSpPr>
          <p:spPr bwMode="auto">
            <a:xfrm flipV="1">
              <a:off x="2715" y="1597"/>
              <a:ext cx="0" cy="21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77" name="Rectangle 183"/>
            <p:cNvSpPr>
              <a:spLocks noChangeArrowheads="1"/>
            </p:cNvSpPr>
            <p:nvPr/>
          </p:nvSpPr>
          <p:spPr bwMode="auto">
            <a:xfrm>
              <a:off x="2688" y="1000"/>
              <a:ext cx="603" cy="28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a:latin typeface="Arial" panose="020B0604020202020204" pitchFamily="34" charset="0"/>
                  <a:cs typeface="Arial" panose="020B0604020202020204" pitchFamily="34" charset="0"/>
                </a:rPr>
                <a:t>R</a:t>
              </a:r>
              <a:r>
                <a:rPr altLang="zh-CN" baseline="-25000" b="1" dirty="0" sz="2400" kumimoji="1" lang="en-US">
                  <a:latin typeface="Arial" panose="020B0604020202020204" pitchFamily="34" charset="0"/>
                  <a:cs typeface="Arial" panose="020B0604020202020204" pitchFamily="34" charset="0"/>
                </a:rPr>
                <a:t>B2</a:t>
              </a:r>
            </a:p>
          </p:txBody>
        </p:sp>
        <p:sp>
          <p:nvSpPr>
            <p:cNvPr id="1049378" name="Line 184"/>
            <p:cNvSpPr>
              <a:spLocks noChangeShapeType="1"/>
            </p:cNvSpPr>
            <p:nvPr/>
          </p:nvSpPr>
          <p:spPr bwMode="auto">
            <a:xfrm flipH="1">
              <a:off x="960" y="2110"/>
              <a:ext cx="288"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79" name="Oval 186"/>
            <p:cNvSpPr>
              <a:spLocks noChangeArrowheads="1"/>
            </p:cNvSpPr>
            <p:nvPr/>
          </p:nvSpPr>
          <p:spPr bwMode="auto">
            <a:xfrm>
              <a:off x="886" y="2068"/>
              <a:ext cx="79" cy="79"/>
            </a:xfrm>
            <a:prstGeom prst="ellipse"/>
            <a:noFill/>
            <a:ln w="38100">
              <a:solidFill>
                <a:schemeClr val="tx1"/>
              </a:solidFill>
              <a:round/>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380" name="Oval 187"/>
            <p:cNvSpPr>
              <a:spLocks noChangeArrowheads="1"/>
            </p:cNvSpPr>
            <p:nvPr/>
          </p:nvSpPr>
          <p:spPr bwMode="auto">
            <a:xfrm>
              <a:off x="884" y="2777"/>
              <a:ext cx="79" cy="79"/>
            </a:xfrm>
            <a:prstGeom prst="ellipse"/>
            <a:noFill/>
            <a:ln w="38100">
              <a:solidFill>
                <a:schemeClr val="tx1"/>
              </a:solidFill>
              <a:round/>
              <a:headEnd/>
              <a:tailEnd/>
            </a:ln>
            <a:effectLst/>
          </p:spPr>
          <p:txBody>
            <a:bodyPr anchor="ctr" wrap="none"/>
            <a:p>
              <a:pPr fontAlgn="base">
                <a:spcBef>
                  <a:spcPct val="0"/>
                </a:spcBef>
                <a:spcAft>
                  <a:spcPct val="0"/>
                </a:spcAft>
              </a:pPr>
              <a:endParaRPr b="1" sz="3200" i="1" kumimoji="1" lang="en-US">
                <a:ea typeface="楷体_GB2312" pitchFamily="49" charset="-122"/>
              </a:endParaRPr>
            </a:p>
          </p:txBody>
        </p:sp>
        <p:sp>
          <p:nvSpPr>
            <p:cNvPr id="1049381" name="Line 188"/>
            <p:cNvSpPr>
              <a:spLocks noChangeShapeType="1"/>
            </p:cNvSpPr>
            <p:nvPr/>
          </p:nvSpPr>
          <p:spPr bwMode="auto">
            <a:xfrm flipV="1">
              <a:off x="4157" y="1600"/>
              <a:ext cx="0" cy="21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82" name="Line 189"/>
            <p:cNvSpPr>
              <a:spLocks noChangeShapeType="1"/>
            </p:cNvSpPr>
            <p:nvPr/>
          </p:nvSpPr>
          <p:spPr bwMode="auto">
            <a:xfrm flipV="1">
              <a:off x="4231" y="1599"/>
              <a:ext cx="0" cy="211"/>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383" name="Line 190"/>
            <p:cNvSpPr>
              <a:spLocks noChangeShapeType="1"/>
            </p:cNvSpPr>
            <p:nvPr/>
          </p:nvSpPr>
          <p:spPr bwMode="auto">
            <a:xfrm>
              <a:off x="4237" y="1705"/>
              <a:ext cx="385"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384" name="Rectangle 191"/>
            <p:cNvSpPr>
              <a:spLocks noChangeArrowheads="1"/>
            </p:cNvSpPr>
            <p:nvPr/>
          </p:nvSpPr>
          <p:spPr bwMode="auto">
            <a:xfrm>
              <a:off x="3984" y="1456"/>
              <a:ext cx="113"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ea typeface="楷体_GB2312" pitchFamily="49" charset="-122"/>
                </a:rPr>
                <a:t>+</a:t>
              </a:r>
            </a:p>
          </p:txBody>
        </p:sp>
        <p:sp>
          <p:nvSpPr>
            <p:cNvPr id="1049385" name="Rectangle 192"/>
            <p:cNvSpPr>
              <a:spLocks noChangeArrowheads="1"/>
            </p:cNvSpPr>
            <p:nvPr/>
          </p:nvSpPr>
          <p:spPr bwMode="auto">
            <a:xfrm>
              <a:off x="2771" y="1436"/>
              <a:ext cx="113"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ea typeface="楷体_GB2312" pitchFamily="49" charset="-122"/>
                </a:rPr>
                <a:t>+</a:t>
              </a:r>
            </a:p>
          </p:txBody>
        </p:sp>
        <p:sp>
          <p:nvSpPr>
            <p:cNvPr id="1049386" name="Rectangle 193"/>
            <p:cNvSpPr>
              <a:spLocks noChangeArrowheads="1"/>
            </p:cNvSpPr>
            <p:nvPr/>
          </p:nvSpPr>
          <p:spPr bwMode="auto">
            <a:xfrm>
              <a:off x="1392" y="1866"/>
              <a:ext cx="113"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ea typeface="楷体_GB2312" pitchFamily="49" charset="-122"/>
                </a:rPr>
                <a:t>+</a:t>
              </a:r>
            </a:p>
          </p:txBody>
        </p:sp>
        <p:sp>
          <p:nvSpPr>
            <p:cNvPr id="1049387" name="Rectangle 194"/>
            <p:cNvSpPr>
              <a:spLocks noChangeArrowheads="1"/>
            </p:cNvSpPr>
            <p:nvPr/>
          </p:nvSpPr>
          <p:spPr bwMode="auto">
            <a:xfrm>
              <a:off x="862" y="2125"/>
              <a:ext cx="113"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ea typeface="楷体_GB2312" pitchFamily="49" charset="-122"/>
                </a:rPr>
                <a:t>+</a:t>
              </a:r>
            </a:p>
          </p:txBody>
        </p:sp>
        <p:sp>
          <p:nvSpPr>
            <p:cNvPr id="1049388" name="Rectangle 195"/>
            <p:cNvSpPr>
              <a:spLocks noChangeArrowheads="1"/>
            </p:cNvSpPr>
            <p:nvPr/>
          </p:nvSpPr>
          <p:spPr bwMode="auto">
            <a:xfrm>
              <a:off x="862" y="2460"/>
              <a:ext cx="81" cy="225"/>
            </a:xfrm>
            <a:prstGeom prst="rect"/>
            <a:noFill/>
            <a:ln w="9525">
              <a:noFill/>
              <a:miter lim="800000"/>
              <a:headEnd/>
              <a:tailEnd/>
            </a:ln>
          </p:spPr>
          <p:txBody>
            <a:bodyPr bIns="0" lIns="0" rIns="0" tIns="0" wrap="none">
              <a:spAutoFit/>
            </a:bodyPr>
            <a:p>
              <a:pPr fontAlgn="base">
                <a:spcBef>
                  <a:spcPct val="0"/>
                </a:spcBef>
                <a:spcAft>
                  <a:spcPct val="0"/>
                </a:spcAft>
              </a:pPr>
              <a:r>
                <a:rPr altLang="en-US" b="1" sz="2400" kumimoji="1" lang="zh-CN">
                  <a:latin typeface="Arial" panose="020B0604020202020204" pitchFamily="34" charset="0"/>
                  <a:cs typeface="Arial" panose="020B0604020202020204" pitchFamily="34" charset="0"/>
                </a:rPr>
                <a:t>_</a:t>
              </a:r>
            </a:p>
          </p:txBody>
        </p:sp>
        <p:sp>
          <p:nvSpPr>
            <p:cNvPr id="1049389" name="Rectangle 196"/>
            <p:cNvSpPr>
              <a:spLocks noChangeArrowheads="1"/>
            </p:cNvSpPr>
            <p:nvPr/>
          </p:nvSpPr>
          <p:spPr bwMode="auto">
            <a:xfrm>
              <a:off x="1184" y="1727"/>
              <a:ext cx="356" cy="28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a:latin typeface="Arial" panose="020B0604020202020204" pitchFamily="34" charset="0"/>
                  <a:cs typeface="Arial" panose="020B0604020202020204" pitchFamily="34" charset="0"/>
                </a:rPr>
                <a:t>C</a:t>
              </a:r>
              <a:r>
                <a:rPr altLang="zh-CN" baseline="-25000" b="1" dirty="0" sz="2400" kumimoji="1" lang="en-US" smtClean="0">
                  <a:latin typeface="Arial" panose="020B0604020202020204" pitchFamily="34" charset="0"/>
                  <a:cs typeface="Arial" panose="020B0604020202020204" pitchFamily="34" charset="0"/>
                </a:rPr>
                <a:t>1</a:t>
              </a:r>
              <a:endParaRPr altLang="zh-CN" baseline="-25000" b="1" dirty="0" sz="2400" kumimoji="1" lang="en-US">
                <a:latin typeface="Arial" panose="020B0604020202020204" pitchFamily="34" charset="0"/>
                <a:cs typeface="Arial" panose="020B0604020202020204" pitchFamily="34" charset="0"/>
              </a:endParaRPr>
            </a:p>
          </p:txBody>
        </p:sp>
        <p:sp>
          <p:nvSpPr>
            <p:cNvPr id="1049390" name="Rectangle 197"/>
            <p:cNvSpPr>
              <a:spLocks noChangeArrowheads="1"/>
            </p:cNvSpPr>
            <p:nvPr/>
          </p:nvSpPr>
          <p:spPr bwMode="auto">
            <a:xfrm>
              <a:off x="2541" y="1296"/>
              <a:ext cx="304" cy="280"/>
            </a:xfrm>
            <a:prstGeom prst="rect"/>
            <a:noFill/>
            <a:ln w="9525">
              <a:noFill/>
              <a:miter lim="800000"/>
              <a:headEnd/>
              <a:tailEnd/>
            </a:ln>
          </p:spPr>
          <p:txBody>
            <a:bodyPr bIns="0" lIns="0" rIns="0" tIns="0">
              <a:spAutoFit/>
            </a:bodyPr>
            <a:p>
              <a:pPr fontAlgn="base">
                <a:spcBef>
                  <a:spcPct val="0"/>
                </a:spcBef>
                <a:spcAft>
                  <a:spcPct val="0"/>
                </a:spcAft>
              </a:pPr>
              <a:r>
                <a:rPr altLang="zh-CN" b="1" dirty="0" sz="2400" i="1" kumimoji="1" lang="en-US">
                  <a:latin typeface="Arial" panose="020B0604020202020204" pitchFamily="34" charset="0"/>
                  <a:cs typeface="Arial" panose="020B0604020202020204" pitchFamily="34" charset="0"/>
                </a:rPr>
                <a:t>C</a:t>
              </a:r>
              <a:r>
                <a:rPr altLang="zh-CN" baseline="-25000" b="1" dirty="0" sz="2400" kumimoji="1" lang="en-US">
                  <a:latin typeface="Arial" panose="020B0604020202020204" pitchFamily="34" charset="0"/>
                  <a:cs typeface="Arial" panose="020B0604020202020204" pitchFamily="34" charset="0"/>
                </a:rPr>
                <a:t>2</a:t>
              </a:r>
            </a:p>
          </p:txBody>
        </p:sp>
        <p:sp>
          <p:nvSpPr>
            <p:cNvPr id="1049391" name="Rectangle 198"/>
            <p:cNvSpPr>
              <a:spLocks noChangeArrowheads="1"/>
            </p:cNvSpPr>
            <p:nvPr/>
          </p:nvSpPr>
          <p:spPr bwMode="auto">
            <a:xfrm>
              <a:off x="4104" y="1273"/>
              <a:ext cx="304" cy="280"/>
            </a:xfrm>
            <a:prstGeom prst="rect"/>
            <a:noFill/>
            <a:ln w="9525">
              <a:noFill/>
              <a:miter lim="800000"/>
              <a:headEnd/>
              <a:tailEnd/>
            </a:ln>
          </p:spPr>
          <p:txBody>
            <a:bodyPr bIns="0" lIns="0" rIns="0" tIns="0">
              <a:spAutoFit/>
            </a:bodyPr>
            <a:p>
              <a:pPr fontAlgn="base">
                <a:spcBef>
                  <a:spcPct val="0"/>
                </a:spcBef>
                <a:spcAft>
                  <a:spcPct val="0"/>
                </a:spcAft>
              </a:pPr>
              <a:r>
                <a:rPr altLang="zh-CN" b="1" sz="2400" i="1" kumimoji="1" lang="en-US">
                  <a:latin typeface="Arial" panose="020B0604020202020204" pitchFamily="34" charset="0"/>
                  <a:cs typeface="Arial" panose="020B0604020202020204" pitchFamily="34" charset="0"/>
                </a:rPr>
                <a:t>C</a:t>
              </a:r>
              <a:r>
                <a:rPr altLang="zh-CN" baseline="-25000" b="1" sz="2400" kumimoji="1" lang="en-US">
                  <a:latin typeface="Arial" panose="020B0604020202020204" pitchFamily="34" charset="0"/>
                  <a:cs typeface="Arial" panose="020B0604020202020204" pitchFamily="34" charset="0"/>
                </a:rPr>
                <a:t>3</a:t>
              </a:r>
            </a:p>
          </p:txBody>
        </p:sp>
      </p:grpSp>
      <mc:AlternateContent xmlns:mc="http://schemas.openxmlformats.org/markup-compatibility/2006">
        <mc:Choice xmlns:p14="http://schemas.microsoft.com/office/powerpoint/2010/main" Requires="p14">
          <p:contentPart p14:bwMode="auto" r:id="rId1">
            <p14:nvContentPartPr>
              <p14:cNvPr id="1049392" name=""/>
              <p14:cNvContentPartPr/>
              <p14:nvPr/>
            </p14:nvContentPartPr>
            <p14:xfrm>
              <a:off x="3730017" y="5883249"/>
              <a:ext cx="2652866" cy="70385"/>
            </p14:xfrm>
          </p:contentPart>
        </mc:Choice>
        <mc:Fallback>
          <p:sp>
            <p:nvSpPr>
              <p:cNvPr id="1049392" name=""/>
              <p:cNvSpPr/>
              <p:nvPr/>
            </p:nvSpPr>
            <p:spPr>
              <a:xfrm>
                <a:off x="3730017" y="5883249"/>
                <a:ext cx="2652866" cy="70385"/>
              </a:xfrm>
            </p:spPr>
          </p:sp>
        </mc:Fallback>
      </mc:AlternateContent>
      <mc:AlternateContent xmlns:mc="http://schemas.openxmlformats.org/markup-compatibility/2006">
        <mc:Choice xmlns:p14="http://schemas.microsoft.com/office/powerpoint/2010/main" Requires="p14">
          <p:contentPart p14:bwMode="auto" r:id="rId2">
            <p14:nvContentPartPr>
              <p14:cNvPr id="1049393" name=""/>
              <p14:cNvContentPartPr/>
              <p14:nvPr/>
            </p14:nvContentPartPr>
            <p14:xfrm>
              <a:off x="3748498" y="5260050"/>
              <a:ext cx="76403" cy="184679"/>
            </p14:xfrm>
          </p:contentPart>
        </mc:Choice>
        <mc:Fallback>
          <p:sp>
            <p:nvSpPr>
              <p:cNvPr id="1049393" name=""/>
              <p:cNvSpPr/>
              <p:nvPr/>
            </p:nvSpPr>
            <p:spPr>
              <a:xfrm>
                <a:off x="3748498" y="5260050"/>
                <a:ext cx="76403" cy="184679"/>
              </a:xfrm>
            </p:spPr>
          </p:sp>
        </mc:Fallback>
      </mc:AlternateContent>
      <mc:AlternateContent xmlns:mc="http://schemas.openxmlformats.org/markup-compatibility/2006">
        <mc:Choice xmlns:p14="http://schemas.microsoft.com/office/powerpoint/2010/main" Requires="p14">
          <p:contentPart p14:bwMode="auto" r:id="rId3">
            <p14:nvContentPartPr>
              <p14:cNvPr id="1049394" name=""/>
              <p14:cNvContentPartPr/>
              <p14:nvPr/>
            </p14:nvContentPartPr>
            <p14:xfrm>
              <a:off x="3795006" y="5395224"/>
              <a:ext cx="14187" cy="125432"/>
            </p14:xfrm>
          </p:contentPart>
        </mc:Choice>
        <mc:Fallback>
          <p:sp>
            <p:nvSpPr>
              <p:cNvPr id="1049394" name=""/>
              <p:cNvSpPr/>
              <p:nvPr/>
            </p:nvSpPr>
            <p:spPr>
              <a:xfrm>
                <a:off x="3795006" y="5395224"/>
                <a:ext cx="14187" cy="125432"/>
              </a:xfrm>
            </p:spPr>
          </p:sp>
        </mc:Fallback>
      </mc:AlternateContent>
      <mc:AlternateContent xmlns:mc="http://schemas.openxmlformats.org/markup-compatibility/2006">
        <mc:Choice xmlns:p14="http://schemas.microsoft.com/office/powerpoint/2010/main" Requires="p14">
          <p:contentPart p14:bwMode="auto" r:id="rId4">
            <p14:nvContentPartPr>
              <p14:cNvPr id="1049395" name=""/>
              <p14:cNvContentPartPr/>
              <p14:nvPr/>
            </p14:nvContentPartPr>
            <p14:xfrm>
              <a:off x="3879613" y="5180115"/>
              <a:ext cx="49251" cy="106072"/>
            </p14:xfrm>
          </p:contentPart>
        </mc:Choice>
        <mc:Fallback>
          <p:sp>
            <p:nvSpPr>
              <p:cNvPr id="1049395" name=""/>
              <p:cNvSpPr/>
              <p:nvPr/>
            </p:nvSpPr>
            <p:spPr>
              <a:xfrm>
                <a:off x="3879613" y="5180115"/>
                <a:ext cx="49251" cy="106072"/>
              </a:xfrm>
            </p:spPr>
          </p:sp>
        </mc:Fallback>
      </mc:AlternateContent>
      <mc:AlternateContent xmlns:mc="http://schemas.openxmlformats.org/markup-compatibility/2006">
        <mc:Choice xmlns:p14="http://schemas.microsoft.com/office/powerpoint/2010/main" Requires="p14">
          <p:contentPart p14:bwMode="auto" r:id="rId5">
            <p14:nvContentPartPr>
              <p14:cNvPr id="1049396" name=""/>
              <p14:cNvContentPartPr/>
              <p14:nvPr/>
            </p14:nvContentPartPr>
            <p14:xfrm>
              <a:off x="3822302" y="5238485"/>
              <a:ext cx="103032" cy="194364"/>
            </p14:xfrm>
          </p:contentPart>
        </mc:Choice>
        <mc:Fallback>
          <p:sp>
            <p:nvSpPr>
              <p:cNvPr id="1049396" name=""/>
              <p:cNvSpPr/>
              <p:nvPr/>
            </p:nvSpPr>
            <p:spPr>
              <a:xfrm>
                <a:off x="3822302" y="5238485"/>
                <a:ext cx="103032" cy="194364"/>
              </a:xfrm>
            </p:spPr>
          </p:sp>
        </mc:Fallback>
      </mc:AlternateContent>
      <mc:AlternateContent xmlns:mc="http://schemas.openxmlformats.org/markup-compatibility/2006">
        <mc:Choice xmlns:p14="http://schemas.microsoft.com/office/powerpoint/2010/main" Requires="p14">
          <p:contentPart p14:bwMode="auto" r:id="rId6">
            <p14:nvContentPartPr>
              <p14:cNvPr id="1049397" name=""/>
              <p14:cNvContentPartPr/>
              <p14:nvPr/>
            </p14:nvContentPartPr>
            <p14:xfrm>
              <a:off x="3820471" y="5326337"/>
              <a:ext cx="114042" cy="187925"/>
            </p14:xfrm>
          </p:contentPart>
        </mc:Choice>
        <mc:Fallback>
          <p:sp>
            <p:nvSpPr>
              <p:cNvPr id="1049397" name=""/>
              <p:cNvSpPr/>
              <p:nvPr/>
            </p:nvSpPr>
            <p:spPr>
              <a:xfrm>
                <a:off x="3820471" y="5326337"/>
                <a:ext cx="114042" cy="187925"/>
              </a:xfrm>
            </p:spPr>
          </p:sp>
        </mc:Fallback>
      </mc:AlternateContent>
      <mc:AlternateContent xmlns:mc="http://schemas.openxmlformats.org/markup-compatibility/2006">
        <mc:Choice xmlns:p14="http://schemas.microsoft.com/office/powerpoint/2010/main" Requires="p14">
          <p:contentPart p14:bwMode="auto" r:id="rId7">
            <p14:nvContentPartPr>
              <p14:cNvPr id="1049398" name=""/>
              <p14:cNvContentPartPr/>
              <p14:nvPr/>
            </p14:nvContentPartPr>
            <p14:xfrm>
              <a:off x="3759912" y="5451440"/>
              <a:ext cx="239749" cy="235503"/>
            </p14:xfrm>
          </p:contentPart>
        </mc:Choice>
        <mc:Fallback>
          <p:sp>
            <p:nvSpPr>
              <p:cNvPr id="1049398" name=""/>
              <p:cNvSpPr/>
              <p:nvPr/>
            </p:nvSpPr>
            <p:spPr>
              <a:xfrm>
                <a:off x="3759912" y="5451440"/>
                <a:ext cx="239749" cy="235503"/>
              </a:xfrm>
            </p:spPr>
          </p:sp>
        </mc:Fallback>
      </mc:AlternateContent>
      <mc:AlternateContent xmlns:mc="http://schemas.openxmlformats.org/markup-compatibility/2006">
        <mc:Choice xmlns:p14="http://schemas.microsoft.com/office/powerpoint/2010/main" Requires="p14">
          <p:contentPart p14:bwMode="auto" r:id="rId8">
            <p14:nvContentPartPr>
              <p14:cNvPr id="1049399" name=""/>
              <p14:cNvContentPartPr/>
              <p14:nvPr/>
            </p14:nvContentPartPr>
            <p14:xfrm>
              <a:off x="3804436" y="5458261"/>
              <a:ext cx="67257" cy="194798"/>
            </p14:xfrm>
          </p:contentPart>
        </mc:Choice>
        <mc:Fallback>
          <p:sp>
            <p:nvSpPr>
              <p:cNvPr id="1049399" name=""/>
              <p:cNvSpPr/>
              <p:nvPr/>
            </p:nvSpPr>
            <p:spPr>
              <a:xfrm>
                <a:off x="3804436" y="5458261"/>
                <a:ext cx="67257" cy="194798"/>
              </a:xfrm>
            </p:spPr>
          </p:sp>
        </mc:Fallback>
      </mc:AlternateContent>
      <mc:AlternateContent xmlns:mc="http://schemas.openxmlformats.org/markup-compatibility/2006">
        <mc:Choice xmlns:p14="http://schemas.microsoft.com/office/powerpoint/2010/main" Requires="p14">
          <p:contentPart p14:bwMode="auto" r:id="rId9">
            <p14:nvContentPartPr>
              <p14:cNvPr id="1049400" name=""/>
              <p14:cNvContentPartPr/>
              <p14:nvPr/>
            </p14:nvContentPartPr>
            <p14:xfrm>
              <a:off x="3910037" y="5542745"/>
              <a:ext cx="154793" cy="75592"/>
            </p14:xfrm>
          </p:contentPart>
        </mc:Choice>
        <mc:Fallback>
          <p:sp>
            <p:nvSpPr>
              <p:cNvPr id="1049400" name=""/>
              <p:cNvSpPr/>
              <p:nvPr/>
            </p:nvSpPr>
            <p:spPr>
              <a:xfrm>
                <a:off x="3910037" y="5542745"/>
                <a:ext cx="154793" cy="75592"/>
              </a:xfrm>
            </p:spPr>
          </p:sp>
        </mc:Fallback>
      </mc:AlternateContent>
      <mc:AlternateContent xmlns:mc="http://schemas.openxmlformats.org/markup-compatibility/2006">
        <mc:Choice xmlns:p14="http://schemas.microsoft.com/office/powerpoint/2010/main" Requires="p14">
          <p:contentPart p14:bwMode="auto" r:id="rId10">
            <p14:nvContentPartPr>
              <p14:cNvPr id="1049401" name=""/>
              <p14:cNvContentPartPr/>
              <p14:nvPr/>
            </p14:nvContentPartPr>
            <p14:xfrm>
              <a:off x="4027018" y="5354960"/>
              <a:ext cx="193482" cy="51258"/>
            </p14:xfrm>
          </p:contentPart>
        </mc:Choice>
        <mc:Fallback>
          <p:sp>
            <p:nvSpPr>
              <p:cNvPr id="1049401" name=""/>
              <p:cNvSpPr/>
              <p:nvPr/>
            </p:nvSpPr>
            <p:spPr>
              <a:xfrm>
                <a:off x="4027018" y="5354960"/>
                <a:ext cx="193482" cy="51258"/>
              </a:xfrm>
            </p:spPr>
          </p:sp>
        </mc:Fallback>
      </mc:AlternateContent>
      <mc:AlternateContent xmlns:mc="http://schemas.openxmlformats.org/markup-compatibility/2006">
        <mc:Choice xmlns:p14="http://schemas.microsoft.com/office/powerpoint/2010/main" Requires="p14">
          <p:contentPart p14:bwMode="auto" r:id="rId11">
            <p14:nvContentPartPr>
              <p14:cNvPr id="1049402" name=""/>
              <p14:cNvContentPartPr/>
              <p14:nvPr/>
            </p14:nvContentPartPr>
            <p14:xfrm>
              <a:off x="4062452" y="5410171"/>
              <a:ext cx="47530" cy="172902"/>
            </p14:xfrm>
          </p:contentPart>
        </mc:Choice>
        <mc:Fallback>
          <p:sp>
            <p:nvSpPr>
              <p:cNvPr id="1049402" name=""/>
              <p:cNvSpPr/>
              <p:nvPr/>
            </p:nvSpPr>
            <p:spPr>
              <a:xfrm>
                <a:off x="4062452" y="5410171"/>
                <a:ext cx="47530" cy="172902"/>
              </a:xfrm>
            </p:spPr>
          </p:sp>
        </mc:Fallback>
      </mc:AlternateContent>
      <mc:AlternateContent xmlns:mc="http://schemas.openxmlformats.org/markup-compatibility/2006">
        <mc:Choice xmlns:p14="http://schemas.microsoft.com/office/powerpoint/2010/main" Requires="p14">
          <p:contentPart p14:bwMode="auto" r:id="rId12">
            <p14:nvContentPartPr>
              <p14:cNvPr id="1049403" name=""/>
              <p14:cNvContentPartPr/>
              <p14:nvPr/>
            </p14:nvContentPartPr>
            <p14:xfrm>
              <a:off x="4060163" y="5321788"/>
              <a:ext cx="295040" cy="345480"/>
            </p14:xfrm>
          </p:contentPart>
        </mc:Choice>
        <mc:Fallback>
          <p:sp>
            <p:nvSpPr>
              <p:cNvPr id="1049403" name=""/>
              <p:cNvSpPr/>
              <p:nvPr/>
            </p:nvSpPr>
            <p:spPr>
              <a:xfrm>
                <a:off x="4060163" y="5321788"/>
                <a:ext cx="295040" cy="345480"/>
              </a:xfrm>
            </p:spPr>
          </p:sp>
        </mc:Fallback>
      </mc:AlternateContent>
      <mc:AlternateContent xmlns:mc="http://schemas.openxmlformats.org/markup-compatibility/2006">
        <mc:Choice xmlns:p14="http://schemas.microsoft.com/office/powerpoint/2010/main" Requires="p14">
          <p:contentPart p14:bwMode="auto" r:id="rId13">
            <p14:nvContentPartPr>
              <p14:cNvPr id="1049404" name=""/>
              <p14:cNvContentPartPr/>
              <p14:nvPr/>
            </p14:nvContentPartPr>
            <p14:xfrm>
              <a:off x="4133281" y="5393274"/>
              <a:ext cx="136147" cy="210942"/>
            </p14:xfrm>
          </p:contentPart>
        </mc:Choice>
        <mc:Fallback>
          <p:sp>
            <p:nvSpPr>
              <p:cNvPr id="1049404" name=""/>
              <p:cNvSpPr/>
              <p:nvPr/>
            </p:nvSpPr>
            <p:spPr>
              <a:xfrm>
                <a:off x="4133281" y="5393274"/>
                <a:ext cx="136147" cy="210942"/>
              </a:xfrm>
            </p:spPr>
          </p:sp>
        </mc:Fallback>
      </mc:AlternateContent>
      <mc:AlternateContent xmlns:mc="http://schemas.openxmlformats.org/markup-compatibility/2006">
        <mc:Choice xmlns:p14="http://schemas.microsoft.com/office/powerpoint/2010/main" Requires="p14">
          <p:contentPart p14:bwMode="auto" r:id="rId14">
            <p14:nvContentPartPr>
              <p14:cNvPr id="1049405" name=""/>
              <p14:cNvContentPartPr/>
              <p14:nvPr/>
            </p14:nvContentPartPr>
            <p14:xfrm>
              <a:off x="4112154" y="5235342"/>
              <a:ext cx="112646" cy="53965"/>
            </p14:xfrm>
          </p:contentPart>
        </mc:Choice>
        <mc:Fallback>
          <p:sp>
            <p:nvSpPr>
              <p:cNvPr id="1049405" name=""/>
              <p:cNvSpPr/>
              <p:nvPr/>
            </p:nvSpPr>
            <p:spPr>
              <a:xfrm>
                <a:off x="4112154" y="5235342"/>
                <a:ext cx="112646" cy="53965"/>
              </a:xfrm>
            </p:spPr>
          </p:sp>
        </mc:Fallback>
      </mc:AlternateContent>
      <mc:AlternateContent xmlns:mc="http://schemas.openxmlformats.org/markup-compatibility/2006">
        <mc:Choice xmlns:p14="http://schemas.microsoft.com/office/powerpoint/2010/main" Requires="p14">
          <p:contentPart p14:bwMode="auto" r:id="rId15">
            <p14:nvContentPartPr>
              <p14:cNvPr id="1049406" name=""/>
              <p14:cNvContentPartPr/>
              <p14:nvPr/>
            </p14:nvContentPartPr>
            <p14:xfrm>
              <a:off x="4327901" y="5365330"/>
              <a:ext cx="12977" cy="145790"/>
            </p14:xfrm>
          </p:contentPart>
        </mc:Choice>
        <mc:Fallback>
          <p:sp>
            <p:nvSpPr>
              <p:cNvPr id="1049406" name=""/>
              <p:cNvSpPr/>
              <p:nvPr/>
            </p:nvSpPr>
            <p:spPr>
              <a:xfrm>
                <a:off x="4327901" y="5365330"/>
                <a:ext cx="12977" cy="145790"/>
              </a:xfrm>
            </p:spPr>
          </p:sp>
        </mc:Fallback>
      </mc:AlternateContent>
      <mc:AlternateContent xmlns:mc="http://schemas.openxmlformats.org/markup-compatibility/2006">
        <mc:Choice xmlns:p14="http://schemas.microsoft.com/office/powerpoint/2010/main" Requires="p14">
          <p:contentPart p14:bwMode="auto" r:id="rId16">
            <p14:nvContentPartPr>
              <p14:cNvPr id="1049407" name=""/>
              <p14:cNvContentPartPr/>
              <p14:nvPr/>
            </p14:nvContentPartPr>
            <p14:xfrm>
              <a:off x="4312971" y="5345805"/>
              <a:ext cx="158426" cy="138937"/>
            </p14:xfrm>
          </p:contentPart>
        </mc:Choice>
        <mc:Fallback>
          <p:sp>
            <p:nvSpPr>
              <p:cNvPr id="1049407" name=""/>
              <p:cNvSpPr/>
              <p:nvPr/>
            </p:nvSpPr>
            <p:spPr>
              <a:xfrm>
                <a:off x="4312971" y="5345805"/>
                <a:ext cx="158426" cy="138937"/>
              </a:xfrm>
            </p:spPr>
          </p:sp>
        </mc:Fallback>
      </mc:AlternateContent>
      <mc:AlternateContent xmlns:mc="http://schemas.openxmlformats.org/markup-compatibility/2006">
        <mc:Choice xmlns:p14="http://schemas.microsoft.com/office/powerpoint/2010/main" Requires="p14">
          <p:contentPart p14:bwMode="auto" r:id="rId17">
            <p14:nvContentPartPr>
              <p14:cNvPr id="1049408" name=""/>
              <p14:cNvContentPartPr/>
              <p14:nvPr/>
            </p14:nvContentPartPr>
            <p14:xfrm>
              <a:off x="4331168" y="5420896"/>
              <a:ext cx="136034" cy="99406"/>
            </p14:xfrm>
          </p:contentPart>
        </mc:Choice>
        <mc:Fallback>
          <p:sp>
            <p:nvSpPr>
              <p:cNvPr id="1049408" name=""/>
              <p:cNvSpPr/>
              <p:nvPr/>
            </p:nvSpPr>
            <p:spPr>
              <a:xfrm>
                <a:off x="4331168" y="5420896"/>
                <a:ext cx="136034" cy="99406"/>
              </a:xfrm>
            </p:spPr>
          </p:sp>
        </mc:Fallback>
      </mc:AlternateContent>
      <mc:AlternateContent xmlns:mc="http://schemas.openxmlformats.org/markup-compatibility/2006">
        <mc:Choice xmlns:p14="http://schemas.microsoft.com/office/powerpoint/2010/main" Requires="p14">
          <p:contentPart p14:bwMode="auto" r:id="rId18">
            <p14:nvContentPartPr>
              <p14:cNvPr id="1049409" name=""/>
              <p14:cNvContentPartPr/>
              <p14:nvPr/>
            </p14:nvContentPartPr>
            <p14:xfrm>
              <a:off x="4344166" y="5277596"/>
              <a:ext cx="203775" cy="323514"/>
            </p14:xfrm>
          </p:contentPart>
        </mc:Choice>
        <mc:Fallback>
          <p:sp>
            <p:nvSpPr>
              <p:cNvPr id="1049409" name=""/>
              <p:cNvSpPr/>
              <p:nvPr/>
            </p:nvSpPr>
            <p:spPr>
              <a:xfrm>
                <a:off x="4344166" y="5277596"/>
                <a:ext cx="203775" cy="323514"/>
              </a:xfrm>
            </p:spPr>
          </p:sp>
        </mc:Fallback>
      </mc:AlternateContent>
      <mc:AlternateContent xmlns:mc="http://schemas.openxmlformats.org/markup-compatibility/2006">
        <mc:Choice xmlns:p14="http://schemas.microsoft.com/office/powerpoint/2010/main" Requires="p14">
          <p:contentPart p14:bwMode="auto" r:id="rId19">
            <p14:nvContentPartPr>
              <p14:cNvPr id="1049410" name=""/>
              <p14:cNvContentPartPr/>
              <p14:nvPr/>
            </p14:nvContentPartPr>
            <p14:xfrm>
              <a:off x="4537184" y="5298447"/>
              <a:ext cx="84852" cy="293853"/>
            </p14:xfrm>
          </p:contentPart>
        </mc:Choice>
        <mc:Fallback>
          <p:sp>
            <p:nvSpPr>
              <p:cNvPr id="1049410" name=""/>
              <p:cNvSpPr/>
              <p:nvPr/>
            </p:nvSpPr>
            <p:spPr>
              <a:xfrm>
                <a:off x="4537184" y="5298447"/>
                <a:ext cx="84852" cy="293853"/>
              </a:xfrm>
            </p:spPr>
          </p:sp>
        </mc:Fallback>
      </mc:AlternateContent>
      <mc:AlternateContent xmlns:mc="http://schemas.openxmlformats.org/markup-compatibility/2006">
        <mc:Choice xmlns:p14="http://schemas.microsoft.com/office/powerpoint/2010/main" Requires="p14">
          <p:contentPart p14:bwMode="auto" r:id="rId20">
            <p14:nvContentPartPr>
              <p14:cNvPr id="1049411" name=""/>
              <p14:cNvContentPartPr/>
              <p14:nvPr/>
            </p14:nvContentPartPr>
            <p14:xfrm>
              <a:off x="4608022" y="5413083"/>
              <a:ext cx="48513" cy="24383"/>
            </p14:xfrm>
          </p:contentPart>
        </mc:Choice>
        <mc:Fallback>
          <p:sp>
            <p:nvSpPr>
              <p:cNvPr id="1049411" name=""/>
              <p:cNvSpPr/>
              <p:nvPr/>
            </p:nvSpPr>
            <p:spPr>
              <a:xfrm>
                <a:off x="4608022" y="5413083"/>
                <a:ext cx="48513" cy="24383"/>
              </a:xfrm>
            </p:spPr>
          </p:sp>
        </mc:Fallback>
      </mc:AlternateContent>
      <mc:AlternateContent xmlns:mc="http://schemas.openxmlformats.org/markup-compatibility/2006">
        <mc:Choice xmlns:p14="http://schemas.microsoft.com/office/powerpoint/2010/main" Requires="p14">
          <p:contentPart p14:bwMode="auto" r:id="rId21">
            <p14:nvContentPartPr>
              <p14:cNvPr id="1049412" name=""/>
              <p14:cNvContentPartPr/>
              <p14:nvPr/>
            </p14:nvContentPartPr>
            <p14:xfrm>
              <a:off x="4555381" y="5223459"/>
              <a:ext cx="212418" cy="398361"/>
            </p14:xfrm>
          </p:contentPart>
        </mc:Choice>
        <mc:Fallback>
          <p:sp>
            <p:nvSpPr>
              <p:cNvPr id="1049412" name=""/>
              <p:cNvSpPr/>
              <p:nvPr/>
            </p:nvSpPr>
            <p:spPr>
              <a:xfrm>
                <a:off x="4555381" y="5223459"/>
                <a:ext cx="212418" cy="398361"/>
              </a:xfrm>
            </p:spPr>
          </p:sp>
        </mc:Fallback>
      </mc:AlternateContent>
      <mc:AlternateContent xmlns:mc="http://schemas.openxmlformats.org/markup-compatibility/2006">
        <mc:Choice xmlns:p14="http://schemas.microsoft.com/office/powerpoint/2010/main" Requires="p14">
          <p:contentPart p14:bwMode="auto" r:id="rId22">
            <p14:nvContentPartPr>
              <p14:cNvPr id="1049413" name=""/>
              <p14:cNvContentPartPr/>
              <p14:nvPr/>
            </p14:nvContentPartPr>
            <p14:xfrm>
              <a:off x="4650265" y="5358831"/>
              <a:ext cx="171739" cy="53786"/>
            </p14:xfrm>
          </p:contentPart>
        </mc:Choice>
        <mc:Fallback>
          <p:sp>
            <p:nvSpPr>
              <p:cNvPr id="1049413" name=""/>
              <p:cNvSpPr/>
              <p:nvPr/>
            </p:nvSpPr>
            <p:spPr>
              <a:xfrm>
                <a:off x="4650265" y="5358831"/>
                <a:ext cx="171739" cy="53786"/>
              </a:xfrm>
            </p:spPr>
          </p:sp>
        </mc:Fallback>
      </mc:AlternateContent>
      <mc:AlternateContent xmlns:mc="http://schemas.openxmlformats.org/markup-compatibility/2006">
        <mc:Choice xmlns:p14="http://schemas.microsoft.com/office/powerpoint/2010/main" Requires="p14">
          <p:contentPart p14:bwMode="auto" r:id="rId23">
            <p14:nvContentPartPr>
              <p14:cNvPr id="1049414" name=""/>
              <p14:cNvContentPartPr/>
              <p14:nvPr/>
            </p14:nvContentPartPr>
            <p14:xfrm>
              <a:off x="4651565" y="5439415"/>
              <a:ext cx="42732" cy="157322"/>
            </p14:xfrm>
          </p:contentPart>
        </mc:Choice>
        <mc:Fallback>
          <p:sp>
            <p:nvSpPr>
              <p:cNvPr id="1049414" name=""/>
              <p:cNvSpPr/>
              <p:nvPr/>
            </p:nvSpPr>
            <p:spPr>
              <a:xfrm>
                <a:off x="4651565" y="5439415"/>
                <a:ext cx="42732" cy="157322"/>
              </a:xfrm>
            </p:spPr>
          </p:sp>
        </mc:Fallback>
      </mc:AlternateContent>
      <mc:AlternateContent xmlns:mc="http://schemas.openxmlformats.org/markup-compatibility/2006">
        <mc:Choice xmlns:p14="http://schemas.microsoft.com/office/powerpoint/2010/main" Requires="p14">
          <p:contentPart p14:bwMode="auto" r:id="rId24">
            <p14:nvContentPartPr>
              <p14:cNvPr id="1049415" name=""/>
              <p14:cNvContentPartPr/>
              <p14:nvPr/>
            </p14:nvContentPartPr>
            <p14:xfrm>
              <a:off x="4679510" y="5417878"/>
              <a:ext cx="134081" cy="162273"/>
            </p14:xfrm>
          </p:contentPart>
        </mc:Choice>
        <mc:Fallback>
          <p:sp>
            <p:nvSpPr>
              <p:cNvPr id="1049415" name=""/>
              <p:cNvSpPr/>
              <p:nvPr/>
            </p:nvSpPr>
            <p:spPr>
              <a:xfrm>
                <a:off x="4679510" y="5417878"/>
                <a:ext cx="134081" cy="162273"/>
              </a:xfrm>
            </p:spPr>
          </p:sp>
        </mc:Fallback>
      </mc:AlternateContent>
      <mc:AlternateContent xmlns:mc="http://schemas.openxmlformats.org/markup-compatibility/2006">
        <mc:Choice xmlns:p14="http://schemas.microsoft.com/office/powerpoint/2010/main" Requires="p14">
          <p:contentPart p14:bwMode="auto" r:id="rId25">
            <p14:nvContentPartPr>
              <p14:cNvPr id="1049416" name=""/>
              <p14:cNvContentPartPr/>
              <p14:nvPr/>
            </p14:nvContentPartPr>
            <p14:xfrm>
              <a:off x="4704206" y="5548370"/>
              <a:ext cx="138040" cy="62611"/>
            </p14:xfrm>
          </p:contentPart>
        </mc:Choice>
        <mc:Fallback>
          <p:sp>
            <p:nvSpPr>
              <p:cNvPr id="1049416" name=""/>
              <p:cNvSpPr/>
              <p:nvPr/>
            </p:nvSpPr>
            <p:spPr>
              <a:xfrm>
                <a:off x="4704206" y="5548370"/>
                <a:ext cx="138040" cy="62611"/>
              </a:xfrm>
            </p:spPr>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9420"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421" name="Rectangle 3"/>
          <p:cNvSpPr>
            <a:spLocks noChangeArrowheads="1"/>
          </p:cNvSpPr>
          <p:nvPr/>
        </p:nvSpPr>
        <p:spPr bwMode="auto">
          <a:xfrm>
            <a:off x="151349" y="399767"/>
            <a:ext cx="8885146" cy="4470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3) Transformer coupling amplification circuit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变压耦合放大电路</a:t>
            </a:r>
            <a:endParaRPr altLang="en-US" dirty="0" sz="3200" kumimoji="1" lang="zh-CN" smtClean="0">
              <a:latin typeface="宋体" panose="02010600030101010101" pitchFamily="2" charset="-122"/>
              <a:ea typeface="宋体" panose="02010600030101010101" pitchFamily="2" charset="-122"/>
              <a:cs typeface="Arial" panose="020B0604020202020204" pitchFamily="34" charset="0"/>
            </a:endParaRPr>
          </a:p>
        </p:txBody>
      </p:sp>
      <p:grpSp>
        <p:nvGrpSpPr>
          <p:cNvPr id="124" name="Group 1172"/>
          <p:cNvGrpSpPr/>
          <p:nvPr/>
        </p:nvGrpSpPr>
        <p:grpSpPr bwMode="auto">
          <a:xfrm>
            <a:off x="227549" y="1301607"/>
            <a:ext cx="8643938" cy="4481512"/>
            <a:chOff x="79" y="1057"/>
            <a:chExt cx="5445" cy="2823"/>
          </a:xfrm>
        </p:grpSpPr>
        <p:sp>
          <p:nvSpPr>
            <p:cNvPr id="1049422" name="Line 1109"/>
            <p:cNvSpPr>
              <a:spLocks noChangeShapeType="1"/>
            </p:cNvSpPr>
            <p:nvPr/>
          </p:nvSpPr>
          <p:spPr bwMode="auto">
            <a:xfrm flipH="1" flipV="1">
              <a:off x="991" y="3666"/>
              <a:ext cx="3455"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23" name="Line 1126"/>
            <p:cNvSpPr>
              <a:spLocks noChangeShapeType="1"/>
            </p:cNvSpPr>
            <p:nvPr/>
          </p:nvSpPr>
          <p:spPr bwMode="auto">
            <a:xfrm>
              <a:off x="3156" y="3462"/>
              <a:ext cx="0" cy="418"/>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24" name="Line 1131"/>
            <p:cNvSpPr>
              <a:spLocks noChangeShapeType="1"/>
            </p:cNvSpPr>
            <p:nvPr/>
          </p:nvSpPr>
          <p:spPr bwMode="auto">
            <a:xfrm>
              <a:off x="2537" y="2867"/>
              <a:ext cx="920"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25" name="Line 1151"/>
            <p:cNvSpPr>
              <a:spLocks noChangeShapeType="1"/>
            </p:cNvSpPr>
            <p:nvPr/>
          </p:nvSpPr>
          <p:spPr bwMode="auto">
            <a:xfrm>
              <a:off x="3153" y="2239"/>
              <a:ext cx="0" cy="856"/>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26" name="Line 1044"/>
            <p:cNvSpPr>
              <a:spLocks noChangeShapeType="1"/>
            </p:cNvSpPr>
            <p:nvPr/>
          </p:nvSpPr>
          <p:spPr bwMode="auto">
            <a:xfrm flipV="1">
              <a:off x="1001" y="1987"/>
              <a:ext cx="0" cy="1108"/>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27" name="Line 1155"/>
            <p:cNvSpPr>
              <a:spLocks noChangeShapeType="1"/>
            </p:cNvSpPr>
            <p:nvPr/>
          </p:nvSpPr>
          <p:spPr bwMode="auto">
            <a:xfrm>
              <a:off x="655" y="2871"/>
              <a:ext cx="596"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28" name="Line 1028"/>
            <p:cNvSpPr>
              <a:spLocks noChangeShapeType="1"/>
            </p:cNvSpPr>
            <p:nvPr/>
          </p:nvSpPr>
          <p:spPr bwMode="auto">
            <a:xfrm flipH="1">
              <a:off x="1660" y="2269"/>
              <a:ext cx="171" cy="146"/>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29" name="Line 1031"/>
            <p:cNvSpPr>
              <a:spLocks noChangeShapeType="1"/>
            </p:cNvSpPr>
            <p:nvPr/>
          </p:nvSpPr>
          <p:spPr bwMode="auto">
            <a:xfrm>
              <a:off x="2033" y="3285"/>
              <a:ext cx="214" cy="1"/>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30" name="Line 1032"/>
            <p:cNvSpPr>
              <a:spLocks noChangeShapeType="1"/>
            </p:cNvSpPr>
            <p:nvPr/>
          </p:nvSpPr>
          <p:spPr bwMode="auto">
            <a:xfrm>
              <a:off x="2033" y="3213"/>
              <a:ext cx="214" cy="1"/>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31" name="Rectangle 1033"/>
            <p:cNvSpPr>
              <a:spLocks noChangeArrowheads="1"/>
            </p:cNvSpPr>
            <p:nvPr/>
          </p:nvSpPr>
          <p:spPr bwMode="auto">
            <a:xfrm>
              <a:off x="2279" y="3151"/>
              <a:ext cx="296" cy="192"/>
            </a:xfrm>
            <a:prstGeom prst="rect"/>
            <a:noFill/>
            <a:ln w="9525">
              <a:noFill/>
              <a:miter lim="800000"/>
              <a:headEnd/>
              <a:tailEnd/>
            </a:ln>
          </p:spPr>
          <p:txBody>
            <a:bodyPr bIns="0" lIns="0" rIns="0" tIns="0" wrap="none">
              <a:spAutoFit/>
            </a:bodyPr>
            <a:p>
              <a:pPr fontAlgn="base">
                <a:spcBef>
                  <a:spcPct val="0"/>
                </a:spcBef>
                <a:spcAft>
                  <a:spcPct val="0"/>
                </a:spcAft>
              </a:pPr>
              <a:r>
                <a:rPr altLang="zh-CN" b="1" sz="2000" i="1" kumimoji="1" lang="en-US">
                  <a:latin typeface="Arial" panose="020B0604020202020204" pitchFamily="34" charset="0"/>
                  <a:cs typeface="Arial" panose="020B0604020202020204" pitchFamily="34" charset="0"/>
                </a:rPr>
                <a:t>C</a:t>
              </a:r>
              <a:r>
                <a:rPr altLang="zh-CN" baseline="-25000" b="1" sz="2000" kumimoji="1" lang="en-US">
                  <a:latin typeface="Arial" panose="020B0604020202020204" pitchFamily="34" charset="0"/>
                  <a:cs typeface="Arial" panose="020B0604020202020204" pitchFamily="34" charset="0"/>
                </a:rPr>
                <a:t>E1</a:t>
              </a:r>
            </a:p>
          </p:txBody>
        </p:sp>
        <p:sp>
          <p:nvSpPr>
            <p:cNvPr id="1049432" name="Rectangle 1034"/>
            <p:cNvSpPr>
              <a:spLocks noChangeArrowheads="1"/>
            </p:cNvSpPr>
            <p:nvPr/>
          </p:nvSpPr>
          <p:spPr bwMode="auto">
            <a:xfrm>
              <a:off x="1534" y="3096"/>
              <a:ext cx="296" cy="193"/>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R</a:t>
              </a:r>
              <a:r>
                <a:rPr altLang="zh-CN" baseline="-25000" b="1" dirty="0" sz="2000" kumimoji="1" lang="en-US">
                  <a:latin typeface="Arial" panose="020B0604020202020204" pitchFamily="34" charset="0"/>
                  <a:cs typeface="Arial" panose="020B0604020202020204" pitchFamily="34" charset="0"/>
                </a:rPr>
                <a:t>E1</a:t>
              </a:r>
            </a:p>
          </p:txBody>
        </p:sp>
        <p:sp>
          <p:nvSpPr>
            <p:cNvPr id="1049433" name="Oval 1035"/>
            <p:cNvSpPr>
              <a:spLocks noChangeArrowheads="1"/>
            </p:cNvSpPr>
            <p:nvPr/>
          </p:nvSpPr>
          <p:spPr bwMode="auto">
            <a:xfrm>
              <a:off x="3120" y="3630"/>
              <a:ext cx="68" cy="68"/>
            </a:xfrm>
            <a:prstGeom prst="ellipse"/>
            <a:solidFill>
              <a:schemeClr val="tx1"/>
            </a:solid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34" name="Oval 1036"/>
            <p:cNvSpPr>
              <a:spLocks noChangeArrowheads="1"/>
            </p:cNvSpPr>
            <p:nvPr/>
          </p:nvSpPr>
          <p:spPr bwMode="auto">
            <a:xfrm>
              <a:off x="965" y="2836"/>
              <a:ext cx="68" cy="68"/>
            </a:xfrm>
            <a:prstGeom prst="ellipse"/>
            <a:solidFill>
              <a:schemeClr val="tx1"/>
            </a:solid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35" name="Rectangle 1037"/>
            <p:cNvSpPr>
              <a:spLocks noChangeArrowheads="1"/>
            </p:cNvSpPr>
            <p:nvPr/>
          </p:nvSpPr>
          <p:spPr bwMode="auto">
            <a:xfrm>
              <a:off x="1818" y="2348"/>
              <a:ext cx="159" cy="194"/>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kumimoji="1" lang="en-US">
                  <a:latin typeface="Arial" panose="020B0604020202020204" pitchFamily="34" charset="0"/>
                  <a:cs typeface="Arial" panose="020B0604020202020204" pitchFamily="34" charset="0"/>
                </a:rPr>
                <a:t>T</a:t>
              </a:r>
              <a:r>
                <a:rPr altLang="zh-CN" baseline="-25000" b="1" dirty="0" sz="2000" kumimoji="1" lang="en-US">
                  <a:latin typeface="Arial" panose="020B0604020202020204" pitchFamily="34" charset="0"/>
                  <a:cs typeface="Arial" panose="020B0604020202020204" pitchFamily="34" charset="0"/>
                </a:rPr>
                <a:t>1</a:t>
              </a:r>
            </a:p>
          </p:txBody>
        </p:sp>
        <p:sp>
          <p:nvSpPr>
            <p:cNvPr id="1049436" name="Line 1040"/>
            <p:cNvSpPr>
              <a:spLocks noChangeShapeType="1"/>
            </p:cNvSpPr>
            <p:nvPr/>
          </p:nvSpPr>
          <p:spPr bwMode="auto">
            <a:xfrm>
              <a:off x="1131" y="3294"/>
              <a:ext cx="214" cy="1"/>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37" name="Line 1041"/>
            <p:cNvSpPr>
              <a:spLocks noChangeShapeType="1"/>
            </p:cNvSpPr>
            <p:nvPr/>
          </p:nvSpPr>
          <p:spPr bwMode="auto">
            <a:xfrm>
              <a:off x="1131" y="3226"/>
              <a:ext cx="214" cy="1"/>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38" name="Line 1042"/>
            <p:cNvSpPr>
              <a:spLocks noChangeShapeType="1"/>
            </p:cNvSpPr>
            <p:nvPr/>
          </p:nvSpPr>
          <p:spPr bwMode="auto">
            <a:xfrm>
              <a:off x="1001" y="1160"/>
              <a:ext cx="0" cy="454"/>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39" name="Line 1043"/>
            <p:cNvSpPr>
              <a:spLocks noChangeShapeType="1"/>
            </p:cNvSpPr>
            <p:nvPr/>
          </p:nvSpPr>
          <p:spPr bwMode="auto">
            <a:xfrm>
              <a:off x="991" y="1171"/>
              <a:ext cx="4014"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40" name="Line 1045"/>
            <p:cNvSpPr>
              <a:spLocks noChangeShapeType="1"/>
            </p:cNvSpPr>
            <p:nvPr/>
          </p:nvSpPr>
          <p:spPr bwMode="auto">
            <a:xfrm>
              <a:off x="655" y="2481"/>
              <a:ext cx="999"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41" name="Line 1046"/>
            <p:cNvSpPr>
              <a:spLocks noChangeShapeType="1"/>
            </p:cNvSpPr>
            <p:nvPr/>
          </p:nvSpPr>
          <p:spPr bwMode="auto">
            <a:xfrm>
              <a:off x="524" y="2478"/>
              <a:ext cx="1" cy="356"/>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42" name="Line 1047"/>
            <p:cNvSpPr>
              <a:spLocks noChangeShapeType="1"/>
            </p:cNvSpPr>
            <p:nvPr/>
          </p:nvSpPr>
          <p:spPr bwMode="auto">
            <a:xfrm>
              <a:off x="1952" y="1528"/>
              <a:ext cx="0" cy="475"/>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43" name="Rectangle 1048"/>
            <p:cNvSpPr>
              <a:spLocks noChangeArrowheads="1"/>
            </p:cNvSpPr>
            <p:nvPr/>
          </p:nvSpPr>
          <p:spPr bwMode="auto">
            <a:xfrm>
              <a:off x="417" y="2150"/>
              <a:ext cx="276" cy="194"/>
            </a:xfrm>
            <a:prstGeom prst="rect"/>
            <a:noFill/>
            <a:ln w="9525">
              <a:noFill/>
              <a:miter lim="800000"/>
              <a:headEnd/>
              <a:tailEnd/>
            </a:ln>
          </p:spPr>
          <p:txBody>
            <a:bodyPr bIns="0" lIns="0" rIns="0" tIns="0" wrap="none">
              <a:spAutoFit/>
            </a:bodyPr>
            <a:p>
              <a:pPr fontAlgn="base">
                <a:spcBef>
                  <a:spcPct val="0"/>
                </a:spcBef>
                <a:spcAft>
                  <a:spcPct val="0"/>
                </a:spcAft>
              </a:pPr>
              <a:r>
                <a:rPr altLang="zh-CN" b="1" sz="2000" kumimoji="1" lang="en-US">
                  <a:latin typeface="Arial" panose="020B0604020202020204" pitchFamily="34" charset="0"/>
                  <a:cs typeface="Arial" panose="020B0604020202020204" pitchFamily="34" charset="0"/>
                </a:rPr>
                <a:t>TR</a:t>
              </a:r>
              <a:r>
                <a:rPr altLang="zh-CN" baseline="-25000" b="1" sz="2000" kumimoji="1" lang="en-US">
                  <a:latin typeface="Arial" panose="020B0604020202020204" pitchFamily="34" charset="0"/>
                  <a:cs typeface="Arial" panose="020B0604020202020204" pitchFamily="34" charset="0"/>
                </a:rPr>
                <a:t>1</a:t>
              </a:r>
            </a:p>
          </p:txBody>
        </p:sp>
        <p:sp>
          <p:nvSpPr>
            <p:cNvPr id="1049444" name="Rectangle 1049"/>
            <p:cNvSpPr>
              <a:spLocks noChangeArrowheads="1"/>
            </p:cNvSpPr>
            <p:nvPr/>
          </p:nvSpPr>
          <p:spPr bwMode="auto">
            <a:xfrm>
              <a:off x="1851" y="2145"/>
              <a:ext cx="276" cy="194"/>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kumimoji="1" lang="en-US">
                  <a:latin typeface="Arial" panose="020B0604020202020204" pitchFamily="34" charset="0"/>
                  <a:cs typeface="Arial" panose="020B0604020202020204" pitchFamily="34" charset="0"/>
                </a:rPr>
                <a:t>TR</a:t>
              </a:r>
              <a:r>
                <a:rPr altLang="zh-CN" baseline="-25000" b="1" dirty="0" sz="2000" kumimoji="1" lang="en-US">
                  <a:latin typeface="Arial" panose="020B0604020202020204" pitchFamily="34" charset="0"/>
                  <a:cs typeface="Arial" panose="020B0604020202020204" pitchFamily="34" charset="0"/>
                </a:rPr>
                <a:t>2</a:t>
              </a:r>
            </a:p>
          </p:txBody>
        </p:sp>
        <p:sp>
          <p:nvSpPr>
            <p:cNvPr id="1049445" name="Rectangle 1050"/>
            <p:cNvSpPr>
              <a:spLocks noChangeArrowheads="1"/>
            </p:cNvSpPr>
            <p:nvPr/>
          </p:nvSpPr>
          <p:spPr bwMode="auto">
            <a:xfrm>
              <a:off x="1345" y="3278"/>
              <a:ext cx="321" cy="241"/>
            </a:xfrm>
            <a:prstGeom prst="rect"/>
            <a:noFill/>
            <a:ln w="9525">
              <a:noFill/>
              <a:miter lim="800000"/>
              <a:headEnd/>
              <a:tailEnd/>
            </a:ln>
          </p:spPr>
          <p:txBody>
            <a:bodyPr bIns="0" lIns="0" rIns="0" tIns="0">
              <a:spAutoFit/>
            </a:bodyPr>
            <a:p>
              <a:pPr fontAlgn="base">
                <a:spcBef>
                  <a:spcPct val="0"/>
                </a:spcBef>
                <a:spcAft>
                  <a:spcPct val="0"/>
                </a:spcAft>
              </a:pPr>
              <a:r>
                <a:rPr altLang="zh-CN" b="1" sz="2000" i="1" kumimoji="1" lang="en-US">
                  <a:latin typeface="Arial" panose="020B0604020202020204" pitchFamily="34" charset="0"/>
                  <a:cs typeface="Arial" panose="020B0604020202020204" pitchFamily="34" charset="0"/>
                </a:rPr>
                <a:t>C</a:t>
              </a:r>
              <a:r>
                <a:rPr altLang="zh-CN" baseline="-25000" b="1" sz="2000" kumimoji="1" lang="en-US">
                  <a:latin typeface="Arial" panose="020B0604020202020204" pitchFamily="34" charset="0"/>
                  <a:cs typeface="Arial" panose="020B0604020202020204" pitchFamily="34" charset="0"/>
                </a:rPr>
                <a:t>B1</a:t>
              </a:r>
            </a:p>
          </p:txBody>
        </p:sp>
        <p:sp>
          <p:nvSpPr>
            <p:cNvPr id="1049446" name="Rectangle 1052"/>
            <p:cNvSpPr>
              <a:spLocks noChangeArrowheads="1"/>
            </p:cNvSpPr>
            <p:nvPr/>
          </p:nvSpPr>
          <p:spPr bwMode="auto">
            <a:xfrm>
              <a:off x="79" y="2538"/>
              <a:ext cx="144" cy="168"/>
            </a:xfrm>
            <a:prstGeom prst="rect"/>
            <a:noFill/>
            <a:ln w="9525">
              <a:noFill/>
              <a:miter lim="800000"/>
              <a:headEnd/>
              <a:tailEnd/>
            </a:ln>
          </p:spPr>
          <p:txBody>
            <a:bodyPr bIns="0" lIns="0" rIns="0" tIns="0" wrap="none">
              <a:spAutoFit/>
            </a:bodyPr>
            <a:p>
              <a:pPr fontAlgn="base">
                <a:spcBef>
                  <a:spcPct val="0"/>
                </a:spcBef>
                <a:spcAft>
                  <a:spcPct val="0"/>
                </a:spcAft>
              </a:pPr>
              <a:r>
                <a:rPr altLang="zh-CN" b="1" i="1" kumimoji="1" lang="en-US">
                  <a:latin typeface="Arial" panose="020B0604020202020204" pitchFamily="34" charset="0"/>
                  <a:cs typeface="Arial" panose="020B0604020202020204" pitchFamily="34" charset="0"/>
                </a:rPr>
                <a:t>u</a:t>
              </a:r>
              <a:r>
                <a:rPr altLang="zh-CN" baseline="-25000" b="1" kumimoji="1" lang="en-US">
                  <a:latin typeface="Arial" panose="020B0604020202020204" pitchFamily="34" charset="0"/>
                  <a:cs typeface="Arial" panose="020B0604020202020204" pitchFamily="34" charset="0"/>
                </a:rPr>
                <a:t>i</a:t>
              </a:r>
            </a:p>
          </p:txBody>
        </p:sp>
        <p:sp>
          <p:nvSpPr>
            <p:cNvPr id="1049447" name="Rectangle 1053"/>
            <p:cNvSpPr>
              <a:spLocks noChangeArrowheads="1"/>
            </p:cNvSpPr>
            <p:nvPr/>
          </p:nvSpPr>
          <p:spPr bwMode="auto">
            <a:xfrm>
              <a:off x="98" y="2334"/>
              <a:ext cx="85" cy="174"/>
            </a:xfrm>
            <a:prstGeom prst="rect"/>
            <a:noFill/>
            <a:ln w="9525">
              <a:noFill/>
              <a:miter lim="800000"/>
              <a:headEnd/>
              <a:tailEnd/>
            </a:ln>
          </p:spPr>
          <p:txBody>
            <a:bodyPr bIns="0" lIns="0" rIns="0" tIns="0" wrap="none">
              <a:spAutoFit/>
            </a:bodyPr>
            <a:p>
              <a:pPr fontAlgn="base">
                <a:spcBef>
                  <a:spcPct val="0"/>
                </a:spcBef>
                <a:spcAft>
                  <a:spcPct val="0"/>
                </a:spcAft>
              </a:pPr>
              <a:r>
                <a:rPr altLang="en-US" b="1" kumimoji="1" lang="zh-CN">
                  <a:latin typeface="Arial" panose="020B0604020202020204" pitchFamily="34" charset="0"/>
                  <a:cs typeface="Arial" panose="020B0604020202020204" pitchFamily="34" charset="0"/>
                </a:rPr>
                <a:t>+</a:t>
              </a:r>
            </a:p>
          </p:txBody>
        </p:sp>
        <p:sp>
          <p:nvSpPr>
            <p:cNvPr id="1049448" name="Rectangle 1054"/>
            <p:cNvSpPr>
              <a:spLocks noChangeArrowheads="1"/>
            </p:cNvSpPr>
            <p:nvPr/>
          </p:nvSpPr>
          <p:spPr bwMode="auto">
            <a:xfrm>
              <a:off x="98" y="2657"/>
              <a:ext cx="57" cy="168"/>
            </a:xfrm>
            <a:prstGeom prst="rect"/>
            <a:noFill/>
            <a:ln w="9525">
              <a:noFill/>
              <a:miter lim="800000"/>
              <a:headEnd/>
              <a:tailEnd/>
            </a:ln>
          </p:spPr>
          <p:txBody>
            <a:bodyPr bIns="0" lIns="0" rIns="0" tIns="0" wrap="none">
              <a:spAutoFit/>
            </a:bodyPr>
            <a:p>
              <a:pPr fontAlgn="base">
                <a:spcBef>
                  <a:spcPct val="0"/>
                </a:spcBef>
                <a:spcAft>
                  <a:spcPct val="0"/>
                </a:spcAft>
              </a:pPr>
              <a:r>
                <a:rPr altLang="en-US" b="1" kumimoji="1" lang="zh-CN">
                  <a:latin typeface="Arial" panose="020B0604020202020204" pitchFamily="34" charset="0"/>
                  <a:cs typeface="Arial" panose="020B0604020202020204" pitchFamily="34" charset="0"/>
                </a:rPr>
                <a:t>_</a:t>
              </a:r>
            </a:p>
          </p:txBody>
        </p:sp>
        <p:sp>
          <p:nvSpPr>
            <p:cNvPr id="1049449" name="Arc 1055"/>
            <p:cNvSpPr/>
            <p:nvPr/>
          </p:nvSpPr>
          <p:spPr bwMode="auto">
            <a:xfrm>
              <a:off x="388" y="2454"/>
              <a:ext cx="78" cy="131"/>
            </a:xfrm>
            <a:custGeom>
              <a:avLst/>
              <a:gdLst>
                <a:gd name="G0" fmla="+- 0 0 0"/>
                <a:gd name="G1" fmla="+- 21199 0 0"/>
                <a:gd name="G2" fmla="+- 21600 0 0"/>
                <a:gd name="T0" fmla="*/ 4144 w 21600"/>
                <a:gd name="T1" fmla="*/ 0 h 42433"/>
                <a:gd name="T2" fmla="*/ 3962 w 21600"/>
                <a:gd name="T3" fmla="*/ 42433 h 42433"/>
                <a:gd name="T4" fmla="*/ 0 w 21600"/>
                <a:gd name="T5" fmla="*/ 21199 h 42433"/>
              </a:gdLst>
              <a:ahLst/>
              <a:cxnLst>
                <a:cxn ang="0">
                  <a:pos x="T0" y="T1"/>
                </a:cxn>
                <a:cxn ang="0">
                  <a:pos x="T2" y="T3"/>
                </a:cxn>
                <a:cxn ang="0">
                  <a:pos x="T4" y="T5"/>
                </a:cxn>
              </a:cxnLst>
              <a:rect l="0" t="0" r="r" b="b"/>
              <a:pathLst>
                <a:path w="21600" h="42433" fill="none" extrusionOk="0">
                  <a:moveTo>
                    <a:pt x="4143" y="0"/>
                  </a:moveTo>
                  <a:cubicBezTo>
                    <a:pt x="14283" y="1982"/>
                    <a:pt x="21600" y="10867"/>
                    <a:pt x="21600" y="21199"/>
                  </a:cubicBezTo>
                  <a:cubicBezTo>
                    <a:pt x="21600" y="31600"/>
                    <a:pt x="14186" y="40524"/>
                    <a:pt x="3961" y="42432"/>
                  </a:cubicBezTo>
                </a:path>
                <a:path w="21600" h="42433" stroke="0" extrusionOk="0">
                  <a:moveTo>
                    <a:pt x="4143" y="0"/>
                  </a:moveTo>
                  <a:cubicBezTo>
                    <a:pt x="14283" y="1982"/>
                    <a:pt x="21600" y="10867"/>
                    <a:pt x="21600" y="21199"/>
                  </a:cubicBezTo>
                  <a:cubicBezTo>
                    <a:pt x="21600" y="31600"/>
                    <a:pt x="14186" y="40524"/>
                    <a:pt x="3961" y="42432"/>
                  </a:cubicBezTo>
                  <a:lnTo>
                    <a:pt x="0" y="21199"/>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50" name="Arc 1056"/>
            <p:cNvSpPr/>
            <p:nvPr/>
          </p:nvSpPr>
          <p:spPr bwMode="auto">
            <a:xfrm>
              <a:off x="388" y="2587"/>
              <a:ext cx="78" cy="128"/>
            </a:xfrm>
            <a:custGeom>
              <a:avLst/>
              <a:gdLst>
                <a:gd name="G0" fmla="+- 0 0 0"/>
                <a:gd name="G1" fmla="+- 21106 0 0"/>
                <a:gd name="G2" fmla="+- 21600 0 0"/>
                <a:gd name="T0" fmla="*/ 4595 w 21600"/>
                <a:gd name="T1" fmla="*/ 0 h 42340"/>
                <a:gd name="T2" fmla="*/ 3962 w 21600"/>
                <a:gd name="T3" fmla="*/ 42340 h 42340"/>
                <a:gd name="T4" fmla="*/ 0 w 21600"/>
                <a:gd name="T5" fmla="*/ 21106 h 42340"/>
              </a:gdLst>
              <a:ahLst/>
              <a:cxnLst>
                <a:cxn ang="0">
                  <a:pos x="T0" y="T1"/>
                </a:cxn>
                <a:cxn ang="0">
                  <a:pos x="T2" y="T3"/>
                </a:cxn>
                <a:cxn ang="0">
                  <a:pos x="T4" y="T5"/>
                </a:cxn>
              </a:cxnLst>
              <a:rect l="0" t="0" r="r" b="b"/>
              <a:pathLst>
                <a:path w="21600" h="42340" fill="none" extrusionOk="0">
                  <a:moveTo>
                    <a:pt x="4594" y="0"/>
                  </a:moveTo>
                  <a:cubicBezTo>
                    <a:pt x="14521" y="2161"/>
                    <a:pt x="21600" y="10947"/>
                    <a:pt x="21600" y="21106"/>
                  </a:cubicBezTo>
                  <a:cubicBezTo>
                    <a:pt x="21600" y="31507"/>
                    <a:pt x="14186" y="40431"/>
                    <a:pt x="3961" y="42339"/>
                  </a:cubicBezTo>
                </a:path>
                <a:path w="21600" h="42340" stroke="0" extrusionOk="0">
                  <a:moveTo>
                    <a:pt x="4594" y="0"/>
                  </a:moveTo>
                  <a:cubicBezTo>
                    <a:pt x="14521" y="2161"/>
                    <a:pt x="21600" y="10947"/>
                    <a:pt x="21600" y="21106"/>
                  </a:cubicBezTo>
                  <a:cubicBezTo>
                    <a:pt x="21600" y="31507"/>
                    <a:pt x="14186" y="40431"/>
                    <a:pt x="3961" y="42339"/>
                  </a:cubicBezTo>
                  <a:lnTo>
                    <a:pt x="0" y="21106"/>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51" name="Arc 1057"/>
            <p:cNvSpPr/>
            <p:nvPr/>
          </p:nvSpPr>
          <p:spPr bwMode="auto">
            <a:xfrm>
              <a:off x="388" y="2718"/>
              <a:ext cx="78" cy="127"/>
            </a:xfrm>
            <a:custGeom>
              <a:avLst/>
              <a:gdLst>
                <a:gd name="G0" fmla="+- 0 0 0"/>
                <a:gd name="G1" fmla="+- 21098 0 0"/>
                <a:gd name="G2" fmla="+- 21600 0 0"/>
                <a:gd name="T0" fmla="*/ 4628 w 21600"/>
                <a:gd name="T1" fmla="*/ 0 h 42268"/>
                <a:gd name="T2" fmla="*/ 4289 w 21600"/>
                <a:gd name="T3" fmla="*/ 42268 h 42268"/>
                <a:gd name="T4" fmla="*/ 0 w 21600"/>
                <a:gd name="T5" fmla="*/ 21098 h 42268"/>
              </a:gdLst>
              <a:ahLst/>
              <a:cxnLst>
                <a:cxn ang="0">
                  <a:pos x="T0" y="T1"/>
                </a:cxn>
                <a:cxn ang="0">
                  <a:pos x="T2" y="T3"/>
                </a:cxn>
                <a:cxn ang="0">
                  <a:pos x="T4" y="T5"/>
                </a:cxn>
              </a:cxnLst>
              <a:rect l="0" t="0" r="r" b="b"/>
              <a:pathLst>
                <a:path w="21600" h="42268" fill="none" extrusionOk="0">
                  <a:moveTo>
                    <a:pt x="4628" y="-1"/>
                  </a:moveTo>
                  <a:cubicBezTo>
                    <a:pt x="14538" y="2173"/>
                    <a:pt x="21600" y="10952"/>
                    <a:pt x="21600" y="21098"/>
                  </a:cubicBezTo>
                  <a:cubicBezTo>
                    <a:pt x="21600" y="31374"/>
                    <a:pt x="14360" y="40227"/>
                    <a:pt x="4288" y="42267"/>
                  </a:cubicBezTo>
                </a:path>
                <a:path w="21600" h="42268" stroke="0" extrusionOk="0">
                  <a:moveTo>
                    <a:pt x="4628" y="-1"/>
                  </a:moveTo>
                  <a:cubicBezTo>
                    <a:pt x="14538" y="2173"/>
                    <a:pt x="21600" y="10952"/>
                    <a:pt x="21600" y="21098"/>
                  </a:cubicBezTo>
                  <a:cubicBezTo>
                    <a:pt x="21600" y="31374"/>
                    <a:pt x="14360" y="40227"/>
                    <a:pt x="4288" y="42267"/>
                  </a:cubicBezTo>
                  <a:lnTo>
                    <a:pt x="0" y="21098"/>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52" name="Line 1058"/>
            <p:cNvSpPr>
              <a:spLocks noChangeShapeType="1"/>
            </p:cNvSpPr>
            <p:nvPr/>
          </p:nvSpPr>
          <p:spPr bwMode="auto">
            <a:xfrm>
              <a:off x="295" y="2455"/>
              <a:ext cx="119" cy="1"/>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53" name="Line 1059"/>
            <p:cNvSpPr>
              <a:spLocks noChangeShapeType="1"/>
            </p:cNvSpPr>
            <p:nvPr/>
          </p:nvSpPr>
          <p:spPr bwMode="auto">
            <a:xfrm>
              <a:off x="298" y="2843"/>
              <a:ext cx="119" cy="1"/>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54" name="Arc 1060"/>
            <p:cNvSpPr/>
            <p:nvPr/>
          </p:nvSpPr>
          <p:spPr bwMode="auto">
            <a:xfrm>
              <a:off x="596" y="2479"/>
              <a:ext cx="77" cy="131"/>
            </a:xfrm>
            <a:custGeom>
              <a:avLst/>
              <a:gdLst>
                <a:gd name="G0" fmla="+- 21600 0 0"/>
                <a:gd name="G1" fmla="+- 21536 0 0"/>
                <a:gd name="G2" fmla="+- 21600 0 0"/>
                <a:gd name="T0" fmla="*/ 20171 w 21600"/>
                <a:gd name="T1" fmla="*/ 43089 h 43089"/>
                <a:gd name="T2" fmla="*/ 19935 w 21600"/>
                <a:gd name="T3" fmla="*/ 0 h 43089"/>
                <a:gd name="T4" fmla="*/ 21600 w 21600"/>
                <a:gd name="T5" fmla="*/ 21536 h 43089"/>
              </a:gdLst>
              <a:ahLst/>
              <a:cxnLst>
                <a:cxn ang="0">
                  <a:pos x="T0" y="T1"/>
                </a:cxn>
                <a:cxn ang="0">
                  <a:pos x="T2" y="T3"/>
                </a:cxn>
                <a:cxn ang="0">
                  <a:pos x="T4" y="T5"/>
                </a:cxn>
              </a:cxnLst>
              <a:rect l="0" t="0" r="r" b="b"/>
              <a:pathLst>
                <a:path w="21600" h="43089" fill="none" extrusionOk="0">
                  <a:moveTo>
                    <a:pt x="20171" y="43088"/>
                  </a:moveTo>
                  <a:cubicBezTo>
                    <a:pt x="8821" y="42336"/>
                    <a:pt x="0" y="32910"/>
                    <a:pt x="0" y="21536"/>
                  </a:cubicBezTo>
                  <a:cubicBezTo>
                    <a:pt x="-1" y="10252"/>
                    <a:pt x="8685" y="870"/>
                    <a:pt x="19935" y="0"/>
                  </a:cubicBezTo>
                </a:path>
                <a:path w="21600" h="43089" stroke="0" extrusionOk="0">
                  <a:moveTo>
                    <a:pt x="20171" y="43088"/>
                  </a:moveTo>
                  <a:cubicBezTo>
                    <a:pt x="8821" y="42336"/>
                    <a:pt x="0" y="32910"/>
                    <a:pt x="0" y="21536"/>
                  </a:cubicBezTo>
                  <a:cubicBezTo>
                    <a:pt x="-1" y="10252"/>
                    <a:pt x="8685" y="870"/>
                    <a:pt x="19935" y="0"/>
                  </a:cubicBezTo>
                  <a:lnTo>
                    <a:pt x="21600" y="21536"/>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55" name="Arc 1061"/>
            <p:cNvSpPr/>
            <p:nvPr/>
          </p:nvSpPr>
          <p:spPr bwMode="auto">
            <a:xfrm>
              <a:off x="596" y="2609"/>
              <a:ext cx="77" cy="130"/>
            </a:xfrm>
            <a:custGeom>
              <a:avLst/>
              <a:gdLst>
                <a:gd name="G0" fmla="+- 21600 0 0"/>
                <a:gd name="G1" fmla="+- 21535 0 0"/>
                <a:gd name="G2" fmla="+- 21600 0 0"/>
                <a:gd name="T0" fmla="*/ 20182 w 21600"/>
                <a:gd name="T1" fmla="*/ 43088 h 43088"/>
                <a:gd name="T2" fmla="*/ 19922 w 21600"/>
                <a:gd name="T3" fmla="*/ 0 h 43088"/>
                <a:gd name="T4" fmla="*/ 21600 w 21600"/>
                <a:gd name="T5" fmla="*/ 21535 h 43088"/>
              </a:gdLst>
              <a:ahLst/>
              <a:cxnLst>
                <a:cxn ang="0">
                  <a:pos x="T0" y="T1"/>
                </a:cxn>
                <a:cxn ang="0">
                  <a:pos x="T2" y="T3"/>
                </a:cxn>
                <a:cxn ang="0">
                  <a:pos x="T4" y="T5"/>
                </a:cxn>
              </a:cxnLst>
              <a:rect l="0" t="0" r="r" b="b"/>
              <a:pathLst>
                <a:path w="21600" h="43088" fill="none" extrusionOk="0">
                  <a:moveTo>
                    <a:pt x="20181" y="43088"/>
                  </a:moveTo>
                  <a:cubicBezTo>
                    <a:pt x="8827" y="42341"/>
                    <a:pt x="0" y="32913"/>
                    <a:pt x="0" y="21535"/>
                  </a:cubicBezTo>
                  <a:cubicBezTo>
                    <a:pt x="-1" y="10256"/>
                    <a:pt x="8677" y="876"/>
                    <a:pt x="19922" y="0"/>
                  </a:cubicBezTo>
                </a:path>
                <a:path w="21600" h="43088" stroke="0" extrusionOk="0">
                  <a:moveTo>
                    <a:pt x="20181" y="43088"/>
                  </a:moveTo>
                  <a:cubicBezTo>
                    <a:pt x="8827" y="42341"/>
                    <a:pt x="0" y="32913"/>
                    <a:pt x="0" y="21535"/>
                  </a:cubicBezTo>
                  <a:cubicBezTo>
                    <a:pt x="-1" y="10256"/>
                    <a:pt x="8677" y="876"/>
                    <a:pt x="19922" y="0"/>
                  </a:cubicBezTo>
                  <a:lnTo>
                    <a:pt x="21600" y="21535"/>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56" name="Arc 1062"/>
            <p:cNvSpPr/>
            <p:nvPr/>
          </p:nvSpPr>
          <p:spPr bwMode="auto">
            <a:xfrm>
              <a:off x="596" y="2740"/>
              <a:ext cx="77" cy="131"/>
            </a:xfrm>
            <a:custGeom>
              <a:avLst/>
              <a:gdLst>
                <a:gd name="G0" fmla="+- 21600 0 0"/>
                <a:gd name="G1" fmla="+- 21536 0 0"/>
                <a:gd name="G2" fmla="+- 21600 0 0"/>
                <a:gd name="T0" fmla="*/ 20171 w 21600"/>
                <a:gd name="T1" fmla="*/ 43089 h 43089"/>
                <a:gd name="T2" fmla="*/ 19935 w 21600"/>
                <a:gd name="T3" fmla="*/ 0 h 43089"/>
                <a:gd name="T4" fmla="*/ 21600 w 21600"/>
                <a:gd name="T5" fmla="*/ 21536 h 43089"/>
              </a:gdLst>
              <a:ahLst/>
              <a:cxnLst>
                <a:cxn ang="0">
                  <a:pos x="T0" y="T1"/>
                </a:cxn>
                <a:cxn ang="0">
                  <a:pos x="T2" y="T3"/>
                </a:cxn>
                <a:cxn ang="0">
                  <a:pos x="T4" y="T5"/>
                </a:cxn>
              </a:cxnLst>
              <a:rect l="0" t="0" r="r" b="b"/>
              <a:pathLst>
                <a:path w="21600" h="43089" fill="none" extrusionOk="0">
                  <a:moveTo>
                    <a:pt x="20171" y="43088"/>
                  </a:moveTo>
                  <a:cubicBezTo>
                    <a:pt x="8821" y="42336"/>
                    <a:pt x="0" y="32910"/>
                    <a:pt x="0" y="21536"/>
                  </a:cubicBezTo>
                  <a:cubicBezTo>
                    <a:pt x="-1" y="10252"/>
                    <a:pt x="8685" y="870"/>
                    <a:pt x="19935" y="0"/>
                  </a:cubicBezTo>
                </a:path>
                <a:path w="21600" h="43089" stroke="0" extrusionOk="0">
                  <a:moveTo>
                    <a:pt x="20171" y="43088"/>
                  </a:moveTo>
                  <a:cubicBezTo>
                    <a:pt x="8821" y="42336"/>
                    <a:pt x="0" y="32910"/>
                    <a:pt x="0" y="21536"/>
                  </a:cubicBezTo>
                  <a:cubicBezTo>
                    <a:pt x="-1" y="10252"/>
                    <a:pt x="8685" y="870"/>
                    <a:pt x="19935" y="0"/>
                  </a:cubicBezTo>
                  <a:lnTo>
                    <a:pt x="21600" y="21536"/>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57" name="Arc 1064"/>
            <p:cNvSpPr/>
            <p:nvPr/>
          </p:nvSpPr>
          <p:spPr bwMode="auto">
            <a:xfrm>
              <a:off x="1815" y="1518"/>
              <a:ext cx="77" cy="130"/>
            </a:xfrm>
            <a:custGeom>
              <a:avLst/>
              <a:gdLst>
                <a:gd name="G0" fmla="+- 0 0 0"/>
                <a:gd name="G1" fmla="+- 21553 0 0"/>
                <a:gd name="G2" fmla="+- 21600 0 0"/>
                <a:gd name="T0" fmla="*/ 1425 w 21600"/>
                <a:gd name="T1" fmla="*/ 0 h 42738"/>
                <a:gd name="T2" fmla="*/ 4213 w 21600"/>
                <a:gd name="T3" fmla="*/ 42738 h 42738"/>
                <a:gd name="T4" fmla="*/ 0 w 21600"/>
                <a:gd name="T5" fmla="*/ 21553 h 42738"/>
              </a:gdLst>
              <a:ahLst/>
              <a:cxnLst>
                <a:cxn ang="0">
                  <a:pos x="T0" y="T1"/>
                </a:cxn>
                <a:cxn ang="0">
                  <a:pos x="T2" y="T3"/>
                </a:cxn>
                <a:cxn ang="0">
                  <a:pos x="T4" y="T5"/>
                </a:cxn>
              </a:cxnLst>
              <a:rect l="0" t="0" r="r" b="b"/>
              <a:pathLst>
                <a:path w="21600" h="42738" fill="none" extrusionOk="0">
                  <a:moveTo>
                    <a:pt x="1424" y="0"/>
                  </a:moveTo>
                  <a:cubicBezTo>
                    <a:pt x="12776" y="750"/>
                    <a:pt x="21600" y="10176"/>
                    <a:pt x="21600" y="21553"/>
                  </a:cubicBezTo>
                  <a:cubicBezTo>
                    <a:pt x="21600" y="31858"/>
                    <a:pt x="14320" y="40728"/>
                    <a:pt x="4213" y="42738"/>
                  </a:cubicBezTo>
                </a:path>
                <a:path w="21600" h="42738" stroke="0" extrusionOk="0">
                  <a:moveTo>
                    <a:pt x="1424" y="0"/>
                  </a:moveTo>
                  <a:cubicBezTo>
                    <a:pt x="12776" y="750"/>
                    <a:pt x="21600" y="10176"/>
                    <a:pt x="21600" y="21553"/>
                  </a:cubicBezTo>
                  <a:cubicBezTo>
                    <a:pt x="21600" y="31858"/>
                    <a:pt x="14320" y="40728"/>
                    <a:pt x="4213" y="42738"/>
                  </a:cubicBezTo>
                  <a:lnTo>
                    <a:pt x="0" y="21553"/>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58" name="Arc 1065"/>
            <p:cNvSpPr/>
            <p:nvPr/>
          </p:nvSpPr>
          <p:spPr bwMode="auto">
            <a:xfrm>
              <a:off x="1815" y="1649"/>
              <a:ext cx="77" cy="128"/>
            </a:xfrm>
            <a:custGeom>
              <a:avLst/>
              <a:gdLst>
                <a:gd name="G0" fmla="+- 0 0 0"/>
                <a:gd name="G1" fmla="+- 21041 0 0"/>
                <a:gd name="G2" fmla="+- 21600 0 0"/>
                <a:gd name="T0" fmla="*/ 4881 w 21600"/>
                <a:gd name="T1" fmla="*/ 0 h 42216"/>
                <a:gd name="T2" fmla="*/ 4266 w 21600"/>
                <a:gd name="T3" fmla="*/ 42216 h 42216"/>
                <a:gd name="T4" fmla="*/ 0 w 21600"/>
                <a:gd name="T5" fmla="*/ 21041 h 42216"/>
              </a:gdLst>
              <a:ahLst/>
              <a:cxnLst>
                <a:cxn ang="0">
                  <a:pos x="T0" y="T1"/>
                </a:cxn>
                <a:cxn ang="0">
                  <a:pos x="T2" y="T3"/>
                </a:cxn>
                <a:cxn ang="0">
                  <a:pos x="T4" y="T5"/>
                </a:cxn>
              </a:cxnLst>
              <a:rect l="0" t="0" r="r" b="b"/>
              <a:pathLst>
                <a:path w="21600" h="42216" fill="none" extrusionOk="0">
                  <a:moveTo>
                    <a:pt x="4881" y="-1"/>
                  </a:moveTo>
                  <a:cubicBezTo>
                    <a:pt x="14670" y="2270"/>
                    <a:pt x="21600" y="10992"/>
                    <a:pt x="21600" y="21041"/>
                  </a:cubicBezTo>
                  <a:cubicBezTo>
                    <a:pt x="21600" y="31325"/>
                    <a:pt x="14348" y="40184"/>
                    <a:pt x="4265" y="42215"/>
                  </a:cubicBezTo>
                </a:path>
                <a:path w="21600" h="42216" stroke="0" extrusionOk="0">
                  <a:moveTo>
                    <a:pt x="4881" y="-1"/>
                  </a:moveTo>
                  <a:cubicBezTo>
                    <a:pt x="14670" y="2270"/>
                    <a:pt x="21600" y="10992"/>
                    <a:pt x="21600" y="21041"/>
                  </a:cubicBezTo>
                  <a:cubicBezTo>
                    <a:pt x="21600" y="31325"/>
                    <a:pt x="14348" y="40184"/>
                    <a:pt x="4265" y="42215"/>
                  </a:cubicBezTo>
                  <a:lnTo>
                    <a:pt x="0" y="21041"/>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59" name="Arc 1066"/>
            <p:cNvSpPr/>
            <p:nvPr/>
          </p:nvSpPr>
          <p:spPr bwMode="auto">
            <a:xfrm>
              <a:off x="1815" y="1780"/>
              <a:ext cx="77" cy="127"/>
            </a:xfrm>
            <a:custGeom>
              <a:avLst/>
              <a:gdLst>
                <a:gd name="G0" fmla="+- 0 0 0"/>
                <a:gd name="G1" fmla="+- 21033 0 0"/>
                <a:gd name="G2" fmla="+- 21600 0 0"/>
                <a:gd name="T0" fmla="*/ 4917 w 21600"/>
                <a:gd name="T1" fmla="*/ 0 h 42224"/>
                <a:gd name="T2" fmla="*/ 4182 w 21600"/>
                <a:gd name="T3" fmla="*/ 42224 h 42224"/>
                <a:gd name="T4" fmla="*/ 0 w 21600"/>
                <a:gd name="T5" fmla="*/ 21033 h 42224"/>
              </a:gdLst>
              <a:ahLst/>
              <a:cxnLst>
                <a:cxn ang="0">
                  <a:pos x="T0" y="T1"/>
                </a:cxn>
                <a:cxn ang="0">
                  <a:pos x="T2" y="T3"/>
                </a:cxn>
                <a:cxn ang="0">
                  <a:pos x="T4" y="T5"/>
                </a:cxn>
              </a:cxnLst>
              <a:rect l="0" t="0" r="r" b="b"/>
              <a:pathLst>
                <a:path w="21600" h="42224" fill="none" extrusionOk="0">
                  <a:moveTo>
                    <a:pt x="4916" y="0"/>
                  </a:moveTo>
                  <a:cubicBezTo>
                    <a:pt x="14688" y="2284"/>
                    <a:pt x="21600" y="10997"/>
                    <a:pt x="21600" y="21033"/>
                  </a:cubicBezTo>
                  <a:cubicBezTo>
                    <a:pt x="21600" y="31350"/>
                    <a:pt x="14303" y="40226"/>
                    <a:pt x="4182" y="42224"/>
                  </a:cubicBezTo>
                </a:path>
                <a:path w="21600" h="42224" stroke="0" extrusionOk="0">
                  <a:moveTo>
                    <a:pt x="4916" y="0"/>
                  </a:moveTo>
                  <a:cubicBezTo>
                    <a:pt x="14688" y="2284"/>
                    <a:pt x="21600" y="10997"/>
                    <a:pt x="21600" y="21033"/>
                  </a:cubicBezTo>
                  <a:cubicBezTo>
                    <a:pt x="21600" y="31350"/>
                    <a:pt x="14303" y="40226"/>
                    <a:pt x="4182" y="42224"/>
                  </a:cubicBezTo>
                  <a:lnTo>
                    <a:pt x="0" y="21033"/>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60" name="Arc 1067"/>
            <p:cNvSpPr/>
            <p:nvPr/>
          </p:nvSpPr>
          <p:spPr bwMode="auto">
            <a:xfrm>
              <a:off x="1809" y="1910"/>
              <a:ext cx="77" cy="128"/>
            </a:xfrm>
            <a:custGeom>
              <a:avLst/>
              <a:gdLst>
                <a:gd name="G0" fmla="+- 0 0 0"/>
                <a:gd name="G1" fmla="+- 21041 0 0"/>
                <a:gd name="G2" fmla="+- 21600 0 0"/>
                <a:gd name="T0" fmla="*/ 4881 w 21600"/>
                <a:gd name="T1" fmla="*/ 0 h 42226"/>
                <a:gd name="T2" fmla="*/ 4213 w 21600"/>
                <a:gd name="T3" fmla="*/ 42226 h 42226"/>
                <a:gd name="T4" fmla="*/ 0 w 21600"/>
                <a:gd name="T5" fmla="*/ 21041 h 42226"/>
              </a:gdLst>
              <a:ahLst/>
              <a:cxnLst>
                <a:cxn ang="0">
                  <a:pos x="T0" y="T1"/>
                </a:cxn>
                <a:cxn ang="0">
                  <a:pos x="T2" y="T3"/>
                </a:cxn>
                <a:cxn ang="0">
                  <a:pos x="T4" y="T5"/>
                </a:cxn>
              </a:cxnLst>
              <a:rect l="0" t="0" r="r" b="b"/>
              <a:pathLst>
                <a:path w="21600" h="42226" fill="none" extrusionOk="0">
                  <a:moveTo>
                    <a:pt x="4881" y="-1"/>
                  </a:moveTo>
                  <a:cubicBezTo>
                    <a:pt x="14670" y="2270"/>
                    <a:pt x="21600" y="10992"/>
                    <a:pt x="21600" y="21041"/>
                  </a:cubicBezTo>
                  <a:cubicBezTo>
                    <a:pt x="21600" y="31346"/>
                    <a:pt x="14320" y="40216"/>
                    <a:pt x="4213" y="42226"/>
                  </a:cubicBezTo>
                </a:path>
                <a:path w="21600" h="42226" stroke="0" extrusionOk="0">
                  <a:moveTo>
                    <a:pt x="4881" y="-1"/>
                  </a:moveTo>
                  <a:cubicBezTo>
                    <a:pt x="14670" y="2270"/>
                    <a:pt x="21600" y="10992"/>
                    <a:pt x="21600" y="21041"/>
                  </a:cubicBezTo>
                  <a:cubicBezTo>
                    <a:pt x="21600" y="31346"/>
                    <a:pt x="14320" y="40216"/>
                    <a:pt x="4213" y="42226"/>
                  </a:cubicBezTo>
                  <a:lnTo>
                    <a:pt x="0" y="21041"/>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61" name="Arc 1068"/>
            <p:cNvSpPr/>
            <p:nvPr/>
          </p:nvSpPr>
          <p:spPr bwMode="auto">
            <a:xfrm>
              <a:off x="2011" y="1529"/>
              <a:ext cx="78" cy="131"/>
            </a:xfrm>
            <a:custGeom>
              <a:avLst/>
              <a:gdLst>
                <a:gd name="G0" fmla="+- 21600 0 0"/>
                <a:gd name="G1" fmla="+- 21537 0 0"/>
                <a:gd name="G2" fmla="+- 21600 0 0"/>
                <a:gd name="T0" fmla="*/ 20181 w 21600"/>
                <a:gd name="T1" fmla="*/ 43090 h 43090"/>
                <a:gd name="T2" fmla="*/ 19945 w 21600"/>
                <a:gd name="T3" fmla="*/ 0 h 43090"/>
                <a:gd name="T4" fmla="*/ 21600 w 21600"/>
                <a:gd name="T5" fmla="*/ 21537 h 43090"/>
              </a:gdLst>
              <a:ahLst/>
              <a:cxnLst>
                <a:cxn ang="0">
                  <a:pos x="T0" y="T1"/>
                </a:cxn>
                <a:cxn ang="0">
                  <a:pos x="T2" y="T3"/>
                </a:cxn>
                <a:cxn ang="0">
                  <a:pos x="T4" y="T5"/>
                </a:cxn>
              </a:cxnLst>
              <a:rect l="0" t="0" r="r" b="b"/>
              <a:pathLst>
                <a:path w="21600" h="43090" fill="none" extrusionOk="0">
                  <a:moveTo>
                    <a:pt x="20180" y="43090"/>
                  </a:moveTo>
                  <a:cubicBezTo>
                    <a:pt x="8827" y="42342"/>
                    <a:pt x="0" y="32915"/>
                    <a:pt x="0" y="21537"/>
                  </a:cubicBezTo>
                  <a:cubicBezTo>
                    <a:pt x="-1" y="10249"/>
                    <a:pt x="8690" y="865"/>
                    <a:pt x="19945" y="0"/>
                  </a:cubicBezTo>
                </a:path>
                <a:path w="21600" h="43090" stroke="0" extrusionOk="0">
                  <a:moveTo>
                    <a:pt x="20180" y="43090"/>
                  </a:moveTo>
                  <a:cubicBezTo>
                    <a:pt x="8827" y="42342"/>
                    <a:pt x="0" y="32915"/>
                    <a:pt x="0" y="21537"/>
                  </a:cubicBezTo>
                  <a:cubicBezTo>
                    <a:pt x="-1" y="10249"/>
                    <a:pt x="8690" y="865"/>
                    <a:pt x="19945" y="0"/>
                  </a:cubicBezTo>
                  <a:lnTo>
                    <a:pt x="21600" y="21537"/>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62" name="Arc 1069"/>
            <p:cNvSpPr/>
            <p:nvPr/>
          </p:nvSpPr>
          <p:spPr bwMode="auto">
            <a:xfrm>
              <a:off x="2011" y="1659"/>
              <a:ext cx="78" cy="130"/>
            </a:xfrm>
            <a:custGeom>
              <a:avLst/>
              <a:gdLst>
                <a:gd name="G0" fmla="+- 21600 0 0"/>
                <a:gd name="G1" fmla="+- 21536 0 0"/>
                <a:gd name="G2" fmla="+- 21600 0 0"/>
                <a:gd name="T0" fmla="*/ 20191 w 21600"/>
                <a:gd name="T1" fmla="*/ 43090 h 43090"/>
                <a:gd name="T2" fmla="*/ 19933 w 21600"/>
                <a:gd name="T3" fmla="*/ 0 h 43090"/>
                <a:gd name="T4" fmla="*/ 21600 w 21600"/>
                <a:gd name="T5" fmla="*/ 21536 h 43090"/>
              </a:gdLst>
              <a:ahLst/>
              <a:cxnLst>
                <a:cxn ang="0">
                  <a:pos x="T0" y="T1"/>
                </a:cxn>
                <a:cxn ang="0">
                  <a:pos x="T2" y="T3"/>
                </a:cxn>
                <a:cxn ang="0">
                  <a:pos x="T4" y="T5"/>
                </a:cxn>
              </a:cxnLst>
              <a:rect l="0" t="0" r="r" b="b"/>
              <a:pathLst>
                <a:path w="21600" h="43090" fill="none" extrusionOk="0">
                  <a:moveTo>
                    <a:pt x="20191" y="43089"/>
                  </a:moveTo>
                  <a:cubicBezTo>
                    <a:pt x="8832" y="42347"/>
                    <a:pt x="0" y="32918"/>
                    <a:pt x="0" y="21536"/>
                  </a:cubicBezTo>
                  <a:cubicBezTo>
                    <a:pt x="-1" y="10253"/>
                    <a:pt x="8683" y="871"/>
                    <a:pt x="19933" y="0"/>
                  </a:cubicBezTo>
                </a:path>
                <a:path w="21600" h="43090" stroke="0" extrusionOk="0">
                  <a:moveTo>
                    <a:pt x="20191" y="43089"/>
                  </a:moveTo>
                  <a:cubicBezTo>
                    <a:pt x="8832" y="42347"/>
                    <a:pt x="0" y="32918"/>
                    <a:pt x="0" y="21536"/>
                  </a:cubicBezTo>
                  <a:cubicBezTo>
                    <a:pt x="-1" y="10253"/>
                    <a:pt x="8683" y="871"/>
                    <a:pt x="19933" y="0"/>
                  </a:cubicBezTo>
                  <a:lnTo>
                    <a:pt x="21600" y="21536"/>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63" name="Arc 1070"/>
            <p:cNvSpPr/>
            <p:nvPr/>
          </p:nvSpPr>
          <p:spPr bwMode="auto">
            <a:xfrm>
              <a:off x="2011" y="1790"/>
              <a:ext cx="78" cy="131"/>
            </a:xfrm>
            <a:custGeom>
              <a:avLst/>
              <a:gdLst>
                <a:gd name="G0" fmla="+- 21600 0 0"/>
                <a:gd name="G1" fmla="+- 21537 0 0"/>
                <a:gd name="G2" fmla="+- 21600 0 0"/>
                <a:gd name="T0" fmla="*/ 20181 w 21600"/>
                <a:gd name="T1" fmla="*/ 43090 h 43090"/>
                <a:gd name="T2" fmla="*/ 19945 w 21600"/>
                <a:gd name="T3" fmla="*/ 0 h 43090"/>
                <a:gd name="T4" fmla="*/ 21600 w 21600"/>
                <a:gd name="T5" fmla="*/ 21537 h 43090"/>
              </a:gdLst>
              <a:ahLst/>
              <a:cxnLst>
                <a:cxn ang="0">
                  <a:pos x="T0" y="T1"/>
                </a:cxn>
                <a:cxn ang="0">
                  <a:pos x="T2" y="T3"/>
                </a:cxn>
                <a:cxn ang="0">
                  <a:pos x="T4" y="T5"/>
                </a:cxn>
              </a:cxnLst>
              <a:rect l="0" t="0" r="r" b="b"/>
              <a:pathLst>
                <a:path w="21600" h="43090" fill="none" extrusionOk="0">
                  <a:moveTo>
                    <a:pt x="20180" y="43090"/>
                  </a:moveTo>
                  <a:cubicBezTo>
                    <a:pt x="8827" y="42342"/>
                    <a:pt x="0" y="32915"/>
                    <a:pt x="0" y="21537"/>
                  </a:cubicBezTo>
                  <a:cubicBezTo>
                    <a:pt x="-1" y="10249"/>
                    <a:pt x="8690" y="865"/>
                    <a:pt x="19945" y="0"/>
                  </a:cubicBezTo>
                </a:path>
                <a:path w="21600" h="43090" stroke="0" extrusionOk="0">
                  <a:moveTo>
                    <a:pt x="20180" y="43090"/>
                  </a:moveTo>
                  <a:cubicBezTo>
                    <a:pt x="8827" y="42342"/>
                    <a:pt x="0" y="32915"/>
                    <a:pt x="0" y="21537"/>
                  </a:cubicBezTo>
                  <a:cubicBezTo>
                    <a:pt x="-1" y="10249"/>
                    <a:pt x="8690" y="865"/>
                    <a:pt x="19945" y="0"/>
                  </a:cubicBezTo>
                  <a:lnTo>
                    <a:pt x="21600" y="21537"/>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64" name="Arc 1071"/>
            <p:cNvSpPr/>
            <p:nvPr/>
          </p:nvSpPr>
          <p:spPr bwMode="auto">
            <a:xfrm>
              <a:off x="2011" y="1921"/>
              <a:ext cx="78" cy="131"/>
            </a:xfrm>
            <a:custGeom>
              <a:avLst/>
              <a:gdLst>
                <a:gd name="G0" fmla="+- 21600 0 0"/>
                <a:gd name="G1" fmla="+- 21537 0 0"/>
                <a:gd name="G2" fmla="+- 21600 0 0"/>
                <a:gd name="T0" fmla="*/ 20181 w 21600"/>
                <a:gd name="T1" fmla="*/ 43090 h 43090"/>
                <a:gd name="T2" fmla="*/ 19945 w 21600"/>
                <a:gd name="T3" fmla="*/ 0 h 43090"/>
                <a:gd name="T4" fmla="*/ 21600 w 21600"/>
                <a:gd name="T5" fmla="*/ 21537 h 43090"/>
              </a:gdLst>
              <a:ahLst/>
              <a:cxnLst>
                <a:cxn ang="0">
                  <a:pos x="T0" y="T1"/>
                </a:cxn>
                <a:cxn ang="0">
                  <a:pos x="T2" y="T3"/>
                </a:cxn>
                <a:cxn ang="0">
                  <a:pos x="T4" y="T5"/>
                </a:cxn>
              </a:cxnLst>
              <a:rect l="0" t="0" r="r" b="b"/>
              <a:pathLst>
                <a:path w="21600" h="43090" fill="none" extrusionOk="0">
                  <a:moveTo>
                    <a:pt x="20180" y="43090"/>
                  </a:moveTo>
                  <a:cubicBezTo>
                    <a:pt x="8827" y="42342"/>
                    <a:pt x="0" y="32915"/>
                    <a:pt x="0" y="21537"/>
                  </a:cubicBezTo>
                  <a:cubicBezTo>
                    <a:pt x="-1" y="10249"/>
                    <a:pt x="8690" y="865"/>
                    <a:pt x="19945" y="0"/>
                  </a:cubicBezTo>
                </a:path>
                <a:path w="21600" h="43090" stroke="0" extrusionOk="0">
                  <a:moveTo>
                    <a:pt x="20180" y="43090"/>
                  </a:moveTo>
                  <a:cubicBezTo>
                    <a:pt x="8827" y="42342"/>
                    <a:pt x="0" y="32915"/>
                    <a:pt x="0" y="21537"/>
                  </a:cubicBezTo>
                  <a:cubicBezTo>
                    <a:pt x="-1" y="10249"/>
                    <a:pt x="8690" y="865"/>
                    <a:pt x="19945" y="0"/>
                  </a:cubicBezTo>
                  <a:lnTo>
                    <a:pt x="21600" y="21537"/>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65" name="Line 1074"/>
            <p:cNvSpPr>
              <a:spLocks noChangeShapeType="1"/>
            </p:cNvSpPr>
            <p:nvPr/>
          </p:nvSpPr>
          <p:spPr bwMode="auto">
            <a:xfrm>
              <a:off x="4321" y="3286"/>
              <a:ext cx="214" cy="1"/>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66" name="Line 1075"/>
            <p:cNvSpPr>
              <a:spLocks noChangeShapeType="1"/>
            </p:cNvSpPr>
            <p:nvPr/>
          </p:nvSpPr>
          <p:spPr bwMode="auto">
            <a:xfrm>
              <a:off x="4319" y="3226"/>
              <a:ext cx="214" cy="1"/>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67" name="Rectangle 1076"/>
            <p:cNvSpPr>
              <a:spLocks noChangeArrowheads="1"/>
            </p:cNvSpPr>
            <p:nvPr/>
          </p:nvSpPr>
          <p:spPr bwMode="auto">
            <a:xfrm>
              <a:off x="4576" y="3131"/>
              <a:ext cx="505" cy="241"/>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C</a:t>
              </a:r>
              <a:r>
                <a:rPr altLang="zh-CN" baseline="-25000" b="1" dirty="0" sz="2000" kumimoji="1" lang="en-US">
                  <a:latin typeface="Arial" panose="020B0604020202020204" pitchFamily="34" charset="0"/>
                  <a:cs typeface="Arial" panose="020B0604020202020204" pitchFamily="34" charset="0"/>
                </a:rPr>
                <a:t>E2</a:t>
              </a:r>
            </a:p>
          </p:txBody>
        </p:sp>
        <p:sp>
          <p:nvSpPr>
            <p:cNvPr id="1049468" name="Rectangle 1078"/>
            <p:cNvSpPr>
              <a:spLocks noChangeArrowheads="1"/>
            </p:cNvSpPr>
            <p:nvPr/>
          </p:nvSpPr>
          <p:spPr bwMode="auto">
            <a:xfrm>
              <a:off x="3766" y="3131"/>
              <a:ext cx="296" cy="192"/>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R</a:t>
              </a:r>
              <a:r>
                <a:rPr altLang="zh-CN" baseline="-25000" b="1" dirty="0" sz="2000" kumimoji="1" lang="en-US">
                  <a:latin typeface="Arial" panose="020B0604020202020204" pitchFamily="34" charset="0"/>
                  <a:cs typeface="Arial" panose="020B0604020202020204" pitchFamily="34" charset="0"/>
                </a:rPr>
                <a:t>E2</a:t>
              </a:r>
            </a:p>
          </p:txBody>
        </p:sp>
        <p:sp>
          <p:nvSpPr>
            <p:cNvPr id="1049469" name="Line 1079"/>
            <p:cNvSpPr>
              <a:spLocks noChangeShapeType="1"/>
            </p:cNvSpPr>
            <p:nvPr/>
          </p:nvSpPr>
          <p:spPr bwMode="auto">
            <a:xfrm>
              <a:off x="3053" y="3879"/>
              <a:ext cx="202"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70" name="Oval 1080"/>
            <p:cNvSpPr>
              <a:spLocks noChangeArrowheads="1"/>
            </p:cNvSpPr>
            <p:nvPr/>
          </p:nvSpPr>
          <p:spPr bwMode="auto">
            <a:xfrm>
              <a:off x="3117" y="2831"/>
              <a:ext cx="68" cy="68"/>
            </a:xfrm>
            <a:prstGeom prst="ellipse"/>
            <a:solidFill>
              <a:schemeClr val="tx1"/>
            </a:solid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71" name="Rectangle 1081"/>
            <p:cNvSpPr>
              <a:spLocks noChangeArrowheads="1"/>
            </p:cNvSpPr>
            <p:nvPr/>
          </p:nvSpPr>
          <p:spPr bwMode="auto">
            <a:xfrm>
              <a:off x="4054" y="2377"/>
              <a:ext cx="159" cy="194"/>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kumimoji="1" lang="en-US">
                  <a:latin typeface="Arial" panose="020B0604020202020204" pitchFamily="34" charset="0"/>
                  <a:cs typeface="Arial" panose="020B0604020202020204" pitchFamily="34" charset="0"/>
                </a:rPr>
                <a:t>T</a:t>
              </a:r>
              <a:r>
                <a:rPr altLang="zh-CN" baseline="-25000" b="1" dirty="0" sz="2000" kumimoji="1" lang="en-US">
                  <a:latin typeface="Arial" panose="020B0604020202020204" pitchFamily="34" charset="0"/>
                  <a:cs typeface="Arial" panose="020B0604020202020204" pitchFamily="34" charset="0"/>
                </a:rPr>
                <a:t>2</a:t>
              </a:r>
            </a:p>
          </p:txBody>
        </p:sp>
        <p:sp>
          <p:nvSpPr>
            <p:cNvPr id="1049472" name="Line 1082"/>
            <p:cNvSpPr>
              <a:spLocks noChangeShapeType="1"/>
            </p:cNvSpPr>
            <p:nvPr/>
          </p:nvSpPr>
          <p:spPr bwMode="auto">
            <a:xfrm>
              <a:off x="3340" y="3292"/>
              <a:ext cx="215" cy="1"/>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73" name="Line 1083"/>
            <p:cNvSpPr>
              <a:spLocks noChangeShapeType="1"/>
            </p:cNvSpPr>
            <p:nvPr/>
          </p:nvSpPr>
          <p:spPr bwMode="auto">
            <a:xfrm>
              <a:off x="3340" y="3226"/>
              <a:ext cx="215" cy="1"/>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74" name="Rectangle 1084"/>
            <p:cNvSpPr>
              <a:spLocks noChangeArrowheads="1"/>
            </p:cNvSpPr>
            <p:nvPr/>
          </p:nvSpPr>
          <p:spPr bwMode="auto">
            <a:xfrm>
              <a:off x="4577" y="1707"/>
              <a:ext cx="216" cy="192"/>
            </a:xfrm>
            <a:prstGeom prst="rect"/>
            <a:noFill/>
            <a:ln w="9525">
              <a:noFill/>
              <a:miter lim="800000"/>
              <a:headEnd/>
              <a:tailEnd/>
            </a:ln>
          </p:spPr>
          <p:txBody>
            <a:bodyPr bIns="0" lIns="0" rIns="0" tIns="0" wrap="none">
              <a:spAutoFit/>
            </a:bodyPr>
            <a:p>
              <a:pPr fontAlgn="base">
                <a:spcBef>
                  <a:spcPct val="0"/>
                </a:spcBef>
                <a:spcAft>
                  <a:spcPct val="0"/>
                </a:spcAft>
              </a:pPr>
              <a:r>
                <a:rPr altLang="zh-CN" b="1" sz="2000" i="1" kumimoji="1" lang="en-US">
                  <a:latin typeface="Arial" panose="020B0604020202020204" pitchFamily="34" charset="0"/>
                  <a:cs typeface="Arial" panose="020B0604020202020204" pitchFamily="34" charset="0"/>
                </a:rPr>
                <a:t>R</a:t>
              </a:r>
              <a:r>
                <a:rPr altLang="zh-CN" baseline="-25000" b="1" sz="2000" kumimoji="1" lang="en-US">
                  <a:latin typeface="Arial" panose="020B0604020202020204" pitchFamily="34" charset="0"/>
                  <a:cs typeface="Arial" panose="020B0604020202020204" pitchFamily="34" charset="0"/>
                </a:rPr>
                <a:t>L</a:t>
              </a:r>
            </a:p>
          </p:txBody>
        </p:sp>
        <p:sp>
          <p:nvSpPr>
            <p:cNvPr id="1049475" name="Line 1086"/>
            <p:cNvSpPr>
              <a:spLocks noChangeShapeType="1"/>
            </p:cNvSpPr>
            <p:nvPr/>
          </p:nvSpPr>
          <p:spPr bwMode="auto">
            <a:xfrm flipH="1">
              <a:off x="4085" y="2662"/>
              <a:ext cx="0" cy="397"/>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76" name="Line 1087"/>
            <p:cNvSpPr>
              <a:spLocks noChangeShapeType="1"/>
            </p:cNvSpPr>
            <p:nvPr/>
          </p:nvSpPr>
          <p:spPr bwMode="auto">
            <a:xfrm>
              <a:off x="4204" y="1528"/>
              <a:ext cx="0" cy="475"/>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77" name="Rectangle 1088"/>
            <p:cNvSpPr>
              <a:spLocks noChangeArrowheads="1"/>
            </p:cNvSpPr>
            <p:nvPr/>
          </p:nvSpPr>
          <p:spPr bwMode="auto">
            <a:xfrm>
              <a:off x="5023" y="1438"/>
              <a:ext cx="94" cy="194"/>
            </a:xfrm>
            <a:prstGeom prst="rect"/>
            <a:noFill/>
            <a:ln w="9525">
              <a:noFill/>
              <a:miter lim="800000"/>
              <a:headEnd/>
              <a:tailEnd/>
            </a:ln>
          </p:spPr>
          <p:txBody>
            <a:bodyPr bIns="0" lIns="0" rIns="0" tIns="0" wrap="none">
              <a:spAutoFit/>
            </a:bodyPr>
            <a:p>
              <a:pPr fontAlgn="base">
                <a:spcBef>
                  <a:spcPct val="0"/>
                </a:spcBef>
                <a:spcAft>
                  <a:spcPct val="0"/>
                </a:spcAft>
              </a:pPr>
              <a:r>
                <a:rPr altLang="en-US" b="1" sz="2000" kumimoji="1" lang="zh-CN">
                  <a:latin typeface="Arial" panose="020B0604020202020204" pitchFamily="34" charset="0"/>
                  <a:cs typeface="Arial" panose="020B0604020202020204" pitchFamily="34" charset="0"/>
                </a:rPr>
                <a:t>+</a:t>
              </a:r>
            </a:p>
          </p:txBody>
        </p:sp>
        <p:sp>
          <p:nvSpPr>
            <p:cNvPr id="1049478" name="Rectangle 1089"/>
            <p:cNvSpPr>
              <a:spLocks noChangeArrowheads="1"/>
            </p:cNvSpPr>
            <p:nvPr/>
          </p:nvSpPr>
          <p:spPr bwMode="auto">
            <a:xfrm>
              <a:off x="5033" y="1826"/>
              <a:ext cx="64" cy="192"/>
            </a:xfrm>
            <a:prstGeom prst="rect"/>
            <a:noFill/>
            <a:ln w="9525">
              <a:noFill/>
              <a:miter lim="800000"/>
              <a:headEnd/>
              <a:tailEnd/>
            </a:ln>
          </p:spPr>
          <p:txBody>
            <a:bodyPr bIns="0" lIns="0" rIns="0" tIns="0" wrap="none">
              <a:spAutoFit/>
            </a:bodyPr>
            <a:p>
              <a:pPr fontAlgn="base">
                <a:spcBef>
                  <a:spcPct val="0"/>
                </a:spcBef>
                <a:spcAft>
                  <a:spcPct val="0"/>
                </a:spcAft>
              </a:pPr>
              <a:r>
                <a:rPr altLang="en-US" b="1" sz="2000" kumimoji="1" lang="zh-CN">
                  <a:latin typeface="Arial" panose="020B0604020202020204" pitchFamily="34" charset="0"/>
                  <a:cs typeface="Arial" panose="020B0604020202020204" pitchFamily="34" charset="0"/>
                </a:rPr>
                <a:t>_</a:t>
              </a:r>
            </a:p>
          </p:txBody>
        </p:sp>
        <p:sp>
          <p:nvSpPr>
            <p:cNvPr id="1049479" name="Rectangle 1090"/>
            <p:cNvSpPr>
              <a:spLocks noChangeArrowheads="1"/>
            </p:cNvSpPr>
            <p:nvPr/>
          </p:nvSpPr>
          <p:spPr bwMode="auto">
            <a:xfrm>
              <a:off x="5019" y="1690"/>
              <a:ext cx="208" cy="192"/>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u</a:t>
              </a:r>
              <a:r>
                <a:rPr altLang="zh-CN" baseline="-25000" b="1" dirty="0" sz="2000" kumimoji="1" lang="en-US">
                  <a:latin typeface="Arial" panose="020B0604020202020204" pitchFamily="34" charset="0"/>
                  <a:cs typeface="Arial" panose="020B0604020202020204" pitchFamily="34" charset="0"/>
                </a:rPr>
                <a:t>o</a:t>
              </a:r>
            </a:p>
          </p:txBody>
        </p:sp>
        <p:sp>
          <p:nvSpPr>
            <p:cNvPr id="1049480" name="Rectangle 1091"/>
            <p:cNvSpPr>
              <a:spLocks noChangeArrowheads="1"/>
            </p:cNvSpPr>
            <p:nvPr/>
          </p:nvSpPr>
          <p:spPr bwMode="auto">
            <a:xfrm>
              <a:off x="4119" y="2141"/>
              <a:ext cx="276" cy="194"/>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kumimoji="1" lang="en-US">
                  <a:latin typeface="Arial" panose="020B0604020202020204" pitchFamily="34" charset="0"/>
                  <a:cs typeface="Arial" panose="020B0604020202020204" pitchFamily="34" charset="0"/>
                </a:rPr>
                <a:t>TR</a:t>
              </a:r>
              <a:r>
                <a:rPr altLang="zh-CN" baseline="-25000" b="1" dirty="0" sz="2000" kumimoji="1" lang="en-US">
                  <a:latin typeface="Arial" panose="020B0604020202020204" pitchFamily="34" charset="0"/>
                  <a:cs typeface="Arial" panose="020B0604020202020204" pitchFamily="34" charset="0"/>
                </a:rPr>
                <a:t>3</a:t>
              </a:r>
            </a:p>
          </p:txBody>
        </p:sp>
        <p:sp>
          <p:nvSpPr>
            <p:cNvPr id="1049481" name="Arc 1092"/>
            <p:cNvSpPr/>
            <p:nvPr/>
          </p:nvSpPr>
          <p:spPr bwMode="auto">
            <a:xfrm>
              <a:off x="4058" y="1522"/>
              <a:ext cx="78" cy="128"/>
            </a:xfrm>
            <a:custGeom>
              <a:avLst/>
              <a:gdLst>
                <a:gd name="G0" fmla="+- 0 0 0"/>
                <a:gd name="G1" fmla="+- 21106 0 0"/>
                <a:gd name="G2" fmla="+- 21600 0 0"/>
                <a:gd name="T0" fmla="*/ 4595 w 21600"/>
                <a:gd name="T1" fmla="*/ 0 h 42340"/>
                <a:gd name="T2" fmla="*/ 3962 w 21600"/>
                <a:gd name="T3" fmla="*/ 42340 h 42340"/>
                <a:gd name="T4" fmla="*/ 0 w 21600"/>
                <a:gd name="T5" fmla="*/ 21106 h 42340"/>
              </a:gdLst>
              <a:ahLst/>
              <a:cxnLst>
                <a:cxn ang="0">
                  <a:pos x="T0" y="T1"/>
                </a:cxn>
                <a:cxn ang="0">
                  <a:pos x="T2" y="T3"/>
                </a:cxn>
                <a:cxn ang="0">
                  <a:pos x="T4" y="T5"/>
                </a:cxn>
              </a:cxnLst>
              <a:rect l="0" t="0" r="r" b="b"/>
              <a:pathLst>
                <a:path w="21600" h="42340" fill="none" extrusionOk="0">
                  <a:moveTo>
                    <a:pt x="4594" y="0"/>
                  </a:moveTo>
                  <a:cubicBezTo>
                    <a:pt x="14521" y="2161"/>
                    <a:pt x="21600" y="10947"/>
                    <a:pt x="21600" y="21106"/>
                  </a:cubicBezTo>
                  <a:cubicBezTo>
                    <a:pt x="21600" y="31507"/>
                    <a:pt x="14186" y="40431"/>
                    <a:pt x="3961" y="42339"/>
                  </a:cubicBezTo>
                </a:path>
                <a:path w="21600" h="42340" stroke="0" extrusionOk="0">
                  <a:moveTo>
                    <a:pt x="4594" y="0"/>
                  </a:moveTo>
                  <a:cubicBezTo>
                    <a:pt x="14521" y="2161"/>
                    <a:pt x="21600" y="10947"/>
                    <a:pt x="21600" y="21106"/>
                  </a:cubicBezTo>
                  <a:cubicBezTo>
                    <a:pt x="21600" y="31507"/>
                    <a:pt x="14186" y="40431"/>
                    <a:pt x="3961" y="42339"/>
                  </a:cubicBezTo>
                  <a:lnTo>
                    <a:pt x="0" y="21106"/>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82" name="Arc 1093"/>
            <p:cNvSpPr/>
            <p:nvPr/>
          </p:nvSpPr>
          <p:spPr bwMode="auto">
            <a:xfrm>
              <a:off x="4064" y="1649"/>
              <a:ext cx="78" cy="128"/>
            </a:xfrm>
            <a:custGeom>
              <a:avLst/>
              <a:gdLst>
                <a:gd name="G0" fmla="+- 0 0 0"/>
                <a:gd name="G1" fmla="+- 21106 0 0"/>
                <a:gd name="G2" fmla="+- 21600 0 0"/>
                <a:gd name="T0" fmla="*/ 4595 w 21600"/>
                <a:gd name="T1" fmla="*/ 0 h 42330"/>
                <a:gd name="T2" fmla="*/ 4012 w 21600"/>
                <a:gd name="T3" fmla="*/ 42330 h 42330"/>
                <a:gd name="T4" fmla="*/ 0 w 21600"/>
                <a:gd name="T5" fmla="*/ 21106 h 42330"/>
              </a:gdLst>
              <a:ahLst/>
              <a:cxnLst>
                <a:cxn ang="0">
                  <a:pos x="T0" y="T1"/>
                </a:cxn>
                <a:cxn ang="0">
                  <a:pos x="T2" y="T3"/>
                </a:cxn>
                <a:cxn ang="0">
                  <a:pos x="T4" y="T5"/>
                </a:cxn>
              </a:cxnLst>
              <a:rect l="0" t="0" r="r" b="b"/>
              <a:pathLst>
                <a:path w="21600" h="42330" fill="none" extrusionOk="0">
                  <a:moveTo>
                    <a:pt x="4594" y="0"/>
                  </a:moveTo>
                  <a:cubicBezTo>
                    <a:pt x="14521" y="2161"/>
                    <a:pt x="21600" y="10947"/>
                    <a:pt x="21600" y="21106"/>
                  </a:cubicBezTo>
                  <a:cubicBezTo>
                    <a:pt x="21600" y="31488"/>
                    <a:pt x="14213" y="40401"/>
                    <a:pt x="4012" y="42330"/>
                  </a:cubicBezTo>
                </a:path>
                <a:path w="21600" h="42330" stroke="0" extrusionOk="0">
                  <a:moveTo>
                    <a:pt x="4594" y="0"/>
                  </a:moveTo>
                  <a:cubicBezTo>
                    <a:pt x="14521" y="2161"/>
                    <a:pt x="21600" y="10947"/>
                    <a:pt x="21600" y="21106"/>
                  </a:cubicBezTo>
                  <a:cubicBezTo>
                    <a:pt x="21600" y="31488"/>
                    <a:pt x="14213" y="40401"/>
                    <a:pt x="4012" y="42330"/>
                  </a:cubicBezTo>
                  <a:lnTo>
                    <a:pt x="0" y="21106"/>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83" name="Arc 1094"/>
            <p:cNvSpPr/>
            <p:nvPr/>
          </p:nvSpPr>
          <p:spPr bwMode="auto">
            <a:xfrm>
              <a:off x="4064" y="1780"/>
              <a:ext cx="78" cy="127"/>
            </a:xfrm>
            <a:custGeom>
              <a:avLst/>
              <a:gdLst>
                <a:gd name="G0" fmla="+- 0 0 0"/>
                <a:gd name="G1" fmla="+- 21098 0 0"/>
                <a:gd name="G2" fmla="+- 21600 0 0"/>
                <a:gd name="T0" fmla="*/ 4628 w 21600"/>
                <a:gd name="T1" fmla="*/ 0 h 42337"/>
                <a:gd name="T2" fmla="*/ 3933 w 21600"/>
                <a:gd name="T3" fmla="*/ 42337 h 42337"/>
                <a:gd name="T4" fmla="*/ 0 w 21600"/>
                <a:gd name="T5" fmla="*/ 21098 h 42337"/>
              </a:gdLst>
              <a:ahLst/>
              <a:cxnLst>
                <a:cxn ang="0">
                  <a:pos x="T0" y="T1"/>
                </a:cxn>
                <a:cxn ang="0">
                  <a:pos x="T2" y="T3"/>
                </a:cxn>
                <a:cxn ang="0">
                  <a:pos x="T4" y="T5"/>
                </a:cxn>
              </a:cxnLst>
              <a:rect l="0" t="0" r="r" b="b"/>
              <a:pathLst>
                <a:path w="21600" h="42337" fill="none" extrusionOk="0">
                  <a:moveTo>
                    <a:pt x="4628" y="-1"/>
                  </a:moveTo>
                  <a:cubicBezTo>
                    <a:pt x="14538" y="2173"/>
                    <a:pt x="21600" y="10952"/>
                    <a:pt x="21600" y="21098"/>
                  </a:cubicBezTo>
                  <a:cubicBezTo>
                    <a:pt x="21600" y="31510"/>
                    <a:pt x="14171" y="40440"/>
                    <a:pt x="3932" y="42336"/>
                  </a:cubicBezTo>
                </a:path>
                <a:path w="21600" h="42337" stroke="0" extrusionOk="0">
                  <a:moveTo>
                    <a:pt x="4628" y="-1"/>
                  </a:moveTo>
                  <a:cubicBezTo>
                    <a:pt x="14538" y="2173"/>
                    <a:pt x="21600" y="10952"/>
                    <a:pt x="21600" y="21098"/>
                  </a:cubicBezTo>
                  <a:cubicBezTo>
                    <a:pt x="21600" y="31510"/>
                    <a:pt x="14171" y="40440"/>
                    <a:pt x="3932" y="42336"/>
                  </a:cubicBezTo>
                  <a:lnTo>
                    <a:pt x="0" y="21098"/>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84" name="Arc 1095"/>
            <p:cNvSpPr/>
            <p:nvPr/>
          </p:nvSpPr>
          <p:spPr bwMode="auto">
            <a:xfrm>
              <a:off x="4064" y="1910"/>
              <a:ext cx="78" cy="128"/>
            </a:xfrm>
            <a:custGeom>
              <a:avLst/>
              <a:gdLst>
                <a:gd name="G0" fmla="+- 0 0 0"/>
                <a:gd name="G1" fmla="+- 21106 0 0"/>
                <a:gd name="G2" fmla="+- 21600 0 0"/>
                <a:gd name="T0" fmla="*/ 4595 w 21600"/>
                <a:gd name="T1" fmla="*/ 0 h 42340"/>
                <a:gd name="T2" fmla="*/ 3962 w 21600"/>
                <a:gd name="T3" fmla="*/ 42340 h 42340"/>
                <a:gd name="T4" fmla="*/ 0 w 21600"/>
                <a:gd name="T5" fmla="*/ 21106 h 42340"/>
              </a:gdLst>
              <a:ahLst/>
              <a:cxnLst>
                <a:cxn ang="0">
                  <a:pos x="T0" y="T1"/>
                </a:cxn>
                <a:cxn ang="0">
                  <a:pos x="T2" y="T3"/>
                </a:cxn>
                <a:cxn ang="0">
                  <a:pos x="T4" y="T5"/>
                </a:cxn>
              </a:cxnLst>
              <a:rect l="0" t="0" r="r" b="b"/>
              <a:pathLst>
                <a:path w="21600" h="42340" fill="none" extrusionOk="0">
                  <a:moveTo>
                    <a:pt x="4594" y="0"/>
                  </a:moveTo>
                  <a:cubicBezTo>
                    <a:pt x="14521" y="2161"/>
                    <a:pt x="21600" y="10947"/>
                    <a:pt x="21600" y="21106"/>
                  </a:cubicBezTo>
                  <a:cubicBezTo>
                    <a:pt x="21600" y="31507"/>
                    <a:pt x="14186" y="40431"/>
                    <a:pt x="3961" y="42339"/>
                  </a:cubicBezTo>
                </a:path>
                <a:path w="21600" h="42340" stroke="0" extrusionOk="0">
                  <a:moveTo>
                    <a:pt x="4594" y="0"/>
                  </a:moveTo>
                  <a:cubicBezTo>
                    <a:pt x="14521" y="2161"/>
                    <a:pt x="21600" y="10947"/>
                    <a:pt x="21600" y="21106"/>
                  </a:cubicBezTo>
                  <a:cubicBezTo>
                    <a:pt x="21600" y="31507"/>
                    <a:pt x="14186" y="40431"/>
                    <a:pt x="3961" y="42339"/>
                  </a:cubicBezTo>
                  <a:lnTo>
                    <a:pt x="0" y="21106"/>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85" name="Arc 1097"/>
            <p:cNvSpPr/>
            <p:nvPr/>
          </p:nvSpPr>
          <p:spPr bwMode="auto">
            <a:xfrm>
              <a:off x="4260" y="1529"/>
              <a:ext cx="77" cy="131"/>
            </a:xfrm>
            <a:custGeom>
              <a:avLst/>
              <a:gdLst>
                <a:gd name="G0" fmla="+- 21600 0 0"/>
                <a:gd name="G1" fmla="+- 21536 0 0"/>
                <a:gd name="G2" fmla="+- 21600 0 0"/>
                <a:gd name="T0" fmla="*/ 20171 w 21600"/>
                <a:gd name="T1" fmla="*/ 43089 h 43089"/>
                <a:gd name="T2" fmla="*/ 19935 w 21600"/>
                <a:gd name="T3" fmla="*/ 0 h 43089"/>
                <a:gd name="T4" fmla="*/ 21600 w 21600"/>
                <a:gd name="T5" fmla="*/ 21536 h 43089"/>
              </a:gdLst>
              <a:ahLst/>
              <a:cxnLst>
                <a:cxn ang="0">
                  <a:pos x="T0" y="T1"/>
                </a:cxn>
                <a:cxn ang="0">
                  <a:pos x="T2" y="T3"/>
                </a:cxn>
                <a:cxn ang="0">
                  <a:pos x="T4" y="T5"/>
                </a:cxn>
              </a:cxnLst>
              <a:rect l="0" t="0" r="r" b="b"/>
              <a:pathLst>
                <a:path w="21600" h="43089" fill="none" extrusionOk="0">
                  <a:moveTo>
                    <a:pt x="20171" y="43088"/>
                  </a:moveTo>
                  <a:cubicBezTo>
                    <a:pt x="8821" y="42336"/>
                    <a:pt x="0" y="32910"/>
                    <a:pt x="0" y="21536"/>
                  </a:cubicBezTo>
                  <a:cubicBezTo>
                    <a:pt x="-1" y="10252"/>
                    <a:pt x="8685" y="870"/>
                    <a:pt x="19935" y="0"/>
                  </a:cubicBezTo>
                </a:path>
                <a:path w="21600" h="43089" stroke="0" extrusionOk="0">
                  <a:moveTo>
                    <a:pt x="20171" y="43088"/>
                  </a:moveTo>
                  <a:cubicBezTo>
                    <a:pt x="8821" y="42336"/>
                    <a:pt x="0" y="32910"/>
                    <a:pt x="0" y="21536"/>
                  </a:cubicBezTo>
                  <a:cubicBezTo>
                    <a:pt x="-1" y="10252"/>
                    <a:pt x="8685" y="870"/>
                    <a:pt x="19935" y="0"/>
                  </a:cubicBezTo>
                  <a:lnTo>
                    <a:pt x="21600" y="21536"/>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86" name="Arc 1098"/>
            <p:cNvSpPr/>
            <p:nvPr/>
          </p:nvSpPr>
          <p:spPr bwMode="auto">
            <a:xfrm>
              <a:off x="4260" y="1659"/>
              <a:ext cx="77" cy="130"/>
            </a:xfrm>
            <a:custGeom>
              <a:avLst/>
              <a:gdLst>
                <a:gd name="G0" fmla="+- 21600 0 0"/>
                <a:gd name="G1" fmla="+- 21535 0 0"/>
                <a:gd name="G2" fmla="+- 21600 0 0"/>
                <a:gd name="T0" fmla="*/ 20182 w 21600"/>
                <a:gd name="T1" fmla="*/ 43088 h 43088"/>
                <a:gd name="T2" fmla="*/ 19922 w 21600"/>
                <a:gd name="T3" fmla="*/ 0 h 43088"/>
                <a:gd name="T4" fmla="*/ 21600 w 21600"/>
                <a:gd name="T5" fmla="*/ 21535 h 43088"/>
              </a:gdLst>
              <a:ahLst/>
              <a:cxnLst>
                <a:cxn ang="0">
                  <a:pos x="T0" y="T1"/>
                </a:cxn>
                <a:cxn ang="0">
                  <a:pos x="T2" y="T3"/>
                </a:cxn>
                <a:cxn ang="0">
                  <a:pos x="T4" y="T5"/>
                </a:cxn>
              </a:cxnLst>
              <a:rect l="0" t="0" r="r" b="b"/>
              <a:pathLst>
                <a:path w="21600" h="43088" fill="none" extrusionOk="0">
                  <a:moveTo>
                    <a:pt x="20181" y="43088"/>
                  </a:moveTo>
                  <a:cubicBezTo>
                    <a:pt x="8827" y="42341"/>
                    <a:pt x="0" y="32913"/>
                    <a:pt x="0" y="21535"/>
                  </a:cubicBezTo>
                  <a:cubicBezTo>
                    <a:pt x="-1" y="10256"/>
                    <a:pt x="8677" y="876"/>
                    <a:pt x="19922" y="0"/>
                  </a:cubicBezTo>
                </a:path>
                <a:path w="21600" h="43088" stroke="0" extrusionOk="0">
                  <a:moveTo>
                    <a:pt x="20181" y="43088"/>
                  </a:moveTo>
                  <a:cubicBezTo>
                    <a:pt x="8827" y="42341"/>
                    <a:pt x="0" y="32913"/>
                    <a:pt x="0" y="21535"/>
                  </a:cubicBezTo>
                  <a:cubicBezTo>
                    <a:pt x="-1" y="10256"/>
                    <a:pt x="8677" y="876"/>
                    <a:pt x="19922" y="0"/>
                  </a:cubicBezTo>
                  <a:lnTo>
                    <a:pt x="21600" y="21535"/>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87" name="Arc 1099"/>
            <p:cNvSpPr/>
            <p:nvPr/>
          </p:nvSpPr>
          <p:spPr bwMode="auto">
            <a:xfrm>
              <a:off x="4260" y="1790"/>
              <a:ext cx="77" cy="131"/>
            </a:xfrm>
            <a:custGeom>
              <a:avLst/>
              <a:gdLst>
                <a:gd name="G0" fmla="+- 21600 0 0"/>
                <a:gd name="G1" fmla="+- 21536 0 0"/>
                <a:gd name="G2" fmla="+- 21600 0 0"/>
                <a:gd name="T0" fmla="*/ 20171 w 21600"/>
                <a:gd name="T1" fmla="*/ 43089 h 43089"/>
                <a:gd name="T2" fmla="*/ 19935 w 21600"/>
                <a:gd name="T3" fmla="*/ 0 h 43089"/>
                <a:gd name="T4" fmla="*/ 21600 w 21600"/>
                <a:gd name="T5" fmla="*/ 21536 h 43089"/>
              </a:gdLst>
              <a:ahLst/>
              <a:cxnLst>
                <a:cxn ang="0">
                  <a:pos x="T0" y="T1"/>
                </a:cxn>
                <a:cxn ang="0">
                  <a:pos x="T2" y="T3"/>
                </a:cxn>
                <a:cxn ang="0">
                  <a:pos x="T4" y="T5"/>
                </a:cxn>
              </a:cxnLst>
              <a:rect l="0" t="0" r="r" b="b"/>
              <a:pathLst>
                <a:path w="21600" h="43089" fill="none" extrusionOk="0">
                  <a:moveTo>
                    <a:pt x="20171" y="43088"/>
                  </a:moveTo>
                  <a:cubicBezTo>
                    <a:pt x="8821" y="42336"/>
                    <a:pt x="0" y="32910"/>
                    <a:pt x="0" y="21536"/>
                  </a:cubicBezTo>
                  <a:cubicBezTo>
                    <a:pt x="-1" y="10252"/>
                    <a:pt x="8685" y="870"/>
                    <a:pt x="19935" y="0"/>
                  </a:cubicBezTo>
                </a:path>
                <a:path w="21600" h="43089" stroke="0" extrusionOk="0">
                  <a:moveTo>
                    <a:pt x="20171" y="43088"/>
                  </a:moveTo>
                  <a:cubicBezTo>
                    <a:pt x="8821" y="42336"/>
                    <a:pt x="0" y="32910"/>
                    <a:pt x="0" y="21536"/>
                  </a:cubicBezTo>
                  <a:cubicBezTo>
                    <a:pt x="-1" y="10252"/>
                    <a:pt x="8685" y="870"/>
                    <a:pt x="19935" y="0"/>
                  </a:cubicBezTo>
                  <a:lnTo>
                    <a:pt x="21600" y="21536"/>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88" name="Arc 1100"/>
            <p:cNvSpPr/>
            <p:nvPr/>
          </p:nvSpPr>
          <p:spPr bwMode="auto">
            <a:xfrm>
              <a:off x="4261" y="1921"/>
              <a:ext cx="77" cy="131"/>
            </a:xfrm>
            <a:custGeom>
              <a:avLst/>
              <a:gdLst>
                <a:gd name="G0" fmla="+- 21600 0 0"/>
                <a:gd name="G1" fmla="+- 21536 0 0"/>
                <a:gd name="G2" fmla="+- 21600 0 0"/>
                <a:gd name="T0" fmla="*/ 20056 w 21600"/>
                <a:gd name="T1" fmla="*/ 43081 h 43081"/>
                <a:gd name="T2" fmla="*/ 19935 w 21600"/>
                <a:gd name="T3" fmla="*/ 0 h 43081"/>
                <a:gd name="T4" fmla="*/ 21600 w 21600"/>
                <a:gd name="T5" fmla="*/ 21536 h 43081"/>
              </a:gdLst>
              <a:ahLst/>
              <a:cxnLst>
                <a:cxn ang="0">
                  <a:pos x="T0" y="T1"/>
                </a:cxn>
                <a:cxn ang="0">
                  <a:pos x="T2" y="T3"/>
                </a:cxn>
                <a:cxn ang="0">
                  <a:pos x="T4" y="T5"/>
                </a:cxn>
              </a:cxnLst>
              <a:rect l="0" t="0" r="r" b="b"/>
              <a:pathLst>
                <a:path w="21600" h="43081" fill="none" extrusionOk="0">
                  <a:moveTo>
                    <a:pt x="20056" y="43080"/>
                  </a:moveTo>
                  <a:cubicBezTo>
                    <a:pt x="8754" y="42270"/>
                    <a:pt x="0" y="32866"/>
                    <a:pt x="0" y="21536"/>
                  </a:cubicBezTo>
                  <a:cubicBezTo>
                    <a:pt x="-1" y="10252"/>
                    <a:pt x="8685" y="870"/>
                    <a:pt x="19935" y="0"/>
                  </a:cubicBezTo>
                </a:path>
                <a:path w="21600" h="43081" stroke="0" extrusionOk="0">
                  <a:moveTo>
                    <a:pt x="20056" y="43080"/>
                  </a:moveTo>
                  <a:cubicBezTo>
                    <a:pt x="8754" y="42270"/>
                    <a:pt x="0" y="32866"/>
                    <a:pt x="0" y="21536"/>
                  </a:cubicBezTo>
                  <a:cubicBezTo>
                    <a:pt x="-1" y="10252"/>
                    <a:pt x="8685" y="870"/>
                    <a:pt x="19935" y="0"/>
                  </a:cubicBezTo>
                  <a:lnTo>
                    <a:pt x="21600" y="21536"/>
                  </a:lnTo>
                  <a:close/>
                </a:path>
              </a:pathLst>
            </a:custGeom>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89" name="Oval 1101"/>
            <p:cNvSpPr>
              <a:spLocks noChangeArrowheads="1"/>
            </p:cNvSpPr>
            <p:nvPr/>
          </p:nvSpPr>
          <p:spPr bwMode="auto">
            <a:xfrm>
              <a:off x="4996" y="1126"/>
              <a:ext cx="82" cy="82"/>
            </a:xfrm>
            <a:prstGeom prst="ellips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90" name="Rectangle 1102"/>
            <p:cNvSpPr>
              <a:spLocks noChangeArrowheads="1"/>
            </p:cNvSpPr>
            <p:nvPr/>
          </p:nvSpPr>
          <p:spPr bwMode="auto">
            <a:xfrm>
              <a:off x="5132" y="1057"/>
              <a:ext cx="392" cy="193"/>
            </a:xfrm>
            <a:prstGeom prst="rect"/>
            <a:noFill/>
            <a:ln w="9525">
              <a:noFill/>
              <a:miter lim="800000"/>
              <a:headEnd/>
              <a:tailEnd/>
            </a:ln>
          </p:spPr>
          <p:txBody>
            <a:bodyPr bIns="0" lIns="0" rIns="0" tIns="0" wrap="none">
              <a:spAutoFit/>
            </a:bodyPr>
            <a:p>
              <a:pPr fontAlgn="base">
                <a:spcBef>
                  <a:spcPct val="0"/>
                </a:spcBef>
                <a:spcAft>
                  <a:spcPct val="0"/>
                </a:spcAft>
              </a:pPr>
              <a:r>
                <a:rPr altLang="en-US" b="1" dirty="0" sz="2000" kumimoji="1" lang="zh-CN">
                  <a:latin typeface="Arial" panose="020B0604020202020204" pitchFamily="34" charset="0"/>
                  <a:cs typeface="Arial" panose="020B0604020202020204" pitchFamily="34" charset="0"/>
                </a:rPr>
                <a:t>+</a:t>
              </a:r>
              <a:r>
                <a:rPr altLang="zh-CN" b="1" dirty="0" sz="2000" i="1" kumimoji="1" lang="en-US">
                  <a:latin typeface="Arial" panose="020B0604020202020204" pitchFamily="34" charset="0"/>
                  <a:cs typeface="Arial" panose="020B0604020202020204" pitchFamily="34" charset="0"/>
                </a:rPr>
                <a:t>V</a:t>
              </a:r>
              <a:r>
                <a:rPr altLang="zh-CN" baseline="-25000" b="1" dirty="0" sz="2000" kumimoji="1" lang="en-US">
                  <a:latin typeface="Arial" panose="020B0604020202020204" pitchFamily="34" charset="0"/>
                  <a:cs typeface="Arial" panose="020B0604020202020204" pitchFamily="34" charset="0"/>
                </a:rPr>
                <a:t>CC</a:t>
              </a:r>
            </a:p>
          </p:txBody>
        </p:sp>
        <p:sp>
          <p:nvSpPr>
            <p:cNvPr id="1049491" name="Rectangle 1103"/>
            <p:cNvSpPr>
              <a:spLocks noChangeArrowheads="1"/>
            </p:cNvSpPr>
            <p:nvPr/>
          </p:nvSpPr>
          <p:spPr bwMode="auto">
            <a:xfrm>
              <a:off x="572" y="1672"/>
              <a:ext cx="368" cy="192"/>
            </a:xfrm>
            <a:prstGeom prst="rect"/>
            <a:noFill/>
            <a:ln w="9525">
              <a:noFill/>
              <a:miter lim="800000"/>
              <a:headEnd/>
              <a:tailEnd/>
            </a:ln>
          </p:spPr>
          <p:txBody>
            <a:bodyPr bIns="0" lIns="0" rIns="0" tIns="0" wrap="none">
              <a:spAutoFit/>
            </a:bodyPr>
            <a:p>
              <a:pPr fontAlgn="base">
                <a:spcBef>
                  <a:spcPct val="0"/>
                </a:spcBef>
                <a:spcAft>
                  <a:spcPct val="0"/>
                </a:spcAft>
              </a:pPr>
              <a:r>
                <a:rPr altLang="zh-CN" b="1" sz="2000" i="1" kumimoji="1" lang="en-US">
                  <a:latin typeface="Arial" panose="020B0604020202020204" pitchFamily="34" charset="0"/>
                  <a:cs typeface="Arial" panose="020B0604020202020204" pitchFamily="34" charset="0"/>
                </a:rPr>
                <a:t>R</a:t>
              </a:r>
              <a:r>
                <a:rPr altLang="zh-CN" baseline="-25000" b="1" sz="2000" kumimoji="1" lang="en-US">
                  <a:latin typeface="Arial" panose="020B0604020202020204" pitchFamily="34" charset="0"/>
                  <a:cs typeface="Arial" panose="020B0604020202020204" pitchFamily="34" charset="0"/>
                </a:rPr>
                <a:t>B11</a:t>
              </a:r>
            </a:p>
          </p:txBody>
        </p:sp>
        <p:sp>
          <p:nvSpPr>
            <p:cNvPr id="1049492" name="Text Box 1104"/>
            <p:cNvSpPr txBox="1">
              <a:spLocks noChangeArrowheads="1"/>
            </p:cNvSpPr>
            <p:nvPr/>
          </p:nvSpPr>
          <p:spPr bwMode="auto">
            <a:xfrm>
              <a:off x="4432" y="3009"/>
              <a:ext cx="144" cy="252"/>
            </a:xfrm>
            <a:prstGeom prst="rect"/>
            <a:noFill/>
            <a:ln w="9525">
              <a:noFill/>
              <a:miter lim="800000"/>
              <a:headEnd/>
              <a:tailEnd/>
            </a:ln>
            <a:effectLst/>
          </p:spPr>
          <p:txBody>
            <a:bodyPr>
              <a:spAutoFit/>
            </a:bodyPr>
            <a:p>
              <a:pPr fontAlgn="base">
                <a:spcBef>
                  <a:spcPct val="50000"/>
                </a:spcBef>
                <a:spcAft>
                  <a:spcPct val="0"/>
                </a:spcAft>
              </a:pPr>
              <a:r>
                <a:rPr altLang="en-US" b="1" sz="2000" kumimoji="1" lang="zh-CN">
                  <a:latin typeface="Arial" panose="020B0604020202020204" pitchFamily="34" charset="0"/>
                  <a:cs typeface="Arial" panose="020B0604020202020204" pitchFamily="34" charset="0"/>
                </a:rPr>
                <a:t>+</a:t>
              </a:r>
            </a:p>
          </p:txBody>
        </p:sp>
        <p:sp>
          <p:nvSpPr>
            <p:cNvPr id="1049493" name="Text Box 1105"/>
            <p:cNvSpPr txBox="1">
              <a:spLocks noChangeArrowheads="1"/>
            </p:cNvSpPr>
            <p:nvPr/>
          </p:nvSpPr>
          <p:spPr bwMode="auto">
            <a:xfrm>
              <a:off x="3451" y="2999"/>
              <a:ext cx="144" cy="252"/>
            </a:xfrm>
            <a:prstGeom prst="rect"/>
            <a:noFill/>
            <a:ln w="9525">
              <a:noFill/>
              <a:miter lim="800000"/>
              <a:headEnd/>
              <a:tailEnd/>
            </a:ln>
            <a:effectLst/>
          </p:spPr>
          <p:txBody>
            <a:bodyPr>
              <a:spAutoFit/>
            </a:bodyPr>
            <a:p>
              <a:pPr fontAlgn="base">
                <a:spcBef>
                  <a:spcPct val="50000"/>
                </a:spcBef>
                <a:spcAft>
                  <a:spcPct val="0"/>
                </a:spcAft>
              </a:pPr>
              <a:r>
                <a:rPr altLang="en-US" b="1" sz="2000" kumimoji="1" lang="zh-CN">
                  <a:latin typeface="Arial" panose="020B0604020202020204" pitchFamily="34" charset="0"/>
                  <a:cs typeface="Arial" panose="020B0604020202020204" pitchFamily="34" charset="0"/>
                </a:rPr>
                <a:t>+</a:t>
              </a:r>
            </a:p>
          </p:txBody>
        </p:sp>
        <p:sp>
          <p:nvSpPr>
            <p:cNvPr id="1049494" name="Line 1106"/>
            <p:cNvSpPr>
              <a:spLocks noChangeShapeType="1"/>
            </p:cNvSpPr>
            <p:nvPr/>
          </p:nvSpPr>
          <p:spPr bwMode="auto">
            <a:xfrm flipH="1">
              <a:off x="4316" y="2171"/>
              <a:ext cx="612"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95" name="Rectangle 1108"/>
            <p:cNvSpPr>
              <a:spLocks noChangeArrowheads="1"/>
            </p:cNvSpPr>
            <p:nvPr/>
          </p:nvSpPr>
          <p:spPr bwMode="auto">
            <a:xfrm>
              <a:off x="946" y="1620"/>
              <a:ext cx="107" cy="367"/>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96" name="Line 1110"/>
            <p:cNvSpPr>
              <a:spLocks noChangeShapeType="1"/>
            </p:cNvSpPr>
            <p:nvPr/>
          </p:nvSpPr>
          <p:spPr bwMode="auto">
            <a:xfrm>
              <a:off x="1004" y="3466"/>
              <a:ext cx="0" cy="211"/>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97" name="Rectangle 1111"/>
            <p:cNvSpPr>
              <a:spLocks noChangeArrowheads="1"/>
            </p:cNvSpPr>
            <p:nvPr/>
          </p:nvSpPr>
          <p:spPr bwMode="auto">
            <a:xfrm>
              <a:off x="572" y="3183"/>
              <a:ext cx="368" cy="192"/>
            </a:xfrm>
            <a:prstGeom prst="rect"/>
            <a:noFill/>
            <a:ln w="9525">
              <a:noFill/>
              <a:miter lim="800000"/>
              <a:headEnd/>
              <a:tailEnd/>
            </a:ln>
          </p:spPr>
          <p:txBody>
            <a:bodyPr bIns="0" lIns="0" rIns="0" tIns="0" wrap="none">
              <a:spAutoFit/>
            </a:bodyPr>
            <a:p>
              <a:pPr fontAlgn="base">
                <a:spcBef>
                  <a:spcPct val="0"/>
                </a:spcBef>
                <a:spcAft>
                  <a:spcPct val="0"/>
                </a:spcAft>
              </a:pPr>
              <a:r>
                <a:rPr altLang="zh-CN" b="1" sz="2000" i="1" kumimoji="1" lang="en-US">
                  <a:latin typeface="Arial" panose="020B0604020202020204" pitchFamily="34" charset="0"/>
                  <a:cs typeface="Arial" panose="020B0604020202020204" pitchFamily="34" charset="0"/>
                </a:rPr>
                <a:t>R</a:t>
              </a:r>
              <a:r>
                <a:rPr altLang="zh-CN" baseline="-25000" b="1" sz="2000" kumimoji="1" lang="en-US">
                  <a:latin typeface="Arial" panose="020B0604020202020204" pitchFamily="34" charset="0"/>
                  <a:cs typeface="Arial" panose="020B0604020202020204" pitchFamily="34" charset="0"/>
                </a:rPr>
                <a:t>B12</a:t>
              </a:r>
            </a:p>
          </p:txBody>
        </p:sp>
        <p:sp>
          <p:nvSpPr>
            <p:cNvPr id="1049498" name="Line 1112"/>
            <p:cNvSpPr>
              <a:spLocks noChangeShapeType="1"/>
            </p:cNvSpPr>
            <p:nvPr/>
          </p:nvSpPr>
          <p:spPr bwMode="auto">
            <a:xfrm>
              <a:off x="1243" y="3303"/>
              <a:ext cx="0" cy="358"/>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499" name="Line 1113"/>
            <p:cNvSpPr>
              <a:spLocks noChangeShapeType="1"/>
            </p:cNvSpPr>
            <p:nvPr/>
          </p:nvSpPr>
          <p:spPr bwMode="auto">
            <a:xfrm>
              <a:off x="1241" y="2860"/>
              <a:ext cx="0" cy="369"/>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00" name="Rectangle 1114"/>
            <p:cNvSpPr>
              <a:spLocks noChangeArrowheads="1"/>
            </p:cNvSpPr>
            <p:nvPr/>
          </p:nvSpPr>
          <p:spPr bwMode="auto">
            <a:xfrm>
              <a:off x="1237" y="3009"/>
              <a:ext cx="210" cy="252"/>
            </a:xfrm>
            <a:prstGeom prst="rect"/>
            <a:noFill/>
            <a:ln w="9525">
              <a:noFill/>
              <a:miter lim="800000"/>
              <a:headEnd/>
              <a:tailEnd/>
            </a:ln>
            <a:effectLst/>
          </p:spPr>
          <p:txBody>
            <a:bodyPr wrap="none">
              <a:spAutoFit/>
            </a:bodyPr>
            <a:p>
              <a:pPr fontAlgn="base">
                <a:spcBef>
                  <a:spcPct val="0"/>
                </a:spcBef>
                <a:spcAft>
                  <a:spcPct val="0"/>
                </a:spcAft>
              </a:pPr>
              <a:r>
                <a:rPr altLang="en-US" b="1" dirty="0" sz="2000" kumimoji="1" lang="zh-CN">
                  <a:latin typeface="Arial" panose="020B0604020202020204" pitchFamily="34" charset="0"/>
                  <a:cs typeface="Arial" panose="020B0604020202020204" pitchFamily="34" charset="0"/>
                </a:rPr>
                <a:t>+</a:t>
              </a:r>
            </a:p>
          </p:txBody>
        </p:sp>
        <p:sp>
          <p:nvSpPr>
            <p:cNvPr id="1049501" name="Line 1115"/>
            <p:cNvSpPr>
              <a:spLocks noChangeShapeType="1"/>
            </p:cNvSpPr>
            <p:nvPr/>
          </p:nvSpPr>
          <p:spPr bwMode="auto">
            <a:xfrm flipV="1">
              <a:off x="1832" y="1171"/>
              <a:ext cx="0" cy="347"/>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02" name="Line 1116"/>
            <p:cNvSpPr>
              <a:spLocks noChangeShapeType="1"/>
            </p:cNvSpPr>
            <p:nvPr/>
          </p:nvSpPr>
          <p:spPr bwMode="auto">
            <a:xfrm>
              <a:off x="1827" y="2029"/>
              <a:ext cx="0" cy="252"/>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03" name="Line 1117"/>
            <p:cNvSpPr>
              <a:spLocks noChangeShapeType="1"/>
            </p:cNvSpPr>
            <p:nvPr/>
          </p:nvSpPr>
          <p:spPr bwMode="auto">
            <a:xfrm flipV="1">
              <a:off x="1836" y="2645"/>
              <a:ext cx="0" cy="42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04" name="Line 1118"/>
            <p:cNvSpPr>
              <a:spLocks noChangeShapeType="1"/>
            </p:cNvSpPr>
            <p:nvPr/>
          </p:nvSpPr>
          <p:spPr bwMode="auto">
            <a:xfrm>
              <a:off x="1666" y="2548"/>
              <a:ext cx="165" cy="97"/>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05" name="Line 1119"/>
            <p:cNvSpPr>
              <a:spLocks noChangeShapeType="1"/>
            </p:cNvSpPr>
            <p:nvPr/>
          </p:nvSpPr>
          <p:spPr bwMode="auto">
            <a:xfrm>
              <a:off x="1837" y="3422"/>
              <a:ext cx="0" cy="244"/>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06" name="Line 1120"/>
            <p:cNvSpPr>
              <a:spLocks noChangeShapeType="1"/>
            </p:cNvSpPr>
            <p:nvPr/>
          </p:nvSpPr>
          <p:spPr bwMode="auto">
            <a:xfrm>
              <a:off x="2143" y="3295"/>
              <a:ext cx="0" cy="371"/>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07" name="Line 1121"/>
            <p:cNvSpPr>
              <a:spLocks noChangeShapeType="1"/>
            </p:cNvSpPr>
            <p:nvPr/>
          </p:nvSpPr>
          <p:spPr bwMode="auto">
            <a:xfrm flipV="1">
              <a:off x="2143" y="2834"/>
              <a:ext cx="0" cy="38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08" name="Rectangle 1123"/>
            <p:cNvSpPr>
              <a:spLocks noChangeArrowheads="1"/>
            </p:cNvSpPr>
            <p:nvPr/>
          </p:nvSpPr>
          <p:spPr bwMode="auto">
            <a:xfrm>
              <a:off x="2146" y="2973"/>
              <a:ext cx="210" cy="252"/>
            </a:xfrm>
            <a:prstGeom prst="rect"/>
            <a:noFill/>
            <a:ln w="9525">
              <a:noFill/>
              <a:miter lim="800000"/>
              <a:headEnd/>
              <a:tailEnd/>
            </a:ln>
            <a:effectLst/>
          </p:spPr>
          <p:txBody>
            <a:bodyPr wrap="none">
              <a:spAutoFit/>
            </a:bodyPr>
            <a:p>
              <a:pPr fontAlgn="base">
                <a:spcBef>
                  <a:spcPct val="0"/>
                </a:spcBef>
                <a:spcAft>
                  <a:spcPct val="0"/>
                </a:spcAft>
              </a:pPr>
              <a:r>
                <a:rPr altLang="en-US" b="1" sz="2000" kumimoji="1" lang="zh-CN">
                  <a:latin typeface="Arial" panose="020B0604020202020204" pitchFamily="34" charset="0"/>
                  <a:cs typeface="Arial" panose="020B0604020202020204" pitchFamily="34" charset="0"/>
                </a:rPr>
                <a:t>+</a:t>
              </a:r>
            </a:p>
          </p:txBody>
        </p:sp>
        <p:sp>
          <p:nvSpPr>
            <p:cNvPr id="1049509" name="Rectangle 1124"/>
            <p:cNvSpPr>
              <a:spLocks noChangeArrowheads="1"/>
            </p:cNvSpPr>
            <p:nvPr/>
          </p:nvSpPr>
          <p:spPr bwMode="auto">
            <a:xfrm>
              <a:off x="2730" y="1918"/>
              <a:ext cx="368" cy="193"/>
            </a:xfrm>
            <a:prstGeom prst="rect"/>
            <a:noFill/>
            <a:ln w="9525">
              <a:noFill/>
              <a:miter lim="800000"/>
              <a:headEnd/>
              <a:tailEnd/>
            </a:ln>
          </p:spPr>
          <p:txBody>
            <a:bodyPr bIns="0" lIns="0" rIns="0" tIns="0" wrap="none">
              <a:spAutoFit/>
            </a:bodyPr>
            <a:p>
              <a:pPr fontAlgn="base">
                <a:spcBef>
                  <a:spcPct val="0"/>
                </a:spcBef>
                <a:spcAft>
                  <a:spcPct val="0"/>
                </a:spcAft>
              </a:pPr>
              <a:r>
                <a:rPr altLang="zh-CN" b="1" sz="2000" i="1" kumimoji="1" lang="en-US">
                  <a:latin typeface="Arial" panose="020B0604020202020204" pitchFamily="34" charset="0"/>
                  <a:cs typeface="Arial" panose="020B0604020202020204" pitchFamily="34" charset="0"/>
                </a:rPr>
                <a:t>R</a:t>
              </a:r>
              <a:r>
                <a:rPr altLang="zh-CN" baseline="-25000" b="1" sz="2000" kumimoji="1" lang="en-US">
                  <a:latin typeface="Arial" panose="020B0604020202020204" pitchFamily="34" charset="0"/>
                  <a:cs typeface="Arial" panose="020B0604020202020204" pitchFamily="34" charset="0"/>
                </a:rPr>
                <a:t>B21</a:t>
              </a:r>
            </a:p>
          </p:txBody>
        </p:sp>
        <p:sp>
          <p:nvSpPr>
            <p:cNvPr id="1049510" name="Rectangle 1125"/>
            <p:cNvSpPr>
              <a:spLocks noChangeArrowheads="1"/>
            </p:cNvSpPr>
            <p:nvPr/>
          </p:nvSpPr>
          <p:spPr bwMode="auto">
            <a:xfrm>
              <a:off x="2730" y="3151"/>
              <a:ext cx="368" cy="192"/>
            </a:xfrm>
            <a:prstGeom prst="rect"/>
            <a:noFill/>
            <a:ln w="9525">
              <a:noFill/>
              <a:miter lim="800000"/>
              <a:headEnd/>
              <a:tailEnd/>
            </a:ln>
          </p:spPr>
          <p:txBody>
            <a:bodyPr bIns="0" lIns="0" rIns="0" tIns="0" wrap="none">
              <a:spAutoFit/>
            </a:bodyPr>
            <a:p>
              <a:pPr fontAlgn="base">
                <a:spcBef>
                  <a:spcPct val="0"/>
                </a:spcBef>
                <a:spcAft>
                  <a:spcPct val="0"/>
                </a:spcAft>
              </a:pPr>
              <a:r>
                <a:rPr altLang="zh-CN" b="1" sz="2000" i="1" kumimoji="1" lang="en-US">
                  <a:latin typeface="Arial" panose="020B0604020202020204" pitchFamily="34" charset="0"/>
                  <a:cs typeface="Arial" panose="020B0604020202020204" pitchFamily="34" charset="0"/>
                </a:rPr>
                <a:t>R</a:t>
              </a:r>
              <a:r>
                <a:rPr altLang="zh-CN" baseline="-25000" b="1" sz="2000" kumimoji="1" lang="en-US">
                  <a:latin typeface="Arial" panose="020B0604020202020204" pitchFamily="34" charset="0"/>
                  <a:cs typeface="Arial" panose="020B0604020202020204" pitchFamily="34" charset="0"/>
                </a:rPr>
                <a:t>B22</a:t>
              </a:r>
            </a:p>
          </p:txBody>
        </p:sp>
        <p:sp>
          <p:nvSpPr>
            <p:cNvPr id="1049511" name="Rectangle 1127"/>
            <p:cNvSpPr>
              <a:spLocks noChangeArrowheads="1"/>
            </p:cNvSpPr>
            <p:nvPr/>
          </p:nvSpPr>
          <p:spPr bwMode="auto">
            <a:xfrm>
              <a:off x="3542" y="3257"/>
              <a:ext cx="489" cy="241"/>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C</a:t>
              </a:r>
              <a:r>
                <a:rPr altLang="zh-CN" baseline="-25000" b="1" dirty="0" sz="2000" kumimoji="1" lang="en-US">
                  <a:latin typeface="Arial" panose="020B0604020202020204" pitchFamily="34" charset="0"/>
                  <a:cs typeface="Arial" panose="020B0604020202020204" pitchFamily="34" charset="0"/>
                </a:rPr>
                <a:t>E1</a:t>
              </a:r>
            </a:p>
          </p:txBody>
        </p:sp>
        <p:sp>
          <p:nvSpPr>
            <p:cNvPr id="1049512" name="Line 1128"/>
            <p:cNvSpPr>
              <a:spLocks noChangeShapeType="1"/>
            </p:cNvSpPr>
            <p:nvPr/>
          </p:nvSpPr>
          <p:spPr bwMode="auto">
            <a:xfrm>
              <a:off x="2080" y="2043"/>
              <a:ext cx="0" cy="10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13" name="Line 1129"/>
            <p:cNvSpPr>
              <a:spLocks noChangeShapeType="1"/>
            </p:cNvSpPr>
            <p:nvPr/>
          </p:nvSpPr>
          <p:spPr bwMode="auto">
            <a:xfrm>
              <a:off x="2068" y="2134"/>
              <a:ext cx="492"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14" name="Line 1130"/>
            <p:cNvSpPr>
              <a:spLocks noChangeShapeType="1"/>
            </p:cNvSpPr>
            <p:nvPr/>
          </p:nvSpPr>
          <p:spPr bwMode="auto">
            <a:xfrm>
              <a:off x="2549" y="2124"/>
              <a:ext cx="0" cy="75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15" name="Line 1132"/>
            <p:cNvSpPr>
              <a:spLocks noChangeShapeType="1"/>
            </p:cNvSpPr>
            <p:nvPr/>
          </p:nvSpPr>
          <p:spPr bwMode="auto">
            <a:xfrm flipV="1">
              <a:off x="3446" y="2857"/>
              <a:ext cx="0" cy="367"/>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16" name="Line 1133"/>
            <p:cNvSpPr>
              <a:spLocks noChangeShapeType="1"/>
            </p:cNvSpPr>
            <p:nvPr/>
          </p:nvSpPr>
          <p:spPr bwMode="auto">
            <a:xfrm>
              <a:off x="4087" y="3432"/>
              <a:ext cx="0" cy="234"/>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17" name="Line 1134"/>
            <p:cNvSpPr>
              <a:spLocks noChangeShapeType="1"/>
            </p:cNvSpPr>
            <p:nvPr/>
          </p:nvSpPr>
          <p:spPr bwMode="auto">
            <a:xfrm>
              <a:off x="4089" y="2856"/>
              <a:ext cx="343"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18" name="Line 1135"/>
            <p:cNvSpPr>
              <a:spLocks noChangeShapeType="1"/>
            </p:cNvSpPr>
            <p:nvPr/>
          </p:nvSpPr>
          <p:spPr bwMode="auto">
            <a:xfrm>
              <a:off x="4432" y="2844"/>
              <a:ext cx="0" cy="38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19" name="Line 1136"/>
            <p:cNvSpPr>
              <a:spLocks noChangeShapeType="1"/>
            </p:cNvSpPr>
            <p:nvPr/>
          </p:nvSpPr>
          <p:spPr bwMode="auto">
            <a:xfrm flipH="1">
              <a:off x="4434" y="3292"/>
              <a:ext cx="0" cy="385"/>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20" name="Line 1137"/>
            <p:cNvSpPr>
              <a:spLocks noChangeShapeType="1"/>
            </p:cNvSpPr>
            <p:nvPr/>
          </p:nvSpPr>
          <p:spPr bwMode="auto">
            <a:xfrm>
              <a:off x="3896" y="2538"/>
              <a:ext cx="186" cy="124"/>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21" name="Line 1138"/>
            <p:cNvSpPr>
              <a:spLocks noChangeShapeType="1"/>
            </p:cNvSpPr>
            <p:nvPr/>
          </p:nvSpPr>
          <p:spPr bwMode="auto">
            <a:xfrm flipV="1">
              <a:off x="3896" y="2278"/>
              <a:ext cx="193" cy="138"/>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22" name="Line 1139"/>
            <p:cNvSpPr>
              <a:spLocks noChangeShapeType="1"/>
            </p:cNvSpPr>
            <p:nvPr/>
          </p:nvSpPr>
          <p:spPr bwMode="auto">
            <a:xfrm>
              <a:off x="4085" y="2029"/>
              <a:ext cx="0" cy="257"/>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23" name="Line 1140"/>
            <p:cNvSpPr>
              <a:spLocks noChangeShapeType="1"/>
            </p:cNvSpPr>
            <p:nvPr/>
          </p:nvSpPr>
          <p:spPr bwMode="auto">
            <a:xfrm flipV="1">
              <a:off x="4922" y="1445"/>
              <a:ext cx="0" cy="175"/>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24" name="Line 1141"/>
            <p:cNvSpPr>
              <a:spLocks noChangeShapeType="1"/>
            </p:cNvSpPr>
            <p:nvPr/>
          </p:nvSpPr>
          <p:spPr bwMode="auto">
            <a:xfrm flipH="1">
              <a:off x="4316" y="1456"/>
              <a:ext cx="612"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25" name="Line 1142"/>
            <p:cNvSpPr>
              <a:spLocks noChangeShapeType="1"/>
            </p:cNvSpPr>
            <p:nvPr/>
          </p:nvSpPr>
          <p:spPr bwMode="auto">
            <a:xfrm flipV="1">
              <a:off x="4322" y="1445"/>
              <a:ext cx="0" cy="93"/>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26" name="Line 1143"/>
            <p:cNvSpPr>
              <a:spLocks noChangeShapeType="1"/>
            </p:cNvSpPr>
            <p:nvPr/>
          </p:nvSpPr>
          <p:spPr bwMode="auto">
            <a:xfrm>
              <a:off x="4925" y="1985"/>
              <a:ext cx="0" cy="197"/>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27" name="Rectangle 1144"/>
            <p:cNvSpPr>
              <a:spLocks noChangeArrowheads="1"/>
            </p:cNvSpPr>
            <p:nvPr/>
          </p:nvSpPr>
          <p:spPr bwMode="auto">
            <a:xfrm>
              <a:off x="1781" y="3055"/>
              <a:ext cx="107" cy="367"/>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28" name="Rectangle 1145"/>
            <p:cNvSpPr>
              <a:spLocks noChangeArrowheads="1"/>
            </p:cNvSpPr>
            <p:nvPr/>
          </p:nvSpPr>
          <p:spPr bwMode="auto">
            <a:xfrm>
              <a:off x="3102" y="1872"/>
              <a:ext cx="107" cy="367"/>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29" name="Rectangle 1146"/>
            <p:cNvSpPr>
              <a:spLocks noChangeArrowheads="1"/>
            </p:cNvSpPr>
            <p:nvPr/>
          </p:nvSpPr>
          <p:spPr bwMode="auto">
            <a:xfrm>
              <a:off x="3099" y="3095"/>
              <a:ext cx="107" cy="367"/>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30" name="Rectangle 1147"/>
            <p:cNvSpPr>
              <a:spLocks noChangeArrowheads="1"/>
            </p:cNvSpPr>
            <p:nvPr/>
          </p:nvSpPr>
          <p:spPr bwMode="auto">
            <a:xfrm>
              <a:off x="948" y="3095"/>
              <a:ext cx="107" cy="367"/>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31" name="Rectangle 1148"/>
            <p:cNvSpPr>
              <a:spLocks noChangeArrowheads="1"/>
            </p:cNvSpPr>
            <p:nvPr/>
          </p:nvSpPr>
          <p:spPr bwMode="auto">
            <a:xfrm>
              <a:off x="4031" y="3065"/>
              <a:ext cx="107" cy="367"/>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32" name="Rectangle 1149"/>
            <p:cNvSpPr>
              <a:spLocks noChangeArrowheads="1"/>
            </p:cNvSpPr>
            <p:nvPr/>
          </p:nvSpPr>
          <p:spPr bwMode="auto">
            <a:xfrm>
              <a:off x="4868" y="1620"/>
              <a:ext cx="107" cy="367"/>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33" name="Line 1150"/>
            <p:cNvSpPr>
              <a:spLocks noChangeShapeType="1"/>
            </p:cNvSpPr>
            <p:nvPr/>
          </p:nvSpPr>
          <p:spPr bwMode="auto">
            <a:xfrm>
              <a:off x="3448" y="3295"/>
              <a:ext cx="0" cy="368"/>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34" name="Line 1152"/>
            <p:cNvSpPr>
              <a:spLocks noChangeShapeType="1"/>
            </p:cNvSpPr>
            <p:nvPr/>
          </p:nvSpPr>
          <p:spPr bwMode="auto">
            <a:xfrm>
              <a:off x="2068" y="1427"/>
              <a:ext cx="1468"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35" name="Line 1153"/>
            <p:cNvSpPr>
              <a:spLocks noChangeShapeType="1"/>
            </p:cNvSpPr>
            <p:nvPr/>
          </p:nvSpPr>
          <p:spPr bwMode="auto">
            <a:xfrm flipH="1">
              <a:off x="3520" y="2499"/>
              <a:ext cx="376"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36" name="Line 1154"/>
            <p:cNvSpPr>
              <a:spLocks noChangeShapeType="1"/>
            </p:cNvSpPr>
            <p:nvPr/>
          </p:nvSpPr>
          <p:spPr bwMode="auto">
            <a:xfrm>
              <a:off x="3532" y="1415"/>
              <a:ext cx="0" cy="1081"/>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37" name="Line 1156"/>
            <p:cNvSpPr>
              <a:spLocks noChangeShapeType="1"/>
            </p:cNvSpPr>
            <p:nvPr/>
          </p:nvSpPr>
          <p:spPr bwMode="auto">
            <a:xfrm>
              <a:off x="1834" y="2846"/>
              <a:ext cx="312"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38" name="Line 1157"/>
            <p:cNvSpPr>
              <a:spLocks noChangeShapeType="1"/>
            </p:cNvSpPr>
            <p:nvPr/>
          </p:nvSpPr>
          <p:spPr bwMode="auto">
            <a:xfrm flipV="1">
              <a:off x="2073" y="1415"/>
              <a:ext cx="0" cy="122"/>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39" name="Line 1160"/>
            <p:cNvSpPr>
              <a:spLocks noChangeShapeType="1"/>
            </p:cNvSpPr>
            <p:nvPr/>
          </p:nvSpPr>
          <p:spPr bwMode="auto">
            <a:xfrm flipV="1">
              <a:off x="3153" y="1166"/>
              <a:ext cx="0" cy="706"/>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40" name="Line 1162"/>
            <p:cNvSpPr>
              <a:spLocks noChangeShapeType="1"/>
            </p:cNvSpPr>
            <p:nvPr/>
          </p:nvSpPr>
          <p:spPr bwMode="auto">
            <a:xfrm>
              <a:off x="4328" y="2038"/>
              <a:ext cx="0" cy="143"/>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41" name="Line 1164"/>
            <p:cNvSpPr>
              <a:spLocks noChangeShapeType="1"/>
            </p:cNvSpPr>
            <p:nvPr/>
          </p:nvSpPr>
          <p:spPr bwMode="auto">
            <a:xfrm flipV="1">
              <a:off x="1660" y="2286"/>
              <a:ext cx="0" cy="376"/>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42" name="Line 1165"/>
            <p:cNvSpPr>
              <a:spLocks noChangeShapeType="1"/>
            </p:cNvSpPr>
            <p:nvPr/>
          </p:nvSpPr>
          <p:spPr bwMode="auto">
            <a:xfrm flipV="1">
              <a:off x="3896" y="2317"/>
              <a:ext cx="0" cy="376"/>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43" name="Oval 1166"/>
            <p:cNvSpPr>
              <a:spLocks noChangeArrowheads="1"/>
            </p:cNvSpPr>
            <p:nvPr/>
          </p:nvSpPr>
          <p:spPr bwMode="auto">
            <a:xfrm>
              <a:off x="223" y="2414"/>
              <a:ext cx="77" cy="77"/>
            </a:xfrm>
            <a:prstGeom prst="ellips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44" name="Oval 1167"/>
            <p:cNvSpPr>
              <a:spLocks noChangeArrowheads="1"/>
            </p:cNvSpPr>
            <p:nvPr/>
          </p:nvSpPr>
          <p:spPr bwMode="auto">
            <a:xfrm>
              <a:off x="221" y="2802"/>
              <a:ext cx="77" cy="77"/>
            </a:xfrm>
            <a:prstGeom prst="ellips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545" name="Line 1169"/>
            <p:cNvSpPr>
              <a:spLocks noChangeShapeType="1"/>
            </p:cNvSpPr>
            <p:nvPr/>
          </p:nvSpPr>
          <p:spPr bwMode="auto">
            <a:xfrm flipV="1">
              <a:off x="4081" y="1171"/>
              <a:ext cx="0" cy="366"/>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954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28" name="组合 12"/>
          <p:cNvGrpSpPr/>
          <p:nvPr/>
        </p:nvGrpSpPr>
        <p:grpSpPr>
          <a:xfrm>
            <a:off x="918651" y="883505"/>
            <a:ext cx="2844078" cy="1905722"/>
            <a:chOff x="690051" y="936062"/>
            <a:chExt cx="2844078" cy="1905722"/>
          </a:xfrm>
        </p:grpSpPr>
        <p:grpSp>
          <p:nvGrpSpPr>
            <p:cNvPr id="129" name="组合 11"/>
            <p:cNvGrpSpPr/>
            <p:nvPr/>
          </p:nvGrpSpPr>
          <p:grpSpPr>
            <a:xfrm>
              <a:off x="690051" y="936062"/>
              <a:ext cx="2844078" cy="1313283"/>
              <a:chOff x="867851" y="925902"/>
              <a:chExt cx="2844078" cy="1313283"/>
            </a:xfrm>
          </p:grpSpPr>
          <p:grpSp>
            <p:nvGrpSpPr>
              <p:cNvPr id="130" name="组合 6"/>
              <p:cNvGrpSpPr/>
              <p:nvPr/>
            </p:nvGrpSpPr>
            <p:grpSpPr>
              <a:xfrm>
                <a:off x="867851" y="960612"/>
                <a:ext cx="2261428" cy="1278573"/>
                <a:chOff x="1980371" y="1824212"/>
                <a:chExt cx="2261428" cy="1278573"/>
              </a:xfrm>
            </p:grpSpPr>
            <p:grpSp>
              <p:nvGrpSpPr>
                <p:cNvPr id="131" name="组合 2"/>
                <p:cNvGrpSpPr/>
                <p:nvPr/>
              </p:nvGrpSpPr>
              <p:grpSpPr>
                <a:xfrm>
                  <a:off x="3294599" y="1869932"/>
                  <a:ext cx="947200" cy="1194753"/>
                  <a:chOff x="3294599" y="1869932"/>
                  <a:chExt cx="947200" cy="1194753"/>
                </a:xfrm>
              </p:grpSpPr>
              <p:sp>
                <p:nvSpPr>
                  <p:cNvPr id="1049550" name="Arc 1068"/>
                  <p:cNvSpPr/>
                  <p:nvPr/>
                </p:nvSpPr>
                <p:spPr bwMode="auto">
                  <a:xfrm>
                    <a:off x="3294599" y="2050907"/>
                    <a:ext cx="123825" cy="207963"/>
                  </a:xfrm>
                  <a:custGeom>
                    <a:avLst/>
                    <a:gdLst>
                      <a:gd name="G0" fmla="+- 21600 0 0"/>
                      <a:gd name="G1" fmla="+- 21537 0 0"/>
                      <a:gd name="G2" fmla="+- 21600 0 0"/>
                      <a:gd name="T0" fmla="*/ 20181 w 21600"/>
                      <a:gd name="T1" fmla="*/ 43090 h 43090"/>
                      <a:gd name="T2" fmla="*/ 19945 w 21600"/>
                      <a:gd name="T3" fmla="*/ 0 h 43090"/>
                      <a:gd name="T4" fmla="*/ 21600 w 21600"/>
                      <a:gd name="T5" fmla="*/ 21537 h 43090"/>
                    </a:gdLst>
                    <a:ahLst/>
                    <a:cxnLst>
                      <a:cxn ang="0">
                        <a:pos x="T0" y="T1"/>
                      </a:cxn>
                      <a:cxn ang="0">
                        <a:pos x="T2" y="T3"/>
                      </a:cxn>
                      <a:cxn ang="0">
                        <a:pos x="T4" y="T5"/>
                      </a:cxn>
                    </a:cxnLst>
                    <a:rect l="0" t="0" r="r" b="b"/>
                    <a:pathLst>
                      <a:path w="21600" h="43090" fill="none" extrusionOk="0">
                        <a:moveTo>
                          <a:pt x="20180" y="43090"/>
                        </a:moveTo>
                        <a:cubicBezTo>
                          <a:pt x="8827" y="42342"/>
                          <a:pt x="0" y="32915"/>
                          <a:pt x="0" y="21537"/>
                        </a:cubicBezTo>
                        <a:cubicBezTo>
                          <a:pt x="-1" y="10249"/>
                          <a:pt x="8690" y="865"/>
                          <a:pt x="19945" y="0"/>
                        </a:cubicBezTo>
                      </a:path>
                      <a:path w="21600" h="43090" stroke="0" extrusionOk="0">
                        <a:moveTo>
                          <a:pt x="20180" y="43090"/>
                        </a:moveTo>
                        <a:cubicBezTo>
                          <a:pt x="8827" y="42342"/>
                          <a:pt x="0" y="32915"/>
                          <a:pt x="0" y="21537"/>
                        </a:cubicBezTo>
                        <a:cubicBezTo>
                          <a:pt x="-1" y="10249"/>
                          <a:pt x="8690" y="865"/>
                          <a:pt x="19945" y="0"/>
                        </a:cubicBezTo>
                        <a:lnTo>
                          <a:pt x="21600" y="21537"/>
                        </a:lnTo>
                        <a:close/>
                      </a:path>
                    </a:pathLst>
                  </a:custGeom>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551" name="Arc 1069"/>
                  <p:cNvSpPr/>
                  <p:nvPr/>
                </p:nvSpPr>
                <p:spPr bwMode="auto">
                  <a:xfrm>
                    <a:off x="3294599" y="2257282"/>
                    <a:ext cx="123825" cy="206375"/>
                  </a:xfrm>
                  <a:custGeom>
                    <a:avLst/>
                    <a:gdLst>
                      <a:gd name="G0" fmla="+- 21600 0 0"/>
                      <a:gd name="G1" fmla="+- 21536 0 0"/>
                      <a:gd name="G2" fmla="+- 21600 0 0"/>
                      <a:gd name="T0" fmla="*/ 20191 w 21600"/>
                      <a:gd name="T1" fmla="*/ 43090 h 43090"/>
                      <a:gd name="T2" fmla="*/ 19933 w 21600"/>
                      <a:gd name="T3" fmla="*/ 0 h 43090"/>
                      <a:gd name="T4" fmla="*/ 21600 w 21600"/>
                      <a:gd name="T5" fmla="*/ 21536 h 43090"/>
                    </a:gdLst>
                    <a:ahLst/>
                    <a:cxnLst>
                      <a:cxn ang="0">
                        <a:pos x="T0" y="T1"/>
                      </a:cxn>
                      <a:cxn ang="0">
                        <a:pos x="T2" y="T3"/>
                      </a:cxn>
                      <a:cxn ang="0">
                        <a:pos x="T4" y="T5"/>
                      </a:cxn>
                    </a:cxnLst>
                    <a:rect l="0" t="0" r="r" b="b"/>
                    <a:pathLst>
                      <a:path w="21600" h="43090" fill="none" extrusionOk="0">
                        <a:moveTo>
                          <a:pt x="20191" y="43089"/>
                        </a:moveTo>
                        <a:cubicBezTo>
                          <a:pt x="8832" y="42347"/>
                          <a:pt x="0" y="32918"/>
                          <a:pt x="0" y="21536"/>
                        </a:cubicBezTo>
                        <a:cubicBezTo>
                          <a:pt x="-1" y="10253"/>
                          <a:pt x="8683" y="871"/>
                          <a:pt x="19933" y="0"/>
                        </a:cubicBezTo>
                      </a:path>
                      <a:path w="21600" h="43090" stroke="0" extrusionOk="0">
                        <a:moveTo>
                          <a:pt x="20191" y="43089"/>
                        </a:moveTo>
                        <a:cubicBezTo>
                          <a:pt x="8832" y="42347"/>
                          <a:pt x="0" y="32918"/>
                          <a:pt x="0" y="21536"/>
                        </a:cubicBezTo>
                        <a:cubicBezTo>
                          <a:pt x="-1" y="10253"/>
                          <a:pt x="8683" y="871"/>
                          <a:pt x="19933" y="0"/>
                        </a:cubicBezTo>
                        <a:lnTo>
                          <a:pt x="21600" y="21536"/>
                        </a:lnTo>
                        <a:close/>
                      </a:path>
                    </a:pathLst>
                  </a:custGeom>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552" name="Arc 1070"/>
                  <p:cNvSpPr/>
                  <p:nvPr/>
                </p:nvSpPr>
                <p:spPr bwMode="auto">
                  <a:xfrm>
                    <a:off x="3294599" y="2465245"/>
                    <a:ext cx="123825" cy="207963"/>
                  </a:xfrm>
                  <a:custGeom>
                    <a:avLst/>
                    <a:gdLst>
                      <a:gd name="G0" fmla="+- 21600 0 0"/>
                      <a:gd name="G1" fmla="+- 21537 0 0"/>
                      <a:gd name="G2" fmla="+- 21600 0 0"/>
                      <a:gd name="T0" fmla="*/ 20181 w 21600"/>
                      <a:gd name="T1" fmla="*/ 43090 h 43090"/>
                      <a:gd name="T2" fmla="*/ 19945 w 21600"/>
                      <a:gd name="T3" fmla="*/ 0 h 43090"/>
                      <a:gd name="T4" fmla="*/ 21600 w 21600"/>
                      <a:gd name="T5" fmla="*/ 21537 h 43090"/>
                    </a:gdLst>
                    <a:ahLst/>
                    <a:cxnLst>
                      <a:cxn ang="0">
                        <a:pos x="T0" y="T1"/>
                      </a:cxn>
                      <a:cxn ang="0">
                        <a:pos x="T2" y="T3"/>
                      </a:cxn>
                      <a:cxn ang="0">
                        <a:pos x="T4" y="T5"/>
                      </a:cxn>
                    </a:cxnLst>
                    <a:rect l="0" t="0" r="r" b="b"/>
                    <a:pathLst>
                      <a:path w="21600" h="43090" fill="none" extrusionOk="0">
                        <a:moveTo>
                          <a:pt x="20180" y="43090"/>
                        </a:moveTo>
                        <a:cubicBezTo>
                          <a:pt x="8827" y="42342"/>
                          <a:pt x="0" y="32915"/>
                          <a:pt x="0" y="21537"/>
                        </a:cubicBezTo>
                        <a:cubicBezTo>
                          <a:pt x="-1" y="10249"/>
                          <a:pt x="8690" y="865"/>
                          <a:pt x="19945" y="0"/>
                        </a:cubicBezTo>
                      </a:path>
                      <a:path w="21600" h="43090" stroke="0" extrusionOk="0">
                        <a:moveTo>
                          <a:pt x="20180" y="43090"/>
                        </a:moveTo>
                        <a:cubicBezTo>
                          <a:pt x="8827" y="42342"/>
                          <a:pt x="0" y="32915"/>
                          <a:pt x="0" y="21537"/>
                        </a:cubicBezTo>
                        <a:cubicBezTo>
                          <a:pt x="-1" y="10249"/>
                          <a:pt x="8690" y="865"/>
                          <a:pt x="19945" y="0"/>
                        </a:cubicBezTo>
                        <a:lnTo>
                          <a:pt x="21600" y="21537"/>
                        </a:lnTo>
                        <a:close/>
                      </a:path>
                    </a:pathLst>
                  </a:custGeom>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553" name="Arc 1071"/>
                  <p:cNvSpPr/>
                  <p:nvPr/>
                </p:nvSpPr>
                <p:spPr bwMode="auto">
                  <a:xfrm>
                    <a:off x="3294599" y="2673207"/>
                    <a:ext cx="123825" cy="207963"/>
                  </a:xfrm>
                  <a:custGeom>
                    <a:avLst/>
                    <a:gdLst>
                      <a:gd name="G0" fmla="+- 21600 0 0"/>
                      <a:gd name="G1" fmla="+- 21537 0 0"/>
                      <a:gd name="G2" fmla="+- 21600 0 0"/>
                      <a:gd name="T0" fmla="*/ 20181 w 21600"/>
                      <a:gd name="T1" fmla="*/ 43090 h 43090"/>
                      <a:gd name="T2" fmla="*/ 19945 w 21600"/>
                      <a:gd name="T3" fmla="*/ 0 h 43090"/>
                      <a:gd name="T4" fmla="*/ 21600 w 21600"/>
                      <a:gd name="T5" fmla="*/ 21537 h 43090"/>
                    </a:gdLst>
                    <a:ahLst/>
                    <a:cxnLst>
                      <a:cxn ang="0">
                        <a:pos x="T0" y="T1"/>
                      </a:cxn>
                      <a:cxn ang="0">
                        <a:pos x="T2" y="T3"/>
                      </a:cxn>
                      <a:cxn ang="0">
                        <a:pos x="T4" y="T5"/>
                      </a:cxn>
                    </a:cxnLst>
                    <a:rect l="0" t="0" r="r" b="b"/>
                    <a:pathLst>
                      <a:path w="21600" h="43090" fill="none" extrusionOk="0">
                        <a:moveTo>
                          <a:pt x="20180" y="43090"/>
                        </a:moveTo>
                        <a:cubicBezTo>
                          <a:pt x="8827" y="42342"/>
                          <a:pt x="0" y="32915"/>
                          <a:pt x="0" y="21537"/>
                        </a:cubicBezTo>
                        <a:cubicBezTo>
                          <a:pt x="-1" y="10249"/>
                          <a:pt x="8690" y="865"/>
                          <a:pt x="19945" y="0"/>
                        </a:cubicBezTo>
                      </a:path>
                      <a:path w="21600" h="43090" stroke="0" extrusionOk="0">
                        <a:moveTo>
                          <a:pt x="20180" y="43090"/>
                        </a:moveTo>
                        <a:cubicBezTo>
                          <a:pt x="8827" y="42342"/>
                          <a:pt x="0" y="32915"/>
                          <a:pt x="0" y="21537"/>
                        </a:cubicBezTo>
                        <a:cubicBezTo>
                          <a:pt x="-1" y="10249"/>
                          <a:pt x="8690" y="865"/>
                          <a:pt x="19945" y="0"/>
                        </a:cubicBezTo>
                        <a:lnTo>
                          <a:pt x="21600" y="21537"/>
                        </a:lnTo>
                        <a:close/>
                      </a:path>
                    </a:pathLst>
                  </a:custGeom>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554" name="Line 1129"/>
                  <p:cNvSpPr>
                    <a:spLocks noChangeShapeType="1"/>
                  </p:cNvSpPr>
                  <p:nvPr/>
                </p:nvSpPr>
                <p:spPr bwMode="auto">
                  <a:xfrm>
                    <a:off x="3385086" y="3051985"/>
                    <a:ext cx="856713"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555" name="Line 1152"/>
                  <p:cNvSpPr>
                    <a:spLocks noChangeShapeType="1"/>
                  </p:cNvSpPr>
                  <p:nvPr/>
                </p:nvSpPr>
                <p:spPr bwMode="auto">
                  <a:xfrm>
                    <a:off x="3385087" y="1888982"/>
                    <a:ext cx="856712"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556" name="Line 1157"/>
                  <p:cNvSpPr>
                    <a:spLocks noChangeShapeType="1"/>
                  </p:cNvSpPr>
                  <p:nvPr/>
                </p:nvSpPr>
                <p:spPr bwMode="auto">
                  <a:xfrm flipV="1">
                    <a:off x="3393024" y="1869932"/>
                    <a:ext cx="0" cy="193675"/>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557" name="Line 1157"/>
                  <p:cNvSpPr>
                    <a:spLocks noChangeShapeType="1"/>
                  </p:cNvSpPr>
                  <p:nvPr/>
                </p:nvSpPr>
                <p:spPr bwMode="auto">
                  <a:xfrm flipV="1">
                    <a:off x="3392608" y="2871010"/>
                    <a:ext cx="0" cy="193675"/>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grpSp>
            <p:grpSp>
              <p:nvGrpSpPr>
                <p:cNvPr id="132" name="组合 263"/>
                <p:cNvGrpSpPr/>
                <p:nvPr/>
              </p:nvGrpSpPr>
              <p:grpSpPr>
                <a:xfrm flipH="1">
                  <a:off x="1980371" y="1824212"/>
                  <a:ext cx="1027428" cy="1278573"/>
                  <a:chOff x="3294599" y="1824212"/>
                  <a:chExt cx="1027428" cy="1278573"/>
                </a:xfrm>
              </p:grpSpPr>
              <p:sp>
                <p:nvSpPr>
                  <p:cNvPr id="1049558" name="Arc 1068"/>
                  <p:cNvSpPr/>
                  <p:nvPr/>
                </p:nvSpPr>
                <p:spPr bwMode="auto">
                  <a:xfrm>
                    <a:off x="3294599" y="2050907"/>
                    <a:ext cx="123825" cy="207963"/>
                  </a:xfrm>
                  <a:custGeom>
                    <a:avLst/>
                    <a:gdLst>
                      <a:gd name="G0" fmla="+- 21600 0 0"/>
                      <a:gd name="G1" fmla="+- 21537 0 0"/>
                      <a:gd name="G2" fmla="+- 21600 0 0"/>
                      <a:gd name="T0" fmla="*/ 20181 w 21600"/>
                      <a:gd name="T1" fmla="*/ 43090 h 43090"/>
                      <a:gd name="T2" fmla="*/ 19945 w 21600"/>
                      <a:gd name="T3" fmla="*/ 0 h 43090"/>
                      <a:gd name="T4" fmla="*/ 21600 w 21600"/>
                      <a:gd name="T5" fmla="*/ 21537 h 43090"/>
                    </a:gdLst>
                    <a:ahLst/>
                    <a:cxnLst>
                      <a:cxn ang="0">
                        <a:pos x="T0" y="T1"/>
                      </a:cxn>
                      <a:cxn ang="0">
                        <a:pos x="T2" y="T3"/>
                      </a:cxn>
                      <a:cxn ang="0">
                        <a:pos x="T4" y="T5"/>
                      </a:cxn>
                    </a:cxnLst>
                    <a:rect l="0" t="0" r="r" b="b"/>
                    <a:pathLst>
                      <a:path w="21600" h="43090" fill="none" extrusionOk="0">
                        <a:moveTo>
                          <a:pt x="20180" y="43090"/>
                        </a:moveTo>
                        <a:cubicBezTo>
                          <a:pt x="8827" y="42342"/>
                          <a:pt x="0" y="32915"/>
                          <a:pt x="0" y="21537"/>
                        </a:cubicBezTo>
                        <a:cubicBezTo>
                          <a:pt x="-1" y="10249"/>
                          <a:pt x="8690" y="865"/>
                          <a:pt x="19945" y="0"/>
                        </a:cubicBezTo>
                      </a:path>
                      <a:path w="21600" h="43090" stroke="0" extrusionOk="0">
                        <a:moveTo>
                          <a:pt x="20180" y="43090"/>
                        </a:moveTo>
                        <a:cubicBezTo>
                          <a:pt x="8827" y="42342"/>
                          <a:pt x="0" y="32915"/>
                          <a:pt x="0" y="21537"/>
                        </a:cubicBezTo>
                        <a:cubicBezTo>
                          <a:pt x="-1" y="10249"/>
                          <a:pt x="8690" y="865"/>
                          <a:pt x="19945" y="0"/>
                        </a:cubicBezTo>
                        <a:lnTo>
                          <a:pt x="21600" y="21537"/>
                        </a:lnTo>
                        <a:close/>
                      </a:path>
                    </a:pathLst>
                  </a:custGeom>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559" name="Arc 1069"/>
                  <p:cNvSpPr/>
                  <p:nvPr/>
                </p:nvSpPr>
                <p:spPr bwMode="auto">
                  <a:xfrm>
                    <a:off x="3294599" y="2257282"/>
                    <a:ext cx="123825" cy="206375"/>
                  </a:xfrm>
                  <a:custGeom>
                    <a:avLst/>
                    <a:gdLst>
                      <a:gd name="G0" fmla="+- 21600 0 0"/>
                      <a:gd name="G1" fmla="+- 21536 0 0"/>
                      <a:gd name="G2" fmla="+- 21600 0 0"/>
                      <a:gd name="T0" fmla="*/ 20191 w 21600"/>
                      <a:gd name="T1" fmla="*/ 43090 h 43090"/>
                      <a:gd name="T2" fmla="*/ 19933 w 21600"/>
                      <a:gd name="T3" fmla="*/ 0 h 43090"/>
                      <a:gd name="T4" fmla="*/ 21600 w 21600"/>
                      <a:gd name="T5" fmla="*/ 21536 h 43090"/>
                    </a:gdLst>
                    <a:ahLst/>
                    <a:cxnLst>
                      <a:cxn ang="0">
                        <a:pos x="T0" y="T1"/>
                      </a:cxn>
                      <a:cxn ang="0">
                        <a:pos x="T2" y="T3"/>
                      </a:cxn>
                      <a:cxn ang="0">
                        <a:pos x="T4" y="T5"/>
                      </a:cxn>
                    </a:cxnLst>
                    <a:rect l="0" t="0" r="r" b="b"/>
                    <a:pathLst>
                      <a:path w="21600" h="43090" fill="none" extrusionOk="0">
                        <a:moveTo>
                          <a:pt x="20191" y="43089"/>
                        </a:moveTo>
                        <a:cubicBezTo>
                          <a:pt x="8832" y="42347"/>
                          <a:pt x="0" y="32918"/>
                          <a:pt x="0" y="21536"/>
                        </a:cubicBezTo>
                        <a:cubicBezTo>
                          <a:pt x="-1" y="10253"/>
                          <a:pt x="8683" y="871"/>
                          <a:pt x="19933" y="0"/>
                        </a:cubicBezTo>
                      </a:path>
                      <a:path w="21600" h="43090" stroke="0" extrusionOk="0">
                        <a:moveTo>
                          <a:pt x="20191" y="43089"/>
                        </a:moveTo>
                        <a:cubicBezTo>
                          <a:pt x="8832" y="42347"/>
                          <a:pt x="0" y="32918"/>
                          <a:pt x="0" y="21536"/>
                        </a:cubicBezTo>
                        <a:cubicBezTo>
                          <a:pt x="-1" y="10253"/>
                          <a:pt x="8683" y="871"/>
                          <a:pt x="19933" y="0"/>
                        </a:cubicBezTo>
                        <a:lnTo>
                          <a:pt x="21600" y="21536"/>
                        </a:lnTo>
                        <a:close/>
                      </a:path>
                    </a:pathLst>
                  </a:custGeom>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560" name="Arc 1070"/>
                  <p:cNvSpPr/>
                  <p:nvPr/>
                </p:nvSpPr>
                <p:spPr bwMode="auto">
                  <a:xfrm>
                    <a:off x="3294599" y="2465245"/>
                    <a:ext cx="123825" cy="207963"/>
                  </a:xfrm>
                  <a:custGeom>
                    <a:avLst/>
                    <a:gdLst>
                      <a:gd name="G0" fmla="+- 21600 0 0"/>
                      <a:gd name="G1" fmla="+- 21537 0 0"/>
                      <a:gd name="G2" fmla="+- 21600 0 0"/>
                      <a:gd name="T0" fmla="*/ 20181 w 21600"/>
                      <a:gd name="T1" fmla="*/ 43090 h 43090"/>
                      <a:gd name="T2" fmla="*/ 19945 w 21600"/>
                      <a:gd name="T3" fmla="*/ 0 h 43090"/>
                      <a:gd name="T4" fmla="*/ 21600 w 21600"/>
                      <a:gd name="T5" fmla="*/ 21537 h 43090"/>
                    </a:gdLst>
                    <a:ahLst/>
                    <a:cxnLst>
                      <a:cxn ang="0">
                        <a:pos x="T0" y="T1"/>
                      </a:cxn>
                      <a:cxn ang="0">
                        <a:pos x="T2" y="T3"/>
                      </a:cxn>
                      <a:cxn ang="0">
                        <a:pos x="T4" y="T5"/>
                      </a:cxn>
                    </a:cxnLst>
                    <a:rect l="0" t="0" r="r" b="b"/>
                    <a:pathLst>
                      <a:path w="21600" h="43090" fill="none" extrusionOk="0">
                        <a:moveTo>
                          <a:pt x="20180" y="43090"/>
                        </a:moveTo>
                        <a:cubicBezTo>
                          <a:pt x="8827" y="42342"/>
                          <a:pt x="0" y="32915"/>
                          <a:pt x="0" y="21537"/>
                        </a:cubicBezTo>
                        <a:cubicBezTo>
                          <a:pt x="-1" y="10249"/>
                          <a:pt x="8690" y="865"/>
                          <a:pt x="19945" y="0"/>
                        </a:cubicBezTo>
                      </a:path>
                      <a:path w="21600" h="43090" stroke="0" extrusionOk="0">
                        <a:moveTo>
                          <a:pt x="20180" y="43090"/>
                        </a:moveTo>
                        <a:cubicBezTo>
                          <a:pt x="8827" y="42342"/>
                          <a:pt x="0" y="32915"/>
                          <a:pt x="0" y="21537"/>
                        </a:cubicBezTo>
                        <a:cubicBezTo>
                          <a:pt x="-1" y="10249"/>
                          <a:pt x="8690" y="865"/>
                          <a:pt x="19945" y="0"/>
                        </a:cubicBezTo>
                        <a:lnTo>
                          <a:pt x="21600" y="21537"/>
                        </a:lnTo>
                        <a:close/>
                      </a:path>
                    </a:pathLst>
                  </a:custGeom>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561" name="Arc 1071"/>
                  <p:cNvSpPr/>
                  <p:nvPr/>
                </p:nvSpPr>
                <p:spPr bwMode="auto">
                  <a:xfrm>
                    <a:off x="3294599" y="2673207"/>
                    <a:ext cx="123825" cy="207963"/>
                  </a:xfrm>
                  <a:custGeom>
                    <a:avLst/>
                    <a:gdLst>
                      <a:gd name="G0" fmla="+- 21600 0 0"/>
                      <a:gd name="G1" fmla="+- 21537 0 0"/>
                      <a:gd name="G2" fmla="+- 21600 0 0"/>
                      <a:gd name="T0" fmla="*/ 20181 w 21600"/>
                      <a:gd name="T1" fmla="*/ 43090 h 43090"/>
                      <a:gd name="T2" fmla="*/ 19945 w 21600"/>
                      <a:gd name="T3" fmla="*/ 0 h 43090"/>
                      <a:gd name="T4" fmla="*/ 21600 w 21600"/>
                      <a:gd name="T5" fmla="*/ 21537 h 43090"/>
                    </a:gdLst>
                    <a:ahLst/>
                    <a:cxnLst>
                      <a:cxn ang="0">
                        <a:pos x="T0" y="T1"/>
                      </a:cxn>
                      <a:cxn ang="0">
                        <a:pos x="T2" y="T3"/>
                      </a:cxn>
                      <a:cxn ang="0">
                        <a:pos x="T4" y="T5"/>
                      </a:cxn>
                    </a:cxnLst>
                    <a:rect l="0" t="0" r="r" b="b"/>
                    <a:pathLst>
                      <a:path w="21600" h="43090" fill="none" extrusionOk="0">
                        <a:moveTo>
                          <a:pt x="20180" y="43090"/>
                        </a:moveTo>
                        <a:cubicBezTo>
                          <a:pt x="8827" y="42342"/>
                          <a:pt x="0" y="32915"/>
                          <a:pt x="0" y="21537"/>
                        </a:cubicBezTo>
                        <a:cubicBezTo>
                          <a:pt x="-1" y="10249"/>
                          <a:pt x="8690" y="865"/>
                          <a:pt x="19945" y="0"/>
                        </a:cubicBezTo>
                      </a:path>
                      <a:path w="21600" h="43090" stroke="0" extrusionOk="0">
                        <a:moveTo>
                          <a:pt x="20180" y="43090"/>
                        </a:moveTo>
                        <a:cubicBezTo>
                          <a:pt x="8827" y="42342"/>
                          <a:pt x="0" y="32915"/>
                          <a:pt x="0" y="21537"/>
                        </a:cubicBezTo>
                        <a:cubicBezTo>
                          <a:pt x="-1" y="10249"/>
                          <a:pt x="8690" y="865"/>
                          <a:pt x="19945" y="0"/>
                        </a:cubicBezTo>
                        <a:lnTo>
                          <a:pt x="21600" y="21537"/>
                        </a:lnTo>
                        <a:close/>
                      </a:path>
                    </a:pathLst>
                  </a:custGeom>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9562" name="Line 1129"/>
                  <p:cNvSpPr>
                    <a:spLocks noChangeShapeType="1"/>
                  </p:cNvSpPr>
                  <p:nvPr/>
                </p:nvSpPr>
                <p:spPr bwMode="auto">
                  <a:xfrm>
                    <a:off x="3385086" y="3051985"/>
                    <a:ext cx="856713"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563" name="Line 1152"/>
                  <p:cNvSpPr>
                    <a:spLocks noChangeShapeType="1"/>
                  </p:cNvSpPr>
                  <p:nvPr/>
                </p:nvSpPr>
                <p:spPr bwMode="auto">
                  <a:xfrm>
                    <a:off x="3385087" y="1888982"/>
                    <a:ext cx="856712"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564" name="Line 1157"/>
                  <p:cNvSpPr>
                    <a:spLocks noChangeShapeType="1"/>
                  </p:cNvSpPr>
                  <p:nvPr/>
                </p:nvSpPr>
                <p:spPr bwMode="auto">
                  <a:xfrm flipV="1">
                    <a:off x="3393024" y="1869932"/>
                    <a:ext cx="0" cy="193675"/>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565" name="Line 1157"/>
                  <p:cNvSpPr>
                    <a:spLocks noChangeShapeType="1"/>
                  </p:cNvSpPr>
                  <p:nvPr/>
                </p:nvSpPr>
                <p:spPr bwMode="auto">
                  <a:xfrm flipV="1">
                    <a:off x="3392608" y="2871010"/>
                    <a:ext cx="0" cy="193675"/>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566" name="椭圆 272"/>
                  <p:cNvSpPr/>
                  <p:nvPr/>
                </p:nvSpPr>
                <p:spPr>
                  <a:xfrm>
                    <a:off x="4193539" y="1824212"/>
                    <a:ext cx="121920" cy="121920"/>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7" name="椭圆 273"/>
                  <p:cNvSpPr/>
                  <p:nvPr/>
                </p:nvSpPr>
                <p:spPr>
                  <a:xfrm>
                    <a:off x="4200107" y="2980865"/>
                    <a:ext cx="121920" cy="121920"/>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67" name="直接连接符 5"/>
                <p:cNvCxnSpPr>
                  <a:cxnSpLocks/>
                </p:cNvCxnSpPr>
                <p:nvPr/>
              </p:nvCxnSpPr>
              <p:spPr>
                <a:xfrm>
                  <a:off x="3149600" y="1966769"/>
                  <a:ext cx="0" cy="1001078"/>
                </a:xfrm>
                <a:prstGeom prst="line"/>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68" name="直接连接符 275"/>
              <p:cNvCxnSpPr>
                <a:cxnSpLocks/>
              </p:cNvCxnSpPr>
              <p:nvPr/>
            </p:nvCxnSpPr>
            <p:spPr>
              <a:xfrm>
                <a:off x="3129279" y="1006332"/>
                <a:ext cx="0" cy="118205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568" name="矩形 8"/>
              <p:cNvSpPr/>
              <p:nvPr/>
            </p:nvSpPr>
            <p:spPr>
              <a:xfrm>
                <a:off x="3047999" y="1404160"/>
                <a:ext cx="162560" cy="41433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69" name="Rectangle 141"/>
              <p:cNvSpPr>
                <a:spLocks noChangeArrowheads="1"/>
              </p:cNvSpPr>
              <p:nvPr/>
            </p:nvSpPr>
            <p:spPr bwMode="auto">
              <a:xfrm>
                <a:off x="3291839" y="1426663"/>
                <a:ext cx="420090" cy="44450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smtClean="0">
                    <a:latin typeface="+mn-ea"/>
                  </a:rPr>
                  <a:t>R</a:t>
                </a:r>
                <a:r>
                  <a:rPr altLang="zh-CN" baseline="-25000" b="1" dirty="0" sz="2400" kumimoji="1" lang="en-US" smtClean="0">
                    <a:latin typeface="+mn-ea"/>
                  </a:rPr>
                  <a:t>L</a:t>
                </a:r>
                <a:endParaRPr altLang="zh-CN" baseline="-25000" b="1" dirty="0" sz="2400" kumimoji="1" lang="en-US">
                  <a:latin typeface="+mn-ea"/>
                </a:endParaRPr>
              </a:p>
            </p:txBody>
          </p:sp>
          <p:cxnSp>
            <p:nvCxnSpPr>
              <p:cNvPr id="3145769" name="直接箭头连接符 10"/>
              <p:cNvCxnSpPr>
                <a:cxnSpLocks/>
              </p:cNvCxnSpPr>
              <p:nvPr/>
            </p:nvCxnSpPr>
            <p:spPr>
              <a:xfrm flipH="1">
                <a:off x="1194696" y="925902"/>
                <a:ext cx="350520" cy="0"/>
              </a:xfrm>
              <a:prstGeom prst="straightConnector1"/>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145770" name="直接箭头连接符 279"/>
              <p:cNvCxnSpPr>
                <a:cxnSpLocks/>
              </p:cNvCxnSpPr>
              <p:nvPr/>
            </p:nvCxnSpPr>
            <p:spPr>
              <a:xfrm>
                <a:off x="2589156" y="930624"/>
                <a:ext cx="350520" cy="0"/>
              </a:xfrm>
              <a:prstGeom prst="straightConnector1"/>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1049570" name="Rectangle 3"/>
            <p:cNvSpPr>
              <a:spLocks noChangeArrowheads="1"/>
            </p:cNvSpPr>
            <p:nvPr/>
          </p:nvSpPr>
          <p:spPr bwMode="auto">
            <a:xfrm>
              <a:off x="993130" y="2380119"/>
              <a:ext cx="2017372"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Transformer</a:t>
              </a:r>
              <a:endParaRPr altLang="en-US" dirty="0" sz="3200" kumimoji="1" lang="zh-CN" smtClean="0">
                <a:latin typeface="Arial" panose="020B0604020202020204" pitchFamily="34" charset="0"/>
                <a:cs typeface="Arial" panose="020B0604020202020204" pitchFamily="34" charset="0"/>
              </a:endParaRPr>
            </a:p>
          </p:txBody>
        </p:sp>
        <p:sp>
          <p:nvSpPr>
            <p:cNvPr id="1049571" name="Rectangle 141"/>
            <p:cNvSpPr>
              <a:spLocks noChangeArrowheads="1"/>
            </p:cNvSpPr>
            <p:nvPr/>
          </p:nvSpPr>
          <p:spPr bwMode="auto">
            <a:xfrm>
              <a:off x="1131219" y="1388479"/>
              <a:ext cx="384373" cy="44450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smtClean="0">
                  <a:latin typeface="+mn-ea"/>
                </a:rPr>
                <a:t>N</a:t>
              </a:r>
              <a:r>
                <a:rPr altLang="zh-CN" baseline="-25000" b="1" dirty="0" sz="2400" kumimoji="1" lang="en-US" smtClean="0">
                  <a:latin typeface="+mn-ea"/>
                </a:rPr>
                <a:t>1</a:t>
              </a:r>
              <a:endParaRPr altLang="zh-CN" baseline="-25000" b="1" dirty="0" sz="2400" kumimoji="1" lang="en-US">
                <a:latin typeface="+mn-ea"/>
              </a:endParaRPr>
            </a:p>
          </p:txBody>
        </p:sp>
        <p:sp>
          <p:nvSpPr>
            <p:cNvPr id="1049572" name="Rectangle 141"/>
            <p:cNvSpPr>
              <a:spLocks noChangeArrowheads="1"/>
            </p:cNvSpPr>
            <p:nvPr/>
          </p:nvSpPr>
          <p:spPr bwMode="auto">
            <a:xfrm>
              <a:off x="2191603" y="1408293"/>
              <a:ext cx="384373" cy="44450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i="1" kumimoji="1" lang="en-US" smtClean="0">
                  <a:latin typeface="+mn-ea"/>
                </a:rPr>
                <a:t>N</a:t>
              </a:r>
              <a:r>
                <a:rPr altLang="zh-CN" baseline="-25000" b="1" dirty="0" sz="2400" kumimoji="1" lang="en-US" smtClean="0">
                  <a:latin typeface="+mn-ea"/>
                </a:rPr>
                <a:t>2</a:t>
              </a:r>
              <a:endParaRPr altLang="zh-CN" baseline="-25000" b="1" dirty="0" sz="2400" kumimoji="1" lang="en-US">
                <a:latin typeface="+mn-ea"/>
              </a:endParaRPr>
            </a:p>
          </p:txBody>
        </p:sp>
      </p:grpSp>
      <p:sp>
        <p:nvSpPr>
          <p:cNvPr id="1049573" name="文本框 13"/>
          <p:cNvSpPr txBox="1">
            <a:spLocks noChangeAspect="1" noMove="1" noResize="1" noRot="1" noAdjustHandles="1" noEditPoints="1" noChangeArrowheads="1" noChangeShapeType="1" noTextEdit="1"/>
          </p:cNvSpPr>
          <p:nvPr/>
        </p:nvSpPr>
        <p:spPr>
          <a:xfrm>
            <a:off x="4003454" y="1111310"/>
            <a:ext cx="1339020" cy="982833"/>
          </a:xfrm>
          <a:prstGeom prst="rect"/>
          <a:blipFill>
            <a:blip xmlns:r="http://schemas.openxmlformats.org/officeDocument/2006/relationships" r:embed="rId1"/>
            <a:stretch>
              <a:fillRect/>
            </a:stretch>
          </a:blipFill>
        </p:spPr>
        <p:txBody>
          <a:bodyPr/>
          <a:p>
            <a:r>
              <a:rPr altLang="en-US" lang="zh-CN">
                <a:noFill/>
              </a:rPr>
              <a:t> </a:t>
            </a:r>
          </a:p>
        </p:txBody>
      </p:sp>
      <p:sp>
        <p:nvSpPr>
          <p:cNvPr id="1049574" name="右箭头 14"/>
          <p:cNvSpPr/>
          <p:nvPr/>
        </p:nvSpPr>
        <p:spPr>
          <a:xfrm>
            <a:off x="5775960" y="1324670"/>
            <a:ext cx="467360" cy="391835"/>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133" name="组合 18"/>
          <p:cNvGrpSpPr/>
          <p:nvPr/>
        </p:nvGrpSpPr>
        <p:grpSpPr>
          <a:xfrm>
            <a:off x="1296594" y="2920197"/>
            <a:ext cx="5704039" cy="461886"/>
            <a:chOff x="368449" y="2907591"/>
            <a:chExt cx="5704039" cy="461886"/>
          </a:xfrm>
        </p:grpSpPr>
        <p:sp>
          <p:nvSpPr>
            <p:cNvPr id="1049575" name="文本框 293"/>
            <p:cNvSpPr txBox="1">
              <a:spLocks noChangeAspect="1" noMove="1" noResize="1" noRot="1" noAdjustHandles="1" noEditPoints="1" noChangeArrowheads="1" noChangeShapeType="1" noTextEdit="1"/>
            </p:cNvSpPr>
            <p:nvPr/>
          </p:nvSpPr>
          <p:spPr>
            <a:xfrm>
              <a:off x="4016669" y="2907591"/>
              <a:ext cx="2055819" cy="453842"/>
            </a:xfrm>
            <a:prstGeom prst="rect"/>
            <a:blipFill>
              <a:blip xmlns:r="http://schemas.openxmlformats.org/officeDocument/2006/relationships" r:embed="rId2"/>
              <a:stretch>
                <a:fillRect/>
              </a:stretch>
            </a:blipFill>
          </p:spPr>
          <p:txBody>
            <a:bodyPr/>
            <a:p>
              <a:r>
                <a:rPr altLang="en-US" lang="zh-CN">
                  <a:noFill/>
                </a:rPr>
                <a:t> </a:t>
              </a:r>
            </a:p>
          </p:txBody>
        </p:sp>
        <p:sp>
          <p:nvSpPr>
            <p:cNvPr id="1049576" name="Rectangle 3"/>
            <p:cNvSpPr>
              <a:spLocks noChangeArrowheads="1"/>
            </p:cNvSpPr>
            <p:nvPr/>
          </p:nvSpPr>
          <p:spPr bwMode="auto">
            <a:xfrm>
              <a:off x="368449" y="2907812"/>
              <a:ext cx="360440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Conservation of energy:</a:t>
              </a:r>
              <a:endParaRPr altLang="en-US" dirty="0" sz="3200" kumimoji="1" lang="zh-CN" smtClean="0">
                <a:latin typeface="Arial" panose="020B0604020202020204" pitchFamily="34" charset="0"/>
                <a:cs typeface="Arial" panose="020B0604020202020204" pitchFamily="34" charset="0"/>
              </a:endParaRPr>
            </a:p>
          </p:txBody>
        </p:sp>
      </p:grpSp>
      <p:sp>
        <p:nvSpPr>
          <p:cNvPr id="1049577" name="文本框 295"/>
          <p:cNvSpPr txBox="1">
            <a:spLocks noChangeAspect="1" noMove="1" noResize="1" noRot="1" noAdjustHandles="1" noEditPoints="1" noChangeArrowheads="1" noChangeShapeType="1" noTextEdit="1"/>
          </p:cNvSpPr>
          <p:nvPr/>
        </p:nvSpPr>
        <p:spPr>
          <a:xfrm>
            <a:off x="3692751" y="3712667"/>
            <a:ext cx="1758495" cy="858184"/>
          </a:xfrm>
          <a:prstGeom prst="rect"/>
          <a:blipFill>
            <a:blip xmlns:r="http://schemas.openxmlformats.org/officeDocument/2006/relationships" r:embed="rId3"/>
            <a:stretch>
              <a:fillRect/>
            </a:stretch>
          </a:blipFill>
        </p:spPr>
        <p:txBody>
          <a:bodyPr/>
          <a:p>
            <a:r>
              <a:rPr altLang="en-US" lang="zh-CN">
                <a:noFill/>
              </a:rPr>
              <a:t> </a:t>
            </a:r>
          </a:p>
        </p:txBody>
      </p:sp>
      <p:sp>
        <p:nvSpPr>
          <p:cNvPr id="1049578" name="Rectangle 3"/>
          <p:cNvSpPr>
            <a:spLocks noChangeArrowheads="1"/>
          </p:cNvSpPr>
          <p:nvPr/>
        </p:nvSpPr>
        <p:spPr bwMode="auto">
          <a:xfrm>
            <a:off x="762067" y="4971169"/>
            <a:ext cx="7734524" cy="802640"/>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Use transformer, we can change the load resistance and improve the voltage gain</a:t>
            </a:r>
            <a:endParaRPr altLang="en-US" dirty="0" sz="3200" kumimoji="1" lang="zh-CN" smtClean="0">
              <a:latin typeface="Arial" panose="020B0604020202020204" pitchFamily="34" charset="0"/>
              <a:cs typeface="Arial" panose="020B0604020202020204" pitchFamily="34" charset="0"/>
            </a:endParaRPr>
          </a:p>
        </p:txBody>
      </p:sp>
      <p:sp>
        <p:nvSpPr>
          <p:cNvPr id="1049579" name="矩形 1"/>
          <p:cNvSpPr>
            <a:spLocks noChangeAspect="1" noMove="1" noResize="1" noRot="1" noAdjustHandles="1" noEditPoints="1" noChangeArrowheads="1" noChangeShapeType="1" noTextEdit="1"/>
          </p:cNvSpPr>
          <p:nvPr/>
        </p:nvSpPr>
        <p:spPr>
          <a:xfrm>
            <a:off x="1296594" y="488640"/>
            <a:ext cx="414216" cy="377989"/>
          </a:xfrm>
          <a:prstGeom prst="rect"/>
          <a:blipFill>
            <a:blip xmlns:r="http://schemas.openxmlformats.org/officeDocument/2006/relationships" r:embed="rId4"/>
            <a:stretch>
              <a:fillRect/>
            </a:stretch>
          </a:blipFill>
        </p:spPr>
        <p:txBody>
          <a:bodyPr/>
          <a:p>
            <a:r>
              <a:rPr altLang="en-US" lang="zh-CN">
                <a:noFill/>
              </a:rPr>
              <a:t> </a:t>
            </a:r>
          </a:p>
        </p:txBody>
      </p:sp>
      <p:sp>
        <p:nvSpPr>
          <p:cNvPr id="1049580" name="矩形 56"/>
          <p:cNvSpPr>
            <a:spLocks noChangeAspect="1" noMove="1" noResize="1" noRot="1" noAdjustHandles="1" noEditPoints="1" noChangeArrowheads="1" noChangeShapeType="1" noTextEdit="1"/>
          </p:cNvSpPr>
          <p:nvPr/>
        </p:nvSpPr>
        <p:spPr>
          <a:xfrm>
            <a:off x="2597468" y="494589"/>
            <a:ext cx="419537" cy="377989"/>
          </a:xfrm>
          <a:prstGeom prst="rect"/>
          <a:blipFill>
            <a:blip xmlns:r="http://schemas.openxmlformats.org/officeDocument/2006/relationships" r:embed="rId5"/>
            <a:stretch>
              <a:fillRect/>
            </a:stretch>
          </a:blipFill>
        </p:spPr>
        <p:txBody>
          <a:bodyPr/>
          <a:p>
            <a:r>
              <a:rPr altLang="en-US" lang="zh-CN">
                <a:noFill/>
              </a:rPr>
              <a:t> </a:t>
            </a:r>
          </a:p>
        </p:txBody>
      </p:sp>
      <p:grpSp>
        <p:nvGrpSpPr>
          <p:cNvPr id="134" name="组合 4"/>
          <p:cNvGrpSpPr/>
          <p:nvPr/>
        </p:nvGrpSpPr>
        <p:grpSpPr>
          <a:xfrm>
            <a:off x="6608251" y="422954"/>
            <a:ext cx="1598545" cy="1739124"/>
            <a:chOff x="6608251" y="422954"/>
            <a:chExt cx="1598545" cy="1739124"/>
          </a:xfrm>
        </p:grpSpPr>
        <p:grpSp>
          <p:nvGrpSpPr>
            <p:cNvPr id="135" name="组合 17"/>
            <p:cNvGrpSpPr/>
            <p:nvPr/>
          </p:nvGrpSpPr>
          <p:grpSpPr>
            <a:xfrm>
              <a:off x="6608251" y="821509"/>
              <a:ext cx="1598545" cy="1340569"/>
              <a:chOff x="6318691" y="818186"/>
              <a:chExt cx="1598545" cy="1340569"/>
            </a:xfrm>
          </p:grpSpPr>
          <p:grpSp>
            <p:nvGrpSpPr>
              <p:cNvPr id="136" name="组合 16"/>
              <p:cNvGrpSpPr/>
              <p:nvPr/>
            </p:nvGrpSpPr>
            <p:grpSpPr>
              <a:xfrm>
                <a:off x="6318691" y="818186"/>
                <a:ext cx="1062548" cy="1340569"/>
                <a:chOff x="6318691" y="818186"/>
                <a:chExt cx="1062548" cy="1340569"/>
              </a:xfrm>
            </p:grpSpPr>
            <p:grpSp>
              <p:nvGrpSpPr>
                <p:cNvPr id="137" name="组合 15"/>
                <p:cNvGrpSpPr/>
                <p:nvPr/>
              </p:nvGrpSpPr>
              <p:grpSpPr>
                <a:xfrm>
                  <a:off x="6318691" y="880182"/>
                  <a:ext cx="1062548" cy="1278573"/>
                  <a:chOff x="7537891" y="873247"/>
                  <a:chExt cx="1062548" cy="1278573"/>
                </a:xfrm>
              </p:grpSpPr>
              <p:sp>
                <p:nvSpPr>
                  <p:cNvPr id="1049581" name="Line 1129"/>
                  <p:cNvSpPr>
                    <a:spLocks noChangeShapeType="1"/>
                  </p:cNvSpPr>
                  <p:nvPr/>
                </p:nvSpPr>
                <p:spPr bwMode="auto">
                  <a:xfrm>
                    <a:off x="7662446" y="2101020"/>
                    <a:ext cx="856713"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582" name="Line 1152"/>
                  <p:cNvSpPr>
                    <a:spLocks noChangeShapeType="1"/>
                  </p:cNvSpPr>
                  <p:nvPr/>
                </p:nvSpPr>
                <p:spPr bwMode="auto">
                  <a:xfrm>
                    <a:off x="7662447" y="938017"/>
                    <a:ext cx="856712"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ea typeface="楷体_GB2312" pitchFamily="49" charset="-122"/>
                    </a:endParaRPr>
                  </a:p>
                </p:txBody>
              </p:sp>
              <p:sp>
                <p:nvSpPr>
                  <p:cNvPr id="1049583" name="椭圆 285"/>
                  <p:cNvSpPr/>
                  <p:nvPr/>
                </p:nvSpPr>
                <p:spPr>
                  <a:xfrm flipH="1">
                    <a:off x="7544459" y="873247"/>
                    <a:ext cx="121920" cy="121920"/>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584" name="椭圆 286"/>
                  <p:cNvSpPr/>
                  <p:nvPr/>
                </p:nvSpPr>
                <p:spPr>
                  <a:xfrm flipH="1">
                    <a:off x="7537891" y="2029900"/>
                    <a:ext cx="121920" cy="121920"/>
                  </a:xfrm>
                  <a:prstGeom prst="ellipse"/>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71" name="直接连接符 287"/>
                  <p:cNvCxnSpPr>
                    <a:cxnSpLocks/>
                  </p:cNvCxnSpPr>
                  <p:nvPr/>
                </p:nvCxnSpPr>
                <p:spPr>
                  <a:xfrm>
                    <a:off x="8519159" y="918967"/>
                    <a:ext cx="0" cy="1182053"/>
                  </a:xfrm>
                  <a:prstGeom prst="line"/>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49585" name="矩形 288"/>
                  <p:cNvSpPr/>
                  <p:nvPr/>
                </p:nvSpPr>
                <p:spPr>
                  <a:xfrm>
                    <a:off x="8437879" y="1316795"/>
                    <a:ext cx="162560" cy="414338"/>
                  </a:xfrm>
                  <a:prstGeom prst="rect"/>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cxnSp>
              <p:nvCxnSpPr>
                <p:cNvPr id="3145772" name="直接箭头连接符 290"/>
                <p:cNvCxnSpPr>
                  <a:cxnSpLocks/>
                </p:cNvCxnSpPr>
                <p:nvPr/>
              </p:nvCxnSpPr>
              <p:spPr>
                <a:xfrm flipH="1">
                  <a:off x="6630296" y="818186"/>
                  <a:ext cx="350520" cy="0"/>
                </a:xfrm>
                <a:prstGeom prst="straightConnector1"/>
                <a:ln w="25400">
                  <a:tailEnd type="triangle" w="lg" len="lg"/>
                </a:ln>
              </p:spPr>
              <p:style>
                <a:lnRef idx="1">
                  <a:schemeClr val="accent1"/>
                </a:lnRef>
                <a:fillRef idx="0">
                  <a:schemeClr val="accent1"/>
                </a:fillRef>
                <a:effectRef idx="0">
                  <a:schemeClr val="accent1"/>
                </a:effectRef>
                <a:fontRef idx="minor">
                  <a:schemeClr val="tx1"/>
                </a:fontRef>
              </p:style>
            </p:cxnSp>
          </p:grpSp>
          <p:sp>
            <p:nvSpPr>
              <p:cNvPr id="1049586" name="文本框 292"/>
              <p:cNvSpPr txBox="1">
                <a:spLocks noChangeAspect="1" noMove="1" noResize="1" noRot="1" noAdjustHandles="1" noEditPoints="1" noChangeArrowheads="1" noChangeShapeType="1" noTextEdit="1"/>
              </p:cNvSpPr>
              <p:nvPr/>
            </p:nvSpPr>
            <p:spPr>
              <a:xfrm>
                <a:off x="7432039" y="1321347"/>
                <a:ext cx="485197" cy="369332"/>
              </a:xfrm>
              <a:prstGeom prst="rect"/>
              <a:blipFill>
                <a:blip xmlns:r="http://schemas.openxmlformats.org/officeDocument/2006/relationships" r:embed="rId6"/>
                <a:stretch>
                  <a:fillRect l="-13750" t="-1667" r="-17500" b="-16667"/>
                </a:stretch>
              </a:blipFill>
            </p:spPr>
            <p:txBody>
              <a:bodyPr/>
              <a:p>
                <a:r>
                  <a:rPr altLang="en-US" lang="zh-CN">
                    <a:noFill/>
                  </a:rPr>
                  <a:t> </a:t>
                </a:r>
              </a:p>
            </p:txBody>
          </p:sp>
        </p:grpSp>
        <p:sp>
          <p:nvSpPr>
            <p:cNvPr id="1049587" name="矩形 57"/>
            <p:cNvSpPr>
              <a:spLocks noChangeAspect="1" noMove="1" noResize="1" noRot="1" noAdjustHandles="1" noEditPoints="1" noChangeArrowheads="1" noChangeShapeType="1" noTextEdit="1"/>
            </p:cNvSpPr>
            <p:nvPr/>
          </p:nvSpPr>
          <p:spPr>
            <a:xfrm>
              <a:off x="6954054" y="422954"/>
              <a:ext cx="414216" cy="377989"/>
            </a:xfrm>
            <a:prstGeom prst="rect"/>
            <a:blipFill>
              <a:blip xmlns:r="http://schemas.openxmlformats.org/officeDocument/2006/relationships" r:embed="rId7"/>
              <a:stretch>
                <a:fillRect/>
              </a:stretch>
            </a:blipFill>
          </p:spPr>
          <p:txBody>
            <a:bodyPr/>
            <a:p>
              <a:r>
                <a:rPr altLang="en-US" lang="zh-CN">
                  <a:noFill/>
                </a:rPr>
                <a:t> </a:t>
              </a: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33"/>
                                        </p:tgtEl>
                                        <p:attrNameLst>
                                          <p:attrName>style.visibility</p:attrName>
                                        </p:attrNameLst>
                                      </p:cBhvr>
                                      <p:to>
                                        <p:strVal val="visible"/>
                                      </p:to>
                                    </p:set>
                                    <p:animEffect transition="in" filter="wipe(down)">
                                      <p:cBhvr>
                                        <p:cTn dur="500" id="7"/>
                                        <p:tgtEl>
                                          <p:spTgt spid="13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577"/>
                                        </p:tgtEl>
                                        <p:attrNameLst>
                                          <p:attrName>style.visibility</p:attrName>
                                        </p:attrNameLst>
                                      </p:cBhvr>
                                      <p:to>
                                        <p:strVal val="visible"/>
                                      </p:to>
                                    </p:set>
                                    <p:animEffect transition="in" filter="wipe(down)">
                                      <p:cBhvr>
                                        <p:cTn dur="500" id="12"/>
                                        <p:tgtEl>
                                          <p:spTgt spid="104957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578"/>
                                        </p:tgtEl>
                                        <p:attrNameLst>
                                          <p:attrName>style.visibility</p:attrName>
                                        </p:attrNameLst>
                                      </p:cBhvr>
                                      <p:to>
                                        <p:strVal val="visible"/>
                                      </p:to>
                                    </p:set>
                                    <p:animEffect transition="in" filter="wipe(down)">
                                      <p:cBhvr>
                                        <p:cTn dur="500" id="17"/>
                                        <p:tgtEl>
                                          <p:spTgt spid="1049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77" grpId="0"/>
      <p:bldP spid="104957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9596" name="Rectangle 3"/>
          <p:cNvSpPr>
            <a:spLocks noChangeArrowheads="1"/>
          </p:cNvSpPr>
          <p:nvPr/>
        </p:nvSpPr>
        <p:spPr bwMode="auto">
          <a:xfrm>
            <a:off x="208175" y="3232001"/>
            <a:ext cx="8717385"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Drawback of transformer coupling amplification circuit: </a:t>
            </a:r>
            <a:endParaRPr altLang="en-US" dirty="0" sz="3200" kumimoji="1" lang="zh-CN" smtClean="0">
              <a:latin typeface="Arial" panose="020B0604020202020204" pitchFamily="34" charset="0"/>
              <a:cs typeface="Arial" panose="020B0604020202020204" pitchFamily="34" charset="0"/>
            </a:endParaRPr>
          </a:p>
        </p:txBody>
      </p:sp>
      <p:sp>
        <p:nvSpPr>
          <p:cNvPr id="1049597" name="Rectangle 3"/>
          <p:cNvSpPr>
            <a:spLocks noChangeArrowheads="1"/>
          </p:cNvSpPr>
          <p:nvPr/>
        </p:nvSpPr>
        <p:spPr bwMode="auto">
          <a:xfrm>
            <a:off x="528215" y="3836521"/>
            <a:ext cx="8036665"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a) Cannot amplify DC and low frequency signal</a:t>
            </a:r>
            <a:endParaRPr altLang="en-US" dirty="0" sz="3200" kumimoji="1" lang="zh-CN" smtClean="0">
              <a:latin typeface="Arial" panose="020B0604020202020204" pitchFamily="34" charset="0"/>
              <a:cs typeface="Arial" panose="020B0604020202020204" pitchFamily="34" charset="0"/>
            </a:endParaRPr>
          </a:p>
        </p:txBody>
      </p:sp>
      <p:sp>
        <p:nvSpPr>
          <p:cNvPr id="1049598" name="Rectangle 3"/>
          <p:cNvSpPr>
            <a:spLocks noChangeArrowheads="1"/>
          </p:cNvSpPr>
          <p:nvPr/>
        </p:nvSpPr>
        <p:spPr bwMode="auto">
          <a:xfrm>
            <a:off x="548534" y="4441041"/>
            <a:ext cx="8377026"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b) </a:t>
            </a:r>
            <a:r>
              <a:rPr altLang="zh-CN" b="1" dirty="0" sz="2400" kumimoji="1" lang="en-US">
                <a:latin typeface="Arial" panose="020B0604020202020204" pitchFamily="34" charset="0"/>
                <a:cs typeface="Arial" panose="020B0604020202020204" pitchFamily="34" charset="0"/>
              </a:rPr>
              <a:t>Cannot be applied to integrated </a:t>
            </a:r>
            <a:r>
              <a:rPr altLang="zh-CN" b="1" dirty="0" sz="2400" kumimoji="1" lang="en-US" smtClean="0">
                <a:latin typeface="Arial" panose="020B0604020202020204" pitchFamily="34" charset="0"/>
                <a:cs typeface="Arial" panose="020B0604020202020204" pitchFamily="34" charset="0"/>
              </a:rPr>
              <a:t>circuits: large volume, expensive</a:t>
            </a:r>
            <a:endParaRPr altLang="en-US" dirty="0" sz="3200" kumimoji="1" lang="zh-CN" smtClean="0">
              <a:latin typeface="Arial" panose="020B0604020202020204" pitchFamily="34" charset="0"/>
              <a:cs typeface="Arial" panose="020B0604020202020204" pitchFamily="34" charset="0"/>
            </a:endParaRPr>
          </a:p>
        </p:txBody>
      </p:sp>
      <p:sp>
        <p:nvSpPr>
          <p:cNvPr id="1049599" name="Rectangle 3"/>
          <p:cNvSpPr>
            <a:spLocks noChangeArrowheads="1"/>
          </p:cNvSpPr>
          <p:nvPr/>
        </p:nvSpPr>
        <p:spPr bwMode="auto">
          <a:xfrm>
            <a:off x="208175" y="705038"/>
            <a:ext cx="8717385"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Merits of transformer coupling amplification circuit: </a:t>
            </a:r>
            <a:endParaRPr altLang="en-US" dirty="0" sz="3200" kumimoji="1" lang="zh-CN" smtClean="0">
              <a:latin typeface="Arial" panose="020B0604020202020204" pitchFamily="34" charset="0"/>
              <a:cs typeface="Arial" panose="020B0604020202020204" pitchFamily="34" charset="0"/>
            </a:endParaRPr>
          </a:p>
        </p:txBody>
      </p:sp>
      <p:sp>
        <p:nvSpPr>
          <p:cNvPr id="1049600" name="Rectangle 3"/>
          <p:cNvSpPr>
            <a:spLocks noChangeArrowheads="1"/>
          </p:cNvSpPr>
          <p:nvPr/>
        </p:nvSpPr>
        <p:spPr bwMode="auto">
          <a:xfrm>
            <a:off x="548534" y="2242155"/>
            <a:ext cx="8153506"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b) Can change load resistance</a:t>
            </a:r>
            <a:endParaRPr altLang="en-US" dirty="0" sz="3200" kumimoji="1" lang="zh-CN" smtClean="0">
              <a:latin typeface="Arial" panose="020B0604020202020204" pitchFamily="34" charset="0"/>
              <a:cs typeface="Arial" panose="020B0604020202020204" pitchFamily="34" charset="0"/>
            </a:endParaRPr>
          </a:p>
        </p:txBody>
      </p:sp>
      <p:sp>
        <p:nvSpPr>
          <p:cNvPr id="1049601" name="Rectangle 3"/>
          <p:cNvSpPr>
            <a:spLocks noChangeArrowheads="1"/>
          </p:cNvSpPr>
          <p:nvPr/>
        </p:nvSpPr>
        <p:spPr bwMode="auto">
          <a:xfrm>
            <a:off x="528215" y="1268303"/>
            <a:ext cx="8019083"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a) The static working points of every stage are independent</a:t>
            </a:r>
            <a:endParaRPr altLang="en-US" dirty="0" sz="3200" kumimoji="1" lang="zh-CN" smtClean="0">
              <a:latin typeface="Arial" panose="020B0604020202020204" pitchFamily="34" charset="0"/>
              <a:cs typeface="Arial" panose="020B0604020202020204" pitchFamily="34" charset="0"/>
            </a:endParaRPr>
          </a:p>
        </p:txBody>
      </p:sp>
      <p:sp>
        <p:nvSpPr>
          <p:cNvPr id="104960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596"/>
                                        </p:tgtEl>
                                        <p:attrNameLst>
                                          <p:attrName>style.visibility</p:attrName>
                                        </p:attrNameLst>
                                      </p:cBhvr>
                                      <p:to>
                                        <p:strVal val="visible"/>
                                      </p:to>
                                    </p:set>
                                    <p:animEffect transition="in" filter="wipe(down)">
                                      <p:cBhvr>
                                        <p:cTn dur="500" id="7"/>
                                        <p:tgtEl>
                                          <p:spTgt spid="1049596"/>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597"/>
                                        </p:tgtEl>
                                        <p:attrNameLst>
                                          <p:attrName>style.visibility</p:attrName>
                                        </p:attrNameLst>
                                      </p:cBhvr>
                                      <p:to>
                                        <p:strVal val="visible"/>
                                      </p:to>
                                    </p:set>
                                    <p:animEffect transition="in" filter="wipe(down)">
                                      <p:cBhvr>
                                        <p:cTn dur="500" id="10"/>
                                        <p:tgtEl>
                                          <p:spTgt spid="1049597"/>
                                        </p:tgtEl>
                                      </p:cBhvr>
                                    </p:animEffect>
                                  </p:childTnLst>
                                </p:cTn>
                              </p:par>
                              <p:par>
                                <p:cTn fill="hold" grpId="0" id="11" nodeType="withEffect" presetClass="entr" presetID="22" presetSubtype="4">
                                  <p:stCondLst>
                                    <p:cond delay="0"/>
                                  </p:stCondLst>
                                  <p:childTnLst>
                                    <p:set>
                                      <p:cBhvr>
                                        <p:cTn dur="1" fill="hold" id="12">
                                          <p:stCondLst>
                                            <p:cond delay="0"/>
                                          </p:stCondLst>
                                        </p:cTn>
                                        <p:tgtEl>
                                          <p:spTgt spid="1049598"/>
                                        </p:tgtEl>
                                        <p:attrNameLst>
                                          <p:attrName>style.visibility</p:attrName>
                                        </p:attrNameLst>
                                      </p:cBhvr>
                                      <p:to>
                                        <p:strVal val="visible"/>
                                      </p:to>
                                    </p:set>
                                    <p:animEffect transition="in" filter="wipe(down)">
                                      <p:cBhvr>
                                        <p:cTn dur="500" id="13"/>
                                        <p:tgtEl>
                                          <p:spTgt spid="1049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596" grpId="0"/>
      <p:bldP spid="1049597" grpId="0"/>
      <p:bldP spid="104959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960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9604" name="Rectangle 3"/>
          <p:cNvSpPr>
            <a:spLocks noChangeArrowheads="1"/>
          </p:cNvSpPr>
          <p:nvPr/>
        </p:nvSpPr>
        <p:spPr bwMode="auto">
          <a:xfrm>
            <a:off x="163730" y="302157"/>
            <a:ext cx="8656741"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4.1.3 Analysis of multistage amplification circuit </a:t>
            </a:r>
            <a:endParaRPr altLang="en-US" dirty="0" sz="3200" kumimoji="1" lang="zh-CN" smtClean="0">
              <a:latin typeface="Arial" panose="020B0604020202020204" pitchFamily="34" charset="0"/>
              <a:cs typeface="Arial" panose="020B0604020202020204" pitchFamily="34" charset="0"/>
            </a:endParaRPr>
          </a:p>
        </p:txBody>
      </p:sp>
      <p:sp>
        <p:nvSpPr>
          <p:cNvPr id="1049605" name="Rectangle 68"/>
          <p:cNvSpPr/>
          <p:nvPr/>
        </p:nvSpPr>
        <p:spPr>
          <a:xfrm>
            <a:off x="323527" y="831904"/>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143" name="组合 1"/>
          <p:cNvGrpSpPr/>
          <p:nvPr/>
        </p:nvGrpSpPr>
        <p:grpSpPr>
          <a:xfrm>
            <a:off x="689546" y="1053469"/>
            <a:ext cx="7004050" cy="4011613"/>
            <a:chOff x="700656" y="1045217"/>
            <a:chExt cx="7004050" cy="4011613"/>
          </a:xfrm>
        </p:grpSpPr>
        <p:grpSp>
          <p:nvGrpSpPr>
            <p:cNvPr id="144" name="Group 184"/>
            <p:cNvGrpSpPr/>
            <p:nvPr/>
          </p:nvGrpSpPr>
          <p:grpSpPr bwMode="auto">
            <a:xfrm>
              <a:off x="700656" y="1045217"/>
              <a:ext cx="7004050" cy="4011613"/>
              <a:chOff x="1308" y="270"/>
              <a:chExt cx="4412" cy="2527"/>
            </a:xfrm>
          </p:grpSpPr>
          <p:sp>
            <p:nvSpPr>
              <p:cNvPr id="1049606" name="Rectangle 102"/>
              <p:cNvSpPr>
                <a:spLocks noChangeArrowheads="1"/>
              </p:cNvSpPr>
              <p:nvPr/>
            </p:nvSpPr>
            <p:spPr bwMode="auto">
              <a:xfrm>
                <a:off x="2721" y="662"/>
                <a:ext cx="371" cy="240"/>
              </a:xfrm>
              <a:prstGeom prst="rect"/>
              <a:noFill/>
              <a:ln w="9525">
                <a:noFill/>
                <a:miter lim="800000"/>
                <a:headEnd/>
                <a:tailEnd/>
              </a:ln>
            </p:spPr>
            <p:txBody>
              <a:bodyPr bIns="0" lIns="0" rIns="0" tIns="0">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R</a:t>
                </a:r>
                <a:r>
                  <a:rPr altLang="zh-CN" baseline="-25000" b="1" dirty="0" sz="2000" kumimoji="1" lang="en-US">
                    <a:latin typeface="Arial" panose="020B0604020202020204" pitchFamily="34" charset="0"/>
                    <a:cs typeface="Arial" panose="020B0604020202020204" pitchFamily="34" charset="0"/>
                  </a:rPr>
                  <a:t>C1</a:t>
                </a:r>
              </a:p>
            </p:txBody>
          </p:sp>
          <p:sp>
            <p:nvSpPr>
              <p:cNvPr id="1049607" name="Rectangle 103"/>
              <p:cNvSpPr>
                <a:spLocks noChangeArrowheads="1"/>
              </p:cNvSpPr>
              <p:nvPr/>
            </p:nvSpPr>
            <p:spPr bwMode="auto">
              <a:xfrm>
                <a:off x="4123" y="676"/>
                <a:ext cx="296" cy="193"/>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R</a:t>
                </a:r>
                <a:r>
                  <a:rPr altLang="zh-CN" baseline="-25000" b="1" dirty="0" sz="2000" kumimoji="1" lang="en-US">
                    <a:latin typeface="Arial" panose="020B0604020202020204" pitchFamily="34" charset="0"/>
                    <a:cs typeface="Arial" panose="020B0604020202020204" pitchFamily="34" charset="0"/>
                  </a:rPr>
                  <a:t>C2</a:t>
                </a:r>
              </a:p>
            </p:txBody>
          </p:sp>
          <p:sp>
            <p:nvSpPr>
              <p:cNvPr id="1049608" name="Line 104"/>
              <p:cNvSpPr>
                <a:spLocks noChangeShapeType="1"/>
              </p:cNvSpPr>
              <p:nvPr/>
            </p:nvSpPr>
            <p:spPr bwMode="auto">
              <a:xfrm flipV="1">
                <a:off x="3075" y="1137"/>
                <a:ext cx="732"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09" name="Line 105"/>
              <p:cNvSpPr>
                <a:spLocks noChangeShapeType="1"/>
              </p:cNvSpPr>
              <p:nvPr/>
            </p:nvSpPr>
            <p:spPr bwMode="auto">
              <a:xfrm flipH="1" flipV="1">
                <a:off x="3795" y="1700"/>
                <a:ext cx="456"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10" name="Line 106"/>
              <p:cNvSpPr>
                <a:spLocks noChangeShapeType="1"/>
              </p:cNvSpPr>
              <p:nvPr/>
            </p:nvSpPr>
            <p:spPr bwMode="auto">
              <a:xfrm flipH="1">
                <a:off x="1707" y="2595"/>
                <a:ext cx="3684"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11" name="Line 107"/>
              <p:cNvSpPr>
                <a:spLocks noChangeShapeType="1"/>
              </p:cNvSpPr>
              <p:nvPr/>
            </p:nvSpPr>
            <p:spPr bwMode="auto">
              <a:xfrm>
                <a:off x="4458" y="1122"/>
                <a:ext cx="933"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12" name="Line 108"/>
              <p:cNvSpPr>
                <a:spLocks noChangeShapeType="1"/>
              </p:cNvSpPr>
              <p:nvPr/>
            </p:nvSpPr>
            <p:spPr bwMode="auto">
              <a:xfrm>
                <a:off x="3064" y="389"/>
                <a:ext cx="1774"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13" name="Line 109"/>
              <p:cNvSpPr>
                <a:spLocks noChangeShapeType="1"/>
              </p:cNvSpPr>
              <p:nvPr/>
            </p:nvSpPr>
            <p:spPr bwMode="auto">
              <a:xfrm>
                <a:off x="3103" y="1777"/>
                <a:ext cx="0" cy="102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14" name="Line 110"/>
              <p:cNvSpPr>
                <a:spLocks noChangeShapeType="1"/>
              </p:cNvSpPr>
              <p:nvPr/>
            </p:nvSpPr>
            <p:spPr bwMode="auto">
              <a:xfrm>
                <a:off x="3007" y="2796"/>
                <a:ext cx="181"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15" name="Oval 111"/>
              <p:cNvSpPr>
                <a:spLocks noChangeArrowheads="1"/>
              </p:cNvSpPr>
              <p:nvPr/>
            </p:nvSpPr>
            <p:spPr bwMode="auto">
              <a:xfrm>
                <a:off x="3065" y="2561"/>
                <a:ext cx="68" cy="68"/>
              </a:xfrm>
              <a:prstGeom prst="ellipse"/>
              <a:solidFill>
                <a:schemeClr val="bg1"/>
              </a:solid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16" name="Rectangle 112"/>
              <p:cNvSpPr>
                <a:spLocks noChangeArrowheads="1"/>
              </p:cNvSpPr>
              <p:nvPr/>
            </p:nvSpPr>
            <p:spPr bwMode="auto">
              <a:xfrm>
                <a:off x="4015" y="1378"/>
                <a:ext cx="406" cy="28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kumimoji="1" lang="en-US">
                    <a:latin typeface="Arial" panose="020B0604020202020204" pitchFamily="34" charset="0"/>
                    <a:cs typeface="Arial" panose="020B0604020202020204" pitchFamily="34" charset="0"/>
                  </a:rPr>
                  <a:t>T</a:t>
                </a:r>
                <a:r>
                  <a:rPr altLang="zh-CN" baseline="-25000" b="1" dirty="0" sz="2400" kumimoji="1" lang="en-US">
                    <a:latin typeface="Arial" panose="020B0604020202020204" pitchFamily="34" charset="0"/>
                    <a:cs typeface="Arial" panose="020B0604020202020204" pitchFamily="34" charset="0"/>
                  </a:rPr>
                  <a:t>2</a:t>
                </a:r>
              </a:p>
            </p:txBody>
          </p:sp>
          <p:sp>
            <p:nvSpPr>
              <p:cNvPr id="1049617" name="Rectangle 113"/>
              <p:cNvSpPr>
                <a:spLocks noChangeArrowheads="1"/>
              </p:cNvSpPr>
              <p:nvPr/>
            </p:nvSpPr>
            <p:spPr bwMode="auto">
              <a:xfrm>
                <a:off x="2228" y="1290"/>
                <a:ext cx="224" cy="193"/>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R</a:t>
                </a:r>
                <a:r>
                  <a:rPr altLang="zh-CN" baseline="-25000" b="1" dirty="0" sz="2000" kumimoji="1" lang="en-US">
                    <a:latin typeface="Arial" panose="020B0604020202020204" pitchFamily="34" charset="0"/>
                    <a:cs typeface="Arial" panose="020B0604020202020204" pitchFamily="34" charset="0"/>
                  </a:rPr>
                  <a:t>B</a:t>
                </a:r>
              </a:p>
            </p:txBody>
          </p:sp>
          <p:sp>
            <p:nvSpPr>
              <p:cNvPr id="1049618" name="Rectangle 114"/>
              <p:cNvSpPr>
                <a:spLocks noChangeArrowheads="1"/>
              </p:cNvSpPr>
              <p:nvPr/>
            </p:nvSpPr>
            <p:spPr bwMode="auto">
              <a:xfrm>
                <a:off x="1475" y="1909"/>
                <a:ext cx="81" cy="225"/>
              </a:xfrm>
              <a:prstGeom prst="rect"/>
              <a:noFill/>
              <a:ln w="9525">
                <a:noFill/>
                <a:miter lim="800000"/>
                <a:headEnd/>
                <a:tailEnd/>
              </a:ln>
            </p:spPr>
            <p:txBody>
              <a:bodyPr bIns="0" lIns="0" rIns="0" tIns="0" wrap="none">
                <a:spAutoFit/>
              </a:bodyPr>
              <a:p>
                <a:pPr fontAlgn="base">
                  <a:spcBef>
                    <a:spcPct val="0"/>
                  </a:spcBef>
                  <a:spcAft>
                    <a:spcPct val="0"/>
                  </a:spcAft>
                </a:pPr>
                <a:r>
                  <a:rPr altLang="en-US" b="1" sz="2400" kumimoji="1" lang="zh-CN">
                    <a:latin typeface="Arial" panose="020B0604020202020204" pitchFamily="34" charset="0"/>
                    <a:ea typeface="楷体_GB2312" pitchFamily="49" charset="-122"/>
                    <a:cs typeface="Arial" panose="020B0604020202020204" pitchFamily="34" charset="0"/>
                  </a:rPr>
                  <a:t>_</a:t>
                </a:r>
              </a:p>
            </p:txBody>
          </p:sp>
          <p:sp>
            <p:nvSpPr>
              <p:cNvPr id="1049619" name="Rectangle 115"/>
              <p:cNvSpPr>
                <a:spLocks noChangeArrowheads="1"/>
              </p:cNvSpPr>
              <p:nvPr/>
            </p:nvSpPr>
            <p:spPr bwMode="auto">
              <a:xfrm>
                <a:off x="1413" y="1777"/>
                <a:ext cx="168" cy="193"/>
              </a:xfrm>
              <a:prstGeom prst="rect"/>
              <a:noFill/>
              <a:ln w="9525">
                <a:noFill/>
                <a:miter lim="800000"/>
                <a:headEnd/>
                <a:tailEnd/>
              </a:ln>
            </p:spPr>
            <p:txBody>
              <a:bodyPr bIns="0" lIns="0" rIns="0" tIns="0" wrap="none">
                <a:spAutoFit/>
              </a:bodyPr>
              <a:p>
                <a:pPr fontAlgn="base">
                  <a:spcBef>
                    <a:spcPct val="0"/>
                  </a:spcBef>
                  <a:spcAft>
                    <a:spcPct val="0"/>
                  </a:spcAft>
                </a:pPr>
                <a:r>
                  <a:rPr altLang="zh-CN" b="1" sz="2000" i="1" kumimoji="1" lang="en-US">
                    <a:latin typeface="Arial" panose="020B0604020202020204" pitchFamily="34" charset="0"/>
                    <a:cs typeface="Arial" panose="020B0604020202020204" pitchFamily="34" charset="0"/>
                  </a:rPr>
                  <a:t>u</a:t>
                </a:r>
                <a:r>
                  <a:rPr altLang="zh-CN" baseline="-25000" b="1" sz="2000" kumimoji="1" lang="en-US">
                    <a:latin typeface="Arial" panose="020B0604020202020204" pitchFamily="34" charset="0"/>
                    <a:cs typeface="Arial" panose="020B0604020202020204" pitchFamily="34" charset="0"/>
                  </a:rPr>
                  <a:t>i</a:t>
                </a:r>
              </a:p>
            </p:txBody>
          </p:sp>
          <p:sp>
            <p:nvSpPr>
              <p:cNvPr id="1049620" name="Rectangle 116"/>
              <p:cNvSpPr>
                <a:spLocks noChangeArrowheads="1"/>
              </p:cNvSpPr>
              <p:nvPr/>
            </p:nvSpPr>
            <p:spPr bwMode="auto">
              <a:xfrm>
                <a:off x="4967" y="270"/>
                <a:ext cx="472" cy="225"/>
              </a:xfrm>
              <a:prstGeom prst="rect"/>
              <a:noFill/>
              <a:ln w="9525">
                <a:noFill/>
                <a:miter lim="800000"/>
                <a:headEnd/>
                <a:tailEnd/>
              </a:ln>
            </p:spPr>
            <p:txBody>
              <a:bodyPr bIns="0" lIns="0" rIns="0" tIns="0" wrap="none">
                <a:spAutoFit/>
              </a:bodyPr>
              <a:p>
                <a:pPr fontAlgn="base">
                  <a:spcBef>
                    <a:spcPct val="0"/>
                  </a:spcBef>
                  <a:spcAft>
                    <a:spcPct val="0"/>
                  </a:spcAft>
                </a:pPr>
                <a:r>
                  <a:rPr altLang="zh-CN" b="1" sz="2400" i="1" kumimoji="1" lang="en-US">
                    <a:latin typeface="Arial" panose="020B0604020202020204" pitchFamily="34" charset="0"/>
                    <a:cs typeface="Arial" panose="020B0604020202020204" pitchFamily="34" charset="0"/>
                  </a:rPr>
                  <a:t>+V</a:t>
                </a:r>
                <a:r>
                  <a:rPr altLang="zh-CN" baseline="-25000" b="1" sz="2400" kumimoji="1" lang="en-US">
                    <a:latin typeface="Arial" panose="020B0604020202020204" pitchFamily="34" charset="0"/>
                    <a:cs typeface="Arial" panose="020B0604020202020204" pitchFamily="34" charset="0"/>
                  </a:rPr>
                  <a:t>CC</a:t>
                </a:r>
              </a:p>
            </p:txBody>
          </p:sp>
          <p:sp>
            <p:nvSpPr>
              <p:cNvPr id="1049621" name="Rectangle 117"/>
              <p:cNvSpPr>
                <a:spLocks noChangeArrowheads="1"/>
              </p:cNvSpPr>
              <p:nvPr/>
            </p:nvSpPr>
            <p:spPr bwMode="auto">
              <a:xfrm>
                <a:off x="5113" y="1715"/>
                <a:ext cx="285" cy="240"/>
              </a:xfrm>
              <a:prstGeom prst="rect"/>
              <a:noFill/>
              <a:ln w="9525">
                <a:noFill/>
                <a:miter lim="800000"/>
                <a:headEnd/>
                <a:tailEnd/>
              </a:ln>
            </p:spPr>
            <p:txBody>
              <a:bodyPr bIns="0" lIns="0" rIns="0" tIns="0">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R</a:t>
                </a:r>
                <a:r>
                  <a:rPr altLang="zh-CN" baseline="-25000" b="1" dirty="0" sz="2000" kumimoji="1" lang="en-US">
                    <a:latin typeface="Arial" panose="020B0604020202020204" pitchFamily="34" charset="0"/>
                    <a:cs typeface="Arial" panose="020B0604020202020204" pitchFamily="34" charset="0"/>
                  </a:rPr>
                  <a:t>L</a:t>
                </a:r>
              </a:p>
            </p:txBody>
          </p:sp>
          <p:sp>
            <p:nvSpPr>
              <p:cNvPr id="1049622" name="Rectangle 118"/>
              <p:cNvSpPr>
                <a:spLocks noChangeArrowheads="1"/>
              </p:cNvSpPr>
              <p:nvPr/>
            </p:nvSpPr>
            <p:spPr bwMode="auto">
              <a:xfrm>
                <a:off x="5464" y="1116"/>
                <a:ext cx="132"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latin typeface="Arial" panose="020B0604020202020204" pitchFamily="34" charset="0"/>
                    <a:ea typeface="楷体_GB2312" pitchFamily="49" charset="-122"/>
                    <a:cs typeface="Arial" panose="020B0604020202020204" pitchFamily="34" charset="0"/>
                  </a:rPr>
                  <a:t>+</a:t>
                </a:r>
              </a:p>
            </p:txBody>
          </p:sp>
          <p:sp>
            <p:nvSpPr>
              <p:cNvPr id="1049623" name="Rectangle 119"/>
              <p:cNvSpPr>
                <a:spLocks noChangeArrowheads="1"/>
              </p:cNvSpPr>
              <p:nvPr/>
            </p:nvSpPr>
            <p:spPr bwMode="auto">
              <a:xfrm>
                <a:off x="5488" y="2119"/>
                <a:ext cx="97" cy="265"/>
              </a:xfrm>
              <a:prstGeom prst="rect"/>
              <a:noFill/>
              <a:ln w="9525">
                <a:noFill/>
                <a:miter lim="800000"/>
                <a:headEnd/>
                <a:tailEnd/>
              </a:ln>
            </p:spPr>
            <p:txBody>
              <a:bodyPr bIns="0" lIns="0" rIns="0" tIns="0" wrap="none">
                <a:spAutoFit/>
              </a:bodyPr>
              <a:p>
                <a:pPr fontAlgn="base">
                  <a:spcBef>
                    <a:spcPct val="0"/>
                  </a:spcBef>
                  <a:spcAft>
                    <a:spcPct val="0"/>
                  </a:spcAft>
                </a:pPr>
                <a:r>
                  <a:rPr altLang="en-US" b="1" dirty="0" sz="2800" kumimoji="1" lang="zh-CN">
                    <a:latin typeface="Arial" panose="020B0604020202020204" pitchFamily="34" charset="0"/>
                    <a:ea typeface="楷体_GB2312" pitchFamily="49" charset="-122"/>
                    <a:cs typeface="Arial" panose="020B0604020202020204" pitchFamily="34" charset="0"/>
                  </a:rPr>
                  <a:t>_</a:t>
                </a:r>
              </a:p>
            </p:txBody>
          </p:sp>
          <p:sp>
            <p:nvSpPr>
              <p:cNvPr id="1049624" name="Rectangle 120"/>
              <p:cNvSpPr>
                <a:spLocks noChangeArrowheads="1"/>
              </p:cNvSpPr>
              <p:nvPr/>
            </p:nvSpPr>
            <p:spPr bwMode="auto">
              <a:xfrm>
                <a:off x="5488" y="1666"/>
                <a:ext cx="232" cy="193"/>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err="1">
                    <a:latin typeface="Arial" panose="020B0604020202020204" pitchFamily="34" charset="0"/>
                    <a:cs typeface="Arial" panose="020B0604020202020204" pitchFamily="34" charset="0"/>
                  </a:rPr>
                  <a:t>u</a:t>
                </a:r>
                <a:r>
                  <a:rPr altLang="zh-CN" baseline="-25000" b="1" dirty="0" sz="2000" kumimoji="1" lang="en-US" err="1">
                    <a:latin typeface="Arial" panose="020B0604020202020204" pitchFamily="34" charset="0"/>
                    <a:cs typeface="Arial" panose="020B0604020202020204" pitchFamily="34" charset="0"/>
                  </a:rPr>
                  <a:t>O</a:t>
                </a:r>
                <a:endParaRPr altLang="zh-CN" baseline="-25000" b="1" dirty="0" sz="2000" kumimoji="1" lang="en-US">
                  <a:latin typeface="Arial" panose="020B0604020202020204" pitchFamily="34" charset="0"/>
                  <a:cs typeface="Arial" panose="020B0604020202020204" pitchFamily="34" charset="0"/>
                </a:endParaRPr>
              </a:p>
            </p:txBody>
          </p:sp>
          <p:sp>
            <p:nvSpPr>
              <p:cNvPr id="1049625" name="Line 121"/>
              <p:cNvSpPr>
                <a:spLocks noChangeShapeType="1"/>
              </p:cNvSpPr>
              <p:nvPr/>
            </p:nvSpPr>
            <p:spPr bwMode="auto">
              <a:xfrm flipH="1" flipV="1">
                <a:off x="1714" y="1593"/>
                <a:ext cx="424"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26" name="Line 122"/>
              <p:cNvSpPr>
                <a:spLocks noChangeShapeType="1"/>
              </p:cNvSpPr>
              <p:nvPr/>
            </p:nvSpPr>
            <p:spPr bwMode="auto">
              <a:xfrm>
                <a:off x="1614" y="2221"/>
                <a:ext cx="218"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27" name="Line 123"/>
              <p:cNvSpPr>
                <a:spLocks noChangeShapeType="1"/>
              </p:cNvSpPr>
              <p:nvPr/>
            </p:nvSpPr>
            <p:spPr bwMode="auto">
              <a:xfrm>
                <a:off x="1636" y="2299"/>
                <a:ext cx="165"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28" name="Line 124"/>
              <p:cNvSpPr>
                <a:spLocks noChangeShapeType="1"/>
              </p:cNvSpPr>
              <p:nvPr/>
            </p:nvSpPr>
            <p:spPr bwMode="auto">
              <a:xfrm flipV="1">
                <a:off x="1718" y="2298"/>
                <a:ext cx="0" cy="307"/>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29" name="Line 125"/>
              <p:cNvSpPr>
                <a:spLocks noChangeShapeType="1"/>
              </p:cNvSpPr>
              <p:nvPr/>
            </p:nvSpPr>
            <p:spPr bwMode="auto">
              <a:xfrm flipV="1">
                <a:off x="1723" y="1581"/>
                <a:ext cx="0" cy="64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30" name="Oval 126"/>
              <p:cNvSpPr>
                <a:spLocks noChangeArrowheads="1"/>
              </p:cNvSpPr>
              <p:nvPr/>
            </p:nvSpPr>
            <p:spPr bwMode="auto">
              <a:xfrm>
                <a:off x="1604" y="1777"/>
                <a:ext cx="227" cy="227"/>
              </a:xfrm>
              <a:prstGeom prst="ellipse"/>
              <a:noFill/>
              <a:ln w="38100">
                <a:solidFill>
                  <a:schemeClr val="tx1"/>
                </a:solidFill>
                <a:round/>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31" name="Rectangle 127"/>
              <p:cNvSpPr>
                <a:spLocks noChangeArrowheads="1"/>
              </p:cNvSpPr>
              <p:nvPr/>
            </p:nvSpPr>
            <p:spPr bwMode="auto">
              <a:xfrm>
                <a:off x="1447" y="1574"/>
                <a:ext cx="113" cy="233"/>
              </a:xfrm>
              <a:prstGeom prst="rect"/>
              <a:noFill/>
              <a:ln w="9525">
                <a:noFill/>
                <a:miter lim="800000"/>
                <a:headEnd/>
                <a:tailEnd/>
              </a:ln>
            </p:spPr>
            <p:txBody>
              <a:bodyPr bIns="0" lIns="0" rIns="0" tIns="0" wrap="none">
                <a:spAutoFit/>
              </a:bodyPr>
              <a:p>
                <a:pPr fontAlgn="base">
                  <a:spcBef>
                    <a:spcPct val="0"/>
                  </a:spcBef>
                  <a:spcAft>
                    <a:spcPct val="0"/>
                  </a:spcAft>
                </a:pPr>
                <a:r>
                  <a:rPr altLang="en-US" b="1" sz="2400" kumimoji="1" lang="zh-CN">
                    <a:latin typeface="Arial" panose="020B0604020202020204" pitchFamily="34" charset="0"/>
                    <a:ea typeface="楷体_GB2312" pitchFamily="49" charset="-122"/>
                    <a:cs typeface="Arial" panose="020B0604020202020204" pitchFamily="34" charset="0"/>
                  </a:rPr>
                  <a:t>+</a:t>
                </a:r>
              </a:p>
            </p:txBody>
          </p:sp>
          <p:sp>
            <p:nvSpPr>
              <p:cNvPr id="1049632" name="Rectangle 128"/>
              <p:cNvSpPr>
                <a:spLocks noChangeArrowheads="1"/>
              </p:cNvSpPr>
              <p:nvPr/>
            </p:nvSpPr>
            <p:spPr bwMode="auto">
              <a:xfrm>
                <a:off x="1308" y="2145"/>
                <a:ext cx="304" cy="193"/>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V</a:t>
                </a:r>
                <a:r>
                  <a:rPr altLang="zh-CN" baseline="-25000" b="1" dirty="0" sz="2000" kumimoji="1" lang="en-US">
                    <a:latin typeface="Arial" panose="020B0604020202020204" pitchFamily="34" charset="0"/>
                    <a:cs typeface="Arial" panose="020B0604020202020204" pitchFamily="34" charset="0"/>
                  </a:rPr>
                  <a:t>BB</a:t>
                </a:r>
              </a:p>
            </p:txBody>
          </p:sp>
          <p:sp>
            <p:nvSpPr>
              <p:cNvPr id="1049633" name="Line 129"/>
              <p:cNvSpPr>
                <a:spLocks noChangeShapeType="1"/>
              </p:cNvSpPr>
              <p:nvPr/>
            </p:nvSpPr>
            <p:spPr bwMode="auto">
              <a:xfrm flipV="1">
                <a:off x="3807" y="1137"/>
                <a:ext cx="0" cy="569"/>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34" name="Line 130"/>
              <p:cNvSpPr>
                <a:spLocks noChangeShapeType="1"/>
              </p:cNvSpPr>
              <p:nvPr/>
            </p:nvSpPr>
            <p:spPr bwMode="auto">
              <a:xfrm>
                <a:off x="5391" y="1978"/>
                <a:ext cx="0" cy="629"/>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35" name="Rectangle 131"/>
              <p:cNvSpPr>
                <a:spLocks noChangeArrowheads="1"/>
              </p:cNvSpPr>
              <p:nvPr/>
            </p:nvSpPr>
            <p:spPr bwMode="auto">
              <a:xfrm>
                <a:off x="3016" y="618"/>
                <a:ext cx="102" cy="347"/>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36" name="Rectangle 132"/>
              <p:cNvSpPr>
                <a:spLocks noChangeArrowheads="1"/>
              </p:cNvSpPr>
              <p:nvPr/>
            </p:nvSpPr>
            <p:spPr bwMode="auto">
              <a:xfrm>
                <a:off x="4406" y="632"/>
                <a:ext cx="102" cy="347"/>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37" name="Line 133"/>
              <p:cNvSpPr>
                <a:spLocks noChangeShapeType="1"/>
              </p:cNvSpPr>
              <p:nvPr/>
            </p:nvSpPr>
            <p:spPr bwMode="auto">
              <a:xfrm flipV="1">
                <a:off x="4263" y="1526"/>
                <a:ext cx="0" cy="336"/>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38" name="Line 134"/>
              <p:cNvSpPr>
                <a:spLocks noChangeShapeType="1"/>
              </p:cNvSpPr>
              <p:nvPr/>
            </p:nvSpPr>
            <p:spPr bwMode="auto">
              <a:xfrm flipV="1">
                <a:off x="4263" y="1474"/>
                <a:ext cx="199" cy="152"/>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39" name="Line 135"/>
              <p:cNvSpPr>
                <a:spLocks noChangeShapeType="1"/>
              </p:cNvSpPr>
              <p:nvPr/>
            </p:nvSpPr>
            <p:spPr bwMode="auto">
              <a:xfrm>
                <a:off x="4263" y="1758"/>
                <a:ext cx="225" cy="126"/>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40" name="Line 136"/>
              <p:cNvSpPr>
                <a:spLocks noChangeShapeType="1"/>
              </p:cNvSpPr>
              <p:nvPr/>
            </p:nvSpPr>
            <p:spPr bwMode="auto">
              <a:xfrm>
                <a:off x="4490" y="2379"/>
                <a:ext cx="0" cy="227"/>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41" name="Line 137"/>
              <p:cNvSpPr>
                <a:spLocks noChangeShapeType="1"/>
              </p:cNvSpPr>
              <p:nvPr/>
            </p:nvSpPr>
            <p:spPr bwMode="auto">
              <a:xfrm flipV="1">
                <a:off x="4458" y="982"/>
                <a:ext cx="0" cy="50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42" name="Line 138"/>
              <p:cNvSpPr>
                <a:spLocks noChangeShapeType="1"/>
              </p:cNvSpPr>
              <p:nvPr/>
            </p:nvSpPr>
            <p:spPr bwMode="auto">
              <a:xfrm flipV="1">
                <a:off x="4459" y="389"/>
                <a:ext cx="0" cy="243"/>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43" name="Oval 139"/>
              <p:cNvSpPr>
                <a:spLocks noChangeArrowheads="1"/>
              </p:cNvSpPr>
              <p:nvPr/>
            </p:nvSpPr>
            <p:spPr bwMode="auto">
              <a:xfrm>
                <a:off x="4832" y="347"/>
                <a:ext cx="79" cy="79"/>
              </a:xfrm>
              <a:prstGeom prst="ellipse"/>
              <a:noFill/>
              <a:ln w="38100">
                <a:solidFill>
                  <a:schemeClr val="tx1"/>
                </a:solidFill>
                <a:round/>
                <a:headEnd/>
                <a:tailEnd/>
              </a:ln>
              <a:effectLst/>
            </p:spPr>
            <p:txBody>
              <a:bodyPr anchor="ctr" wrap="none"/>
              <a:p>
                <a:pPr algn="ctr" fontAlgn="base">
                  <a:spcBef>
                    <a:spcPct val="0"/>
                  </a:spcBef>
                  <a:spcAft>
                    <a:spcPct val="0"/>
                  </a:spcAft>
                </a:pPr>
                <a:endParaRPr altLang="en-US" b="1" sz="3200" i="1" kumimoji="1" lang="zh-CN">
                  <a:latin typeface="Arial" panose="020B0604020202020204" pitchFamily="34" charset="0"/>
                  <a:ea typeface="楷体_GB2312" pitchFamily="49" charset="-122"/>
                  <a:cs typeface="Arial" panose="020B0604020202020204" pitchFamily="34" charset="0"/>
                </a:endParaRPr>
              </a:p>
            </p:txBody>
          </p:sp>
          <p:sp>
            <p:nvSpPr>
              <p:cNvPr id="1049644" name="Rectangle 140"/>
              <p:cNvSpPr>
                <a:spLocks noChangeArrowheads="1"/>
              </p:cNvSpPr>
              <p:nvPr/>
            </p:nvSpPr>
            <p:spPr bwMode="auto">
              <a:xfrm>
                <a:off x="5339" y="1631"/>
                <a:ext cx="102" cy="347"/>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45" name="Line 141"/>
              <p:cNvSpPr>
                <a:spLocks noChangeShapeType="1"/>
              </p:cNvSpPr>
              <p:nvPr/>
            </p:nvSpPr>
            <p:spPr bwMode="auto">
              <a:xfrm>
                <a:off x="5391" y="1110"/>
                <a:ext cx="0" cy="52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46" name="Rectangle 142"/>
              <p:cNvSpPr>
                <a:spLocks noChangeArrowheads="1"/>
              </p:cNvSpPr>
              <p:nvPr/>
            </p:nvSpPr>
            <p:spPr bwMode="auto">
              <a:xfrm>
                <a:off x="3034" y="1444"/>
                <a:ext cx="190" cy="233"/>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kumimoji="1" lang="en-US">
                    <a:latin typeface="Arial" panose="020B0604020202020204" pitchFamily="34" charset="0"/>
                    <a:cs typeface="Arial" panose="020B0604020202020204" pitchFamily="34" charset="0"/>
                  </a:rPr>
                  <a:t>T</a:t>
                </a:r>
                <a:r>
                  <a:rPr altLang="zh-CN" baseline="-25000" b="1" dirty="0" sz="2400" kumimoji="1" lang="en-US">
                    <a:latin typeface="Arial" panose="020B0604020202020204" pitchFamily="34" charset="0"/>
                    <a:cs typeface="Arial" panose="020B0604020202020204" pitchFamily="34" charset="0"/>
                  </a:rPr>
                  <a:t>1</a:t>
                </a:r>
              </a:p>
            </p:txBody>
          </p:sp>
          <p:sp>
            <p:nvSpPr>
              <p:cNvPr id="1049647" name="Rectangle 143"/>
              <p:cNvSpPr>
                <a:spLocks noChangeArrowheads="1"/>
              </p:cNvSpPr>
              <p:nvPr/>
            </p:nvSpPr>
            <p:spPr bwMode="auto">
              <a:xfrm rot="-5400000">
                <a:off x="2273" y="1407"/>
                <a:ext cx="119" cy="371"/>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48" name="Line 144"/>
              <p:cNvSpPr>
                <a:spLocks noChangeShapeType="1"/>
              </p:cNvSpPr>
              <p:nvPr/>
            </p:nvSpPr>
            <p:spPr bwMode="auto">
              <a:xfrm flipV="1">
                <a:off x="2878" y="1423"/>
                <a:ext cx="0" cy="335"/>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49" name="Line 145"/>
              <p:cNvSpPr>
                <a:spLocks noChangeShapeType="1"/>
              </p:cNvSpPr>
              <p:nvPr/>
            </p:nvSpPr>
            <p:spPr bwMode="auto">
              <a:xfrm flipV="1">
                <a:off x="2878" y="1387"/>
                <a:ext cx="194" cy="139"/>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50" name="Line 146"/>
              <p:cNvSpPr>
                <a:spLocks noChangeShapeType="1"/>
              </p:cNvSpPr>
              <p:nvPr/>
            </p:nvSpPr>
            <p:spPr bwMode="auto">
              <a:xfrm>
                <a:off x="2878" y="1654"/>
                <a:ext cx="225" cy="123"/>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51" name="Line 147"/>
              <p:cNvSpPr>
                <a:spLocks noChangeShapeType="1"/>
              </p:cNvSpPr>
              <p:nvPr/>
            </p:nvSpPr>
            <p:spPr bwMode="auto">
              <a:xfrm>
                <a:off x="3069" y="377"/>
                <a:ext cx="0" cy="243"/>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52" name="Line 148"/>
              <p:cNvSpPr>
                <a:spLocks noChangeShapeType="1"/>
              </p:cNvSpPr>
              <p:nvPr/>
            </p:nvSpPr>
            <p:spPr bwMode="auto">
              <a:xfrm flipV="1">
                <a:off x="3069" y="974"/>
                <a:ext cx="0" cy="423"/>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53" name="Line 149"/>
              <p:cNvSpPr>
                <a:spLocks noChangeShapeType="1"/>
              </p:cNvSpPr>
              <p:nvPr/>
            </p:nvSpPr>
            <p:spPr bwMode="auto">
              <a:xfrm flipH="1" flipV="1">
                <a:off x="2518" y="1596"/>
                <a:ext cx="360"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54" name="Rectangle 151"/>
              <p:cNvSpPr>
                <a:spLocks noChangeArrowheads="1"/>
              </p:cNvSpPr>
              <p:nvPr/>
            </p:nvSpPr>
            <p:spPr bwMode="auto">
              <a:xfrm>
                <a:off x="2615" y="1566"/>
                <a:ext cx="132"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latin typeface="Arial" panose="020B0604020202020204" pitchFamily="34" charset="0"/>
                    <a:ea typeface="楷体_GB2312" pitchFamily="49" charset="-122"/>
                    <a:cs typeface="Arial" panose="020B0604020202020204" pitchFamily="34" charset="0"/>
                  </a:rPr>
                  <a:t>+</a:t>
                </a:r>
              </a:p>
            </p:txBody>
          </p:sp>
          <p:sp>
            <p:nvSpPr>
              <p:cNvPr id="1049655" name="Rectangle 152"/>
              <p:cNvSpPr>
                <a:spLocks noChangeArrowheads="1"/>
              </p:cNvSpPr>
              <p:nvPr/>
            </p:nvSpPr>
            <p:spPr bwMode="auto">
              <a:xfrm>
                <a:off x="2631" y="2250"/>
                <a:ext cx="96" cy="265"/>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latin typeface="Arial" panose="020B0604020202020204" pitchFamily="34" charset="0"/>
                    <a:ea typeface="楷体_GB2312" pitchFamily="49" charset="-122"/>
                    <a:cs typeface="Arial" panose="020B0604020202020204" pitchFamily="34" charset="0"/>
                  </a:rPr>
                  <a:t>_</a:t>
                </a:r>
              </a:p>
            </p:txBody>
          </p:sp>
          <p:graphicFrame>
            <p:nvGraphicFramePr>
              <p:cNvPr id="4194310" name="Object 153"/>
              <p:cNvGraphicFramePr>
                <a:graphicFrameLocks noChangeAspect="1"/>
              </p:cNvGraphicFramePr>
              <p:nvPr/>
            </p:nvGraphicFramePr>
            <p:xfrm>
              <a:off x="1723" y="1209"/>
              <a:ext cx="331" cy="273"/>
            </p:xfrm>
            <a:graphic>
              <a:graphicData uri="http://schemas.openxmlformats.org/presentationml/2006/ole">
                <mc:AlternateContent xmlns:mc="http://schemas.openxmlformats.org/markup-compatibility/2006">
                  <mc:Choice xmlns:v="urn:schemas-microsoft-com:vml" Requires="v">
                    <p:oleObj name="Equation" r:id="rId1" spid="_x0000_s9365" imgH="241200" imgW="291960" progId="Equation.3">
                      <p:embed/>
                    </p:oleObj>
                  </mc:Choice>
                  <mc:Fallback>
                    <p:oleObj name="Equation" r:id="rId1" spid="" imgH="241200" imgW="291960" progId="Equation.3">
                      <p:embed/>
                      <p:pic>
                        <p:nvPicPr>
                          <p:cNvPr id="2097173" name="Object 153"/>
                          <p:cNvPicPr>
                            <a:picLocks noChangeAspect="1" noChangeArrowheads="1"/>
                          </p:cNvPicPr>
                          <p:nvPr/>
                        </p:nvPicPr>
                        <p:blipFill>
                          <a:blip xmlns:r="http://schemas.openxmlformats.org/officeDocument/2006/relationships" r:embed="rId2">
                            <a:lum bright="100000"/>
                          </a:blip>
                          <a:srcRect/>
                          <a:stretch>
                            <a:fillRect/>
                          </a:stretch>
                        </p:blipFill>
                        <p:spPr bwMode="auto">
                          <a:xfrm>
                            <a:off x="1723" y="1209"/>
                            <a:ext cx="331" cy="273"/>
                          </a:xfrm>
                          <a:prstGeom prst="rect"/>
                          <a:noFill/>
                          <a:ln>
                            <a:noFill/>
                          </a:ln>
                          <a:effectLst/>
                        </p:spPr>
                      </p:pic>
                    </p:oleObj>
                  </mc:Fallback>
                </mc:AlternateContent>
              </a:graphicData>
            </a:graphic>
          </p:graphicFrame>
          <p:sp>
            <p:nvSpPr>
              <p:cNvPr id="1049656" name="Line 154"/>
              <p:cNvSpPr>
                <a:spLocks noChangeShapeType="1"/>
              </p:cNvSpPr>
              <p:nvPr/>
            </p:nvSpPr>
            <p:spPr bwMode="auto">
              <a:xfrm>
                <a:off x="1769" y="1593"/>
                <a:ext cx="259" cy="0"/>
              </a:xfrm>
              <a:prstGeom prst="line"/>
              <a:noFill/>
              <a:ln w="28575">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57" name="Rectangle 156"/>
              <p:cNvSpPr>
                <a:spLocks noChangeArrowheads="1"/>
              </p:cNvSpPr>
              <p:nvPr/>
            </p:nvSpPr>
            <p:spPr bwMode="auto">
              <a:xfrm>
                <a:off x="3499" y="1086"/>
                <a:ext cx="132"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latin typeface="Arial" panose="020B0604020202020204" pitchFamily="34" charset="0"/>
                    <a:ea typeface="楷体_GB2312" pitchFamily="49" charset="-122"/>
                    <a:cs typeface="Arial" panose="020B0604020202020204" pitchFamily="34" charset="0"/>
                  </a:rPr>
                  <a:t>+</a:t>
                </a:r>
              </a:p>
            </p:txBody>
          </p:sp>
          <p:sp>
            <p:nvSpPr>
              <p:cNvPr id="1049658" name="Rectangle 157"/>
              <p:cNvSpPr>
                <a:spLocks noChangeArrowheads="1"/>
              </p:cNvSpPr>
              <p:nvPr/>
            </p:nvSpPr>
            <p:spPr bwMode="auto">
              <a:xfrm>
                <a:off x="3515" y="2260"/>
                <a:ext cx="96" cy="265"/>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latin typeface="Arial" panose="020B0604020202020204" pitchFamily="34" charset="0"/>
                    <a:ea typeface="楷体_GB2312" pitchFamily="49" charset="-122"/>
                    <a:cs typeface="Arial" panose="020B0604020202020204" pitchFamily="34" charset="0"/>
                  </a:rPr>
                  <a:t>_</a:t>
                </a:r>
              </a:p>
            </p:txBody>
          </p:sp>
          <p:graphicFrame>
            <p:nvGraphicFramePr>
              <p:cNvPr id="4194311" name="Object 158"/>
              <p:cNvGraphicFramePr>
                <a:graphicFrameLocks noChangeAspect="1"/>
              </p:cNvGraphicFramePr>
              <p:nvPr/>
            </p:nvGraphicFramePr>
            <p:xfrm>
              <a:off x="3348" y="1698"/>
              <a:ext cx="446" cy="273"/>
            </p:xfrm>
            <a:graphic>
              <a:graphicData uri="http://schemas.openxmlformats.org/presentationml/2006/ole">
                <mc:AlternateContent xmlns:mc="http://schemas.openxmlformats.org/markup-compatibility/2006">
                  <mc:Choice xmlns:v="urn:schemas-microsoft-com:vml" Requires="v">
                    <p:oleObj name="Equation" r:id="rId3" spid="_x0000_s9366" imgH="241200" imgW="393480" progId="Equation.3">
                      <p:embed/>
                    </p:oleObj>
                  </mc:Choice>
                  <mc:Fallback>
                    <p:oleObj name="Equation" r:id="rId3" spid="" imgH="241200" imgW="393480" progId="Equation.3">
                      <p:embed/>
                      <p:pic>
                        <p:nvPicPr>
                          <p:cNvPr id="2097174" name="Object 158"/>
                          <p:cNvPicPr>
                            <a:picLocks noChangeAspect="1" noChangeArrowheads="1"/>
                          </p:cNvPicPr>
                          <p:nvPr/>
                        </p:nvPicPr>
                        <p:blipFill>
                          <a:blip xmlns:r="http://schemas.openxmlformats.org/officeDocument/2006/relationships" r:embed="rId4">
                            <a:lum bright="100000"/>
                          </a:blip>
                          <a:srcRect/>
                          <a:stretch>
                            <a:fillRect/>
                          </a:stretch>
                        </p:blipFill>
                        <p:spPr bwMode="auto">
                          <a:xfrm>
                            <a:off x="3348" y="1698"/>
                            <a:ext cx="446" cy="273"/>
                          </a:xfrm>
                          <a:prstGeom prst="rect"/>
                          <a:noFill/>
                          <a:ln>
                            <a:noFill/>
                          </a:ln>
                          <a:effectLst/>
                        </p:spPr>
                      </p:pic>
                    </p:oleObj>
                  </mc:Fallback>
                </mc:AlternateContent>
              </a:graphicData>
            </a:graphic>
          </p:graphicFrame>
          <p:sp>
            <p:nvSpPr>
              <p:cNvPr id="1049659" name="Rectangle 159"/>
              <p:cNvSpPr>
                <a:spLocks noChangeArrowheads="1"/>
              </p:cNvSpPr>
              <p:nvPr/>
            </p:nvSpPr>
            <p:spPr bwMode="auto">
              <a:xfrm>
                <a:off x="4635" y="1078"/>
                <a:ext cx="132"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latin typeface="Arial" panose="020B0604020202020204" pitchFamily="34" charset="0"/>
                    <a:ea typeface="楷体_GB2312" pitchFamily="49" charset="-122"/>
                    <a:cs typeface="Arial" panose="020B0604020202020204" pitchFamily="34" charset="0"/>
                  </a:rPr>
                  <a:t>+</a:t>
                </a:r>
              </a:p>
            </p:txBody>
          </p:sp>
          <p:sp>
            <p:nvSpPr>
              <p:cNvPr id="1049660" name="Rectangle 160"/>
              <p:cNvSpPr>
                <a:spLocks noChangeArrowheads="1"/>
              </p:cNvSpPr>
              <p:nvPr/>
            </p:nvSpPr>
            <p:spPr bwMode="auto">
              <a:xfrm>
                <a:off x="4614" y="1685"/>
                <a:ext cx="96" cy="265"/>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latin typeface="Arial" panose="020B0604020202020204" pitchFamily="34" charset="0"/>
                    <a:ea typeface="楷体_GB2312" pitchFamily="49" charset="-122"/>
                    <a:cs typeface="Arial" panose="020B0604020202020204" pitchFamily="34" charset="0"/>
                  </a:rPr>
                  <a:t>_</a:t>
                </a:r>
              </a:p>
            </p:txBody>
          </p:sp>
          <p:sp>
            <p:nvSpPr>
              <p:cNvPr id="1049661" name="Line 163"/>
              <p:cNvSpPr>
                <a:spLocks noChangeShapeType="1"/>
              </p:cNvSpPr>
              <p:nvPr/>
            </p:nvSpPr>
            <p:spPr bwMode="auto">
              <a:xfrm>
                <a:off x="3416" y="1137"/>
                <a:ext cx="259" cy="0"/>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62" name="Line 164"/>
              <p:cNvSpPr>
                <a:spLocks noChangeShapeType="1"/>
              </p:cNvSpPr>
              <p:nvPr/>
            </p:nvSpPr>
            <p:spPr bwMode="auto">
              <a:xfrm>
                <a:off x="3069" y="1191"/>
                <a:ext cx="0" cy="143"/>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63" name="Line 166"/>
              <p:cNvSpPr>
                <a:spLocks noChangeShapeType="1"/>
              </p:cNvSpPr>
              <p:nvPr/>
            </p:nvSpPr>
            <p:spPr bwMode="auto">
              <a:xfrm>
                <a:off x="4458" y="1212"/>
                <a:ext cx="0" cy="143"/>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64" name="Line 168"/>
              <p:cNvSpPr>
                <a:spLocks noChangeShapeType="1"/>
              </p:cNvSpPr>
              <p:nvPr/>
            </p:nvSpPr>
            <p:spPr bwMode="auto">
              <a:xfrm>
                <a:off x="4800" y="1122"/>
                <a:ext cx="259" cy="0"/>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65" name="Rectangle 170"/>
              <p:cNvSpPr>
                <a:spLocks noChangeArrowheads="1"/>
              </p:cNvSpPr>
              <p:nvPr/>
            </p:nvSpPr>
            <p:spPr bwMode="auto">
              <a:xfrm>
                <a:off x="4438" y="2038"/>
                <a:ext cx="102" cy="347"/>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66" name="Line 171"/>
              <p:cNvSpPr>
                <a:spLocks noChangeShapeType="1"/>
              </p:cNvSpPr>
              <p:nvPr/>
            </p:nvSpPr>
            <p:spPr bwMode="auto">
              <a:xfrm flipV="1">
                <a:off x="4490" y="1884"/>
                <a:ext cx="0" cy="164"/>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graphicFrame>
            <p:nvGraphicFramePr>
              <p:cNvPr id="4194312" name="Object 172"/>
              <p:cNvGraphicFramePr>
                <a:graphicFrameLocks noChangeAspect="1"/>
              </p:cNvGraphicFramePr>
              <p:nvPr/>
            </p:nvGraphicFramePr>
            <p:xfrm>
              <a:off x="4162" y="2110"/>
              <a:ext cx="244" cy="244"/>
            </p:xfrm>
            <a:graphic>
              <a:graphicData uri="http://schemas.openxmlformats.org/presentationml/2006/ole">
                <mc:AlternateContent xmlns:mc="http://schemas.openxmlformats.org/markup-compatibility/2006">
                  <mc:Choice xmlns:v="urn:schemas-microsoft-com:vml" Requires="v">
                    <p:oleObj name="Equation" r:id="rId5" spid="_x0000_s9367" imgH="215640" imgW="215640" progId="Equation.3">
                      <p:embed/>
                    </p:oleObj>
                  </mc:Choice>
                  <mc:Fallback>
                    <p:oleObj name="Equation" r:id="rId5" spid="" imgH="215640" imgW="215640" progId="Equation.3">
                      <p:embed/>
                      <p:pic>
                        <p:nvPicPr>
                          <p:cNvPr id="2097175" name="Object 172"/>
                          <p:cNvPicPr>
                            <a:picLocks noChangeAspect="1" noChangeArrowheads="1"/>
                          </p:cNvPicPr>
                          <p:nvPr/>
                        </p:nvPicPr>
                        <p:blipFill>
                          <a:blip xmlns:r="http://schemas.openxmlformats.org/officeDocument/2006/relationships" r:embed="rId6">
                            <a:lum bright="100000"/>
                          </a:blip>
                          <a:srcRect/>
                          <a:stretch>
                            <a:fillRect/>
                          </a:stretch>
                        </p:blipFill>
                        <p:spPr bwMode="auto">
                          <a:xfrm>
                            <a:off x="4162" y="2110"/>
                            <a:ext cx="244" cy="244"/>
                          </a:xfrm>
                          <a:prstGeom prst="rect"/>
                          <a:noFill/>
                          <a:ln>
                            <a:noFill/>
                          </a:ln>
                          <a:effectLst/>
                        </p:spPr>
                      </p:pic>
                    </p:oleObj>
                  </mc:Fallback>
                </mc:AlternateContent>
              </a:graphicData>
            </a:graphic>
          </p:graphicFrame>
          <p:sp>
            <p:nvSpPr>
              <p:cNvPr id="1049667" name="Line 173"/>
              <p:cNvSpPr>
                <a:spLocks noChangeShapeType="1"/>
              </p:cNvSpPr>
              <p:nvPr/>
            </p:nvSpPr>
            <p:spPr bwMode="auto">
              <a:xfrm>
                <a:off x="4490" y="2414"/>
                <a:ext cx="0" cy="143"/>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668" name="Rectangle 175"/>
              <p:cNvSpPr>
                <a:spLocks noChangeArrowheads="1"/>
              </p:cNvSpPr>
              <p:nvPr/>
            </p:nvSpPr>
            <p:spPr bwMode="auto">
              <a:xfrm>
                <a:off x="3917" y="1654"/>
                <a:ext cx="113" cy="233"/>
              </a:xfrm>
              <a:prstGeom prst="rect"/>
              <a:noFill/>
              <a:ln w="9525">
                <a:noFill/>
                <a:miter lim="800000"/>
                <a:headEnd/>
                <a:tailEnd/>
              </a:ln>
            </p:spPr>
            <p:txBody>
              <a:bodyPr bIns="0" lIns="0" rIns="0" tIns="0" wrap="none">
                <a:spAutoFit/>
              </a:bodyPr>
              <a:p>
                <a:pPr fontAlgn="base">
                  <a:spcBef>
                    <a:spcPct val="0"/>
                  </a:spcBef>
                  <a:spcAft>
                    <a:spcPct val="0"/>
                  </a:spcAft>
                </a:pPr>
                <a:r>
                  <a:rPr altLang="en-US" b="1" dirty="0" sz="2400" kumimoji="1" lang="zh-CN">
                    <a:latin typeface="Arial" panose="020B0604020202020204" pitchFamily="34" charset="0"/>
                    <a:ea typeface="楷体_GB2312" pitchFamily="49" charset="-122"/>
                    <a:cs typeface="Arial" panose="020B0604020202020204" pitchFamily="34" charset="0"/>
                  </a:rPr>
                  <a:t>+</a:t>
                </a:r>
              </a:p>
            </p:txBody>
          </p:sp>
          <p:sp>
            <p:nvSpPr>
              <p:cNvPr id="1049669" name="Rectangle 177"/>
              <p:cNvSpPr>
                <a:spLocks noChangeArrowheads="1"/>
              </p:cNvSpPr>
              <p:nvPr/>
            </p:nvSpPr>
            <p:spPr bwMode="auto">
              <a:xfrm>
                <a:off x="4268" y="1835"/>
                <a:ext cx="80" cy="225"/>
              </a:xfrm>
              <a:prstGeom prst="rect"/>
              <a:noFill/>
              <a:ln w="9525">
                <a:noFill/>
                <a:miter lim="800000"/>
                <a:headEnd/>
                <a:tailEnd/>
              </a:ln>
            </p:spPr>
            <p:txBody>
              <a:bodyPr bIns="0" lIns="0" rIns="0" tIns="0" wrap="none">
                <a:spAutoFit/>
              </a:bodyPr>
              <a:p>
                <a:pPr fontAlgn="base">
                  <a:spcBef>
                    <a:spcPct val="0"/>
                  </a:spcBef>
                  <a:spcAft>
                    <a:spcPct val="0"/>
                  </a:spcAft>
                </a:pPr>
                <a:r>
                  <a:rPr altLang="en-US" b="1" dirty="0" sz="2400" kumimoji="1" lang="zh-CN">
                    <a:latin typeface="Arial" panose="020B0604020202020204" pitchFamily="34" charset="0"/>
                    <a:ea typeface="楷体_GB2312" pitchFamily="49" charset="-122"/>
                    <a:cs typeface="Arial" panose="020B0604020202020204" pitchFamily="34" charset="0"/>
                  </a:rPr>
                  <a:t>_</a:t>
                </a:r>
              </a:p>
            </p:txBody>
          </p:sp>
        </p:grpSp>
        <p:sp>
          <p:nvSpPr>
            <p:cNvPr id="1049670" name="Rectangle 113"/>
            <p:cNvSpPr>
              <a:spLocks noChangeArrowheads="1"/>
            </p:cNvSpPr>
            <p:nvPr/>
          </p:nvSpPr>
          <p:spPr bwMode="auto">
            <a:xfrm>
              <a:off x="2148457" y="3261367"/>
              <a:ext cx="520700" cy="304801"/>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I</a:t>
              </a:r>
              <a:r>
                <a:rPr altLang="zh-CN" baseline="-25000" b="1" dirty="0" sz="2000" kumimoji="1" lang="en-US" smtClean="0">
                  <a:latin typeface="Arial" panose="020B0604020202020204" pitchFamily="34" charset="0"/>
                  <a:cs typeface="Arial" panose="020B0604020202020204" pitchFamily="34" charset="0"/>
                </a:rPr>
                <a:t>BQ1</a:t>
              </a:r>
              <a:endParaRPr altLang="zh-CN" baseline="-25000" b="1" dirty="0" sz="2000" kumimoji="1" lang="en-US">
                <a:latin typeface="Arial" panose="020B0604020202020204" pitchFamily="34" charset="0"/>
                <a:cs typeface="Arial" panose="020B0604020202020204" pitchFamily="34" charset="0"/>
              </a:endParaRPr>
            </a:p>
          </p:txBody>
        </p:sp>
        <p:sp>
          <p:nvSpPr>
            <p:cNvPr id="1049671" name="Rectangle 113"/>
            <p:cNvSpPr>
              <a:spLocks noChangeArrowheads="1"/>
            </p:cNvSpPr>
            <p:nvPr/>
          </p:nvSpPr>
          <p:spPr bwMode="auto">
            <a:xfrm>
              <a:off x="2621095" y="3805880"/>
              <a:ext cx="774700" cy="304801"/>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U</a:t>
              </a:r>
              <a:r>
                <a:rPr altLang="zh-CN" baseline="-25000" b="1" dirty="0" sz="2000" kumimoji="1" lang="en-US" smtClean="0">
                  <a:latin typeface="Arial" panose="020B0604020202020204" pitchFamily="34" charset="0"/>
                  <a:cs typeface="Arial" panose="020B0604020202020204" pitchFamily="34" charset="0"/>
                </a:rPr>
                <a:t>BEQ1</a:t>
              </a:r>
              <a:endParaRPr altLang="zh-CN" baseline="-25000" b="1" dirty="0" sz="2000" kumimoji="1" lang="en-US">
                <a:latin typeface="Arial" panose="020B0604020202020204" pitchFamily="34" charset="0"/>
                <a:cs typeface="Arial" panose="020B0604020202020204" pitchFamily="34" charset="0"/>
              </a:endParaRPr>
            </a:p>
          </p:txBody>
        </p:sp>
        <p:sp>
          <p:nvSpPr>
            <p:cNvPr id="1049672" name="Rectangle 113"/>
            <p:cNvSpPr>
              <a:spLocks noChangeArrowheads="1"/>
            </p:cNvSpPr>
            <p:nvPr/>
          </p:nvSpPr>
          <p:spPr bwMode="auto">
            <a:xfrm>
              <a:off x="4871018" y="3491554"/>
              <a:ext cx="774700" cy="3048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U</a:t>
              </a:r>
              <a:r>
                <a:rPr altLang="zh-CN" baseline="-25000" b="1" dirty="0" sz="2000" kumimoji="1" lang="en-US" smtClean="0">
                  <a:latin typeface="Arial" panose="020B0604020202020204" pitchFamily="34" charset="0"/>
                  <a:cs typeface="Arial" panose="020B0604020202020204" pitchFamily="34" charset="0"/>
                </a:rPr>
                <a:t>BEQ2</a:t>
              </a:r>
              <a:endParaRPr altLang="zh-CN" baseline="-25000" b="1" dirty="0" sz="2000" kumimoji="1" lang="en-US">
                <a:latin typeface="Arial" panose="020B0604020202020204" pitchFamily="34" charset="0"/>
                <a:cs typeface="Arial" panose="020B0604020202020204" pitchFamily="34" charset="0"/>
              </a:endParaRPr>
            </a:p>
          </p:txBody>
        </p:sp>
        <p:sp>
          <p:nvSpPr>
            <p:cNvPr id="1049673" name="Rectangle 113"/>
            <p:cNvSpPr>
              <a:spLocks noChangeArrowheads="1"/>
            </p:cNvSpPr>
            <p:nvPr/>
          </p:nvSpPr>
          <p:spPr bwMode="auto">
            <a:xfrm>
              <a:off x="4178040" y="1962793"/>
              <a:ext cx="520699" cy="3048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I</a:t>
              </a:r>
              <a:r>
                <a:rPr altLang="zh-CN" baseline="-25000" b="1" dirty="0" sz="2000" kumimoji="1" lang="en-US" smtClean="0">
                  <a:latin typeface="Arial" panose="020B0604020202020204" pitchFamily="34" charset="0"/>
                  <a:cs typeface="Arial" panose="020B0604020202020204" pitchFamily="34" charset="0"/>
                </a:rPr>
                <a:t>BQ2</a:t>
              </a:r>
              <a:endParaRPr altLang="zh-CN" baseline="-25000" b="1" dirty="0" sz="2000" kumimoji="1" lang="en-US">
                <a:latin typeface="Arial" panose="020B0604020202020204" pitchFamily="34" charset="0"/>
                <a:cs typeface="Arial" panose="020B0604020202020204" pitchFamily="34" charset="0"/>
              </a:endParaRPr>
            </a:p>
          </p:txBody>
        </p:sp>
        <p:sp>
          <p:nvSpPr>
            <p:cNvPr id="1049674" name="Rectangle 113"/>
            <p:cNvSpPr>
              <a:spLocks noChangeArrowheads="1"/>
            </p:cNvSpPr>
            <p:nvPr/>
          </p:nvSpPr>
          <p:spPr bwMode="auto">
            <a:xfrm>
              <a:off x="3583678" y="2559632"/>
              <a:ext cx="520700" cy="3048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I</a:t>
              </a:r>
              <a:r>
                <a:rPr altLang="zh-CN" baseline="-25000" b="1" dirty="0" sz="2000" kumimoji="1" lang="en-US" smtClean="0">
                  <a:latin typeface="Arial" panose="020B0604020202020204" pitchFamily="34" charset="0"/>
                  <a:cs typeface="Arial" panose="020B0604020202020204" pitchFamily="34" charset="0"/>
                </a:rPr>
                <a:t>CQ1</a:t>
              </a:r>
              <a:endParaRPr altLang="zh-CN" baseline="-25000" b="1" dirty="0" sz="2000" kumimoji="1" lang="en-US">
                <a:latin typeface="Arial" panose="020B0604020202020204" pitchFamily="34" charset="0"/>
                <a:cs typeface="Arial" panose="020B0604020202020204" pitchFamily="34" charset="0"/>
              </a:endParaRPr>
            </a:p>
          </p:txBody>
        </p:sp>
        <p:sp>
          <p:nvSpPr>
            <p:cNvPr id="1049675" name="Rectangle 113"/>
            <p:cNvSpPr>
              <a:spLocks noChangeArrowheads="1"/>
            </p:cNvSpPr>
            <p:nvPr/>
          </p:nvSpPr>
          <p:spPr bwMode="auto">
            <a:xfrm>
              <a:off x="5236579" y="2462855"/>
              <a:ext cx="520700" cy="3048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I</a:t>
              </a:r>
              <a:r>
                <a:rPr altLang="zh-CN" baseline="-25000" b="1" dirty="0" sz="2000" kumimoji="1" lang="en-US" smtClean="0">
                  <a:latin typeface="Arial" panose="020B0604020202020204" pitchFamily="34" charset="0"/>
                  <a:cs typeface="Arial" panose="020B0604020202020204" pitchFamily="34" charset="0"/>
                </a:rPr>
                <a:t>CQ2</a:t>
              </a:r>
              <a:endParaRPr altLang="zh-CN" baseline="-25000" b="1" dirty="0" sz="2000" kumimoji="1" lang="en-US">
                <a:latin typeface="Arial" panose="020B0604020202020204" pitchFamily="34" charset="0"/>
                <a:cs typeface="Arial" panose="020B0604020202020204" pitchFamily="34" charset="0"/>
              </a:endParaRPr>
            </a:p>
          </p:txBody>
        </p:sp>
        <p:sp>
          <p:nvSpPr>
            <p:cNvPr id="1049676" name="Rectangle 113"/>
            <p:cNvSpPr>
              <a:spLocks noChangeArrowheads="1"/>
            </p:cNvSpPr>
            <p:nvPr/>
          </p:nvSpPr>
          <p:spPr bwMode="auto">
            <a:xfrm>
              <a:off x="4013557" y="3423203"/>
              <a:ext cx="774699" cy="304801"/>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U</a:t>
              </a:r>
              <a:r>
                <a:rPr altLang="zh-CN" baseline="-25000" b="1" dirty="0" sz="2000" kumimoji="1" lang="en-US" smtClean="0">
                  <a:latin typeface="Arial" panose="020B0604020202020204" pitchFamily="34" charset="0"/>
                  <a:cs typeface="Arial" panose="020B0604020202020204" pitchFamily="34" charset="0"/>
                </a:rPr>
                <a:t>CEQ1</a:t>
              </a:r>
              <a:endParaRPr altLang="zh-CN" baseline="-25000" b="1" dirty="0" sz="2000" kumimoji="1" lang="en-US">
                <a:latin typeface="Arial" panose="020B0604020202020204" pitchFamily="34" charset="0"/>
                <a:cs typeface="Arial" panose="020B0604020202020204" pitchFamily="34" charset="0"/>
              </a:endParaRPr>
            </a:p>
          </p:txBody>
        </p:sp>
        <p:sp>
          <p:nvSpPr>
            <p:cNvPr id="1049677" name="Rectangle 113"/>
            <p:cNvSpPr>
              <a:spLocks noChangeArrowheads="1"/>
            </p:cNvSpPr>
            <p:nvPr/>
          </p:nvSpPr>
          <p:spPr bwMode="auto">
            <a:xfrm>
              <a:off x="5747008" y="2988406"/>
              <a:ext cx="774700" cy="3048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U</a:t>
              </a:r>
              <a:r>
                <a:rPr altLang="zh-CN" baseline="-25000" b="1" dirty="0" sz="2000" kumimoji="1" lang="en-US" smtClean="0">
                  <a:latin typeface="Arial" panose="020B0604020202020204" pitchFamily="34" charset="0"/>
                  <a:cs typeface="Arial" panose="020B0604020202020204" pitchFamily="34" charset="0"/>
                </a:rPr>
                <a:t>CEQ2</a:t>
              </a:r>
              <a:endParaRPr altLang="zh-CN" baseline="-25000" b="1" dirty="0" sz="2000" kumimoji="1" lang="en-US">
                <a:latin typeface="Arial" panose="020B0604020202020204" pitchFamily="34" charset="0"/>
                <a:cs typeface="Arial" panose="020B0604020202020204" pitchFamily="34" charset="0"/>
              </a:endParaRPr>
            </a:p>
          </p:txBody>
        </p:sp>
        <p:sp>
          <p:nvSpPr>
            <p:cNvPr id="1049678" name="Rectangle 113"/>
            <p:cNvSpPr>
              <a:spLocks noChangeArrowheads="1"/>
            </p:cNvSpPr>
            <p:nvPr/>
          </p:nvSpPr>
          <p:spPr bwMode="auto">
            <a:xfrm>
              <a:off x="6406727" y="1992099"/>
              <a:ext cx="279400" cy="304801"/>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I</a:t>
              </a:r>
              <a:r>
                <a:rPr altLang="zh-CN" baseline="-25000" b="1" dirty="0" sz="2000" kumimoji="1" lang="en-US" smtClean="0">
                  <a:latin typeface="Arial" panose="020B0604020202020204" pitchFamily="34" charset="0"/>
                  <a:cs typeface="Arial" panose="020B0604020202020204" pitchFamily="34" charset="0"/>
                </a:rPr>
                <a:t>O</a:t>
              </a:r>
              <a:endParaRPr altLang="zh-CN" baseline="-25000" b="1" dirty="0" sz="2000" kumimoji="1" lang="en-US">
                <a:latin typeface="Arial" panose="020B0604020202020204" pitchFamily="34" charset="0"/>
                <a:cs typeface="Arial" panose="020B0604020202020204" pitchFamily="34" charset="0"/>
              </a:endParaRPr>
            </a:p>
          </p:txBody>
        </p:sp>
        <p:sp>
          <p:nvSpPr>
            <p:cNvPr id="1049679" name="Rectangle 113"/>
            <p:cNvSpPr>
              <a:spLocks noChangeArrowheads="1"/>
            </p:cNvSpPr>
            <p:nvPr/>
          </p:nvSpPr>
          <p:spPr bwMode="auto">
            <a:xfrm>
              <a:off x="5336723" y="3998761"/>
              <a:ext cx="327025" cy="380999"/>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R</a:t>
              </a:r>
              <a:r>
                <a:rPr altLang="zh-CN" baseline="-25000" b="1" dirty="0" sz="2000" kumimoji="1" lang="en-US" smtClean="0">
                  <a:latin typeface="Arial" panose="020B0604020202020204" pitchFamily="34" charset="0"/>
                  <a:cs typeface="Arial" panose="020B0604020202020204" pitchFamily="34" charset="0"/>
                </a:rPr>
                <a:t>E</a:t>
              </a:r>
              <a:endParaRPr altLang="zh-CN" baseline="-25000" b="1" dirty="0" sz="2000" kumimoji="1" lang="en-US">
                <a:latin typeface="Arial" panose="020B0604020202020204" pitchFamily="34" charset="0"/>
                <a:cs typeface="Arial" panose="020B0604020202020204" pitchFamily="34" charset="0"/>
              </a:endParaRPr>
            </a:p>
          </p:txBody>
        </p:sp>
      </p:grpSp>
      <p:sp>
        <p:nvSpPr>
          <p:cNvPr id="1049680" name="文本框 162"/>
          <p:cNvSpPr txBox="1"/>
          <p:nvPr/>
        </p:nvSpPr>
        <p:spPr>
          <a:xfrm>
            <a:off x="689546" y="993518"/>
            <a:ext cx="2554316"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Direct coupling</a:t>
            </a:r>
            <a:endParaRPr altLang="en-US" b="1" dirty="0" sz="2400" lang="zh-CN">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7">
            <p14:nvContentPartPr>
              <p14:cNvPr id="1049681" name=""/>
              <p14:cNvContentPartPr/>
              <p14:nvPr/>
            </p14:nvContentPartPr>
            <p14:xfrm>
              <a:off x="8878466" y="6006735"/>
              <a:ext cx="43807" cy="13373"/>
            </p14:xfrm>
          </p:contentPart>
        </mc:Choice>
        <mc:Fallback>
          <p:sp>
            <p:nvSpPr>
              <p:cNvPr id="1049681" name=""/>
              <p:cNvSpPr/>
              <p:nvPr/>
            </p:nvSpPr>
            <p:spPr>
              <a:xfrm>
                <a:off x="8878466" y="6006735"/>
                <a:ext cx="43807" cy="13373"/>
              </a:xfrm>
            </p:spPr>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5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58" name="矩形 8"/>
          <p:cNvSpPr/>
          <p:nvPr/>
        </p:nvSpPr>
        <p:spPr>
          <a:xfrm>
            <a:off x="484559" y="344147"/>
            <a:ext cx="8046029"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4.0 Structure of IOC</a:t>
            </a:r>
            <a:endParaRPr altLang="zh-CN" b="1" dirty="0" sz="2800" lang="en-US">
              <a:ln w="10541" cmpd="sng">
                <a:noFill/>
                <a:prstDash val="solid"/>
              </a:ln>
              <a:latin typeface="Arial" panose="020B0604020202020204" pitchFamily="34" charset="0"/>
              <a:ea typeface="Arial Unicode MS" panose="020B0604020202020204" pitchFamily="34" charset="-122"/>
              <a:cs typeface="Arial" panose="020B0604020202020204" pitchFamily="34" charset="0"/>
            </a:endParaRPr>
          </a:p>
        </p:txBody>
      </p:sp>
      <p:sp>
        <p:nvSpPr>
          <p:cNvPr id="1048759"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60" name="Rectangle 40"/>
          <p:cNvSpPr>
            <a:spLocks noChangeArrowheads="1"/>
          </p:cNvSpPr>
          <p:nvPr/>
        </p:nvSpPr>
        <p:spPr bwMode="auto">
          <a:xfrm>
            <a:off x="423644" y="1149686"/>
            <a:ext cx="8233945" cy="461665"/>
          </a:xfrm>
          <a:prstGeom prst="rect"/>
          <a:noFill/>
          <a:ln>
            <a:noFill/>
          </a:ln>
          <a:effectLst/>
        </p:spPr>
        <p:txBody>
          <a:bodyPr wrap="square">
            <a:spAutoFit/>
          </a:bodyPr>
          <a:p>
            <a:pPr algn="ctr"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The structure of the integrated operational circuit (IOC)</a:t>
            </a:r>
            <a:endParaRPr altLang="en-US" b="1" dirty="0" sz="2400" kumimoji="1" lang="zh-CN" smtClean="0">
              <a:latin typeface="Arial" panose="020B0604020202020204" pitchFamily="34" charset="0"/>
              <a:cs typeface="Arial" panose="020B0604020202020204" pitchFamily="34" charset="0"/>
            </a:endParaRPr>
          </a:p>
        </p:txBody>
      </p:sp>
      <p:grpSp>
        <p:nvGrpSpPr>
          <p:cNvPr id="64" name="组合 26"/>
          <p:cNvGrpSpPr/>
          <p:nvPr/>
        </p:nvGrpSpPr>
        <p:grpSpPr>
          <a:xfrm>
            <a:off x="789655" y="1743753"/>
            <a:ext cx="7637090" cy="2465046"/>
            <a:chOff x="661424" y="1906313"/>
            <a:chExt cx="7637090" cy="2465046"/>
          </a:xfrm>
        </p:grpSpPr>
        <p:grpSp>
          <p:nvGrpSpPr>
            <p:cNvPr id="65" name="组合 7"/>
            <p:cNvGrpSpPr/>
            <p:nvPr/>
          </p:nvGrpSpPr>
          <p:grpSpPr>
            <a:xfrm>
              <a:off x="1346199" y="2128956"/>
              <a:ext cx="1966043" cy="828040"/>
              <a:chOff x="1828799" y="2316916"/>
              <a:chExt cx="1966043" cy="828040"/>
            </a:xfrm>
          </p:grpSpPr>
          <p:sp>
            <p:nvSpPr>
              <p:cNvPr id="1048761" name="矩形 4"/>
              <p:cNvSpPr/>
              <p:nvPr/>
            </p:nvSpPr>
            <p:spPr>
              <a:xfrm>
                <a:off x="1828800" y="2316916"/>
                <a:ext cx="1757680"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8762" name="文本框 5"/>
              <p:cNvSpPr txBox="1"/>
              <p:nvPr/>
            </p:nvSpPr>
            <p:spPr>
              <a:xfrm>
                <a:off x="1828799" y="2500104"/>
                <a:ext cx="1966043"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Input stage</a:t>
                </a:r>
                <a:endParaRPr altLang="en-US" b="1" dirty="0" sz="2400" lang="zh-CN">
                  <a:latin typeface="Arial" panose="020B0604020202020204" pitchFamily="34" charset="0"/>
                  <a:cs typeface="Arial" panose="020B0604020202020204" pitchFamily="34" charset="0"/>
                </a:endParaRPr>
              </a:p>
            </p:txBody>
          </p:sp>
        </p:grpSp>
        <p:grpSp>
          <p:nvGrpSpPr>
            <p:cNvPr id="66" name="组合 195"/>
            <p:cNvGrpSpPr/>
            <p:nvPr/>
          </p:nvGrpSpPr>
          <p:grpSpPr>
            <a:xfrm>
              <a:off x="3512198" y="2125999"/>
              <a:ext cx="2296604" cy="828040"/>
              <a:chOff x="1678718" y="2316916"/>
              <a:chExt cx="2057844" cy="828040"/>
            </a:xfrm>
          </p:grpSpPr>
          <p:sp>
            <p:nvSpPr>
              <p:cNvPr id="1048763" name="矩形 196"/>
              <p:cNvSpPr/>
              <p:nvPr/>
            </p:nvSpPr>
            <p:spPr>
              <a:xfrm>
                <a:off x="1828800" y="2316916"/>
                <a:ext cx="1757680"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8764" name="文本框 197"/>
              <p:cNvSpPr txBox="1"/>
              <p:nvPr/>
            </p:nvSpPr>
            <p:spPr>
              <a:xfrm>
                <a:off x="1678718" y="2316916"/>
                <a:ext cx="2057844" cy="802640"/>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Intermediate stage</a:t>
                </a:r>
                <a:endParaRPr altLang="en-US" b="1" dirty="0" sz="2400" lang="zh-CN">
                  <a:latin typeface="Arial" panose="020B0604020202020204" pitchFamily="34" charset="0"/>
                  <a:cs typeface="Arial" panose="020B0604020202020204" pitchFamily="34" charset="0"/>
                </a:endParaRPr>
              </a:p>
            </p:txBody>
          </p:sp>
        </p:grpSp>
        <p:grpSp>
          <p:nvGrpSpPr>
            <p:cNvPr id="67" name="组合 198"/>
            <p:cNvGrpSpPr/>
            <p:nvPr/>
          </p:nvGrpSpPr>
          <p:grpSpPr>
            <a:xfrm>
              <a:off x="6174208" y="2125999"/>
              <a:ext cx="2124306" cy="828040"/>
              <a:chOff x="1795248" y="2316916"/>
              <a:chExt cx="2124306" cy="828040"/>
            </a:xfrm>
          </p:grpSpPr>
          <p:sp>
            <p:nvSpPr>
              <p:cNvPr id="1048765" name="矩形 199"/>
              <p:cNvSpPr/>
              <p:nvPr/>
            </p:nvSpPr>
            <p:spPr>
              <a:xfrm>
                <a:off x="1828800" y="2316916"/>
                <a:ext cx="1965960"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8766" name="文本框 200"/>
              <p:cNvSpPr txBox="1"/>
              <p:nvPr/>
            </p:nvSpPr>
            <p:spPr>
              <a:xfrm>
                <a:off x="1795248" y="2500104"/>
                <a:ext cx="2124306"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Output stage</a:t>
                </a:r>
                <a:endParaRPr altLang="en-US" b="1" dirty="0" sz="2400" lang="zh-CN">
                  <a:latin typeface="Arial" panose="020B0604020202020204" pitchFamily="34" charset="0"/>
                  <a:cs typeface="Arial" panose="020B0604020202020204" pitchFamily="34" charset="0"/>
                </a:endParaRPr>
              </a:p>
            </p:txBody>
          </p:sp>
        </p:grpSp>
        <p:grpSp>
          <p:nvGrpSpPr>
            <p:cNvPr id="68" name="组合 201"/>
            <p:cNvGrpSpPr/>
            <p:nvPr/>
          </p:nvGrpSpPr>
          <p:grpSpPr>
            <a:xfrm>
              <a:off x="3512198" y="3531809"/>
              <a:ext cx="2329159" cy="839550"/>
              <a:chOff x="1662816" y="2305406"/>
              <a:chExt cx="2087014" cy="839550"/>
            </a:xfrm>
          </p:grpSpPr>
          <p:sp>
            <p:nvSpPr>
              <p:cNvPr id="1048767" name="矩形 202"/>
              <p:cNvSpPr/>
              <p:nvPr/>
            </p:nvSpPr>
            <p:spPr>
              <a:xfrm>
                <a:off x="1662816" y="2316916"/>
                <a:ext cx="2057844" cy="828040"/>
              </a:xfrm>
              <a:prstGeom prst="rect"/>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CN"/>
              </a:p>
            </p:txBody>
          </p:sp>
          <p:sp>
            <p:nvSpPr>
              <p:cNvPr id="1048768" name="文本框 203"/>
              <p:cNvSpPr txBox="1"/>
              <p:nvPr/>
            </p:nvSpPr>
            <p:spPr>
              <a:xfrm>
                <a:off x="1691986" y="2305406"/>
                <a:ext cx="2057844" cy="802640"/>
              </a:xfrm>
              <a:prstGeom prst="rect"/>
              <a:noFill/>
            </p:spPr>
            <p:txBody>
              <a:bodyPr rtlCol="0" wrap="square">
                <a:spAutoFit/>
              </a:bodyPr>
              <a:p>
                <a:pPr algn="ctr"/>
                <a:r>
                  <a:rPr altLang="zh-CN" b="1" dirty="0" sz="2400" lang="en-US" smtClean="0">
                    <a:latin typeface="Arial" panose="020B0604020202020204" pitchFamily="34" charset="0"/>
                    <a:cs typeface="Arial" panose="020B0604020202020204" pitchFamily="34" charset="0"/>
                  </a:rPr>
                  <a:t>Biasing circuit</a:t>
                </a:r>
              </a:p>
              <a:p>
                <a:pPr algn="ctr"/>
                <a:r>
                  <a:rPr altLang="en-US" b="1" dirty="0" sz="2400" lang="zh-CN">
                    <a:latin typeface="宋体" panose="02010600030101010101" pitchFamily="2" charset="-122"/>
                    <a:ea typeface="宋体" panose="02010600030101010101" pitchFamily="2" charset="-122"/>
                    <a:cs typeface="Arial" panose="020B0604020202020204" pitchFamily="34" charset="0"/>
                  </a:rPr>
                  <a:t>偏置电路</a:t>
                </a:r>
              </a:p>
            </p:txBody>
          </p:sp>
        </p:grpSp>
        <p:cxnSp>
          <p:nvCxnSpPr>
            <p:cNvPr id="3145755" name="直接箭头连接符 9"/>
            <p:cNvCxnSpPr>
              <a:cxnSpLocks/>
            </p:cNvCxnSpPr>
            <p:nvPr/>
          </p:nvCxnSpPr>
          <p:spPr>
            <a:xfrm>
              <a:off x="3103880" y="2542977"/>
              <a:ext cx="593560"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56" name="直接箭头连接符 204"/>
            <p:cNvCxnSpPr>
              <a:cxnSpLocks/>
            </p:cNvCxnSpPr>
            <p:nvPr/>
          </p:nvCxnSpPr>
          <p:spPr>
            <a:xfrm>
              <a:off x="5641307" y="2550179"/>
              <a:ext cx="593560"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57" name="直接箭头连接符 205"/>
            <p:cNvCxnSpPr>
              <a:cxnSpLocks/>
            </p:cNvCxnSpPr>
            <p:nvPr/>
          </p:nvCxnSpPr>
          <p:spPr>
            <a:xfrm rot="16200000">
              <a:off x="4396274" y="3243582"/>
              <a:ext cx="593560" cy="0"/>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9" name="组合 22"/>
            <p:cNvGrpSpPr/>
            <p:nvPr/>
          </p:nvGrpSpPr>
          <p:grpSpPr>
            <a:xfrm>
              <a:off x="2245360" y="2946802"/>
              <a:ext cx="1266838" cy="1009058"/>
              <a:chOff x="2245360" y="2946802"/>
              <a:chExt cx="1266838" cy="1009058"/>
            </a:xfrm>
          </p:grpSpPr>
          <p:cxnSp>
            <p:nvCxnSpPr>
              <p:cNvPr id="3145758" name="直接箭头连接符 206"/>
              <p:cNvCxnSpPr>
                <a:cxnSpLocks/>
              </p:cNvCxnSpPr>
              <p:nvPr/>
            </p:nvCxnSpPr>
            <p:spPr>
              <a:xfrm flipV="1">
                <a:off x="2245360" y="2946802"/>
                <a:ext cx="0" cy="1009058"/>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59" name="直接连接符 16"/>
              <p:cNvCxnSpPr>
                <a:cxnSpLocks/>
              </p:cNvCxnSpPr>
              <p:nvPr/>
            </p:nvCxnSpPr>
            <p:spPr>
              <a:xfrm flipH="1">
                <a:off x="2245360" y="3955860"/>
                <a:ext cx="1266838"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组合 207"/>
            <p:cNvGrpSpPr/>
            <p:nvPr/>
          </p:nvGrpSpPr>
          <p:grpSpPr>
            <a:xfrm flipH="1">
              <a:off x="5806843" y="2946802"/>
              <a:ext cx="1317856" cy="1009058"/>
              <a:chOff x="2245360" y="2946802"/>
              <a:chExt cx="1317856" cy="1009058"/>
            </a:xfrm>
          </p:grpSpPr>
          <p:cxnSp>
            <p:nvCxnSpPr>
              <p:cNvPr id="3145760" name="直接箭头连接符 208"/>
              <p:cNvCxnSpPr>
                <a:cxnSpLocks/>
              </p:cNvCxnSpPr>
              <p:nvPr/>
            </p:nvCxnSpPr>
            <p:spPr>
              <a:xfrm flipV="1">
                <a:off x="2245360" y="2946802"/>
                <a:ext cx="0" cy="1009058"/>
              </a:xfrm>
              <a:prstGeom prst="straightConnector1"/>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45761" name="直接连接符 209"/>
              <p:cNvCxnSpPr>
                <a:cxnSpLocks/>
              </p:cNvCxnSpPr>
              <p:nvPr/>
            </p:nvCxnSpPr>
            <p:spPr>
              <a:xfrm flipH="1">
                <a:off x="2245360" y="3955860"/>
                <a:ext cx="1317856" cy="0"/>
              </a:xfrm>
              <a:prstGeom prst="line"/>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45762" name="直接连接符 210"/>
            <p:cNvCxnSpPr>
              <a:cxnSpLocks/>
            </p:cNvCxnSpPr>
            <p:nvPr/>
          </p:nvCxnSpPr>
          <p:spPr>
            <a:xfrm flipH="1">
              <a:off x="817880" y="2348367"/>
              <a:ext cx="528320" cy="0"/>
            </a:xfrm>
            <a:prstGeom prst="line"/>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145763" name="直接连接符 211"/>
            <p:cNvCxnSpPr>
              <a:cxnSpLocks/>
            </p:cNvCxnSpPr>
            <p:nvPr/>
          </p:nvCxnSpPr>
          <p:spPr>
            <a:xfrm flipH="1">
              <a:off x="817880" y="2770852"/>
              <a:ext cx="528320" cy="0"/>
            </a:xfrm>
            <a:prstGeom prst="line"/>
            <a:ln w="1905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1048769" name="椭圆 24"/>
            <p:cNvSpPr/>
            <p:nvPr/>
          </p:nvSpPr>
          <p:spPr>
            <a:xfrm>
              <a:off x="755328" y="2293756"/>
              <a:ext cx="109222" cy="109222"/>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0" name="椭圆 212"/>
            <p:cNvSpPr/>
            <p:nvPr/>
          </p:nvSpPr>
          <p:spPr>
            <a:xfrm>
              <a:off x="763269" y="2716241"/>
              <a:ext cx="109222" cy="109222"/>
            </a:xfrm>
            <a:prstGeom prst="ellipse"/>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771" name="文本框 25"/>
            <p:cNvSpPr txBox="1">
              <a:spLocks noChangeAspect="1" noMove="1" noResize="1" noRot="1" noAdjustHandles="1" noEditPoints="1" noChangeArrowheads="1" noChangeShapeType="1" noTextEdit="1"/>
            </p:cNvSpPr>
            <p:nvPr/>
          </p:nvSpPr>
          <p:spPr>
            <a:xfrm>
              <a:off x="661424" y="1906313"/>
              <a:ext cx="400686" cy="369332"/>
            </a:xfrm>
            <a:prstGeom prst="rect"/>
            <a:blipFill>
              <a:blip xmlns:r="http://schemas.openxmlformats.org/officeDocument/2006/relationships" r:embed="rId1"/>
              <a:stretch>
                <a:fillRect l="-10769" r="-10769" b="-14754"/>
              </a:stretch>
            </a:blipFill>
          </p:spPr>
          <p:txBody>
            <a:bodyPr/>
            <a:p>
              <a:r>
                <a:rPr altLang="en-US" lang="zh-CN">
                  <a:noFill/>
                </a:rPr>
                <a:t> </a:t>
              </a:r>
            </a:p>
          </p:txBody>
        </p:sp>
        <p:sp>
          <p:nvSpPr>
            <p:cNvPr id="1048772" name="文本框 213"/>
            <p:cNvSpPr txBox="1">
              <a:spLocks noChangeAspect="1" noMove="1" noResize="1" noRot="1" noAdjustHandles="1" noEditPoints="1" noChangeArrowheads="1" noChangeShapeType="1" noTextEdit="1"/>
            </p:cNvSpPr>
            <p:nvPr/>
          </p:nvSpPr>
          <p:spPr>
            <a:xfrm>
              <a:off x="671843" y="2802870"/>
              <a:ext cx="427938" cy="369332"/>
            </a:xfrm>
            <a:prstGeom prst="rect"/>
            <a:blipFill>
              <a:blip xmlns:r="http://schemas.openxmlformats.org/officeDocument/2006/relationships" r:embed="rId2"/>
              <a:stretch>
                <a:fillRect l="-8571" r="-8571" b="-14754"/>
              </a:stretch>
            </a:blipFill>
          </p:spPr>
          <p:txBody>
            <a:bodyPr/>
            <a:p>
              <a:r>
                <a:rPr altLang="en-US" lang="zh-CN">
                  <a:noFill/>
                </a:rPr>
                <a:t> </a:t>
              </a:r>
            </a:p>
          </p:txBody>
        </p:sp>
      </p:grpSp>
      <p:sp>
        <p:nvSpPr>
          <p:cNvPr id="1048773" name="Rectangle 40"/>
          <p:cNvSpPr>
            <a:spLocks noChangeArrowheads="1"/>
          </p:cNvSpPr>
          <p:nvPr/>
        </p:nvSpPr>
        <p:spPr bwMode="auto">
          <a:xfrm>
            <a:off x="361068" y="4559853"/>
            <a:ext cx="8233945" cy="523220"/>
          </a:xfrm>
          <a:prstGeom prst="rect"/>
          <a:noFill/>
          <a:ln>
            <a:noFill/>
          </a:ln>
          <a:effectLst/>
        </p:spPr>
        <p:txBody>
          <a:bodyPr wrap="square">
            <a:spAutoFit/>
          </a:bodyPr>
          <a:p>
            <a:pPr algn="just" fontAlgn="base">
              <a:spcBef>
                <a:spcPct val="0"/>
              </a:spcBef>
              <a:spcAft>
                <a:spcPct val="0"/>
              </a:spcAft>
            </a:pPr>
            <a:r>
              <a:rPr altLang="zh-CN" b="1" dirty="0" sz="2800" kumimoji="1" lang="en-US" smtClean="0">
                <a:latin typeface="Arial" panose="020B0604020202020204" pitchFamily="34" charset="0"/>
                <a:cs typeface="Arial" panose="020B0604020202020204" pitchFamily="34" charset="0"/>
              </a:rPr>
              <a:t>Intermediate stage</a:t>
            </a:r>
            <a:r>
              <a:rPr altLang="en-US" b="1" dirty="0" sz="2800" kumimoji="1" lang="zh-CN" smtClean="0">
                <a:latin typeface="宋体" panose="02010600030101010101" pitchFamily="2" charset="-122"/>
                <a:ea typeface="宋体" panose="02010600030101010101" pitchFamily="2" charset="-122"/>
                <a:cs typeface="Arial" panose="020B0604020202020204" pitchFamily="34" charset="0"/>
              </a:rPr>
              <a:t>中间级</a:t>
            </a:r>
            <a:r>
              <a:rPr altLang="zh-CN" b="1" dirty="0" sz="2400" kumimoji="1" lang="en-US" smtClean="0">
                <a:latin typeface="Arial" panose="020B0604020202020204" pitchFamily="34" charset="0"/>
                <a:cs typeface="Arial" panose="020B0604020202020204" pitchFamily="34" charset="0"/>
              </a:rPr>
              <a:t>: high voltage gain</a:t>
            </a:r>
            <a:endParaRPr altLang="en-US" b="1" dirty="0" sz="2400" kumimoji="1" lang="zh-CN" smtClean="0">
              <a:latin typeface="Arial" panose="020B0604020202020204" pitchFamily="34" charset="0"/>
              <a:cs typeface="Arial" panose="020B0604020202020204" pitchFamily="34" charset="0"/>
            </a:endParaRPr>
          </a:p>
        </p:txBody>
      </p:sp>
      <p:sp>
        <p:nvSpPr>
          <p:cNvPr id="1048774" name="Rectangle 40"/>
          <p:cNvSpPr>
            <a:spLocks noChangeArrowheads="1"/>
          </p:cNvSpPr>
          <p:nvPr/>
        </p:nvSpPr>
        <p:spPr bwMode="auto">
          <a:xfrm>
            <a:off x="423644" y="5336122"/>
            <a:ext cx="8233945" cy="1158241"/>
          </a:xfrm>
          <a:prstGeom prst="rect"/>
          <a:noFill/>
          <a:ln>
            <a:noFill/>
          </a:ln>
          <a:effectLst/>
        </p:spPr>
        <p:txBody>
          <a:bodyPr wrap="square">
            <a:spAutoFit/>
          </a:bodyPr>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Use </a:t>
            </a:r>
            <a:r>
              <a:rPr altLang="zh-CN" b="1" dirty="0" sz="2400" kumimoji="1" lang="en-US" smtClean="0">
                <a:solidFill>
                  <a:schemeClr val="accent2"/>
                </a:solidFill>
                <a:latin typeface="Arial" panose="020B0604020202020204" pitchFamily="34" charset="0"/>
                <a:cs typeface="Arial" panose="020B0604020202020204" pitchFamily="34" charset="0"/>
              </a:rPr>
              <a:t>common-e amplifier circuit</a:t>
            </a:r>
            <a:r>
              <a:rPr altLang="en-US" b="1" dirty="0" sz="2400" kumimoji="1" lang="zh-CN" smtClean="0">
                <a:solidFill>
                  <a:schemeClr val="accent2"/>
                </a:solidFill>
                <a:latin typeface="Arial" panose="020B0604020202020204" pitchFamily="34" charset="0"/>
                <a:ea typeface="宋体" panose="02010600030101010101" pitchFamily="2" charset="-122"/>
                <a:cs typeface="Arial" panose="020B0604020202020204" pitchFamily="34" charset="0"/>
              </a:rPr>
              <a:t>共射极放大电路</a:t>
            </a:r>
            <a:r>
              <a:rPr altLang="zh-CN" b="1" dirty="0" sz="2400" kumimoji="1" lang="en-US" smtClean="0">
                <a:latin typeface="Arial" panose="020B0604020202020204" pitchFamily="34" charset="0"/>
                <a:ea typeface="宋体" panose="02010600030101010101" pitchFamily="2" charset="-122"/>
                <a:cs typeface="Arial" panose="020B0604020202020204" pitchFamily="34" charset="0"/>
              </a:rPr>
              <a:t> (composite amplifier</a:t>
            </a:r>
            <a:r>
              <a:rPr altLang="en-US" b="1" dirty="0" sz="2400" kumimoji="1" lang="zh-CN" smtClean="0">
                <a:latin typeface="Arial" panose="020B0604020202020204" pitchFamily="34" charset="0"/>
                <a:ea typeface="宋体" panose="02010600030101010101" pitchFamily="2" charset="-122"/>
                <a:cs typeface="Arial" panose="020B0604020202020204" pitchFamily="34" charset="0"/>
              </a:rPr>
              <a:t>复合管</a:t>
            </a:r>
            <a:r>
              <a:rPr altLang="zh-CN" b="1" dirty="0" sz="2400" kumimoji="1" lang="en-US" smtClean="0">
                <a:latin typeface="Arial" panose="020B0604020202020204" pitchFamily="34" charset="0"/>
                <a:ea typeface="宋体" panose="02010600030101010101" pitchFamily="2" charset="-122"/>
                <a:cs typeface="Arial" panose="020B0604020202020204" pitchFamily="34" charset="0"/>
              </a:rPr>
              <a:t>, Multistage amplifier</a:t>
            </a:r>
            <a:r>
              <a:rPr altLang="en-US" b="1" dirty="0" sz="2400" kumimoji="1" lang="zh-CN" smtClean="0">
                <a:latin typeface="Arial" panose="020B0604020202020204" pitchFamily="34" charset="0"/>
                <a:ea typeface="宋体" panose="02010600030101010101" pitchFamily="2" charset="-122"/>
                <a:cs typeface="Arial" panose="020B0604020202020204" pitchFamily="34" charset="0"/>
              </a:rPr>
              <a:t>多级放大电路</a:t>
            </a:r>
            <a:r>
              <a:rPr altLang="zh-CN" b="1" dirty="0" sz="2400" kumimoji="1" lang="en-US" smtClean="0">
                <a:latin typeface="Arial" panose="020B0604020202020204" pitchFamily="34" charset="0"/>
                <a:cs typeface="Arial" panose="020B0604020202020204" pitchFamily="34" charset="0"/>
              </a:rPr>
              <a:t>)</a:t>
            </a:r>
            <a:endParaRPr altLang="en-US" b="1" dirty="0" sz="2000" kumimoji="1" lang="zh-CN" smtClean="0">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773"/>
                                        </p:tgtEl>
                                        <p:attrNameLst>
                                          <p:attrName>style.visibility</p:attrName>
                                        </p:attrNameLst>
                                      </p:cBhvr>
                                      <p:to>
                                        <p:strVal val="visible"/>
                                      </p:to>
                                    </p:set>
                                    <p:animEffect transition="in" filter="wipe(down)">
                                      <p:cBhvr>
                                        <p:cTn dur="500" id="7"/>
                                        <p:tgtEl>
                                          <p:spTgt spid="1048773"/>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8774"/>
                                        </p:tgtEl>
                                        <p:attrNameLst>
                                          <p:attrName>style.visibility</p:attrName>
                                        </p:attrNameLst>
                                      </p:cBhvr>
                                      <p:to>
                                        <p:strVal val="visible"/>
                                      </p:to>
                                    </p:set>
                                    <p:animEffect transition="in" filter="wipe(down)">
                                      <p:cBhvr>
                                        <p:cTn dur="500" id="10"/>
                                        <p:tgtEl>
                                          <p:spTgt spid="1048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3" grpId="0"/>
      <p:bldP spid="104877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pic>
        <p:nvPicPr>
          <p:cNvPr id="2097179" name="图片 5"/>
          <p:cNvPicPr>
            <a:picLocks noChangeAspect="1"/>
          </p:cNvPicPr>
          <p:nvPr/>
        </p:nvPicPr>
        <p:blipFill>
          <a:blip xmlns:r="http://schemas.openxmlformats.org/officeDocument/2006/relationships" r:embed="rId1"/>
          <a:stretch>
            <a:fillRect/>
          </a:stretch>
        </p:blipFill>
        <p:spPr>
          <a:xfrm>
            <a:off x="4072054" y="373617"/>
            <a:ext cx="4743335" cy="2850938"/>
          </a:xfrm>
          <a:prstGeom prst="rect"/>
        </p:spPr>
      </p:pic>
      <p:sp>
        <p:nvSpPr>
          <p:cNvPr id="104968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9683" name="文本框 4"/>
          <p:cNvSpPr txBox="1">
            <a:spLocks noChangeAspect="1" noMove="1" noResize="1" noRot="1" noAdjustHandles="1" noEditPoints="1" noChangeArrowheads="1" noChangeShapeType="1" noTextEdit="1"/>
          </p:cNvSpPr>
          <p:nvPr/>
        </p:nvSpPr>
        <p:spPr>
          <a:xfrm>
            <a:off x="670881" y="4526900"/>
            <a:ext cx="3366114" cy="654090"/>
          </a:xfrm>
          <a:prstGeom prst="rect"/>
          <a:blipFill>
            <a:blip xmlns:r="http://schemas.openxmlformats.org/officeDocument/2006/relationships" r:embed="rId2"/>
            <a:stretch>
              <a:fillRect/>
            </a:stretch>
          </a:blipFill>
        </p:spPr>
        <p:txBody>
          <a:bodyPr/>
          <a:p>
            <a:r>
              <a:rPr altLang="en-US" lang="zh-CN">
                <a:noFill/>
              </a:rPr>
              <a:t> </a:t>
            </a:r>
          </a:p>
        </p:txBody>
      </p:sp>
      <p:sp>
        <p:nvSpPr>
          <p:cNvPr id="1049684" name="文本框 160"/>
          <p:cNvSpPr txBox="1">
            <a:spLocks noChangeAspect="1" noMove="1" noResize="1" noRot="1" noAdjustHandles="1" noEditPoints="1" noChangeArrowheads="1" noChangeShapeType="1" noTextEdit="1"/>
          </p:cNvSpPr>
          <p:nvPr/>
        </p:nvSpPr>
        <p:spPr>
          <a:xfrm>
            <a:off x="714005" y="5480053"/>
            <a:ext cx="1569660" cy="344710"/>
          </a:xfrm>
          <a:prstGeom prst="rect"/>
          <a:blipFill>
            <a:blip xmlns:r="http://schemas.openxmlformats.org/officeDocument/2006/relationships" r:embed="rId3"/>
            <a:stretch>
              <a:fillRect l="-3488" r="-1550" b="-24561"/>
            </a:stretch>
          </a:blipFill>
        </p:spPr>
        <p:txBody>
          <a:bodyPr/>
          <a:p>
            <a:r>
              <a:rPr altLang="en-US" lang="zh-CN">
                <a:noFill/>
              </a:rPr>
              <a:t> </a:t>
            </a:r>
          </a:p>
        </p:txBody>
      </p:sp>
      <p:sp>
        <p:nvSpPr>
          <p:cNvPr id="1049685" name="文本框 161"/>
          <p:cNvSpPr txBox="1"/>
          <p:nvPr/>
        </p:nvSpPr>
        <p:spPr>
          <a:xfrm>
            <a:off x="237306" y="2196752"/>
            <a:ext cx="4017508" cy="4978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Between 1</a:t>
            </a:r>
            <a:r>
              <a:rPr altLang="zh-CN" baseline="30000" b="1" dirty="0" sz="2400" lang="en-US" smtClean="0">
                <a:latin typeface="Arial" panose="020B0604020202020204" pitchFamily="34" charset="0"/>
                <a:cs typeface="Arial" panose="020B0604020202020204" pitchFamily="34" charset="0"/>
              </a:rPr>
              <a:t>st</a:t>
            </a:r>
            <a:r>
              <a:rPr altLang="zh-CN" b="1" dirty="0" sz="2400" lang="en-US" smtClean="0">
                <a:latin typeface="Arial" panose="020B0604020202020204" pitchFamily="34" charset="0"/>
                <a:cs typeface="Arial" panose="020B0604020202020204" pitchFamily="34" charset="0"/>
              </a:rPr>
              <a:t> and 2</a:t>
            </a:r>
            <a:r>
              <a:rPr altLang="zh-CN" baseline="30000" b="1" dirty="0" sz="2400" lang="en-US" smtClean="0">
                <a:latin typeface="Arial" panose="020B0604020202020204" pitchFamily="34" charset="0"/>
                <a:cs typeface="Arial" panose="020B0604020202020204" pitchFamily="34" charset="0"/>
              </a:rPr>
              <a:t>nd</a:t>
            </a:r>
            <a:r>
              <a:rPr altLang="zh-CN" b="1" dirty="0" sz="2400" lang="en-US" smtClean="0">
                <a:latin typeface="Arial" panose="020B0604020202020204" pitchFamily="34" charset="0"/>
                <a:cs typeface="Arial" panose="020B0604020202020204" pitchFamily="34" charset="0"/>
              </a:rPr>
              <a:t> stage</a:t>
            </a:r>
            <a:endParaRPr altLang="en-US" b="1" dirty="0" sz="2400" lang="zh-CN">
              <a:latin typeface="Arial" panose="020B0604020202020204" pitchFamily="34" charset="0"/>
              <a:cs typeface="Arial" panose="020B0604020202020204" pitchFamily="34" charset="0"/>
            </a:endParaRPr>
          </a:p>
        </p:txBody>
      </p:sp>
      <p:sp>
        <p:nvSpPr>
          <p:cNvPr id="1049686" name="文本框 122"/>
          <p:cNvSpPr txBox="1">
            <a:spLocks noChangeAspect="1" noMove="1" noResize="1" noRot="1" noAdjustHandles="1" noEditPoints="1" noChangeArrowheads="1" noChangeShapeType="1" noTextEdit="1"/>
          </p:cNvSpPr>
          <p:nvPr/>
        </p:nvSpPr>
        <p:spPr>
          <a:xfrm>
            <a:off x="581610" y="2853201"/>
            <a:ext cx="3568093" cy="330603"/>
          </a:xfrm>
          <a:prstGeom prst="rect"/>
          <a:blipFill>
            <a:blip xmlns:r="http://schemas.openxmlformats.org/officeDocument/2006/relationships" r:embed="rId4"/>
            <a:stretch>
              <a:fillRect l="-1195" r="-341" b="-27778"/>
            </a:stretch>
          </a:blipFill>
        </p:spPr>
        <p:txBody>
          <a:bodyPr/>
          <a:p>
            <a:r>
              <a:rPr altLang="en-US" lang="zh-CN">
                <a:noFill/>
              </a:rPr>
              <a:t> </a:t>
            </a:r>
          </a:p>
        </p:txBody>
      </p:sp>
      <p:sp>
        <p:nvSpPr>
          <p:cNvPr id="1049687" name="文本框 127"/>
          <p:cNvSpPr txBox="1">
            <a:spLocks noChangeAspect="1" noMove="1" noResize="1" noRot="1" noAdjustHandles="1" noEditPoints="1" noChangeArrowheads="1" noChangeShapeType="1" noTextEdit="1"/>
          </p:cNvSpPr>
          <p:nvPr/>
        </p:nvSpPr>
        <p:spPr>
          <a:xfrm>
            <a:off x="581610" y="3454614"/>
            <a:ext cx="2768322" cy="330603"/>
          </a:xfrm>
          <a:prstGeom prst="rect"/>
          <a:blipFill>
            <a:blip xmlns:r="http://schemas.openxmlformats.org/officeDocument/2006/relationships" r:embed="rId5"/>
            <a:stretch>
              <a:fillRect l="-1538" r="-440" b="-27778"/>
            </a:stretch>
          </a:blipFill>
        </p:spPr>
        <p:txBody>
          <a:bodyPr/>
          <a:p>
            <a:r>
              <a:rPr altLang="en-US" lang="zh-CN">
                <a:noFill/>
              </a:rPr>
              <a:t> </a:t>
            </a:r>
          </a:p>
        </p:txBody>
      </p:sp>
      <p:sp>
        <p:nvSpPr>
          <p:cNvPr id="1049688" name="文本框 133"/>
          <p:cNvSpPr txBox="1">
            <a:spLocks noChangeAspect="1" noMove="1" noResize="1" noRot="1" noAdjustHandles="1" noEditPoints="1" noChangeArrowheads="1" noChangeShapeType="1" noTextEdit="1"/>
          </p:cNvSpPr>
          <p:nvPr/>
        </p:nvSpPr>
        <p:spPr>
          <a:xfrm>
            <a:off x="1261998" y="3925487"/>
            <a:ext cx="3094195" cy="344710"/>
          </a:xfrm>
          <a:prstGeom prst="rect"/>
          <a:blipFill>
            <a:blip xmlns:r="http://schemas.openxmlformats.org/officeDocument/2006/relationships" r:embed="rId6"/>
            <a:stretch>
              <a:fillRect b="-26786"/>
            </a:stretch>
          </a:blipFill>
        </p:spPr>
        <p:txBody>
          <a:bodyPr/>
          <a:p>
            <a:r>
              <a:rPr altLang="en-US" lang="zh-CN">
                <a:noFill/>
              </a:rPr>
              <a:t> </a:t>
            </a:r>
          </a:p>
        </p:txBody>
      </p:sp>
      <p:sp>
        <p:nvSpPr>
          <p:cNvPr id="1049689" name="文本框 134"/>
          <p:cNvSpPr txBox="1"/>
          <p:nvPr/>
        </p:nvSpPr>
        <p:spPr>
          <a:xfrm>
            <a:off x="4995643" y="3864217"/>
            <a:ext cx="3913465" cy="4978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Output of 2</a:t>
            </a:r>
            <a:r>
              <a:rPr altLang="zh-CN" baseline="30000" b="1" dirty="0" sz="2400" lang="en-US" smtClean="0">
                <a:latin typeface="Arial" panose="020B0604020202020204" pitchFamily="34" charset="0"/>
                <a:cs typeface="Arial" panose="020B0604020202020204" pitchFamily="34" charset="0"/>
              </a:rPr>
              <a:t>nd</a:t>
            </a:r>
            <a:r>
              <a:rPr altLang="zh-CN" b="1" dirty="0" sz="2400" lang="en-US" smtClean="0">
                <a:latin typeface="Arial" panose="020B0604020202020204" pitchFamily="34" charset="0"/>
                <a:cs typeface="Arial" panose="020B0604020202020204" pitchFamily="34" charset="0"/>
              </a:rPr>
              <a:t> stage:</a:t>
            </a:r>
            <a:endParaRPr altLang="en-US" b="1" dirty="0" sz="2400" lang="zh-CN">
              <a:latin typeface="Arial" panose="020B0604020202020204" pitchFamily="34" charset="0"/>
              <a:cs typeface="Arial" panose="020B0604020202020204" pitchFamily="34" charset="0"/>
            </a:endParaRPr>
          </a:p>
        </p:txBody>
      </p:sp>
      <p:sp>
        <p:nvSpPr>
          <p:cNvPr id="1049690" name="矩形 6"/>
          <p:cNvSpPr>
            <a:spLocks noChangeAspect="1" noMove="1" noResize="1" noRot="1" noAdjustHandles="1" noEditPoints="1" noChangeArrowheads="1" noChangeShapeType="1" noTextEdit="1"/>
          </p:cNvSpPr>
          <p:nvPr/>
        </p:nvSpPr>
        <p:spPr>
          <a:xfrm>
            <a:off x="581610" y="6029649"/>
            <a:ext cx="2422523" cy="437043"/>
          </a:xfrm>
          <a:prstGeom prst="rect"/>
          <a:blipFill>
            <a:blip xmlns:r="http://schemas.openxmlformats.org/officeDocument/2006/relationships" r:embed="rId7"/>
            <a:stretch>
              <a:fillRect b="-9722"/>
            </a:stretch>
          </a:blipFill>
        </p:spPr>
        <p:txBody>
          <a:bodyPr/>
          <a:p>
            <a:r>
              <a:rPr altLang="en-US" lang="zh-CN">
                <a:noFill/>
              </a:rPr>
              <a:t> </a:t>
            </a:r>
          </a:p>
        </p:txBody>
      </p:sp>
      <p:sp>
        <p:nvSpPr>
          <p:cNvPr id="1049691" name="文本框 137"/>
          <p:cNvSpPr txBox="1">
            <a:spLocks noChangeAspect="1" noMove="1" noResize="1" noRot="1" noAdjustHandles="1" noEditPoints="1" noChangeArrowheads="1" noChangeShapeType="1" noTextEdit="1"/>
          </p:cNvSpPr>
          <p:nvPr/>
        </p:nvSpPr>
        <p:spPr>
          <a:xfrm>
            <a:off x="5075339" y="5013169"/>
            <a:ext cx="2701256" cy="330603"/>
          </a:xfrm>
          <a:prstGeom prst="rect"/>
          <a:blipFill>
            <a:blip xmlns:r="http://schemas.openxmlformats.org/officeDocument/2006/relationships" r:embed="rId8"/>
            <a:stretch>
              <a:fillRect l="-226" b="-25455"/>
            </a:stretch>
          </a:blipFill>
        </p:spPr>
        <p:txBody>
          <a:bodyPr/>
          <a:p>
            <a:r>
              <a:rPr altLang="en-US" lang="zh-CN">
                <a:noFill/>
              </a:rPr>
              <a:t> </a:t>
            </a:r>
          </a:p>
        </p:txBody>
      </p:sp>
      <p:sp>
        <p:nvSpPr>
          <p:cNvPr id="1049692" name="文本框 141"/>
          <p:cNvSpPr txBox="1">
            <a:spLocks noChangeAspect="1" noMove="1" noResize="1" noRot="1" noAdjustHandles="1" noEditPoints="1" noChangeArrowheads="1" noChangeShapeType="1" noTextEdit="1"/>
          </p:cNvSpPr>
          <p:nvPr/>
        </p:nvSpPr>
        <p:spPr>
          <a:xfrm>
            <a:off x="5075339" y="4493163"/>
            <a:ext cx="3204339" cy="352725"/>
          </a:xfrm>
          <a:prstGeom prst="rect"/>
          <a:blipFill>
            <a:blip xmlns:r="http://schemas.openxmlformats.org/officeDocument/2006/relationships" r:embed="rId9"/>
            <a:stretch>
              <a:fillRect l="-1524" r="-571" b="-24138"/>
            </a:stretch>
          </a:blipFill>
        </p:spPr>
        <p:txBody>
          <a:bodyPr/>
          <a:p>
            <a:r>
              <a:rPr altLang="en-US" lang="zh-CN">
                <a:noFill/>
              </a:rPr>
              <a:t> </a:t>
            </a:r>
          </a:p>
        </p:txBody>
      </p:sp>
      <p:sp>
        <p:nvSpPr>
          <p:cNvPr id="1049693" name="文本框 146"/>
          <p:cNvSpPr txBox="1">
            <a:spLocks noChangeAspect="1" noMove="1" noResize="1" noRot="1" noAdjustHandles="1" noEditPoints="1" noChangeArrowheads="1" noChangeShapeType="1" noTextEdit="1"/>
          </p:cNvSpPr>
          <p:nvPr/>
        </p:nvSpPr>
        <p:spPr>
          <a:xfrm>
            <a:off x="344646" y="1437524"/>
            <a:ext cx="2224263" cy="633571"/>
          </a:xfrm>
          <a:prstGeom prst="rect"/>
          <a:blipFill>
            <a:blip xmlns:r="http://schemas.openxmlformats.org/officeDocument/2006/relationships" r:embed="rId10"/>
            <a:stretch>
              <a:fillRect/>
            </a:stretch>
          </a:blipFill>
        </p:spPr>
        <p:txBody>
          <a:bodyPr/>
          <a:p>
            <a:r>
              <a:rPr altLang="en-US" lang="zh-CN">
                <a:noFill/>
              </a:rPr>
              <a:t> </a:t>
            </a:r>
          </a:p>
        </p:txBody>
      </p:sp>
      <p:sp>
        <p:nvSpPr>
          <p:cNvPr id="1049694" name="文本框 148"/>
          <p:cNvSpPr txBox="1">
            <a:spLocks noChangeAspect="1" noMove="1" noResize="1" noRot="1" noAdjustHandles="1" noEditPoints="1" noChangeArrowheads="1" noChangeShapeType="1" noTextEdit="1"/>
          </p:cNvSpPr>
          <p:nvPr/>
        </p:nvSpPr>
        <p:spPr>
          <a:xfrm>
            <a:off x="2697738" y="1606670"/>
            <a:ext cx="1569660" cy="344710"/>
          </a:xfrm>
          <a:prstGeom prst="rect"/>
          <a:blipFill>
            <a:blip xmlns:r="http://schemas.openxmlformats.org/officeDocument/2006/relationships" r:embed="rId11"/>
            <a:stretch>
              <a:fillRect l="-3502" r="-3113" b="-26786"/>
            </a:stretch>
          </a:blipFill>
        </p:spPr>
        <p:txBody>
          <a:bodyPr/>
          <a:p>
            <a:r>
              <a:rPr altLang="en-US" lang="zh-CN">
                <a:noFill/>
              </a:rPr>
              <a:t> </a:t>
            </a:r>
          </a:p>
        </p:txBody>
      </p:sp>
      <p:sp>
        <p:nvSpPr>
          <p:cNvPr id="1049695" name="文本框 162"/>
          <p:cNvSpPr txBox="1"/>
          <p:nvPr/>
        </p:nvSpPr>
        <p:spPr>
          <a:xfrm>
            <a:off x="237306" y="868057"/>
            <a:ext cx="3689977" cy="497839"/>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Input circuit of 1</a:t>
            </a:r>
            <a:r>
              <a:rPr altLang="zh-CN" baseline="30000" b="1" dirty="0" sz="2400" lang="en-US" smtClean="0">
                <a:latin typeface="Arial" panose="020B0604020202020204" pitchFamily="34" charset="0"/>
                <a:cs typeface="Arial" panose="020B0604020202020204" pitchFamily="34" charset="0"/>
              </a:rPr>
              <a:t>st</a:t>
            </a:r>
            <a:r>
              <a:rPr altLang="zh-CN" b="1" dirty="0" sz="2400" lang="en-US" smtClean="0">
                <a:latin typeface="Arial" panose="020B0604020202020204" pitchFamily="34" charset="0"/>
                <a:cs typeface="Arial" panose="020B0604020202020204" pitchFamily="34" charset="0"/>
              </a:rPr>
              <a:t> stage</a:t>
            </a:r>
            <a:endParaRPr altLang="en-US" b="1" dirty="0" sz="2400" lang="zh-CN">
              <a:latin typeface="Arial" panose="020B0604020202020204" pitchFamily="34" charset="0"/>
              <a:cs typeface="Arial" panose="020B0604020202020204" pitchFamily="34" charset="0"/>
            </a:endParaRPr>
          </a:p>
        </p:txBody>
      </p:sp>
      <p:sp>
        <p:nvSpPr>
          <p:cNvPr id="1049696" name="文本框 16"/>
          <p:cNvSpPr txBox="1"/>
          <p:nvPr/>
        </p:nvSpPr>
        <p:spPr>
          <a:xfrm>
            <a:off x="237307" y="283536"/>
            <a:ext cx="2371670" cy="461665"/>
          </a:xfrm>
          <a:prstGeom prst="rect"/>
          <a:solidFill>
            <a:schemeClr val="accent4">
              <a:lumMod val="20000"/>
              <a:lumOff val="80000"/>
            </a:schemeClr>
          </a:solidFill>
        </p:spPr>
        <p:txBody>
          <a:bodyPr rtlCol="0" wrap="square">
            <a:spAutoFit/>
          </a:bodyPr>
          <a:p>
            <a:r>
              <a:rPr altLang="zh-CN" b="1" dirty="0" sz="2400" lang="en-US" smtClean="0">
                <a:latin typeface="Arial" panose="020B0604020202020204" pitchFamily="34" charset="0"/>
                <a:cs typeface="Arial" panose="020B0604020202020204" pitchFamily="34" charset="0"/>
              </a:rPr>
              <a:t>Static analysis</a:t>
            </a:r>
            <a:endParaRPr altLang="en-US" b="1" dirty="0" sz="2400"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693"/>
                                        </p:tgtEl>
                                        <p:attrNameLst>
                                          <p:attrName>style.visibility</p:attrName>
                                        </p:attrNameLst>
                                      </p:cBhvr>
                                      <p:to>
                                        <p:strVal val="visible"/>
                                      </p:to>
                                    </p:set>
                                    <p:animEffect transition="in" filter="wipe(down)">
                                      <p:cBhvr>
                                        <p:cTn dur="500" id="7"/>
                                        <p:tgtEl>
                                          <p:spTgt spid="104969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9694"/>
                                        </p:tgtEl>
                                        <p:attrNameLst>
                                          <p:attrName>style.visibility</p:attrName>
                                        </p:attrNameLst>
                                      </p:cBhvr>
                                      <p:to>
                                        <p:strVal val="visible"/>
                                      </p:to>
                                    </p:set>
                                    <p:animEffect transition="in" filter="wipe(down)">
                                      <p:cBhvr>
                                        <p:cTn dur="500" id="12"/>
                                        <p:tgtEl>
                                          <p:spTgt spid="104969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685"/>
                                        </p:tgtEl>
                                        <p:attrNameLst>
                                          <p:attrName>style.visibility</p:attrName>
                                        </p:attrNameLst>
                                      </p:cBhvr>
                                      <p:to>
                                        <p:strVal val="visible"/>
                                      </p:to>
                                    </p:set>
                                    <p:animEffect transition="in" filter="wipe(down)">
                                      <p:cBhvr>
                                        <p:cTn dur="500" id="17"/>
                                        <p:tgtEl>
                                          <p:spTgt spid="104968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686"/>
                                        </p:tgtEl>
                                        <p:attrNameLst>
                                          <p:attrName>style.visibility</p:attrName>
                                        </p:attrNameLst>
                                      </p:cBhvr>
                                      <p:to>
                                        <p:strVal val="visible"/>
                                      </p:to>
                                    </p:set>
                                    <p:animEffect transition="in" filter="wipe(down)">
                                      <p:cBhvr>
                                        <p:cTn dur="500" id="22"/>
                                        <p:tgtEl>
                                          <p:spTgt spid="1049686"/>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2" presetSubtype="4">
                                  <p:stCondLst>
                                    <p:cond delay="0"/>
                                  </p:stCondLst>
                                  <p:childTnLst>
                                    <p:set>
                                      <p:cBhvr>
                                        <p:cTn dur="1" fill="hold" id="26">
                                          <p:stCondLst>
                                            <p:cond delay="0"/>
                                          </p:stCondLst>
                                        </p:cTn>
                                        <p:tgtEl>
                                          <p:spTgt spid="1049687"/>
                                        </p:tgtEl>
                                        <p:attrNameLst>
                                          <p:attrName>style.visibility</p:attrName>
                                        </p:attrNameLst>
                                      </p:cBhvr>
                                      <p:to>
                                        <p:strVal val="visible"/>
                                      </p:to>
                                    </p:set>
                                    <p:animEffect transition="in" filter="wipe(down)">
                                      <p:cBhvr>
                                        <p:cTn dur="500" id="27"/>
                                        <p:tgtEl>
                                          <p:spTgt spid="1049687"/>
                                        </p:tgtEl>
                                      </p:cBhvr>
                                    </p:animEffect>
                                  </p:childTnLst>
                                </p:cTn>
                              </p:par>
                              <p:par>
                                <p:cTn fill="hold" grpId="0" id="28" nodeType="withEffect" presetClass="entr" presetID="22" presetSubtype="4">
                                  <p:stCondLst>
                                    <p:cond delay="0"/>
                                  </p:stCondLst>
                                  <p:childTnLst>
                                    <p:set>
                                      <p:cBhvr>
                                        <p:cTn dur="1" fill="hold" id="29">
                                          <p:stCondLst>
                                            <p:cond delay="0"/>
                                          </p:stCondLst>
                                        </p:cTn>
                                        <p:tgtEl>
                                          <p:spTgt spid="1049688"/>
                                        </p:tgtEl>
                                        <p:attrNameLst>
                                          <p:attrName>style.visibility</p:attrName>
                                        </p:attrNameLst>
                                      </p:cBhvr>
                                      <p:to>
                                        <p:strVal val="visible"/>
                                      </p:to>
                                    </p:set>
                                    <p:animEffect transition="in" filter="wipe(down)">
                                      <p:cBhvr>
                                        <p:cTn dur="500" id="30"/>
                                        <p:tgtEl>
                                          <p:spTgt spid="1049688"/>
                                        </p:tgtEl>
                                      </p:cBhvr>
                                    </p:animEffec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2" presetSubtype="4">
                                  <p:stCondLst>
                                    <p:cond delay="0"/>
                                  </p:stCondLst>
                                  <p:childTnLst>
                                    <p:set>
                                      <p:cBhvr>
                                        <p:cTn dur="1" fill="hold" id="34">
                                          <p:stCondLst>
                                            <p:cond delay="0"/>
                                          </p:stCondLst>
                                        </p:cTn>
                                        <p:tgtEl>
                                          <p:spTgt spid="1049683"/>
                                        </p:tgtEl>
                                        <p:attrNameLst>
                                          <p:attrName>style.visibility</p:attrName>
                                        </p:attrNameLst>
                                      </p:cBhvr>
                                      <p:to>
                                        <p:strVal val="visible"/>
                                      </p:to>
                                    </p:set>
                                    <p:animEffect transition="in" filter="wipe(down)">
                                      <p:cBhvr>
                                        <p:cTn dur="500" id="35"/>
                                        <p:tgtEl>
                                          <p:spTgt spid="1049683"/>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2" presetSubtype="4">
                                  <p:stCondLst>
                                    <p:cond delay="0"/>
                                  </p:stCondLst>
                                  <p:childTnLst>
                                    <p:set>
                                      <p:cBhvr>
                                        <p:cTn dur="1" fill="hold" id="39">
                                          <p:stCondLst>
                                            <p:cond delay="0"/>
                                          </p:stCondLst>
                                        </p:cTn>
                                        <p:tgtEl>
                                          <p:spTgt spid="1049684"/>
                                        </p:tgtEl>
                                        <p:attrNameLst>
                                          <p:attrName>style.visibility</p:attrName>
                                        </p:attrNameLst>
                                      </p:cBhvr>
                                      <p:to>
                                        <p:strVal val="visible"/>
                                      </p:to>
                                    </p:set>
                                    <p:animEffect transition="in" filter="wipe(down)">
                                      <p:cBhvr>
                                        <p:cTn dur="500" id="40"/>
                                        <p:tgtEl>
                                          <p:spTgt spid="1049684"/>
                                        </p:tgtEl>
                                      </p:cBhvr>
                                    </p:animEffect>
                                  </p:childTnLst>
                                </p:cTn>
                              </p:par>
                              <p:par>
                                <p:cTn fill="hold" grpId="0" id="41" nodeType="withEffect" presetClass="entr" presetID="22" presetSubtype="4">
                                  <p:stCondLst>
                                    <p:cond delay="0"/>
                                  </p:stCondLst>
                                  <p:childTnLst>
                                    <p:set>
                                      <p:cBhvr>
                                        <p:cTn dur="1" fill="hold" id="42">
                                          <p:stCondLst>
                                            <p:cond delay="0"/>
                                          </p:stCondLst>
                                        </p:cTn>
                                        <p:tgtEl>
                                          <p:spTgt spid="1049690"/>
                                        </p:tgtEl>
                                        <p:attrNameLst>
                                          <p:attrName>style.visibility</p:attrName>
                                        </p:attrNameLst>
                                      </p:cBhvr>
                                      <p:to>
                                        <p:strVal val="visible"/>
                                      </p:to>
                                    </p:set>
                                    <p:animEffect transition="in" filter="wipe(down)">
                                      <p:cBhvr>
                                        <p:cTn dur="500" id="43"/>
                                        <p:tgtEl>
                                          <p:spTgt spid="1049690"/>
                                        </p:tgtEl>
                                      </p:cBhvr>
                                    </p:animEffect>
                                  </p:childTnLst>
                                </p:cTn>
                              </p:par>
                            </p:childTnLst>
                          </p:cTn>
                        </p:par>
                      </p:childTnLst>
                    </p:cTn>
                  </p:par>
                  <p:par>
                    <p:cTn fill="hold" id="44">
                      <p:stCondLst>
                        <p:cond delay="indefinite"/>
                      </p:stCondLst>
                      <p:childTnLst>
                        <p:par>
                          <p:cTn fill="hold" id="45">
                            <p:stCondLst>
                              <p:cond delay="0"/>
                            </p:stCondLst>
                            <p:childTnLst>
                              <p:par>
                                <p:cTn fill="hold" grpId="0" id="46" nodeType="clickEffect" presetClass="entr" presetID="22" presetSubtype="4">
                                  <p:stCondLst>
                                    <p:cond delay="0"/>
                                  </p:stCondLst>
                                  <p:childTnLst>
                                    <p:set>
                                      <p:cBhvr>
                                        <p:cTn dur="1" fill="hold" id="47">
                                          <p:stCondLst>
                                            <p:cond delay="0"/>
                                          </p:stCondLst>
                                        </p:cTn>
                                        <p:tgtEl>
                                          <p:spTgt spid="1049689"/>
                                        </p:tgtEl>
                                        <p:attrNameLst>
                                          <p:attrName>style.visibility</p:attrName>
                                        </p:attrNameLst>
                                      </p:cBhvr>
                                      <p:to>
                                        <p:strVal val="visible"/>
                                      </p:to>
                                    </p:set>
                                    <p:animEffect transition="in" filter="wipe(down)">
                                      <p:cBhvr>
                                        <p:cTn dur="500" id="48"/>
                                        <p:tgtEl>
                                          <p:spTgt spid="1049689"/>
                                        </p:tgtEl>
                                      </p:cBhvr>
                                    </p:animEffect>
                                  </p:childTnLst>
                                </p:cTn>
                              </p:par>
                            </p:childTnLst>
                          </p:cTn>
                        </p:par>
                      </p:childTnLst>
                    </p:cTn>
                  </p:par>
                  <p:par>
                    <p:cTn fill="hold" id="49">
                      <p:stCondLst>
                        <p:cond delay="indefinite"/>
                      </p:stCondLst>
                      <p:childTnLst>
                        <p:par>
                          <p:cTn fill="hold" id="50">
                            <p:stCondLst>
                              <p:cond delay="0"/>
                            </p:stCondLst>
                            <p:childTnLst>
                              <p:par>
                                <p:cTn fill="hold" grpId="0" id="51" nodeType="clickEffect" presetClass="entr" presetID="22" presetSubtype="4">
                                  <p:stCondLst>
                                    <p:cond delay="0"/>
                                  </p:stCondLst>
                                  <p:childTnLst>
                                    <p:set>
                                      <p:cBhvr>
                                        <p:cTn dur="1" fill="hold" id="52">
                                          <p:stCondLst>
                                            <p:cond delay="0"/>
                                          </p:stCondLst>
                                        </p:cTn>
                                        <p:tgtEl>
                                          <p:spTgt spid="1049692"/>
                                        </p:tgtEl>
                                        <p:attrNameLst>
                                          <p:attrName>style.visibility</p:attrName>
                                        </p:attrNameLst>
                                      </p:cBhvr>
                                      <p:to>
                                        <p:strVal val="visible"/>
                                      </p:to>
                                    </p:set>
                                    <p:animEffect transition="in" filter="wipe(down)">
                                      <p:cBhvr>
                                        <p:cTn dur="500" id="53"/>
                                        <p:tgtEl>
                                          <p:spTgt spid="1049692"/>
                                        </p:tgtEl>
                                      </p:cBhvr>
                                    </p:animEffect>
                                  </p:childTnLst>
                                </p:cTn>
                              </p:par>
                            </p:childTnLst>
                          </p:cTn>
                        </p:par>
                      </p:childTnLst>
                    </p:cTn>
                  </p:par>
                  <p:par>
                    <p:cTn fill="hold" id="54">
                      <p:stCondLst>
                        <p:cond delay="indefinite"/>
                      </p:stCondLst>
                      <p:childTnLst>
                        <p:par>
                          <p:cTn fill="hold" id="55">
                            <p:stCondLst>
                              <p:cond delay="0"/>
                            </p:stCondLst>
                            <p:childTnLst>
                              <p:par>
                                <p:cTn fill="hold" grpId="0" id="56" nodeType="clickEffect" presetClass="entr" presetID="22" presetSubtype="4">
                                  <p:stCondLst>
                                    <p:cond delay="0"/>
                                  </p:stCondLst>
                                  <p:childTnLst>
                                    <p:set>
                                      <p:cBhvr>
                                        <p:cTn dur="1" fill="hold" id="57">
                                          <p:stCondLst>
                                            <p:cond delay="0"/>
                                          </p:stCondLst>
                                        </p:cTn>
                                        <p:tgtEl>
                                          <p:spTgt spid="1049691"/>
                                        </p:tgtEl>
                                        <p:attrNameLst>
                                          <p:attrName>style.visibility</p:attrName>
                                        </p:attrNameLst>
                                      </p:cBhvr>
                                      <p:to>
                                        <p:strVal val="visible"/>
                                      </p:to>
                                    </p:set>
                                    <p:animEffect transition="in" filter="wipe(down)">
                                      <p:cBhvr>
                                        <p:cTn dur="500" id="58"/>
                                        <p:tgtEl>
                                          <p:spTgt spid="1049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83" grpId="0"/>
      <p:bldP spid="1049684" grpId="0"/>
      <p:bldP spid="1049685" grpId="0"/>
      <p:bldP spid="1049686" grpId="0"/>
      <p:bldP spid="1049687" grpId="0"/>
      <p:bldP spid="1049688" grpId="0"/>
      <p:bldP spid="1049689" grpId="0"/>
      <p:bldP spid="1049690" grpId="0"/>
      <p:bldP spid="1049691" grpId="0"/>
      <p:bldP spid="1049692" grpId="0"/>
      <p:bldP spid="1049693" grpId="0"/>
      <p:bldP spid="104969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969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9698" name="文本框 162"/>
          <p:cNvSpPr txBox="1"/>
          <p:nvPr/>
        </p:nvSpPr>
        <p:spPr>
          <a:xfrm>
            <a:off x="279364" y="394897"/>
            <a:ext cx="285436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Dynamic analysis:</a:t>
            </a:r>
            <a:endParaRPr altLang="en-US" b="1" dirty="0" sz="2400" lang="zh-CN">
              <a:latin typeface="Arial" panose="020B0604020202020204" pitchFamily="34" charset="0"/>
              <a:cs typeface="Arial" panose="020B0604020202020204" pitchFamily="34" charset="0"/>
            </a:endParaRPr>
          </a:p>
        </p:txBody>
      </p:sp>
      <p:pic>
        <p:nvPicPr>
          <p:cNvPr id="2097180" name="图片 1"/>
          <p:cNvPicPr>
            <a:picLocks noChangeAspect="1"/>
          </p:cNvPicPr>
          <p:nvPr/>
        </p:nvPicPr>
        <p:blipFill>
          <a:blip xmlns:r="http://schemas.openxmlformats.org/officeDocument/2006/relationships" r:embed="rId1"/>
          <a:stretch>
            <a:fillRect/>
          </a:stretch>
        </p:blipFill>
        <p:spPr>
          <a:xfrm>
            <a:off x="772157" y="956141"/>
            <a:ext cx="7994816" cy="2685097"/>
          </a:xfrm>
          <a:prstGeom prst="rect"/>
        </p:spPr>
      </p:pic>
      <p:sp>
        <p:nvSpPr>
          <p:cNvPr id="1049699" name="文本框 17"/>
          <p:cNvSpPr txBox="1">
            <a:spLocks noChangeAspect="1" noMove="1" noResize="1" noRot="1" noAdjustHandles="1" noEditPoints="1" noChangeArrowheads="1" noChangeShapeType="1" noTextEdit="1"/>
          </p:cNvSpPr>
          <p:nvPr/>
        </p:nvSpPr>
        <p:spPr>
          <a:xfrm>
            <a:off x="2935516" y="3819833"/>
            <a:ext cx="992515" cy="697499"/>
          </a:xfrm>
          <a:prstGeom prst="rect"/>
          <a:blipFill>
            <a:blip xmlns:r="http://schemas.openxmlformats.org/officeDocument/2006/relationships" r:embed="rId2"/>
            <a:stretch>
              <a:fillRect/>
            </a:stretch>
          </a:blipFill>
        </p:spPr>
        <p:txBody>
          <a:bodyPr/>
          <a:p>
            <a:r>
              <a:rPr altLang="en-US" lang="zh-CN">
                <a:noFill/>
              </a:rPr>
              <a:t> </a:t>
            </a:r>
          </a:p>
        </p:txBody>
      </p:sp>
      <p:sp>
        <p:nvSpPr>
          <p:cNvPr id="1049700" name="文本框 18"/>
          <p:cNvSpPr txBox="1">
            <a:spLocks noChangeAspect="1" noMove="1" noResize="1" noRot="1" noAdjustHandles="1" noEditPoints="1" noChangeArrowheads="1" noChangeShapeType="1" noTextEdit="1"/>
          </p:cNvSpPr>
          <p:nvPr/>
        </p:nvSpPr>
        <p:spPr>
          <a:xfrm>
            <a:off x="4084655" y="3819833"/>
            <a:ext cx="2647713" cy="698974"/>
          </a:xfrm>
          <a:prstGeom prst="rect"/>
          <a:blipFill>
            <a:blip xmlns:r="http://schemas.openxmlformats.org/officeDocument/2006/relationships" r:embed="rId3"/>
            <a:stretch>
              <a:fillRect/>
            </a:stretch>
          </a:blipFill>
        </p:spPr>
        <p:txBody>
          <a:bodyPr/>
          <a:p>
            <a:r>
              <a:rPr altLang="en-US" lang="zh-CN">
                <a:noFill/>
              </a:rPr>
              <a:t> </a:t>
            </a:r>
          </a:p>
        </p:txBody>
      </p:sp>
      <p:sp>
        <p:nvSpPr>
          <p:cNvPr id="1049701" name="文本框 19"/>
          <p:cNvSpPr txBox="1"/>
          <p:nvPr/>
        </p:nvSpPr>
        <p:spPr>
          <a:xfrm>
            <a:off x="810392" y="3938488"/>
            <a:ext cx="2058484"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Voltage gain</a:t>
            </a:r>
            <a:endParaRPr altLang="en-US" b="1" dirty="0" sz="2400" lang="zh-CN">
              <a:latin typeface="Arial" panose="020B0604020202020204" pitchFamily="34" charset="0"/>
              <a:cs typeface="Arial" panose="020B0604020202020204" pitchFamily="34" charset="0"/>
            </a:endParaRPr>
          </a:p>
        </p:txBody>
      </p:sp>
      <p:grpSp>
        <p:nvGrpSpPr>
          <p:cNvPr id="147" name="组合 7"/>
          <p:cNvGrpSpPr/>
          <p:nvPr/>
        </p:nvGrpSpPr>
        <p:grpSpPr>
          <a:xfrm>
            <a:off x="2809840" y="4735114"/>
            <a:ext cx="4193585" cy="377990"/>
            <a:chOff x="2783838" y="4782784"/>
            <a:chExt cx="4193585" cy="377990"/>
          </a:xfrm>
        </p:grpSpPr>
        <p:sp>
          <p:nvSpPr>
            <p:cNvPr id="1049702" name="矩形 2"/>
            <p:cNvSpPr>
              <a:spLocks noChangeAspect="1" noMove="1" noResize="1" noRot="1" noAdjustHandles="1" noEditPoints="1" noChangeArrowheads="1" noChangeShapeType="1" noTextEdit="1"/>
            </p:cNvSpPr>
            <p:nvPr/>
          </p:nvSpPr>
          <p:spPr>
            <a:xfrm>
              <a:off x="2783838" y="4782785"/>
              <a:ext cx="1247329" cy="377989"/>
            </a:xfrm>
            <a:prstGeom prst="rect"/>
            <a:blipFill>
              <a:blip xmlns:r="http://schemas.openxmlformats.org/officeDocument/2006/relationships" r:embed="rId4"/>
              <a:stretch>
                <a:fillRect/>
              </a:stretch>
            </a:blipFill>
          </p:spPr>
          <p:txBody>
            <a:bodyPr/>
            <a:p>
              <a:r>
                <a:rPr altLang="en-US" lang="zh-CN">
                  <a:noFill/>
                </a:rPr>
                <a:t> </a:t>
              </a:r>
            </a:p>
          </p:txBody>
        </p:sp>
        <p:sp>
          <p:nvSpPr>
            <p:cNvPr id="1049703" name="矩形 21"/>
            <p:cNvSpPr>
              <a:spLocks noChangeAspect="1" noMove="1" noResize="1" noRot="1" noAdjustHandles="1" noEditPoints="1" noChangeArrowheads="1" noChangeShapeType="1" noTextEdit="1"/>
            </p:cNvSpPr>
            <p:nvPr/>
          </p:nvSpPr>
          <p:spPr>
            <a:xfrm>
              <a:off x="3994222" y="4782784"/>
              <a:ext cx="1462132" cy="377989"/>
            </a:xfrm>
            <a:prstGeom prst="rect"/>
            <a:blipFill>
              <a:blip xmlns:r="http://schemas.openxmlformats.org/officeDocument/2006/relationships" r:embed="rId5"/>
              <a:stretch>
                <a:fillRect/>
              </a:stretch>
            </a:blipFill>
          </p:spPr>
          <p:txBody>
            <a:bodyPr/>
            <a:p>
              <a:r>
                <a:rPr altLang="en-US" lang="zh-CN">
                  <a:noFill/>
                </a:rPr>
                <a:t> </a:t>
              </a:r>
            </a:p>
          </p:txBody>
        </p:sp>
        <p:sp>
          <p:nvSpPr>
            <p:cNvPr id="1049704" name="矩形 22"/>
            <p:cNvSpPr>
              <a:spLocks noChangeAspect="1" noMove="1" noResize="1" noRot="1" noAdjustHandles="1" noEditPoints="1" noChangeArrowheads="1" noChangeShapeType="1" noTextEdit="1"/>
            </p:cNvSpPr>
            <p:nvPr/>
          </p:nvSpPr>
          <p:spPr>
            <a:xfrm>
              <a:off x="5420715" y="4782784"/>
              <a:ext cx="1556708" cy="377989"/>
            </a:xfrm>
            <a:prstGeom prst="rect"/>
            <a:blipFill>
              <a:blip xmlns:r="http://schemas.openxmlformats.org/officeDocument/2006/relationships" r:embed="rId6"/>
              <a:stretch>
                <a:fillRect/>
              </a:stretch>
            </a:blipFill>
          </p:spPr>
          <p:txBody>
            <a:bodyPr/>
            <a:p>
              <a:r>
                <a:rPr altLang="en-US" lang="zh-CN">
                  <a:noFill/>
                </a:rPr>
                <a:t> </a:t>
              </a:r>
            </a:p>
          </p:txBody>
        </p:sp>
      </p:grpSp>
      <p:sp>
        <p:nvSpPr>
          <p:cNvPr id="1049705" name="文本框 24"/>
          <p:cNvSpPr txBox="1">
            <a:spLocks noChangeAspect="1" noMove="1" noResize="1" noRot="1" noAdjustHandles="1" noEditPoints="1" noChangeArrowheads="1" noChangeShapeType="1" noTextEdit="1"/>
          </p:cNvSpPr>
          <p:nvPr/>
        </p:nvSpPr>
        <p:spPr>
          <a:xfrm>
            <a:off x="2935516" y="5329410"/>
            <a:ext cx="2764859" cy="698974"/>
          </a:xfrm>
          <a:prstGeom prst="rect"/>
          <a:blipFill>
            <a:blip xmlns:r="http://schemas.openxmlformats.org/officeDocument/2006/relationships" r:embed="rId7"/>
            <a:stretch>
              <a:fillRect/>
            </a:stretch>
          </a:blipFill>
        </p:spPr>
        <p:txBody>
          <a:bodyPr/>
          <a:p>
            <a:r>
              <a:rPr altLang="en-US" lang="zh-CN">
                <a:noFill/>
              </a:rPr>
              <a:t> </a:t>
            </a:r>
          </a:p>
        </p:txBody>
      </p:sp>
      <p:sp>
        <p:nvSpPr>
          <p:cNvPr id="1049706" name="矩形 8"/>
          <p:cNvSpPr>
            <a:spLocks noChangeAspect="1" noMove="1" noResize="1" noRot="1" noAdjustHandles="1" noEditPoints="1" noChangeArrowheads="1" noChangeShapeType="1" noTextEdit="1"/>
          </p:cNvSpPr>
          <p:nvPr/>
        </p:nvSpPr>
        <p:spPr>
          <a:xfrm>
            <a:off x="2935516" y="6206979"/>
            <a:ext cx="3118867" cy="474297"/>
          </a:xfrm>
          <a:prstGeom prst="rect"/>
          <a:blipFill>
            <a:blip xmlns:r="http://schemas.openxmlformats.org/officeDocument/2006/relationships" r:embed="rId8"/>
            <a:stretch>
              <a:fillRect l="-587" t="-7692" b="-28205"/>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700"/>
                                        </p:tgtEl>
                                        <p:attrNameLst>
                                          <p:attrName>style.visibility</p:attrName>
                                        </p:attrNameLst>
                                      </p:cBhvr>
                                      <p:to>
                                        <p:strVal val="visible"/>
                                      </p:to>
                                    </p:set>
                                    <p:animEffect transition="in" filter="wipe(down)">
                                      <p:cBhvr>
                                        <p:cTn dur="500" id="7"/>
                                        <p:tgtEl>
                                          <p:spTgt spid="1049700"/>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147"/>
                                        </p:tgtEl>
                                        <p:attrNameLst>
                                          <p:attrName>style.visibility</p:attrName>
                                        </p:attrNameLst>
                                      </p:cBhvr>
                                      <p:to>
                                        <p:strVal val="visible"/>
                                      </p:to>
                                    </p:set>
                                    <p:animEffect transition="in" filter="wipe(down)">
                                      <p:cBhvr>
                                        <p:cTn dur="500" id="12"/>
                                        <p:tgtEl>
                                          <p:spTgt spid="147"/>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9705"/>
                                        </p:tgtEl>
                                        <p:attrNameLst>
                                          <p:attrName>style.visibility</p:attrName>
                                        </p:attrNameLst>
                                      </p:cBhvr>
                                      <p:to>
                                        <p:strVal val="visible"/>
                                      </p:to>
                                    </p:set>
                                    <p:animEffect transition="in" filter="wipe(down)">
                                      <p:cBhvr>
                                        <p:cTn dur="500" id="17"/>
                                        <p:tgtEl>
                                          <p:spTgt spid="1049705"/>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2" presetSubtype="4">
                                  <p:stCondLst>
                                    <p:cond delay="0"/>
                                  </p:stCondLst>
                                  <p:childTnLst>
                                    <p:set>
                                      <p:cBhvr>
                                        <p:cTn dur="1" fill="hold" id="21">
                                          <p:stCondLst>
                                            <p:cond delay="0"/>
                                          </p:stCondLst>
                                        </p:cTn>
                                        <p:tgtEl>
                                          <p:spTgt spid="1049706"/>
                                        </p:tgtEl>
                                        <p:attrNameLst>
                                          <p:attrName>style.visibility</p:attrName>
                                        </p:attrNameLst>
                                      </p:cBhvr>
                                      <p:to>
                                        <p:strVal val="visible"/>
                                      </p:to>
                                    </p:set>
                                    <p:animEffect transition="in" filter="wipe(down)">
                                      <p:cBhvr>
                                        <p:cTn dur="500" id="22"/>
                                        <p:tgtEl>
                                          <p:spTgt spid="104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700" grpId="0"/>
      <p:bldP spid="1049705" grpId="0"/>
      <p:bldP spid="104970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970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pic>
        <p:nvPicPr>
          <p:cNvPr id="2097181" name="图片 1"/>
          <p:cNvPicPr>
            <a:picLocks noChangeAspect="1"/>
          </p:cNvPicPr>
          <p:nvPr/>
        </p:nvPicPr>
        <p:blipFill>
          <a:blip xmlns:r="http://schemas.openxmlformats.org/officeDocument/2006/relationships" r:embed="rId1"/>
          <a:stretch>
            <a:fillRect/>
          </a:stretch>
        </p:blipFill>
        <p:spPr>
          <a:xfrm>
            <a:off x="772157" y="836737"/>
            <a:ext cx="7994816" cy="2685097"/>
          </a:xfrm>
          <a:prstGeom prst="rect"/>
        </p:spPr>
      </p:pic>
      <p:sp>
        <p:nvSpPr>
          <p:cNvPr id="1049708" name="文本框 19"/>
          <p:cNvSpPr txBox="1"/>
          <p:nvPr/>
        </p:nvSpPr>
        <p:spPr>
          <a:xfrm>
            <a:off x="772157" y="4153101"/>
            <a:ext cx="2058484"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Voltage gain</a:t>
            </a:r>
            <a:endParaRPr altLang="en-US" b="1" dirty="0" sz="2400" lang="zh-CN">
              <a:latin typeface="Arial" panose="020B0604020202020204" pitchFamily="34" charset="0"/>
              <a:cs typeface="Arial" panose="020B0604020202020204" pitchFamily="34" charset="0"/>
            </a:endParaRPr>
          </a:p>
        </p:txBody>
      </p:sp>
      <p:sp>
        <p:nvSpPr>
          <p:cNvPr id="1049709" name="矩形 8"/>
          <p:cNvSpPr>
            <a:spLocks noChangeAspect="1" noMove="1" noResize="1" noRot="1" noAdjustHandles="1" noEditPoints="1" noChangeArrowheads="1" noChangeShapeType="1" noTextEdit="1"/>
          </p:cNvSpPr>
          <p:nvPr/>
        </p:nvSpPr>
        <p:spPr>
          <a:xfrm>
            <a:off x="3256974" y="4140469"/>
            <a:ext cx="3118867" cy="474297"/>
          </a:xfrm>
          <a:prstGeom prst="rect"/>
          <a:blipFill>
            <a:blip xmlns:r="http://schemas.openxmlformats.org/officeDocument/2006/relationships" r:embed="rId2"/>
            <a:stretch>
              <a:fillRect l="-391" t="-7692" b="-28205"/>
            </a:stretch>
          </a:blipFill>
        </p:spPr>
        <p:txBody>
          <a:bodyPr/>
          <a:p>
            <a:r>
              <a:rPr altLang="en-US" lang="zh-CN">
                <a:noFill/>
              </a:rPr>
              <a:t> </a:t>
            </a:r>
          </a:p>
        </p:txBody>
      </p:sp>
      <p:sp>
        <p:nvSpPr>
          <p:cNvPr id="1049710" name="矩形 13"/>
          <p:cNvSpPr>
            <a:spLocks noChangeAspect="1" noMove="1" noResize="1" noRot="1" noAdjustHandles="1" noEditPoints="1" noChangeArrowheads="1" noChangeShapeType="1" noTextEdit="1"/>
          </p:cNvSpPr>
          <p:nvPr/>
        </p:nvSpPr>
        <p:spPr>
          <a:xfrm>
            <a:off x="665407" y="5113998"/>
            <a:ext cx="8063746" cy="474297"/>
          </a:xfrm>
          <a:prstGeom prst="rect"/>
          <a:blipFill>
            <a:blip xmlns:r="http://schemas.openxmlformats.org/officeDocument/2006/relationships" r:embed="rId3"/>
            <a:stretch>
              <a:fillRect l="-151" t="-7692" b="-28205"/>
            </a:stretch>
          </a:blipFill>
        </p:spPr>
        <p:txBody>
          <a:bodyPr/>
          <a:p>
            <a:r>
              <a:rPr altLang="en-US" lang="zh-CN">
                <a:noFill/>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9711" name="圆角矩形 4"/>
          <p:cNvSpPr/>
          <p:nvPr/>
        </p:nvSpPr>
        <p:spPr>
          <a:xfrm>
            <a:off x="239086" y="4400025"/>
            <a:ext cx="8736624" cy="2097247"/>
          </a:xfrm>
          <a:prstGeom prst="roundRect">
            <a:avLst>
              <a:gd name="adj" fmla="val 7912"/>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71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pic>
        <p:nvPicPr>
          <p:cNvPr id="2097182" name="图片 1"/>
          <p:cNvPicPr>
            <a:picLocks noChangeAspect="1"/>
          </p:cNvPicPr>
          <p:nvPr/>
        </p:nvPicPr>
        <p:blipFill>
          <a:blip xmlns:r="http://schemas.openxmlformats.org/officeDocument/2006/relationships" r:embed="rId1"/>
          <a:stretch>
            <a:fillRect/>
          </a:stretch>
        </p:blipFill>
        <p:spPr>
          <a:xfrm>
            <a:off x="522587" y="667724"/>
            <a:ext cx="8257120" cy="2773193"/>
          </a:xfrm>
          <a:prstGeom prst="rect"/>
        </p:spPr>
      </p:pic>
      <p:sp>
        <p:nvSpPr>
          <p:cNvPr id="1049713" name="文本框 19"/>
          <p:cNvSpPr txBox="1"/>
          <p:nvPr/>
        </p:nvSpPr>
        <p:spPr>
          <a:xfrm>
            <a:off x="522586" y="3810742"/>
            <a:ext cx="3256653" cy="535939"/>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Input resistance </a:t>
            </a:r>
            <a:r>
              <a:rPr altLang="zh-CN" dirty="0" sz="2400" i="1" lang="en-US" err="1" smtClean="0">
                <a:latin typeface="Arial" panose="020B0604020202020204" pitchFamily="34" charset="0"/>
                <a:cs typeface="Arial" panose="020B0604020202020204" pitchFamily="34" charset="0"/>
              </a:rPr>
              <a:t>R</a:t>
            </a:r>
            <a:r>
              <a:rPr altLang="zh-CN" baseline="-25000" dirty="0" sz="2400" lang="en-US" err="1" smtClean="0">
                <a:latin typeface="Arial" panose="020B0604020202020204" pitchFamily="34" charset="0"/>
                <a:cs typeface="Arial" panose="020B0604020202020204" pitchFamily="34" charset="0"/>
              </a:rPr>
              <a:t>i</a:t>
            </a:r>
            <a:endParaRPr altLang="en-US" dirty="0" sz="2400" lang="zh-CN">
              <a:latin typeface="Arial" panose="020B0604020202020204" pitchFamily="34" charset="0"/>
              <a:cs typeface="Arial" panose="020B0604020202020204" pitchFamily="34" charset="0"/>
            </a:endParaRPr>
          </a:p>
        </p:txBody>
      </p:sp>
      <p:sp>
        <p:nvSpPr>
          <p:cNvPr id="1049714" name="圆角右箭头 2"/>
          <p:cNvSpPr/>
          <p:nvPr/>
        </p:nvSpPr>
        <p:spPr>
          <a:xfrm>
            <a:off x="1495109" y="2678195"/>
            <a:ext cx="247018" cy="1040075"/>
          </a:xfrm>
          <a:prstGeom prst="bentArrow"/>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tx1"/>
              </a:solidFill>
            </a:endParaRPr>
          </a:p>
        </p:txBody>
      </p:sp>
      <p:sp>
        <p:nvSpPr>
          <p:cNvPr id="1049715" name="圆角右箭头 7"/>
          <p:cNvSpPr/>
          <p:nvPr/>
        </p:nvSpPr>
        <p:spPr>
          <a:xfrm flipH="1">
            <a:off x="8017974" y="2678195"/>
            <a:ext cx="247018" cy="1040075"/>
          </a:xfrm>
          <a:prstGeom prst="bentArrow"/>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solidFill>
                <a:schemeClr val="tx1"/>
              </a:solidFill>
            </a:endParaRPr>
          </a:p>
        </p:txBody>
      </p:sp>
      <p:sp>
        <p:nvSpPr>
          <p:cNvPr id="1049716" name="文本框 9"/>
          <p:cNvSpPr txBox="1"/>
          <p:nvPr/>
        </p:nvSpPr>
        <p:spPr>
          <a:xfrm>
            <a:off x="5666763" y="3810741"/>
            <a:ext cx="3308947" cy="535940"/>
          </a:xfrm>
          <a:prstGeom prst="rect"/>
          <a:noFill/>
        </p:spPr>
        <p:txBody>
          <a:bodyPr rtlCol="0" wrap="square">
            <a:spAutoFit/>
          </a:bodyPr>
          <a:p>
            <a:r>
              <a:rPr altLang="zh-CN" dirty="0" sz="2400" lang="en-US" smtClean="0">
                <a:latin typeface="Arial" panose="020B0604020202020204" pitchFamily="34" charset="0"/>
                <a:cs typeface="Arial" panose="020B0604020202020204" pitchFamily="34" charset="0"/>
              </a:rPr>
              <a:t>Output resistance </a:t>
            </a:r>
            <a:r>
              <a:rPr altLang="zh-CN" dirty="0" sz="2400" i="1" lang="en-US" smtClean="0">
                <a:latin typeface="Arial" panose="020B0604020202020204" pitchFamily="34" charset="0"/>
                <a:cs typeface="Arial" panose="020B0604020202020204" pitchFamily="34" charset="0"/>
              </a:rPr>
              <a:t>R</a:t>
            </a:r>
            <a:r>
              <a:rPr altLang="zh-CN" baseline="-25000" dirty="0" sz="2400" lang="en-US">
                <a:latin typeface="Arial" panose="020B0604020202020204" pitchFamily="34" charset="0"/>
                <a:cs typeface="Arial" panose="020B0604020202020204" pitchFamily="34" charset="0"/>
              </a:rPr>
              <a:t>o</a:t>
            </a:r>
            <a:endParaRPr altLang="en-US" dirty="0" sz="2400" lang="zh-CN">
              <a:latin typeface="Arial" panose="020B0604020202020204" pitchFamily="34" charset="0"/>
              <a:cs typeface="Arial" panose="020B0604020202020204" pitchFamily="34" charset="0"/>
            </a:endParaRPr>
          </a:p>
        </p:txBody>
      </p:sp>
      <p:sp>
        <p:nvSpPr>
          <p:cNvPr id="1049717" name="文本框 10"/>
          <p:cNvSpPr txBox="1"/>
          <p:nvPr/>
        </p:nvSpPr>
        <p:spPr>
          <a:xfrm>
            <a:off x="392311" y="4589568"/>
            <a:ext cx="8387396" cy="802640"/>
          </a:xfrm>
          <a:prstGeom prst="rect"/>
          <a:noFill/>
        </p:spPr>
        <p:txBody>
          <a:bodyPr rtlCol="0" wrap="square">
            <a:spAutoFit/>
          </a:bodyPr>
          <a:p>
            <a:pPr algn="just" indent="-342900" marL="342900">
              <a:buFont typeface="Wingdings" panose="05000000000000000000" pitchFamily="2" charset="2"/>
              <a:buChar char="p"/>
            </a:pPr>
            <a:r>
              <a:rPr altLang="zh-CN" dirty="0" sz="2400" lang="en-US" smtClean="0">
                <a:latin typeface="Arial" panose="020B0604020202020204" pitchFamily="34" charset="0"/>
                <a:cs typeface="Arial" panose="020B0604020202020204" pitchFamily="34" charset="0"/>
              </a:rPr>
              <a:t>The input resistance of n-1 stage can be regarded as the load resistance of n-2 stage</a:t>
            </a:r>
            <a:endParaRPr altLang="en-US" dirty="0" sz="2400" lang="zh-CN">
              <a:latin typeface="Arial" panose="020B0604020202020204" pitchFamily="34" charset="0"/>
              <a:cs typeface="Arial" panose="020B0604020202020204" pitchFamily="34" charset="0"/>
            </a:endParaRPr>
          </a:p>
        </p:txBody>
      </p:sp>
      <p:sp>
        <p:nvSpPr>
          <p:cNvPr id="1049718" name="文本框 11"/>
          <p:cNvSpPr txBox="1"/>
          <p:nvPr/>
        </p:nvSpPr>
        <p:spPr>
          <a:xfrm>
            <a:off x="392311" y="5529706"/>
            <a:ext cx="8387396" cy="802640"/>
          </a:xfrm>
          <a:prstGeom prst="rect"/>
          <a:noFill/>
        </p:spPr>
        <p:txBody>
          <a:bodyPr rtlCol="0" wrap="square">
            <a:spAutoFit/>
          </a:bodyPr>
          <a:p>
            <a:pPr algn="just" indent="-342900" marL="342900">
              <a:buFont typeface="Wingdings" panose="05000000000000000000" pitchFamily="2" charset="2"/>
              <a:buChar char="p"/>
            </a:pPr>
            <a:r>
              <a:rPr altLang="zh-CN" dirty="0" sz="2400" lang="en-US" smtClean="0">
                <a:latin typeface="Arial" panose="020B0604020202020204" pitchFamily="34" charset="0"/>
                <a:cs typeface="Arial" panose="020B0604020202020204" pitchFamily="34" charset="0"/>
              </a:rPr>
              <a:t>The output resistance of n-1 stage can be regarded as the internal resistance of signal source of n-2 stage</a:t>
            </a:r>
            <a:endParaRPr altLang="en-US" dirty="0" sz="2400" lang="zh-CN">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a:off x="0" y="0"/>
          <a:ext cx="0" cy="0"/>
          <a:chOff x="0" y="0"/>
          <a:chExt cx="0" cy="0"/>
        </a:xfrm>
      </p:grpSpPr>
      <p:sp>
        <p:nvSpPr>
          <p:cNvPr id="104971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151" name="组合 1"/>
          <p:cNvGrpSpPr/>
          <p:nvPr/>
        </p:nvGrpSpPr>
        <p:grpSpPr>
          <a:xfrm>
            <a:off x="919666" y="1364622"/>
            <a:ext cx="7011988" cy="4011613"/>
            <a:chOff x="700656" y="1045217"/>
            <a:chExt cx="7011988" cy="4011613"/>
          </a:xfrm>
        </p:grpSpPr>
        <p:grpSp>
          <p:nvGrpSpPr>
            <p:cNvPr id="152" name="Group 184"/>
            <p:cNvGrpSpPr/>
            <p:nvPr/>
          </p:nvGrpSpPr>
          <p:grpSpPr bwMode="auto">
            <a:xfrm>
              <a:off x="700656" y="1045217"/>
              <a:ext cx="7011988" cy="4011613"/>
              <a:chOff x="1308" y="270"/>
              <a:chExt cx="4417" cy="2527"/>
            </a:xfrm>
          </p:grpSpPr>
          <p:sp>
            <p:nvSpPr>
              <p:cNvPr id="1049720" name="Rectangle 102"/>
              <p:cNvSpPr>
                <a:spLocks noChangeArrowheads="1"/>
              </p:cNvSpPr>
              <p:nvPr/>
            </p:nvSpPr>
            <p:spPr bwMode="auto">
              <a:xfrm>
                <a:off x="2721" y="662"/>
                <a:ext cx="371" cy="240"/>
              </a:xfrm>
              <a:prstGeom prst="rect"/>
              <a:noFill/>
              <a:ln w="9525">
                <a:noFill/>
                <a:miter lim="800000"/>
                <a:headEnd/>
                <a:tailEnd/>
              </a:ln>
            </p:spPr>
            <p:txBody>
              <a:bodyPr bIns="0" lIns="0" rIns="0" tIns="0">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R</a:t>
                </a:r>
                <a:r>
                  <a:rPr altLang="zh-CN" baseline="-25000" b="1" dirty="0" sz="2000" kumimoji="1" lang="en-US">
                    <a:latin typeface="Arial" panose="020B0604020202020204" pitchFamily="34" charset="0"/>
                    <a:cs typeface="Arial" panose="020B0604020202020204" pitchFamily="34" charset="0"/>
                  </a:rPr>
                  <a:t>C1</a:t>
                </a:r>
              </a:p>
            </p:txBody>
          </p:sp>
          <p:sp>
            <p:nvSpPr>
              <p:cNvPr id="1049721" name="Rectangle 103"/>
              <p:cNvSpPr>
                <a:spLocks noChangeArrowheads="1"/>
              </p:cNvSpPr>
              <p:nvPr/>
            </p:nvSpPr>
            <p:spPr bwMode="auto">
              <a:xfrm>
                <a:off x="4123" y="676"/>
                <a:ext cx="296" cy="193"/>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R</a:t>
                </a:r>
                <a:r>
                  <a:rPr altLang="zh-CN" baseline="-25000" b="1" dirty="0" sz="2000" kumimoji="1" lang="en-US">
                    <a:latin typeface="Arial" panose="020B0604020202020204" pitchFamily="34" charset="0"/>
                    <a:cs typeface="Arial" panose="020B0604020202020204" pitchFamily="34" charset="0"/>
                  </a:rPr>
                  <a:t>C2</a:t>
                </a:r>
              </a:p>
            </p:txBody>
          </p:sp>
          <p:sp>
            <p:nvSpPr>
              <p:cNvPr id="1049722" name="Line 104"/>
              <p:cNvSpPr>
                <a:spLocks noChangeShapeType="1"/>
              </p:cNvSpPr>
              <p:nvPr/>
            </p:nvSpPr>
            <p:spPr bwMode="auto">
              <a:xfrm flipV="1">
                <a:off x="3075" y="1137"/>
                <a:ext cx="732"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23" name="Line 105"/>
              <p:cNvSpPr>
                <a:spLocks noChangeShapeType="1"/>
              </p:cNvSpPr>
              <p:nvPr/>
            </p:nvSpPr>
            <p:spPr bwMode="auto">
              <a:xfrm flipH="1" flipV="1">
                <a:off x="3795" y="1700"/>
                <a:ext cx="456"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24" name="Line 106"/>
              <p:cNvSpPr>
                <a:spLocks noChangeShapeType="1"/>
              </p:cNvSpPr>
              <p:nvPr/>
            </p:nvSpPr>
            <p:spPr bwMode="auto">
              <a:xfrm flipH="1">
                <a:off x="1707" y="2595"/>
                <a:ext cx="3684"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25" name="Line 107"/>
              <p:cNvSpPr>
                <a:spLocks noChangeShapeType="1"/>
              </p:cNvSpPr>
              <p:nvPr/>
            </p:nvSpPr>
            <p:spPr bwMode="auto">
              <a:xfrm>
                <a:off x="4483" y="1886"/>
                <a:ext cx="915"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26" name="Line 108"/>
              <p:cNvSpPr>
                <a:spLocks noChangeShapeType="1"/>
              </p:cNvSpPr>
              <p:nvPr/>
            </p:nvSpPr>
            <p:spPr bwMode="auto">
              <a:xfrm>
                <a:off x="3064" y="389"/>
                <a:ext cx="1774"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27" name="Line 109"/>
              <p:cNvSpPr>
                <a:spLocks noChangeShapeType="1"/>
              </p:cNvSpPr>
              <p:nvPr/>
            </p:nvSpPr>
            <p:spPr bwMode="auto">
              <a:xfrm>
                <a:off x="3103" y="1777"/>
                <a:ext cx="0" cy="102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28" name="Line 110"/>
              <p:cNvSpPr>
                <a:spLocks noChangeShapeType="1"/>
              </p:cNvSpPr>
              <p:nvPr/>
            </p:nvSpPr>
            <p:spPr bwMode="auto">
              <a:xfrm>
                <a:off x="3007" y="2796"/>
                <a:ext cx="181"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29" name="Oval 111"/>
              <p:cNvSpPr>
                <a:spLocks noChangeArrowheads="1"/>
              </p:cNvSpPr>
              <p:nvPr/>
            </p:nvSpPr>
            <p:spPr bwMode="auto">
              <a:xfrm>
                <a:off x="3065" y="2561"/>
                <a:ext cx="68" cy="68"/>
              </a:xfrm>
              <a:prstGeom prst="ellipse"/>
              <a:solidFill>
                <a:schemeClr val="bg1"/>
              </a:solid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30" name="Rectangle 112"/>
              <p:cNvSpPr>
                <a:spLocks noChangeArrowheads="1"/>
              </p:cNvSpPr>
              <p:nvPr/>
            </p:nvSpPr>
            <p:spPr bwMode="auto">
              <a:xfrm>
                <a:off x="4015" y="1378"/>
                <a:ext cx="406" cy="28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400" kumimoji="1" lang="en-US">
                    <a:latin typeface="Arial" panose="020B0604020202020204" pitchFamily="34" charset="0"/>
                    <a:cs typeface="Arial" panose="020B0604020202020204" pitchFamily="34" charset="0"/>
                  </a:rPr>
                  <a:t>T</a:t>
                </a:r>
                <a:r>
                  <a:rPr altLang="zh-CN" baseline="-25000" b="1" dirty="0" sz="2400" kumimoji="1" lang="en-US">
                    <a:latin typeface="Arial" panose="020B0604020202020204" pitchFamily="34" charset="0"/>
                    <a:cs typeface="Arial" panose="020B0604020202020204" pitchFamily="34" charset="0"/>
                  </a:rPr>
                  <a:t>2</a:t>
                </a:r>
              </a:p>
            </p:txBody>
          </p:sp>
          <p:sp>
            <p:nvSpPr>
              <p:cNvPr id="1049731" name="Rectangle 113"/>
              <p:cNvSpPr>
                <a:spLocks noChangeArrowheads="1"/>
              </p:cNvSpPr>
              <p:nvPr/>
            </p:nvSpPr>
            <p:spPr bwMode="auto">
              <a:xfrm>
                <a:off x="2228" y="1290"/>
                <a:ext cx="224" cy="193"/>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R</a:t>
                </a:r>
                <a:r>
                  <a:rPr altLang="zh-CN" baseline="-25000" b="1" dirty="0" sz="2000" kumimoji="1" lang="en-US">
                    <a:latin typeface="Arial" panose="020B0604020202020204" pitchFamily="34" charset="0"/>
                    <a:cs typeface="Arial" panose="020B0604020202020204" pitchFamily="34" charset="0"/>
                  </a:rPr>
                  <a:t>B</a:t>
                </a:r>
              </a:p>
            </p:txBody>
          </p:sp>
          <p:sp>
            <p:nvSpPr>
              <p:cNvPr id="1049732" name="Rectangle 114"/>
              <p:cNvSpPr>
                <a:spLocks noChangeArrowheads="1"/>
              </p:cNvSpPr>
              <p:nvPr/>
            </p:nvSpPr>
            <p:spPr bwMode="auto">
              <a:xfrm>
                <a:off x="1475" y="1909"/>
                <a:ext cx="81" cy="225"/>
              </a:xfrm>
              <a:prstGeom prst="rect"/>
              <a:noFill/>
              <a:ln w="9525">
                <a:noFill/>
                <a:miter lim="800000"/>
                <a:headEnd/>
                <a:tailEnd/>
              </a:ln>
            </p:spPr>
            <p:txBody>
              <a:bodyPr bIns="0" lIns="0" rIns="0" tIns="0" wrap="none">
                <a:spAutoFit/>
              </a:bodyPr>
              <a:p>
                <a:pPr fontAlgn="base">
                  <a:spcBef>
                    <a:spcPct val="0"/>
                  </a:spcBef>
                  <a:spcAft>
                    <a:spcPct val="0"/>
                  </a:spcAft>
                </a:pPr>
                <a:r>
                  <a:rPr altLang="en-US" b="1" sz="2400" kumimoji="1" lang="zh-CN">
                    <a:latin typeface="Arial" panose="020B0604020202020204" pitchFamily="34" charset="0"/>
                    <a:ea typeface="楷体_GB2312" pitchFamily="49" charset="-122"/>
                    <a:cs typeface="Arial" panose="020B0604020202020204" pitchFamily="34" charset="0"/>
                  </a:rPr>
                  <a:t>_</a:t>
                </a:r>
              </a:p>
            </p:txBody>
          </p:sp>
          <p:sp>
            <p:nvSpPr>
              <p:cNvPr id="1049733" name="Rectangle 115"/>
              <p:cNvSpPr>
                <a:spLocks noChangeArrowheads="1"/>
              </p:cNvSpPr>
              <p:nvPr/>
            </p:nvSpPr>
            <p:spPr bwMode="auto">
              <a:xfrm>
                <a:off x="1413" y="1777"/>
                <a:ext cx="168" cy="193"/>
              </a:xfrm>
              <a:prstGeom prst="rect"/>
              <a:noFill/>
              <a:ln w="9525">
                <a:noFill/>
                <a:miter lim="800000"/>
                <a:headEnd/>
                <a:tailEnd/>
              </a:ln>
            </p:spPr>
            <p:txBody>
              <a:bodyPr bIns="0" lIns="0" rIns="0" tIns="0" wrap="none">
                <a:spAutoFit/>
              </a:bodyPr>
              <a:p>
                <a:pPr fontAlgn="base">
                  <a:spcBef>
                    <a:spcPct val="0"/>
                  </a:spcBef>
                  <a:spcAft>
                    <a:spcPct val="0"/>
                  </a:spcAft>
                </a:pPr>
                <a:r>
                  <a:rPr altLang="zh-CN" b="1" sz="2000" i="1" kumimoji="1" lang="en-US">
                    <a:latin typeface="Arial" panose="020B0604020202020204" pitchFamily="34" charset="0"/>
                    <a:cs typeface="Arial" panose="020B0604020202020204" pitchFamily="34" charset="0"/>
                  </a:rPr>
                  <a:t>u</a:t>
                </a:r>
                <a:r>
                  <a:rPr altLang="zh-CN" baseline="-25000" b="1" sz="2000" kumimoji="1" lang="en-US">
                    <a:latin typeface="Arial" panose="020B0604020202020204" pitchFamily="34" charset="0"/>
                    <a:cs typeface="Arial" panose="020B0604020202020204" pitchFamily="34" charset="0"/>
                  </a:rPr>
                  <a:t>i</a:t>
                </a:r>
              </a:p>
            </p:txBody>
          </p:sp>
          <p:sp>
            <p:nvSpPr>
              <p:cNvPr id="1049734" name="Rectangle 116"/>
              <p:cNvSpPr>
                <a:spLocks noChangeArrowheads="1"/>
              </p:cNvSpPr>
              <p:nvPr/>
            </p:nvSpPr>
            <p:spPr bwMode="auto">
              <a:xfrm>
                <a:off x="4967" y="270"/>
                <a:ext cx="472" cy="225"/>
              </a:xfrm>
              <a:prstGeom prst="rect"/>
              <a:noFill/>
              <a:ln w="9525">
                <a:noFill/>
                <a:miter lim="800000"/>
                <a:headEnd/>
                <a:tailEnd/>
              </a:ln>
            </p:spPr>
            <p:txBody>
              <a:bodyPr bIns="0" lIns="0" rIns="0" tIns="0" wrap="none">
                <a:spAutoFit/>
              </a:bodyPr>
              <a:p>
                <a:pPr fontAlgn="base">
                  <a:spcBef>
                    <a:spcPct val="0"/>
                  </a:spcBef>
                  <a:spcAft>
                    <a:spcPct val="0"/>
                  </a:spcAft>
                </a:pPr>
                <a:r>
                  <a:rPr altLang="zh-CN" b="1" sz="2400" i="1" kumimoji="1" lang="en-US">
                    <a:latin typeface="Arial" panose="020B0604020202020204" pitchFamily="34" charset="0"/>
                    <a:cs typeface="Arial" panose="020B0604020202020204" pitchFamily="34" charset="0"/>
                  </a:rPr>
                  <a:t>+V</a:t>
                </a:r>
                <a:r>
                  <a:rPr altLang="zh-CN" baseline="-25000" b="1" sz="2400" kumimoji="1" lang="en-US">
                    <a:latin typeface="Arial" panose="020B0604020202020204" pitchFamily="34" charset="0"/>
                    <a:cs typeface="Arial" panose="020B0604020202020204" pitchFamily="34" charset="0"/>
                  </a:rPr>
                  <a:t>CC</a:t>
                </a:r>
              </a:p>
            </p:txBody>
          </p:sp>
          <p:sp>
            <p:nvSpPr>
              <p:cNvPr id="1049735" name="Rectangle 117"/>
              <p:cNvSpPr>
                <a:spLocks noChangeArrowheads="1"/>
              </p:cNvSpPr>
              <p:nvPr/>
            </p:nvSpPr>
            <p:spPr bwMode="auto">
              <a:xfrm>
                <a:off x="5113" y="2129"/>
                <a:ext cx="285" cy="240"/>
              </a:xfrm>
              <a:prstGeom prst="rect"/>
              <a:noFill/>
              <a:ln w="9525">
                <a:noFill/>
                <a:miter lim="800000"/>
                <a:headEnd/>
                <a:tailEnd/>
              </a:ln>
            </p:spPr>
            <p:txBody>
              <a:bodyPr bIns="0" lIns="0" rIns="0" tIns="0">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R</a:t>
                </a:r>
                <a:r>
                  <a:rPr altLang="zh-CN" baseline="-25000" b="1" dirty="0" sz="2000" kumimoji="1" lang="en-US">
                    <a:latin typeface="Arial" panose="020B0604020202020204" pitchFamily="34" charset="0"/>
                    <a:cs typeface="Arial" panose="020B0604020202020204" pitchFamily="34" charset="0"/>
                  </a:rPr>
                  <a:t>L</a:t>
                </a:r>
              </a:p>
            </p:txBody>
          </p:sp>
          <p:sp>
            <p:nvSpPr>
              <p:cNvPr id="1049736" name="Rectangle 118"/>
              <p:cNvSpPr>
                <a:spLocks noChangeArrowheads="1"/>
              </p:cNvSpPr>
              <p:nvPr/>
            </p:nvSpPr>
            <p:spPr bwMode="auto">
              <a:xfrm>
                <a:off x="5493" y="1738"/>
                <a:ext cx="132" cy="271"/>
              </a:xfrm>
              <a:prstGeom prst="rect"/>
              <a:noFill/>
              <a:ln w="9525">
                <a:noFill/>
                <a:miter lim="800000"/>
                <a:headEnd/>
                <a:tailEnd/>
              </a:ln>
            </p:spPr>
            <p:txBody>
              <a:bodyPr bIns="0" lIns="0" rIns="0" tIns="0" wrap="none">
                <a:spAutoFit/>
              </a:bodyPr>
              <a:p>
                <a:pPr fontAlgn="base">
                  <a:spcBef>
                    <a:spcPct val="0"/>
                  </a:spcBef>
                  <a:spcAft>
                    <a:spcPct val="0"/>
                  </a:spcAft>
                </a:pPr>
                <a:r>
                  <a:rPr altLang="en-US" b="1" dirty="0" sz="2800" kumimoji="1" lang="zh-CN">
                    <a:latin typeface="Arial" panose="020B0604020202020204" pitchFamily="34" charset="0"/>
                    <a:ea typeface="楷体_GB2312" pitchFamily="49" charset="-122"/>
                    <a:cs typeface="Arial" panose="020B0604020202020204" pitchFamily="34" charset="0"/>
                  </a:rPr>
                  <a:t>+</a:t>
                </a:r>
              </a:p>
            </p:txBody>
          </p:sp>
          <p:sp>
            <p:nvSpPr>
              <p:cNvPr id="1049737" name="Rectangle 119"/>
              <p:cNvSpPr>
                <a:spLocks noChangeArrowheads="1"/>
              </p:cNvSpPr>
              <p:nvPr/>
            </p:nvSpPr>
            <p:spPr bwMode="auto">
              <a:xfrm>
                <a:off x="5493" y="2339"/>
                <a:ext cx="97" cy="265"/>
              </a:xfrm>
              <a:prstGeom prst="rect"/>
              <a:noFill/>
              <a:ln w="9525">
                <a:noFill/>
                <a:miter lim="800000"/>
                <a:headEnd/>
                <a:tailEnd/>
              </a:ln>
            </p:spPr>
            <p:txBody>
              <a:bodyPr bIns="0" lIns="0" rIns="0" tIns="0" wrap="none">
                <a:spAutoFit/>
              </a:bodyPr>
              <a:p>
                <a:pPr fontAlgn="base">
                  <a:spcBef>
                    <a:spcPct val="0"/>
                  </a:spcBef>
                  <a:spcAft>
                    <a:spcPct val="0"/>
                  </a:spcAft>
                </a:pPr>
                <a:r>
                  <a:rPr altLang="en-US" b="1" dirty="0" sz="2800" kumimoji="1" lang="zh-CN">
                    <a:latin typeface="Arial" panose="020B0604020202020204" pitchFamily="34" charset="0"/>
                    <a:ea typeface="楷体_GB2312" pitchFamily="49" charset="-122"/>
                    <a:cs typeface="Arial" panose="020B0604020202020204" pitchFamily="34" charset="0"/>
                  </a:rPr>
                  <a:t>_</a:t>
                </a:r>
              </a:p>
            </p:txBody>
          </p:sp>
          <p:sp>
            <p:nvSpPr>
              <p:cNvPr id="1049738" name="Rectangle 120"/>
              <p:cNvSpPr>
                <a:spLocks noChangeArrowheads="1"/>
              </p:cNvSpPr>
              <p:nvPr/>
            </p:nvSpPr>
            <p:spPr bwMode="auto">
              <a:xfrm>
                <a:off x="5493" y="2145"/>
                <a:ext cx="232" cy="193"/>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err="1">
                    <a:latin typeface="Arial" panose="020B0604020202020204" pitchFamily="34" charset="0"/>
                    <a:cs typeface="Arial" panose="020B0604020202020204" pitchFamily="34" charset="0"/>
                  </a:rPr>
                  <a:t>u</a:t>
                </a:r>
                <a:r>
                  <a:rPr altLang="zh-CN" baseline="-25000" b="1" dirty="0" sz="2000" kumimoji="1" lang="en-US" err="1">
                    <a:latin typeface="Arial" panose="020B0604020202020204" pitchFamily="34" charset="0"/>
                    <a:cs typeface="Arial" panose="020B0604020202020204" pitchFamily="34" charset="0"/>
                  </a:rPr>
                  <a:t>O</a:t>
                </a:r>
                <a:endParaRPr altLang="zh-CN" baseline="-25000" b="1" dirty="0" sz="2000" kumimoji="1" lang="en-US">
                  <a:latin typeface="Arial" panose="020B0604020202020204" pitchFamily="34" charset="0"/>
                  <a:cs typeface="Arial" panose="020B0604020202020204" pitchFamily="34" charset="0"/>
                </a:endParaRPr>
              </a:p>
            </p:txBody>
          </p:sp>
          <p:sp>
            <p:nvSpPr>
              <p:cNvPr id="1049739" name="Line 121"/>
              <p:cNvSpPr>
                <a:spLocks noChangeShapeType="1"/>
              </p:cNvSpPr>
              <p:nvPr/>
            </p:nvSpPr>
            <p:spPr bwMode="auto">
              <a:xfrm flipH="1" flipV="1">
                <a:off x="1714" y="1593"/>
                <a:ext cx="424"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40" name="Line 122"/>
              <p:cNvSpPr>
                <a:spLocks noChangeShapeType="1"/>
              </p:cNvSpPr>
              <p:nvPr/>
            </p:nvSpPr>
            <p:spPr bwMode="auto">
              <a:xfrm>
                <a:off x="1614" y="2221"/>
                <a:ext cx="218"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41" name="Line 123"/>
              <p:cNvSpPr>
                <a:spLocks noChangeShapeType="1"/>
              </p:cNvSpPr>
              <p:nvPr/>
            </p:nvSpPr>
            <p:spPr bwMode="auto">
              <a:xfrm>
                <a:off x="1636" y="2299"/>
                <a:ext cx="165"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42" name="Line 124"/>
              <p:cNvSpPr>
                <a:spLocks noChangeShapeType="1"/>
              </p:cNvSpPr>
              <p:nvPr/>
            </p:nvSpPr>
            <p:spPr bwMode="auto">
              <a:xfrm flipV="1">
                <a:off x="1718" y="2298"/>
                <a:ext cx="0" cy="307"/>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43" name="Line 125"/>
              <p:cNvSpPr>
                <a:spLocks noChangeShapeType="1"/>
              </p:cNvSpPr>
              <p:nvPr/>
            </p:nvSpPr>
            <p:spPr bwMode="auto">
              <a:xfrm flipV="1">
                <a:off x="1723" y="1581"/>
                <a:ext cx="0" cy="64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44" name="Oval 126"/>
              <p:cNvSpPr>
                <a:spLocks noChangeArrowheads="1"/>
              </p:cNvSpPr>
              <p:nvPr/>
            </p:nvSpPr>
            <p:spPr bwMode="auto">
              <a:xfrm>
                <a:off x="1604" y="1777"/>
                <a:ext cx="227" cy="227"/>
              </a:xfrm>
              <a:prstGeom prst="ellipse"/>
              <a:noFill/>
              <a:ln w="38100">
                <a:solidFill>
                  <a:schemeClr val="tx1"/>
                </a:solidFill>
                <a:round/>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45" name="Rectangle 127"/>
              <p:cNvSpPr>
                <a:spLocks noChangeArrowheads="1"/>
              </p:cNvSpPr>
              <p:nvPr/>
            </p:nvSpPr>
            <p:spPr bwMode="auto">
              <a:xfrm>
                <a:off x="1447" y="1574"/>
                <a:ext cx="113" cy="233"/>
              </a:xfrm>
              <a:prstGeom prst="rect"/>
              <a:noFill/>
              <a:ln w="9525">
                <a:noFill/>
                <a:miter lim="800000"/>
                <a:headEnd/>
                <a:tailEnd/>
              </a:ln>
            </p:spPr>
            <p:txBody>
              <a:bodyPr bIns="0" lIns="0" rIns="0" tIns="0" wrap="none">
                <a:spAutoFit/>
              </a:bodyPr>
              <a:p>
                <a:pPr fontAlgn="base">
                  <a:spcBef>
                    <a:spcPct val="0"/>
                  </a:spcBef>
                  <a:spcAft>
                    <a:spcPct val="0"/>
                  </a:spcAft>
                </a:pPr>
                <a:r>
                  <a:rPr altLang="en-US" b="1" sz="2400" kumimoji="1" lang="zh-CN">
                    <a:latin typeface="Arial" panose="020B0604020202020204" pitchFamily="34" charset="0"/>
                    <a:ea typeface="楷体_GB2312" pitchFamily="49" charset="-122"/>
                    <a:cs typeface="Arial" panose="020B0604020202020204" pitchFamily="34" charset="0"/>
                  </a:rPr>
                  <a:t>+</a:t>
                </a:r>
              </a:p>
            </p:txBody>
          </p:sp>
          <p:sp>
            <p:nvSpPr>
              <p:cNvPr id="1049746" name="Rectangle 128"/>
              <p:cNvSpPr>
                <a:spLocks noChangeArrowheads="1"/>
              </p:cNvSpPr>
              <p:nvPr/>
            </p:nvSpPr>
            <p:spPr bwMode="auto">
              <a:xfrm>
                <a:off x="1308" y="2145"/>
                <a:ext cx="304" cy="193"/>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a:latin typeface="Arial" panose="020B0604020202020204" pitchFamily="34" charset="0"/>
                    <a:cs typeface="Arial" panose="020B0604020202020204" pitchFamily="34" charset="0"/>
                  </a:rPr>
                  <a:t>V</a:t>
                </a:r>
                <a:r>
                  <a:rPr altLang="zh-CN" baseline="-25000" b="1" dirty="0" sz="2000" kumimoji="1" lang="en-US">
                    <a:latin typeface="Arial" panose="020B0604020202020204" pitchFamily="34" charset="0"/>
                    <a:cs typeface="Arial" panose="020B0604020202020204" pitchFamily="34" charset="0"/>
                  </a:rPr>
                  <a:t>BB</a:t>
                </a:r>
              </a:p>
            </p:txBody>
          </p:sp>
          <p:sp>
            <p:nvSpPr>
              <p:cNvPr id="1049747" name="Line 129"/>
              <p:cNvSpPr>
                <a:spLocks noChangeShapeType="1"/>
              </p:cNvSpPr>
              <p:nvPr/>
            </p:nvSpPr>
            <p:spPr bwMode="auto">
              <a:xfrm flipV="1">
                <a:off x="3807" y="1137"/>
                <a:ext cx="0" cy="569"/>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48" name="Line 130"/>
              <p:cNvSpPr>
                <a:spLocks noChangeShapeType="1"/>
              </p:cNvSpPr>
              <p:nvPr/>
            </p:nvSpPr>
            <p:spPr bwMode="auto">
              <a:xfrm>
                <a:off x="5391" y="1884"/>
                <a:ext cx="0" cy="723"/>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49" name="Rectangle 131"/>
              <p:cNvSpPr>
                <a:spLocks noChangeArrowheads="1"/>
              </p:cNvSpPr>
              <p:nvPr/>
            </p:nvSpPr>
            <p:spPr bwMode="auto">
              <a:xfrm>
                <a:off x="3016" y="618"/>
                <a:ext cx="102" cy="347"/>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50" name="Rectangle 132"/>
              <p:cNvSpPr>
                <a:spLocks noChangeArrowheads="1"/>
              </p:cNvSpPr>
              <p:nvPr/>
            </p:nvSpPr>
            <p:spPr bwMode="auto">
              <a:xfrm>
                <a:off x="4406" y="632"/>
                <a:ext cx="102" cy="347"/>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51" name="Line 133"/>
              <p:cNvSpPr>
                <a:spLocks noChangeShapeType="1"/>
              </p:cNvSpPr>
              <p:nvPr/>
            </p:nvSpPr>
            <p:spPr bwMode="auto">
              <a:xfrm flipV="1">
                <a:off x="4263" y="1526"/>
                <a:ext cx="0" cy="336"/>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52" name="Line 134"/>
              <p:cNvSpPr>
                <a:spLocks noChangeShapeType="1"/>
              </p:cNvSpPr>
              <p:nvPr/>
            </p:nvSpPr>
            <p:spPr bwMode="auto">
              <a:xfrm flipV="1">
                <a:off x="4263" y="1474"/>
                <a:ext cx="199" cy="152"/>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53" name="Line 135"/>
              <p:cNvSpPr>
                <a:spLocks noChangeShapeType="1"/>
              </p:cNvSpPr>
              <p:nvPr/>
            </p:nvSpPr>
            <p:spPr bwMode="auto">
              <a:xfrm>
                <a:off x="4263" y="1758"/>
                <a:ext cx="225" cy="126"/>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54" name="Line 136"/>
              <p:cNvSpPr>
                <a:spLocks noChangeShapeType="1"/>
              </p:cNvSpPr>
              <p:nvPr/>
            </p:nvSpPr>
            <p:spPr bwMode="auto">
              <a:xfrm>
                <a:off x="4490" y="2379"/>
                <a:ext cx="0" cy="227"/>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55" name="Line 137"/>
              <p:cNvSpPr>
                <a:spLocks noChangeShapeType="1"/>
              </p:cNvSpPr>
              <p:nvPr/>
            </p:nvSpPr>
            <p:spPr bwMode="auto">
              <a:xfrm flipV="1">
                <a:off x="4458" y="982"/>
                <a:ext cx="0" cy="50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56" name="Line 138"/>
              <p:cNvSpPr>
                <a:spLocks noChangeShapeType="1"/>
              </p:cNvSpPr>
              <p:nvPr/>
            </p:nvSpPr>
            <p:spPr bwMode="auto">
              <a:xfrm flipV="1">
                <a:off x="4459" y="389"/>
                <a:ext cx="0" cy="243"/>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57" name="Oval 139"/>
              <p:cNvSpPr>
                <a:spLocks noChangeArrowheads="1"/>
              </p:cNvSpPr>
              <p:nvPr/>
            </p:nvSpPr>
            <p:spPr bwMode="auto">
              <a:xfrm>
                <a:off x="4832" y="347"/>
                <a:ext cx="79" cy="79"/>
              </a:xfrm>
              <a:prstGeom prst="ellipse"/>
              <a:noFill/>
              <a:ln w="38100">
                <a:solidFill>
                  <a:schemeClr val="tx1"/>
                </a:solidFill>
                <a:round/>
                <a:headEnd/>
                <a:tailEnd/>
              </a:ln>
              <a:effectLst/>
            </p:spPr>
            <p:txBody>
              <a:bodyPr anchor="ctr" wrap="none"/>
              <a:p>
                <a:pPr algn="ctr" fontAlgn="base">
                  <a:spcBef>
                    <a:spcPct val="0"/>
                  </a:spcBef>
                  <a:spcAft>
                    <a:spcPct val="0"/>
                  </a:spcAft>
                </a:pPr>
                <a:endParaRPr altLang="en-US" b="1" sz="3200" i="1" kumimoji="1" lang="zh-CN">
                  <a:latin typeface="Arial" panose="020B0604020202020204" pitchFamily="34" charset="0"/>
                  <a:ea typeface="楷体_GB2312" pitchFamily="49" charset="-122"/>
                  <a:cs typeface="Arial" panose="020B0604020202020204" pitchFamily="34" charset="0"/>
                </a:endParaRPr>
              </a:p>
            </p:txBody>
          </p:sp>
          <p:sp>
            <p:nvSpPr>
              <p:cNvPr id="1049758" name="Rectangle 140"/>
              <p:cNvSpPr>
                <a:spLocks noChangeArrowheads="1"/>
              </p:cNvSpPr>
              <p:nvPr/>
            </p:nvSpPr>
            <p:spPr bwMode="auto">
              <a:xfrm>
                <a:off x="5340" y="2072"/>
                <a:ext cx="102" cy="347"/>
              </a:xfrm>
              <a:prstGeom prst="rect"/>
              <a:solidFill>
                <a:schemeClr val="bg1"/>
              </a:solid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59" name="Rectangle 142"/>
              <p:cNvSpPr>
                <a:spLocks noChangeArrowheads="1"/>
              </p:cNvSpPr>
              <p:nvPr/>
            </p:nvSpPr>
            <p:spPr bwMode="auto">
              <a:xfrm>
                <a:off x="3034" y="1444"/>
                <a:ext cx="190" cy="233"/>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400" kumimoji="1" lang="en-US">
                    <a:latin typeface="Arial" panose="020B0604020202020204" pitchFamily="34" charset="0"/>
                    <a:cs typeface="Arial" panose="020B0604020202020204" pitchFamily="34" charset="0"/>
                  </a:rPr>
                  <a:t>T</a:t>
                </a:r>
                <a:r>
                  <a:rPr altLang="zh-CN" baseline="-25000" b="1" dirty="0" sz="2400" kumimoji="1" lang="en-US">
                    <a:latin typeface="Arial" panose="020B0604020202020204" pitchFamily="34" charset="0"/>
                    <a:cs typeface="Arial" panose="020B0604020202020204" pitchFamily="34" charset="0"/>
                  </a:rPr>
                  <a:t>1</a:t>
                </a:r>
              </a:p>
            </p:txBody>
          </p:sp>
          <p:sp>
            <p:nvSpPr>
              <p:cNvPr id="1049760" name="Rectangle 143"/>
              <p:cNvSpPr>
                <a:spLocks noChangeArrowheads="1"/>
              </p:cNvSpPr>
              <p:nvPr/>
            </p:nvSpPr>
            <p:spPr bwMode="auto">
              <a:xfrm rot="-5400000">
                <a:off x="2273" y="1407"/>
                <a:ext cx="119" cy="371"/>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61" name="Line 144"/>
              <p:cNvSpPr>
                <a:spLocks noChangeShapeType="1"/>
              </p:cNvSpPr>
              <p:nvPr/>
            </p:nvSpPr>
            <p:spPr bwMode="auto">
              <a:xfrm flipV="1">
                <a:off x="2878" y="1423"/>
                <a:ext cx="0" cy="335"/>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62" name="Line 145"/>
              <p:cNvSpPr>
                <a:spLocks noChangeShapeType="1"/>
              </p:cNvSpPr>
              <p:nvPr/>
            </p:nvSpPr>
            <p:spPr bwMode="auto">
              <a:xfrm flipV="1">
                <a:off x="2878" y="1387"/>
                <a:ext cx="194" cy="139"/>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63" name="Line 146"/>
              <p:cNvSpPr>
                <a:spLocks noChangeShapeType="1"/>
              </p:cNvSpPr>
              <p:nvPr/>
            </p:nvSpPr>
            <p:spPr bwMode="auto">
              <a:xfrm>
                <a:off x="2878" y="1654"/>
                <a:ext cx="225" cy="123"/>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64" name="Line 147"/>
              <p:cNvSpPr>
                <a:spLocks noChangeShapeType="1"/>
              </p:cNvSpPr>
              <p:nvPr/>
            </p:nvSpPr>
            <p:spPr bwMode="auto">
              <a:xfrm>
                <a:off x="3069" y="377"/>
                <a:ext cx="0" cy="243"/>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65" name="Line 148"/>
              <p:cNvSpPr>
                <a:spLocks noChangeShapeType="1"/>
              </p:cNvSpPr>
              <p:nvPr/>
            </p:nvSpPr>
            <p:spPr bwMode="auto">
              <a:xfrm flipV="1">
                <a:off x="3069" y="974"/>
                <a:ext cx="0" cy="423"/>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66" name="Line 149"/>
              <p:cNvSpPr>
                <a:spLocks noChangeShapeType="1"/>
              </p:cNvSpPr>
              <p:nvPr/>
            </p:nvSpPr>
            <p:spPr bwMode="auto">
              <a:xfrm flipH="1" flipV="1">
                <a:off x="2518" y="1596"/>
                <a:ext cx="360" cy="0"/>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graphicFrame>
            <p:nvGraphicFramePr>
              <p:cNvPr id="4194313" name="Object 153"/>
              <p:cNvGraphicFramePr>
                <a:graphicFrameLocks noChangeAspect="1"/>
              </p:cNvGraphicFramePr>
              <p:nvPr/>
            </p:nvGraphicFramePr>
            <p:xfrm>
              <a:off x="1723" y="1209"/>
              <a:ext cx="331" cy="273"/>
            </p:xfrm>
            <a:graphic>
              <a:graphicData uri="http://schemas.openxmlformats.org/presentationml/2006/ole">
                <mc:AlternateContent xmlns:mc="http://schemas.openxmlformats.org/markup-compatibility/2006">
                  <mc:Choice xmlns:v="urn:schemas-microsoft-com:vml" Requires="v">
                    <p:oleObj name="Equation" r:id="rId1" spid="_x0000_s11392" imgH="241200" imgW="291960" progId="Equation.3">
                      <p:embed/>
                    </p:oleObj>
                  </mc:Choice>
                  <mc:Fallback>
                    <p:oleObj name="Equation" r:id="rId1" spid="" imgH="241200" imgW="291960" progId="Equation.3">
                      <p:embed/>
                      <p:pic>
                        <p:nvPicPr>
                          <p:cNvPr id="2097183" name="Object 153"/>
                          <p:cNvPicPr>
                            <a:picLocks noChangeAspect="1" noChangeArrowheads="1"/>
                          </p:cNvPicPr>
                          <p:nvPr/>
                        </p:nvPicPr>
                        <p:blipFill>
                          <a:blip xmlns:r="http://schemas.openxmlformats.org/officeDocument/2006/relationships" r:embed="rId2">
                            <a:lum bright="100000"/>
                          </a:blip>
                          <a:srcRect/>
                          <a:stretch>
                            <a:fillRect/>
                          </a:stretch>
                        </p:blipFill>
                        <p:spPr bwMode="auto">
                          <a:xfrm>
                            <a:off x="1723" y="1209"/>
                            <a:ext cx="331" cy="273"/>
                          </a:xfrm>
                          <a:prstGeom prst="rect"/>
                          <a:noFill/>
                          <a:ln>
                            <a:noFill/>
                          </a:ln>
                          <a:effectLst/>
                        </p:spPr>
                      </p:pic>
                    </p:oleObj>
                  </mc:Fallback>
                </mc:AlternateContent>
              </a:graphicData>
            </a:graphic>
          </p:graphicFrame>
          <p:sp>
            <p:nvSpPr>
              <p:cNvPr id="1049767" name="Line 154"/>
              <p:cNvSpPr>
                <a:spLocks noChangeShapeType="1"/>
              </p:cNvSpPr>
              <p:nvPr/>
            </p:nvSpPr>
            <p:spPr bwMode="auto">
              <a:xfrm>
                <a:off x="1769" y="1593"/>
                <a:ext cx="259" cy="0"/>
              </a:xfrm>
              <a:prstGeom prst="line"/>
              <a:noFill/>
              <a:ln w="28575">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68" name="Rectangle 156"/>
              <p:cNvSpPr>
                <a:spLocks noChangeArrowheads="1"/>
              </p:cNvSpPr>
              <p:nvPr/>
            </p:nvSpPr>
            <p:spPr bwMode="auto">
              <a:xfrm>
                <a:off x="3499" y="1086"/>
                <a:ext cx="132" cy="271"/>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latin typeface="Arial" panose="020B0604020202020204" pitchFamily="34" charset="0"/>
                    <a:ea typeface="楷体_GB2312" pitchFamily="49" charset="-122"/>
                    <a:cs typeface="Arial" panose="020B0604020202020204" pitchFamily="34" charset="0"/>
                  </a:rPr>
                  <a:t>+</a:t>
                </a:r>
              </a:p>
            </p:txBody>
          </p:sp>
          <p:sp>
            <p:nvSpPr>
              <p:cNvPr id="1049769" name="Rectangle 157"/>
              <p:cNvSpPr>
                <a:spLocks noChangeArrowheads="1"/>
              </p:cNvSpPr>
              <p:nvPr/>
            </p:nvSpPr>
            <p:spPr bwMode="auto">
              <a:xfrm>
                <a:off x="3515" y="2260"/>
                <a:ext cx="97" cy="265"/>
              </a:xfrm>
              <a:prstGeom prst="rect"/>
              <a:noFill/>
              <a:ln w="9525">
                <a:noFill/>
                <a:miter lim="800000"/>
                <a:headEnd/>
                <a:tailEnd/>
              </a:ln>
            </p:spPr>
            <p:txBody>
              <a:bodyPr bIns="0" lIns="0" rIns="0" tIns="0" wrap="none">
                <a:spAutoFit/>
              </a:bodyPr>
              <a:p>
                <a:pPr fontAlgn="base">
                  <a:spcBef>
                    <a:spcPct val="0"/>
                  </a:spcBef>
                  <a:spcAft>
                    <a:spcPct val="0"/>
                  </a:spcAft>
                </a:pPr>
                <a:r>
                  <a:rPr altLang="en-US" b="1" sz="2800" kumimoji="1" lang="zh-CN">
                    <a:latin typeface="Arial" panose="020B0604020202020204" pitchFamily="34" charset="0"/>
                    <a:ea typeface="楷体_GB2312" pitchFamily="49" charset="-122"/>
                    <a:cs typeface="Arial" panose="020B0604020202020204" pitchFamily="34" charset="0"/>
                  </a:rPr>
                  <a:t>_</a:t>
                </a:r>
              </a:p>
            </p:txBody>
          </p:sp>
          <p:graphicFrame>
            <p:nvGraphicFramePr>
              <p:cNvPr id="4194314" name="Object 158"/>
              <p:cNvGraphicFramePr>
                <a:graphicFrameLocks noChangeAspect="1"/>
              </p:cNvGraphicFramePr>
              <p:nvPr/>
            </p:nvGraphicFramePr>
            <p:xfrm>
              <a:off x="3348" y="1698"/>
              <a:ext cx="446" cy="273"/>
            </p:xfrm>
            <a:graphic>
              <a:graphicData uri="http://schemas.openxmlformats.org/presentationml/2006/ole">
                <mc:AlternateContent xmlns:mc="http://schemas.openxmlformats.org/markup-compatibility/2006">
                  <mc:Choice xmlns:v="urn:schemas-microsoft-com:vml" Requires="v">
                    <p:oleObj name="Equation" r:id="rId3" spid="_x0000_s11393" imgH="241200" imgW="393480" progId="Equation.3">
                      <p:embed/>
                    </p:oleObj>
                  </mc:Choice>
                  <mc:Fallback>
                    <p:oleObj name="Equation" r:id="rId3" spid="" imgH="241200" imgW="393480" progId="Equation.3">
                      <p:embed/>
                      <p:pic>
                        <p:nvPicPr>
                          <p:cNvPr id="2097184" name="Object 158"/>
                          <p:cNvPicPr>
                            <a:picLocks noChangeAspect="1" noChangeArrowheads="1"/>
                          </p:cNvPicPr>
                          <p:nvPr/>
                        </p:nvPicPr>
                        <p:blipFill>
                          <a:blip xmlns:r="http://schemas.openxmlformats.org/officeDocument/2006/relationships" r:embed="rId4">
                            <a:lum bright="100000"/>
                          </a:blip>
                          <a:srcRect/>
                          <a:stretch>
                            <a:fillRect/>
                          </a:stretch>
                        </p:blipFill>
                        <p:spPr bwMode="auto">
                          <a:xfrm>
                            <a:off x="3348" y="1698"/>
                            <a:ext cx="446" cy="273"/>
                          </a:xfrm>
                          <a:prstGeom prst="rect"/>
                          <a:noFill/>
                          <a:ln>
                            <a:noFill/>
                          </a:ln>
                          <a:effectLst/>
                        </p:spPr>
                      </p:pic>
                    </p:oleObj>
                  </mc:Fallback>
                </mc:AlternateContent>
              </a:graphicData>
            </a:graphic>
          </p:graphicFrame>
          <p:sp>
            <p:nvSpPr>
              <p:cNvPr id="1049770" name="Line 163"/>
              <p:cNvSpPr>
                <a:spLocks noChangeShapeType="1"/>
              </p:cNvSpPr>
              <p:nvPr/>
            </p:nvSpPr>
            <p:spPr bwMode="auto">
              <a:xfrm>
                <a:off x="3416" y="1137"/>
                <a:ext cx="259" cy="0"/>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71" name="Line 164"/>
              <p:cNvSpPr>
                <a:spLocks noChangeShapeType="1"/>
              </p:cNvSpPr>
              <p:nvPr/>
            </p:nvSpPr>
            <p:spPr bwMode="auto">
              <a:xfrm>
                <a:off x="3069" y="1191"/>
                <a:ext cx="0" cy="143"/>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72" name="Line 166"/>
              <p:cNvSpPr>
                <a:spLocks noChangeShapeType="1"/>
              </p:cNvSpPr>
              <p:nvPr/>
            </p:nvSpPr>
            <p:spPr bwMode="auto">
              <a:xfrm>
                <a:off x="4458" y="1212"/>
                <a:ext cx="0" cy="143"/>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73" name="Line 168"/>
              <p:cNvSpPr>
                <a:spLocks noChangeShapeType="1"/>
              </p:cNvSpPr>
              <p:nvPr/>
            </p:nvSpPr>
            <p:spPr bwMode="auto">
              <a:xfrm>
                <a:off x="4825" y="1886"/>
                <a:ext cx="259" cy="0"/>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74" name="Rectangle 170"/>
              <p:cNvSpPr>
                <a:spLocks noChangeArrowheads="1"/>
              </p:cNvSpPr>
              <p:nvPr/>
            </p:nvSpPr>
            <p:spPr bwMode="auto">
              <a:xfrm>
                <a:off x="4438" y="2038"/>
                <a:ext cx="102" cy="347"/>
              </a:xfrm>
              <a:prstGeom prst="rect"/>
              <a:no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75" name="Line 171"/>
              <p:cNvSpPr>
                <a:spLocks noChangeShapeType="1"/>
              </p:cNvSpPr>
              <p:nvPr/>
            </p:nvSpPr>
            <p:spPr bwMode="auto">
              <a:xfrm flipV="1">
                <a:off x="4490" y="1884"/>
                <a:ext cx="0" cy="164"/>
              </a:xfrm>
              <a:prstGeom prst="line"/>
              <a:noFill/>
              <a:ln w="38100">
                <a:solidFill>
                  <a:schemeClr val="tx1"/>
                </a:solidFill>
                <a:round/>
                <a:headEnd/>
                <a:tailEn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graphicFrame>
            <p:nvGraphicFramePr>
              <p:cNvPr id="4194315" name="Object 172"/>
              <p:cNvGraphicFramePr>
                <a:graphicFrameLocks noChangeAspect="1"/>
              </p:cNvGraphicFramePr>
              <p:nvPr/>
            </p:nvGraphicFramePr>
            <p:xfrm>
              <a:off x="4162" y="2110"/>
              <a:ext cx="244" cy="244"/>
            </p:xfrm>
            <a:graphic>
              <a:graphicData uri="http://schemas.openxmlformats.org/presentationml/2006/ole">
                <mc:AlternateContent xmlns:mc="http://schemas.openxmlformats.org/markup-compatibility/2006">
                  <mc:Choice xmlns:v="urn:schemas-microsoft-com:vml" Requires="v">
                    <p:oleObj name="Equation" r:id="rId5" spid="_x0000_s11394" imgH="215640" imgW="215640" progId="Equation.3">
                      <p:embed/>
                    </p:oleObj>
                  </mc:Choice>
                  <mc:Fallback>
                    <p:oleObj name="Equation" r:id="rId5" spid="" imgH="215640" imgW="215640" progId="Equation.3">
                      <p:embed/>
                      <p:pic>
                        <p:nvPicPr>
                          <p:cNvPr id="2097185" name="Object 172"/>
                          <p:cNvPicPr>
                            <a:picLocks noChangeAspect="1" noChangeArrowheads="1"/>
                          </p:cNvPicPr>
                          <p:nvPr/>
                        </p:nvPicPr>
                        <p:blipFill>
                          <a:blip xmlns:r="http://schemas.openxmlformats.org/officeDocument/2006/relationships" r:embed="rId6">
                            <a:lum bright="100000"/>
                          </a:blip>
                          <a:srcRect/>
                          <a:stretch>
                            <a:fillRect/>
                          </a:stretch>
                        </p:blipFill>
                        <p:spPr bwMode="auto">
                          <a:xfrm>
                            <a:off x="4162" y="2110"/>
                            <a:ext cx="244" cy="244"/>
                          </a:xfrm>
                          <a:prstGeom prst="rect"/>
                          <a:noFill/>
                          <a:ln>
                            <a:noFill/>
                          </a:ln>
                          <a:effectLst/>
                        </p:spPr>
                      </p:pic>
                    </p:oleObj>
                  </mc:Fallback>
                </mc:AlternateContent>
              </a:graphicData>
            </a:graphic>
          </p:graphicFrame>
          <p:sp>
            <p:nvSpPr>
              <p:cNvPr id="1049776" name="Line 173"/>
              <p:cNvSpPr>
                <a:spLocks noChangeShapeType="1"/>
              </p:cNvSpPr>
              <p:nvPr/>
            </p:nvSpPr>
            <p:spPr bwMode="auto">
              <a:xfrm>
                <a:off x="4490" y="2414"/>
                <a:ext cx="0" cy="143"/>
              </a:xfrm>
              <a:prstGeom prst="line"/>
              <a:noFill/>
              <a:ln w="38100">
                <a:solidFill>
                  <a:schemeClr val="tx1"/>
                </a:solidFill>
                <a:round/>
                <a:headEnd/>
                <a:tailEnd type="arrow" w="med" len="med"/>
              </a:ln>
              <a:effectLst/>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grpSp>
        <p:sp>
          <p:nvSpPr>
            <p:cNvPr id="1049777" name="Rectangle 113"/>
            <p:cNvSpPr>
              <a:spLocks noChangeArrowheads="1"/>
            </p:cNvSpPr>
            <p:nvPr/>
          </p:nvSpPr>
          <p:spPr bwMode="auto">
            <a:xfrm>
              <a:off x="2148457" y="3261367"/>
              <a:ext cx="520700" cy="304801"/>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I</a:t>
              </a:r>
              <a:r>
                <a:rPr altLang="zh-CN" baseline="-25000" b="1" dirty="0" sz="2000" kumimoji="1" lang="en-US" smtClean="0">
                  <a:latin typeface="Arial" panose="020B0604020202020204" pitchFamily="34" charset="0"/>
                  <a:cs typeface="Arial" panose="020B0604020202020204" pitchFamily="34" charset="0"/>
                </a:rPr>
                <a:t>BQ1</a:t>
              </a:r>
              <a:endParaRPr altLang="zh-CN" baseline="-25000" b="1" dirty="0" sz="2000" kumimoji="1" lang="en-US">
                <a:latin typeface="Arial" panose="020B0604020202020204" pitchFamily="34" charset="0"/>
                <a:cs typeface="Arial" panose="020B0604020202020204" pitchFamily="34" charset="0"/>
              </a:endParaRPr>
            </a:p>
          </p:txBody>
        </p:sp>
        <p:sp>
          <p:nvSpPr>
            <p:cNvPr id="1049778" name="Rectangle 113"/>
            <p:cNvSpPr>
              <a:spLocks noChangeArrowheads="1"/>
            </p:cNvSpPr>
            <p:nvPr/>
          </p:nvSpPr>
          <p:spPr bwMode="auto">
            <a:xfrm>
              <a:off x="4178040" y="1962793"/>
              <a:ext cx="520699" cy="3048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I</a:t>
              </a:r>
              <a:r>
                <a:rPr altLang="zh-CN" baseline="-25000" b="1" dirty="0" sz="2000" kumimoji="1" lang="en-US" smtClean="0">
                  <a:latin typeface="Arial" panose="020B0604020202020204" pitchFamily="34" charset="0"/>
                  <a:cs typeface="Arial" panose="020B0604020202020204" pitchFamily="34" charset="0"/>
                </a:rPr>
                <a:t>BQ2</a:t>
              </a:r>
              <a:endParaRPr altLang="zh-CN" baseline="-25000" b="1" dirty="0" sz="2000" kumimoji="1" lang="en-US">
                <a:latin typeface="Arial" panose="020B0604020202020204" pitchFamily="34" charset="0"/>
                <a:cs typeface="Arial" panose="020B0604020202020204" pitchFamily="34" charset="0"/>
              </a:endParaRPr>
            </a:p>
          </p:txBody>
        </p:sp>
        <p:sp>
          <p:nvSpPr>
            <p:cNvPr id="1049779" name="Rectangle 113"/>
            <p:cNvSpPr>
              <a:spLocks noChangeArrowheads="1"/>
            </p:cNvSpPr>
            <p:nvPr/>
          </p:nvSpPr>
          <p:spPr bwMode="auto">
            <a:xfrm>
              <a:off x="3583678" y="2559632"/>
              <a:ext cx="520700" cy="3048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I</a:t>
              </a:r>
              <a:r>
                <a:rPr altLang="zh-CN" baseline="-25000" b="1" dirty="0" sz="2000" kumimoji="1" lang="en-US" smtClean="0">
                  <a:latin typeface="Arial" panose="020B0604020202020204" pitchFamily="34" charset="0"/>
                  <a:cs typeface="Arial" panose="020B0604020202020204" pitchFamily="34" charset="0"/>
                </a:rPr>
                <a:t>CQ1</a:t>
              </a:r>
              <a:endParaRPr altLang="zh-CN" baseline="-25000" b="1" dirty="0" sz="2000" kumimoji="1" lang="en-US">
                <a:latin typeface="Arial" panose="020B0604020202020204" pitchFamily="34" charset="0"/>
                <a:cs typeface="Arial" panose="020B0604020202020204" pitchFamily="34" charset="0"/>
              </a:endParaRPr>
            </a:p>
          </p:txBody>
        </p:sp>
        <p:sp>
          <p:nvSpPr>
            <p:cNvPr id="1049780" name="Rectangle 113"/>
            <p:cNvSpPr>
              <a:spLocks noChangeArrowheads="1"/>
            </p:cNvSpPr>
            <p:nvPr/>
          </p:nvSpPr>
          <p:spPr bwMode="auto">
            <a:xfrm>
              <a:off x="5236579" y="2462855"/>
              <a:ext cx="520700" cy="304800"/>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I</a:t>
              </a:r>
              <a:r>
                <a:rPr altLang="zh-CN" baseline="-25000" b="1" dirty="0" sz="2000" kumimoji="1" lang="en-US" smtClean="0">
                  <a:latin typeface="Arial" panose="020B0604020202020204" pitchFamily="34" charset="0"/>
                  <a:cs typeface="Arial" panose="020B0604020202020204" pitchFamily="34" charset="0"/>
                </a:rPr>
                <a:t>CQ2</a:t>
              </a:r>
              <a:endParaRPr altLang="zh-CN" baseline="-25000" b="1" dirty="0" sz="2000" kumimoji="1" lang="en-US">
                <a:latin typeface="Arial" panose="020B0604020202020204" pitchFamily="34" charset="0"/>
                <a:cs typeface="Arial" panose="020B0604020202020204" pitchFamily="34" charset="0"/>
              </a:endParaRPr>
            </a:p>
          </p:txBody>
        </p:sp>
        <p:sp>
          <p:nvSpPr>
            <p:cNvPr id="1049781" name="Rectangle 113"/>
            <p:cNvSpPr>
              <a:spLocks noChangeArrowheads="1"/>
            </p:cNvSpPr>
            <p:nvPr/>
          </p:nvSpPr>
          <p:spPr bwMode="auto">
            <a:xfrm>
              <a:off x="4013557" y="3423203"/>
              <a:ext cx="774699" cy="304801"/>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U</a:t>
              </a:r>
              <a:r>
                <a:rPr altLang="zh-CN" baseline="-25000" b="1" dirty="0" sz="2000" kumimoji="1" lang="en-US" smtClean="0">
                  <a:latin typeface="Arial" panose="020B0604020202020204" pitchFamily="34" charset="0"/>
                  <a:cs typeface="Arial" panose="020B0604020202020204" pitchFamily="34" charset="0"/>
                </a:rPr>
                <a:t>CEQ1</a:t>
              </a:r>
              <a:endParaRPr altLang="zh-CN" baseline="-25000" b="1" dirty="0" sz="2000" kumimoji="1" lang="en-US">
                <a:latin typeface="Arial" panose="020B0604020202020204" pitchFamily="34" charset="0"/>
                <a:cs typeface="Arial" panose="020B0604020202020204" pitchFamily="34" charset="0"/>
              </a:endParaRPr>
            </a:p>
          </p:txBody>
        </p:sp>
        <p:sp>
          <p:nvSpPr>
            <p:cNvPr id="1049782" name="Rectangle 113"/>
            <p:cNvSpPr>
              <a:spLocks noChangeArrowheads="1"/>
            </p:cNvSpPr>
            <p:nvPr/>
          </p:nvSpPr>
          <p:spPr bwMode="auto">
            <a:xfrm>
              <a:off x="6446414" y="3205650"/>
              <a:ext cx="279399" cy="304801"/>
            </a:xfrm>
            <a:prstGeom prst="rect"/>
            <a:noFill/>
            <a:ln w="9525">
              <a:noFill/>
              <a:miter lim="800000"/>
              <a:headEnd/>
              <a:tailEnd/>
            </a:ln>
          </p:spPr>
          <p:txBody>
            <a:bodyPr bIns="0" lIns="0" rIns="0" tIns="0" wrap="non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I</a:t>
              </a:r>
              <a:r>
                <a:rPr altLang="zh-CN" baseline="-25000" b="1" dirty="0" sz="2000" kumimoji="1" lang="en-US" smtClean="0">
                  <a:latin typeface="Arial" panose="020B0604020202020204" pitchFamily="34" charset="0"/>
                  <a:cs typeface="Arial" panose="020B0604020202020204" pitchFamily="34" charset="0"/>
                </a:rPr>
                <a:t>O</a:t>
              </a:r>
              <a:endParaRPr altLang="zh-CN" baseline="-25000" b="1" dirty="0" sz="2000" kumimoji="1" lang="en-US">
                <a:latin typeface="Arial" panose="020B0604020202020204" pitchFamily="34" charset="0"/>
                <a:cs typeface="Arial" panose="020B0604020202020204" pitchFamily="34" charset="0"/>
              </a:endParaRPr>
            </a:p>
          </p:txBody>
        </p:sp>
        <p:sp>
          <p:nvSpPr>
            <p:cNvPr id="1049783" name="Rectangle 113"/>
            <p:cNvSpPr>
              <a:spLocks noChangeArrowheads="1"/>
            </p:cNvSpPr>
            <p:nvPr/>
          </p:nvSpPr>
          <p:spPr bwMode="auto">
            <a:xfrm>
              <a:off x="5225031" y="3998761"/>
              <a:ext cx="438718" cy="380999"/>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R</a:t>
              </a:r>
              <a:r>
                <a:rPr altLang="zh-CN" baseline="-25000" b="1" dirty="0" sz="2000" kumimoji="1" lang="en-US" smtClean="0">
                  <a:latin typeface="Arial" panose="020B0604020202020204" pitchFamily="34" charset="0"/>
                  <a:cs typeface="Arial" panose="020B0604020202020204" pitchFamily="34" charset="0"/>
                </a:rPr>
                <a:t>E2</a:t>
              </a:r>
              <a:endParaRPr altLang="zh-CN" baseline="-25000" b="1" dirty="0" sz="2000" kumimoji="1" lang="en-US">
                <a:latin typeface="Arial" panose="020B0604020202020204" pitchFamily="34" charset="0"/>
                <a:cs typeface="Arial" panose="020B0604020202020204" pitchFamily="34" charset="0"/>
              </a:endParaRPr>
            </a:p>
          </p:txBody>
        </p:sp>
      </p:grpSp>
      <p:sp>
        <p:nvSpPr>
          <p:cNvPr id="1049784" name="文本框 2"/>
          <p:cNvSpPr txBox="1"/>
          <p:nvPr/>
        </p:nvSpPr>
        <p:spPr>
          <a:xfrm>
            <a:off x="290247" y="472158"/>
            <a:ext cx="635502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Dynamic analysis of the circuit</a:t>
            </a:r>
            <a:endParaRPr altLang="en-US" b="1" dirty="0" sz="2400" lang="zh-CN">
              <a:latin typeface="Arial" panose="020B0604020202020204" pitchFamily="34" charset="0"/>
              <a:cs typeface="Arial" panose="020B0604020202020204" pitchFamily="34" charset="0"/>
            </a:endParaRPr>
          </a:p>
        </p:txBody>
      </p:sp>
      <p:sp>
        <p:nvSpPr>
          <p:cNvPr id="1049785" name="Rectangle 170"/>
          <p:cNvSpPr>
            <a:spLocks noChangeArrowheads="1"/>
          </p:cNvSpPr>
          <p:nvPr/>
        </p:nvSpPr>
        <p:spPr bwMode="auto">
          <a:xfrm>
            <a:off x="3689854" y="4193546"/>
            <a:ext cx="161925" cy="550863"/>
          </a:xfrm>
          <a:prstGeom prst="rect"/>
          <a:solidFill>
            <a:schemeClr val="bg1"/>
          </a:solidFill>
          <a:ln w="38100">
            <a:solidFill>
              <a:schemeClr val="tx1"/>
            </a:solidFill>
            <a:miter lim="800000"/>
            <a:headEnd/>
            <a:tailEnd/>
          </a:ln>
          <a:effectLst/>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86" name="Rectangle 113"/>
          <p:cNvSpPr>
            <a:spLocks noChangeArrowheads="1"/>
          </p:cNvSpPr>
          <p:nvPr/>
        </p:nvSpPr>
        <p:spPr bwMode="auto">
          <a:xfrm>
            <a:off x="3277105" y="4340390"/>
            <a:ext cx="406966" cy="381000"/>
          </a:xfrm>
          <a:prstGeom prst="rect"/>
          <a:noFill/>
          <a:ln w="9525">
            <a:noFill/>
            <a:miter lim="800000"/>
            <a:headEnd/>
            <a:tailEnd/>
          </a:ln>
        </p:spPr>
        <p:txBody>
          <a:bodyPr bIns="0" lIns="0" rIns="0" tIns="0" wrap="squar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R</a:t>
            </a:r>
            <a:r>
              <a:rPr altLang="zh-CN" baseline="-25000" b="1" dirty="0" sz="2000" kumimoji="1" lang="en-US" smtClean="0">
                <a:latin typeface="Arial" panose="020B0604020202020204" pitchFamily="34" charset="0"/>
                <a:cs typeface="Arial" panose="020B0604020202020204" pitchFamily="34" charset="0"/>
              </a:rPr>
              <a:t>E1</a:t>
            </a:r>
            <a:endParaRPr altLang="zh-CN" baseline="-25000" b="1" dirty="0" sz="2000" kumimoji="1" lang="en-US">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978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154" name="组合 5"/>
          <p:cNvGrpSpPr/>
          <p:nvPr/>
        </p:nvGrpSpPr>
        <p:grpSpPr>
          <a:xfrm>
            <a:off x="560568" y="207034"/>
            <a:ext cx="7308111" cy="3647326"/>
            <a:chOff x="527488" y="367914"/>
            <a:chExt cx="7308111" cy="3647326"/>
          </a:xfrm>
        </p:grpSpPr>
        <p:grpSp>
          <p:nvGrpSpPr>
            <p:cNvPr id="155" name="组合 178"/>
            <p:cNvGrpSpPr/>
            <p:nvPr/>
          </p:nvGrpSpPr>
          <p:grpSpPr bwMode="auto">
            <a:xfrm>
              <a:off x="976012" y="677900"/>
              <a:ext cx="6859587" cy="3337340"/>
              <a:chOff x="1785918" y="2571744"/>
              <a:chExt cx="6859636" cy="3337357"/>
            </a:xfrm>
          </p:grpSpPr>
          <p:cxnSp>
            <p:nvCxnSpPr>
              <p:cNvPr id="3145773" name="直接连接符 105"/>
              <p:cNvCxnSpPr>
                <a:cxnSpLocks noChangeShapeType="1"/>
              </p:cNvCxnSpPr>
              <p:nvPr/>
            </p:nvCxnSpPr>
            <p:spPr bwMode="auto">
              <a:xfrm flipV="1">
                <a:off x="2000232" y="5357826"/>
                <a:ext cx="6643734" cy="9522"/>
              </a:xfrm>
              <a:prstGeom prst="line"/>
              <a:noFill/>
              <a:ln w="38100" algn="ctr">
                <a:solidFill>
                  <a:schemeClr val="tx1"/>
                </a:solidFill>
                <a:round/>
                <a:headEnd/>
                <a:tailEnd/>
              </a:ln>
            </p:spPr>
          </p:cxnSp>
          <p:sp>
            <p:nvSpPr>
              <p:cNvPr id="1049788" name="Oval 14"/>
              <p:cNvSpPr>
                <a:spLocks noChangeArrowheads="1"/>
              </p:cNvSpPr>
              <p:nvPr/>
            </p:nvSpPr>
            <p:spPr bwMode="auto">
              <a:xfrm>
                <a:off x="1785918" y="3929066"/>
                <a:ext cx="415925" cy="393700"/>
              </a:xfrm>
              <a:prstGeom prst="ellipse"/>
              <a:noFill/>
              <a:ln w="38100">
                <a:solidFill>
                  <a:schemeClr val="tx1"/>
                </a:solidFill>
                <a:round/>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789" name="Rectangle 15"/>
              <p:cNvSpPr>
                <a:spLocks noChangeArrowheads="1"/>
              </p:cNvSpPr>
              <p:nvPr/>
            </p:nvSpPr>
            <p:spPr bwMode="auto">
              <a:xfrm>
                <a:off x="7715272" y="4500570"/>
                <a:ext cx="142875" cy="512763"/>
              </a:xfrm>
              <a:prstGeom prst="rect"/>
              <a:no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790" name="Line 16"/>
              <p:cNvSpPr>
                <a:spLocks noChangeShapeType="1"/>
              </p:cNvSpPr>
              <p:nvPr/>
            </p:nvSpPr>
            <p:spPr bwMode="auto">
              <a:xfrm>
                <a:off x="2000232" y="2857496"/>
                <a:ext cx="0" cy="2492375"/>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91" name="Rectangle 26"/>
              <p:cNvSpPr>
                <a:spLocks noChangeArrowheads="1"/>
              </p:cNvSpPr>
              <p:nvPr/>
            </p:nvSpPr>
            <p:spPr bwMode="auto">
              <a:xfrm rot="-5400000">
                <a:off x="2685242" y="2601114"/>
                <a:ext cx="142875" cy="512763"/>
              </a:xfrm>
              <a:prstGeom prst="rect"/>
              <a:no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792" name="Rectangle 43"/>
              <p:cNvSpPr>
                <a:spLocks noChangeArrowheads="1"/>
              </p:cNvSpPr>
              <p:nvPr/>
            </p:nvSpPr>
            <p:spPr bwMode="auto">
              <a:xfrm>
                <a:off x="6992955" y="4510092"/>
                <a:ext cx="150812" cy="493713"/>
              </a:xfrm>
              <a:prstGeom prst="rect"/>
              <a:no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793" name="Line 44"/>
              <p:cNvSpPr>
                <a:spLocks noChangeShapeType="1"/>
              </p:cNvSpPr>
              <p:nvPr/>
            </p:nvSpPr>
            <p:spPr bwMode="auto">
              <a:xfrm>
                <a:off x="7072330" y="4000504"/>
                <a:ext cx="0" cy="509588"/>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94" name="Line 45"/>
              <p:cNvSpPr>
                <a:spLocks noChangeShapeType="1"/>
              </p:cNvSpPr>
              <p:nvPr/>
            </p:nvSpPr>
            <p:spPr bwMode="auto">
              <a:xfrm>
                <a:off x="7072330" y="4992692"/>
                <a:ext cx="0" cy="642938"/>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95" name="Line 47"/>
              <p:cNvSpPr>
                <a:spLocks noChangeShapeType="1"/>
              </p:cNvSpPr>
              <p:nvPr/>
            </p:nvSpPr>
            <p:spPr bwMode="auto">
              <a:xfrm>
                <a:off x="7072330" y="4214818"/>
                <a:ext cx="708025"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96" name="Line 48"/>
              <p:cNvSpPr>
                <a:spLocks noChangeShapeType="1"/>
              </p:cNvSpPr>
              <p:nvPr/>
            </p:nvSpPr>
            <p:spPr bwMode="auto">
              <a:xfrm flipV="1">
                <a:off x="7793060" y="4202120"/>
                <a:ext cx="0" cy="27940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97" name="Line 49"/>
              <p:cNvSpPr>
                <a:spLocks noChangeShapeType="1"/>
              </p:cNvSpPr>
              <p:nvPr/>
            </p:nvSpPr>
            <p:spPr bwMode="auto">
              <a:xfrm>
                <a:off x="6931042" y="5635629"/>
                <a:ext cx="269875"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798" name="Oval 50"/>
              <p:cNvSpPr>
                <a:spLocks noChangeArrowheads="1"/>
              </p:cNvSpPr>
              <p:nvPr/>
            </p:nvSpPr>
            <p:spPr bwMode="auto">
              <a:xfrm rot="5400000">
                <a:off x="7021833" y="5311184"/>
                <a:ext cx="107950" cy="107950"/>
              </a:xfrm>
              <a:prstGeom prst="ellipse"/>
              <a:solidFill>
                <a:schemeClr val="tx1"/>
              </a:solidFill>
              <a:ln w="9525">
                <a:solidFill>
                  <a:schemeClr val="tx1"/>
                </a:solidFill>
                <a:round/>
                <a:headEnd/>
                <a:tailEnd/>
              </a:ln>
            </p:spPr>
            <p:txBody>
              <a:bodyPr anchor="ctr" rot="10800000"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cxnSp>
            <p:nvCxnSpPr>
              <p:cNvPr id="3145774" name="直接连接符 48"/>
              <p:cNvCxnSpPr>
                <a:cxnSpLocks noChangeShapeType="1"/>
                <a:stCxn id="1049790" idx="0"/>
              </p:cNvCxnSpPr>
              <p:nvPr/>
            </p:nvCxnSpPr>
            <p:spPr bwMode="auto">
              <a:xfrm rot="16200000" flipH="1">
                <a:off x="2250265" y="2607463"/>
                <a:ext cx="1588" cy="500066"/>
              </a:xfrm>
              <a:prstGeom prst="line"/>
              <a:noFill/>
              <a:ln w="38100" algn="ctr">
                <a:solidFill>
                  <a:schemeClr val="tx1"/>
                </a:solidFill>
                <a:round/>
                <a:headEnd/>
                <a:tailEnd/>
              </a:ln>
            </p:spPr>
          </p:cxnSp>
          <p:cxnSp>
            <p:nvCxnSpPr>
              <p:cNvPr id="3145775" name="直接连接符 49"/>
              <p:cNvCxnSpPr>
                <a:cxnSpLocks noChangeShapeType="1"/>
                <a:stCxn id="1049791" idx="2"/>
              </p:cNvCxnSpPr>
              <p:nvPr/>
            </p:nvCxnSpPr>
            <p:spPr bwMode="auto">
              <a:xfrm>
                <a:off x="3013061" y="2857495"/>
                <a:ext cx="415931" cy="1"/>
              </a:xfrm>
              <a:prstGeom prst="line"/>
              <a:noFill/>
              <a:ln w="38100" algn="ctr">
                <a:solidFill>
                  <a:schemeClr val="tx1"/>
                </a:solidFill>
                <a:round/>
                <a:headEnd/>
                <a:tailEnd/>
              </a:ln>
            </p:spPr>
          </p:cxnSp>
          <p:cxnSp>
            <p:nvCxnSpPr>
              <p:cNvPr id="3145776" name="直接连接符 68"/>
              <p:cNvCxnSpPr>
                <a:cxnSpLocks noChangeShapeType="1"/>
              </p:cNvCxnSpPr>
              <p:nvPr/>
            </p:nvCxnSpPr>
            <p:spPr bwMode="auto">
              <a:xfrm rot="5400000">
                <a:off x="3536943" y="4178305"/>
                <a:ext cx="357190" cy="1588"/>
              </a:xfrm>
              <a:prstGeom prst="line"/>
              <a:noFill/>
              <a:ln w="38100" algn="ctr">
                <a:solidFill>
                  <a:schemeClr val="tx1"/>
                </a:solidFill>
                <a:round/>
                <a:headEnd/>
                <a:tailEnd/>
              </a:ln>
            </p:spPr>
          </p:cxnSp>
          <p:sp>
            <p:nvSpPr>
              <p:cNvPr id="1049799" name="Rectangle 26"/>
              <p:cNvSpPr>
                <a:spLocks noChangeArrowheads="1"/>
              </p:cNvSpPr>
              <p:nvPr/>
            </p:nvSpPr>
            <p:spPr bwMode="auto">
              <a:xfrm>
                <a:off x="3643306" y="4357694"/>
                <a:ext cx="142875" cy="512763"/>
              </a:xfrm>
              <a:prstGeom prst="rect"/>
              <a:no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cxnSp>
            <p:nvCxnSpPr>
              <p:cNvPr id="3145777" name="直接连接符 71"/>
              <p:cNvCxnSpPr>
                <a:cxnSpLocks noChangeShapeType="1"/>
              </p:cNvCxnSpPr>
              <p:nvPr/>
            </p:nvCxnSpPr>
            <p:spPr bwMode="auto">
              <a:xfrm rot="5400000">
                <a:off x="3465505" y="5106999"/>
                <a:ext cx="500066" cy="1588"/>
              </a:xfrm>
              <a:prstGeom prst="line"/>
              <a:noFill/>
              <a:ln w="38100" algn="ctr">
                <a:solidFill>
                  <a:schemeClr val="tx1"/>
                </a:solidFill>
                <a:round/>
                <a:headEnd/>
                <a:tailEnd/>
              </a:ln>
            </p:spPr>
          </p:cxnSp>
          <p:cxnSp>
            <p:nvCxnSpPr>
              <p:cNvPr id="3145778" name="直接连接符 76"/>
              <p:cNvCxnSpPr>
                <a:cxnSpLocks noChangeShapeType="1"/>
              </p:cNvCxnSpPr>
              <p:nvPr/>
            </p:nvCxnSpPr>
            <p:spPr bwMode="auto">
              <a:xfrm rot="5400000">
                <a:off x="4322761" y="3297227"/>
                <a:ext cx="928694" cy="1588"/>
              </a:xfrm>
              <a:prstGeom prst="line"/>
              <a:noFill/>
              <a:ln w="38100" algn="ctr">
                <a:solidFill>
                  <a:schemeClr val="tx1"/>
                </a:solidFill>
                <a:round/>
                <a:headEnd/>
                <a:tailEnd/>
              </a:ln>
            </p:spPr>
          </p:cxnSp>
          <p:sp>
            <p:nvSpPr>
              <p:cNvPr id="1049800" name="Rectangle 26"/>
              <p:cNvSpPr>
                <a:spLocks noChangeArrowheads="1"/>
              </p:cNvSpPr>
              <p:nvPr/>
            </p:nvSpPr>
            <p:spPr bwMode="auto">
              <a:xfrm>
                <a:off x="4714876" y="3762368"/>
                <a:ext cx="142875" cy="512763"/>
              </a:xfrm>
              <a:prstGeom prst="rect"/>
              <a:no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cxnSp>
            <p:nvCxnSpPr>
              <p:cNvPr id="3145779" name="直接连接符 79"/>
              <p:cNvCxnSpPr>
                <a:cxnSpLocks noChangeShapeType="1"/>
              </p:cNvCxnSpPr>
              <p:nvPr/>
            </p:nvCxnSpPr>
            <p:spPr bwMode="auto">
              <a:xfrm rot="5400000">
                <a:off x="4215604" y="4833144"/>
                <a:ext cx="1143008" cy="1588"/>
              </a:xfrm>
              <a:prstGeom prst="line"/>
              <a:noFill/>
              <a:ln w="38100" algn="ctr">
                <a:solidFill>
                  <a:schemeClr val="tx1"/>
                </a:solidFill>
                <a:round/>
                <a:headEnd/>
                <a:tailEnd/>
              </a:ln>
            </p:spPr>
          </p:cxnSp>
          <p:sp>
            <p:nvSpPr>
              <p:cNvPr id="1049801" name="Rectangle 28"/>
              <p:cNvSpPr>
                <a:spLocks noChangeArrowheads="1"/>
              </p:cNvSpPr>
              <p:nvPr/>
            </p:nvSpPr>
            <p:spPr bwMode="auto">
              <a:xfrm>
                <a:off x="3370255" y="3203579"/>
                <a:ext cx="150812" cy="493713"/>
              </a:xfrm>
              <a:prstGeom prst="rect"/>
              <a:no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802" name="Line 29"/>
              <p:cNvSpPr>
                <a:spLocks noChangeShapeType="1"/>
              </p:cNvSpPr>
              <p:nvPr/>
            </p:nvSpPr>
            <p:spPr bwMode="auto">
              <a:xfrm flipV="1">
                <a:off x="3446455" y="2847979"/>
                <a:ext cx="0" cy="352425"/>
              </a:xfrm>
              <a:prstGeom prst="line"/>
              <a:noFill/>
              <a:ln w="38100">
                <a:solidFill>
                  <a:schemeClr val="tx1"/>
                </a:solidFill>
                <a:round/>
                <a:headEnd/>
                <a:tailEn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03" name="Line 30"/>
              <p:cNvSpPr>
                <a:spLocks noChangeShapeType="1"/>
              </p:cNvSpPr>
              <p:nvPr/>
            </p:nvSpPr>
            <p:spPr bwMode="auto">
              <a:xfrm>
                <a:off x="3446455" y="3697292"/>
                <a:ext cx="0" cy="312738"/>
              </a:xfrm>
              <a:prstGeom prst="line"/>
              <a:noFill/>
              <a:ln w="38100">
                <a:solidFill>
                  <a:schemeClr val="tx1"/>
                </a:solidFill>
                <a:round/>
                <a:headEnd/>
                <a:tailEn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04" name="AutoShape 31"/>
              <p:cNvSpPr>
                <a:spLocks noChangeArrowheads="1"/>
              </p:cNvSpPr>
              <p:nvPr/>
            </p:nvSpPr>
            <p:spPr bwMode="auto">
              <a:xfrm>
                <a:off x="3911592" y="3278192"/>
                <a:ext cx="196850" cy="492125"/>
              </a:xfrm>
              <a:prstGeom prst="flowChartSort"/>
              <a:no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805" name="Line 32"/>
              <p:cNvSpPr>
                <a:spLocks noChangeShapeType="1"/>
              </p:cNvSpPr>
              <p:nvPr/>
            </p:nvSpPr>
            <p:spPr bwMode="auto">
              <a:xfrm>
                <a:off x="4115059" y="2924179"/>
                <a:ext cx="0" cy="293688"/>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06" name="Line 33"/>
              <p:cNvSpPr>
                <a:spLocks noChangeShapeType="1"/>
              </p:cNvSpPr>
              <p:nvPr/>
            </p:nvSpPr>
            <p:spPr bwMode="auto">
              <a:xfrm flipV="1">
                <a:off x="4008430" y="2841629"/>
                <a:ext cx="0" cy="455613"/>
              </a:xfrm>
              <a:prstGeom prst="line"/>
              <a:noFill/>
              <a:ln w="38100">
                <a:solidFill>
                  <a:schemeClr val="tx1"/>
                </a:solidFill>
                <a:round/>
                <a:headEnd/>
                <a:tailEn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07" name="Line 34"/>
              <p:cNvSpPr>
                <a:spLocks noChangeShapeType="1"/>
              </p:cNvSpPr>
              <p:nvPr/>
            </p:nvSpPr>
            <p:spPr bwMode="auto">
              <a:xfrm>
                <a:off x="4011605" y="3762379"/>
                <a:ext cx="0" cy="257175"/>
              </a:xfrm>
              <a:prstGeom prst="line"/>
              <a:noFill/>
              <a:ln w="38100">
                <a:solidFill>
                  <a:schemeClr val="tx1"/>
                </a:solidFill>
                <a:round/>
                <a:headEnd/>
                <a:tailEn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08" name="Line 42"/>
              <p:cNvSpPr>
                <a:spLocks noChangeShapeType="1"/>
              </p:cNvSpPr>
              <p:nvPr/>
            </p:nvSpPr>
            <p:spPr bwMode="auto">
              <a:xfrm>
                <a:off x="3428992" y="4000504"/>
                <a:ext cx="587375"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09" name="Rectangle 28"/>
              <p:cNvSpPr>
                <a:spLocks noChangeArrowheads="1"/>
              </p:cNvSpPr>
              <p:nvPr/>
            </p:nvSpPr>
            <p:spPr bwMode="auto">
              <a:xfrm>
                <a:off x="6656403" y="3203579"/>
                <a:ext cx="150812" cy="493713"/>
              </a:xfrm>
              <a:prstGeom prst="rect"/>
              <a:no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810" name="Line 29"/>
              <p:cNvSpPr>
                <a:spLocks noChangeShapeType="1"/>
              </p:cNvSpPr>
              <p:nvPr/>
            </p:nvSpPr>
            <p:spPr bwMode="auto">
              <a:xfrm flipV="1">
                <a:off x="6732603" y="2847979"/>
                <a:ext cx="0" cy="352425"/>
              </a:xfrm>
              <a:prstGeom prst="line"/>
              <a:noFill/>
              <a:ln w="38100">
                <a:solidFill>
                  <a:schemeClr val="tx1"/>
                </a:solidFill>
                <a:round/>
                <a:headEnd/>
                <a:tailEn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11" name="Line 30"/>
              <p:cNvSpPr>
                <a:spLocks noChangeShapeType="1"/>
              </p:cNvSpPr>
              <p:nvPr/>
            </p:nvSpPr>
            <p:spPr bwMode="auto">
              <a:xfrm>
                <a:off x="6732603" y="3697292"/>
                <a:ext cx="0" cy="312738"/>
              </a:xfrm>
              <a:prstGeom prst="line"/>
              <a:noFill/>
              <a:ln w="38100">
                <a:solidFill>
                  <a:schemeClr val="tx1"/>
                </a:solidFill>
                <a:round/>
                <a:headEnd/>
                <a:tailEn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12" name="AutoShape 31"/>
              <p:cNvSpPr>
                <a:spLocks noChangeArrowheads="1"/>
              </p:cNvSpPr>
              <p:nvPr/>
            </p:nvSpPr>
            <p:spPr bwMode="auto">
              <a:xfrm>
                <a:off x="7197740" y="3278192"/>
                <a:ext cx="196850" cy="492125"/>
              </a:xfrm>
              <a:prstGeom prst="flowChartSort"/>
              <a:no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813" name="Line 32"/>
              <p:cNvSpPr>
                <a:spLocks noChangeShapeType="1"/>
              </p:cNvSpPr>
              <p:nvPr/>
            </p:nvSpPr>
            <p:spPr bwMode="auto">
              <a:xfrm>
                <a:off x="7461265" y="2924179"/>
                <a:ext cx="0" cy="293688"/>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14" name="Line 33"/>
              <p:cNvSpPr>
                <a:spLocks noChangeShapeType="1"/>
              </p:cNvSpPr>
              <p:nvPr/>
            </p:nvSpPr>
            <p:spPr bwMode="auto">
              <a:xfrm flipV="1">
                <a:off x="7294578" y="2841629"/>
                <a:ext cx="0" cy="455613"/>
              </a:xfrm>
              <a:prstGeom prst="line"/>
              <a:noFill/>
              <a:ln w="38100">
                <a:solidFill>
                  <a:schemeClr val="tx1"/>
                </a:solidFill>
                <a:round/>
                <a:headEnd/>
                <a:tailEn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15" name="Line 34"/>
              <p:cNvSpPr>
                <a:spLocks noChangeShapeType="1"/>
              </p:cNvSpPr>
              <p:nvPr/>
            </p:nvSpPr>
            <p:spPr bwMode="auto">
              <a:xfrm>
                <a:off x="7297753" y="3762379"/>
                <a:ext cx="0" cy="257175"/>
              </a:xfrm>
              <a:prstGeom prst="line"/>
              <a:noFill/>
              <a:ln w="38100">
                <a:solidFill>
                  <a:schemeClr val="tx1"/>
                </a:solidFill>
                <a:round/>
                <a:headEnd/>
                <a:tailEn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16" name="Line 42"/>
              <p:cNvSpPr>
                <a:spLocks noChangeShapeType="1"/>
              </p:cNvSpPr>
              <p:nvPr/>
            </p:nvSpPr>
            <p:spPr bwMode="auto">
              <a:xfrm>
                <a:off x="6715140" y="4000504"/>
                <a:ext cx="587375"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cxnSp>
            <p:nvCxnSpPr>
              <p:cNvPr id="3145780" name="直接连接符 107"/>
              <p:cNvCxnSpPr>
                <a:cxnSpLocks noChangeShapeType="1"/>
                <a:endCxn id="1049810" idx="1"/>
              </p:cNvCxnSpPr>
              <p:nvPr/>
            </p:nvCxnSpPr>
            <p:spPr bwMode="auto">
              <a:xfrm flipV="1">
                <a:off x="4000496" y="2847979"/>
                <a:ext cx="2732107" cy="19037"/>
              </a:xfrm>
              <a:prstGeom prst="line"/>
              <a:noFill/>
              <a:ln w="38100" algn="ctr">
                <a:solidFill>
                  <a:schemeClr val="tx1"/>
                </a:solidFill>
                <a:round/>
                <a:headEnd/>
                <a:tailEnd/>
              </a:ln>
            </p:spPr>
          </p:cxnSp>
          <p:cxnSp>
            <p:nvCxnSpPr>
              <p:cNvPr id="3145781" name="直接连接符 112"/>
              <p:cNvCxnSpPr>
                <a:cxnSpLocks noChangeShapeType="1"/>
              </p:cNvCxnSpPr>
              <p:nvPr/>
            </p:nvCxnSpPr>
            <p:spPr bwMode="auto">
              <a:xfrm flipV="1">
                <a:off x="7286644" y="2857496"/>
                <a:ext cx="1357322" cy="9520"/>
              </a:xfrm>
              <a:prstGeom prst="line"/>
              <a:noFill/>
              <a:ln w="38100" algn="ctr">
                <a:solidFill>
                  <a:schemeClr val="tx1"/>
                </a:solidFill>
                <a:round/>
                <a:headEnd/>
                <a:tailEnd/>
              </a:ln>
            </p:spPr>
          </p:cxnSp>
          <p:cxnSp>
            <p:nvCxnSpPr>
              <p:cNvPr id="3145782" name="直接连接符 114"/>
              <p:cNvCxnSpPr>
                <a:cxnSpLocks noChangeShapeType="1"/>
              </p:cNvCxnSpPr>
              <p:nvPr/>
            </p:nvCxnSpPr>
            <p:spPr bwMode="auto">
              <a:xfrm rot="5400000">
                <a:off x="7394595" y="4106867"/>
                <a:ext cx="2500330" cy="1588"/>
              </a:xfrm>
              <a:prstGeom prst="line"/>
              <a:noFill/>
              <a:ln w="38100" algn="ctr">
                <a:solidFill>
                  <a:schemeClr val="tx1"/>
                </a:solidFill>
                <a:round/>
                <a:headEnd/>
                <a:tailEnd/>
              </a:ln>
            </p:spPr>
          </p:cxnSp>
          <p:cxnSp>
            <p:nvCxnSpPr>
              <p:cNvPr id="3145783" name="直接连接符 120"/>
              <p:cNvCxnSpPr>
                <a:cxnSpLocks noChangeShapeType="1"/>
              </p:cNvCxnSpPr>
              <p:nvPr/>
            </p:nvCxnSpPr>
            <p:spPr bwMode="auto">
              <a:xfrm rot="5400000">
                <a:off x="7630742" y="5185186"/>
                <a:ext cx="357190" cy="794"/>
              </a:xfrm>
              <a:prstGeom prst="line"/>
              <a:noFill/>
              <a:ln w="38100" algn="ctr">
                <a:solidFill>
                  <a:schemeClr val="tx1"/>
                </a:solidFill>
                <a:round/>
                <a:headEnd/>
                <a:tailEnd/>
              </a:ln>
            </p:spPr>
          </p:cxnSp>
          <p:cxnSp>
            <p:nvCxnSpPr>
              <p:cNvPr id="3145784" name="直接箭头连接符 126"/>
              <p:cNvCxnSpPr>
                <a:cxnSpLocks noChangeShapeType="1"/>
              </p:cNvCxnSpPr>
              <p:nvPr/>
            </p:nvCxnSpPr>
            <p:spPr bwMode="auto">
              <a:xfrm>
                <a:off x="3071802" y="2714620"/>
                <a:ext cx="428628" cy="1588"/>
              </a:xfrm>
              <a:prstGeom prst="straightConnector1"/>
              <a:noFill/>
              <a:ln w="31750" algn="ctr">
                <a:solidFill>
                  <a:schemeClr val="tx1"/>
                </a:solidFill>
                <a:round/>
                <a:headEnd/>
                <a:tailEnd type="arrow" w="med" len="med"/>
              </a:ln>
            </p:spPr>
          </p:cxnSp>
          <p:cxnSp>
            <p:nvCxnSpPr>
              <p:cNvPr id="3145785" name="直接箭头连接符 128"/>
              <p:cNvCxnSpPr>
                <a:cxnSpLocks noChangeShapeType="1"/>
              </p:cNvCxnSpPr>
              <p:nvPr/>
            </p:nvCxnSpPr>
            <p:spPr bwMode="auto">
              <a:xfrm rot="10800000">
                <a:off x="4071934" y="2714620"/>
                <a:ext cx="357190" cy="1588"/>
              </a:xfrm>
              <a:prstGeom prst="straightConnector1"/>
              <a:noFill/>
              <a:ln w="31750" algn="ctr">
                <a:solidFill>
                  <a:schemeClr val="tx1"/>
                </a:solidFill>
                <a:round/>
                <a:headEnd/>
                <a:tailEnd type="arrow" w="med" len="med"/>
              </a:ln>
            </p:spPr>
          </p:cxnSp>
          <p:cxnSp>
            <p:nvCxnSpPr>
              <p:cNvPr id="3145786" name="直接箭头连接符 136"/>
              <p:cNvCxnSpPr>
                <a:cxnSpLocks noChangeShapeType="1"/>
              </p:cNvCxnSpPr>
              <p:nvPr/>
            </p:nvCxnSpPr>
            <p:spPr bwMode="auto">
              <a:xfrm>
                <a:off x="6319831" y="2734056"/>
                <a:ext cx="428628" cy="1588"/>
              </a:xfrm>
              <a:prstGeom prst="straightConnector1"/>
              <a:noFill/>
              <a:ln w="31750" algn="ctr">
                <a:solidFill>
                  <a:schemeClr val="tx1"/>
                </a:solidFill>
                <a:round/>
                <a:headEnd/>
                <a:tailEnd type="arrow" w="med" len="med"/>
              </a:ln>
            </p:spPr>
          </p:cxnSp>
          <p:cxnSp>
            <p:nvCxnSpPr>
              <p:cNvPr id="3145787" name="直接箭头连接符 138"/>
              <p:cNvCxnSpPr>
                <a:cxnSpLocks noChangeShapeType="1"/>
              </p:cNvCxnSpPr>
              <p:nvPr/>
            </p:nvCxnSpPr>
            <p:spPr bwMode="auto">
              <a:xfrm rot="10800000">
                <a:off x="7358082" y="2786058"/>
                <a:ext cx="357190" cy="1588"/>
              </a:xfrm>
              <a:prstGeom prst="straightConnector1"/>
              <a:noFill/>
              <a:ln w="31750" algn="ctr">
                <a:solidFill>
                  <a:schemeClr val="tx1"/>
                </a:solidFill>
                <a:round/>
                <a:headEnd/>
                <a:tailEnd type="arrow" w="med" len="med"/>
              </a:ln>
            </p:spPr>
          </p:cxnSp>
          <p:cxnSp>
            <p:nvCxnSpPr>
              <p:cNvPr id="3145788" name="直接连接符 145"/>
              <p:cNvCxnSpPr>
                <a:cxnSpLocks noChangeShapeType="1"/>
              </p:cNvCxnSpPr>
              <p:nvPr/>
            </p:nvCxnSpPr>
            <p:spPr bwMode="auto">
              <a:xfrm rot="5400000">
                <a:off x="4215604" y="4142586"/>
                <a:ext cx="3143272" cy="1588"/>
              </a:xfrm>
              <a:prstGeom prst="line"/>
              <a:noFill/>
              <a:ln w="38100" algn="ctr">
                <a:solidFill>
                  <a:schemeClr val="tx1"/>
                </a:solidFill>
                <a:prstDash val="dash"/>
                <a:round/>
                <a:headEnd/>
                <a:tailEnd/>
              </a:ln>
            </p:spPr>
          </p:cxnSp>
          <p:sp>
            <p:nvSpPr>
              <p:cNvPr id="1049817" name="Line 61"/>
              <p:cNvSpPr>
                <a:spLocks noChangeShapeType="1"/>
              </p:cNvSpPr>
              <p:nvPr/>
            </p:nvSpPr>
            <p:spPr bwMode="auto">
              <a:xfrm>
                <a:off x="2500298" y="5000636"/>
                <a:ext cx="0" cy="731837"/>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18" name="Line 62"/>
              <p:cNvSpPr>
                <a:spLocks noChangeShapeType="1"/>
              </p:cNvSpPr>
              <p:nvPr/>
            </p:nvSpPr>
            <p:spPr bwMode="auto">
              <a:xfrm>
                <a:off x="2487598" y="5010161"/>
                <a:ext cx="261938" cy="0"/>
              </a:xfrm>
              <a:prstGeom prst="line"/>
              <a:noFill/>
              <a:ln w="28575">
                <a:solidFill>
                  <a:schemeClr val="tx1"/>
                </a:solidFill>
                <a:round/>
                <a:headEnd/>
                <a:tailEnd type="arrow" w="med" len="me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19" name="Rectangle 63"/>
              <p:cNvSpPr>
                <a:spLocks noChangeArrowheads="1"/>
              </p:cNvSpPr>
              <p:nvPr/>
            </p:nvSpPr>
            <p:spPr bwMode="auto">
              <a:xfrm>
                <a:off x="2491479" y="5512858"/>
                <a:ext cx="462283"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err="1">
                    <a:latin typeface="Arial" panose="020B0604020202020204" pitchFamily="34" charset="0"/>
                    <a:ea typeface="+mn-ea"/>
                    <a:cs typeface="Arial" panose="020B0604020202020204" pitchFamily="34" charset="0"/>
                  </a:rPr>
                  <a:t>R</a:t>
                </a:r>
                <a:r>
                  <a:rPr altLang="zh-CN" baseline="-25000" b="1" dirty="0" sz="2000" kumimoji="0" lang="en-US" err="1">
                    <a:latin typeface="Arial" panose="020B0604020202020204" pitchFamily="34" charset="0"/>
                    <a:ea typeface="+mn-ea"/>
                    <a:cs typeface="Arial" panose="020B0604020202020204" pitchFamily="34" charset="0"/>
                  </a:rPr>
                  <a:t>i</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20" name="Line 70"/>
              <p:cNvSpPr>
                <a:spLocks noChangeShapeType="1"/>
              </p:cNvSpPr>
              <p:nvPr/>
            </p:nvSpPr>
            <p:spPr bwMode="auto">
              <a:xfrm>
                <a:off x="5153027" y="4986348"/>
                <a:ext cx="0" cy="649280"/>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21" name="Line 71"/>
              <p:cNvSpPr>
                <a:spLocks noChangeShapeType="1"/>
              </p:cNvSpPr>
              <p:nvPr/>
            </p:nvSpPr>
            <p:spPr bwMode="auto">
              <a:xfrm>
                <a:off x="4905377" y="4991111"/>
                <a:ext cx="261938" cy="0"/>
              </a:xfrm>
              <a:prstGeom prst="line"/>
              <a:noFill/>
              <a:ln w="28575">
                <a:solidFill>
                  <a:schemeClr val="tx1"/>
                </a:solidFill>
                <a:round/>
                <a:headEnd type="arrow" w="med" len="me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22" name="Rectangle 72"/>
              <p:cNvSpPr>
                <a:spLocks noChangeArrowheads="1"/>
              </p:cNvSpPr>
              <p:nvPr/>
            </p:nvSpPr>
            <p:spPr bwMode="auto">
              <a:xfrm>
                <a:off x="4809341" y="5498081"/>
                <a:ext cx="640085" cy="396242"/>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o1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23" name="Line 64"/>
              <p:cNvSpPr>
                <a:spLocks noChangeShapeType="1"/>
              </p:cNvSpPr>
              <p:nvPr/>
            </p:nvSpPr>
            <p:spPr bwMode="auto">
              <a:xfrm>
                <a:off x="6286512" y="5072075"/>
                <a:ext cx="0" cy="512979"/>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24" name="Line 65"/>
              <p:cNvSpPr>
                <a:spLocks noChangeShapeType="1"/>
              </p:cNvSpPr>
              <p:nvPr/>
            </p:nvSpPr>
            <p:spPr bwMode="auto">
              <a:xfrm>
                <a:off x="6286512" y="5072074"/>
                <a:ext cx="261938" cy="0"/>
              </a:xfrm>
              <a:prstGeom prst="line"/>
              <a:noFill/>
              <a:ln w="28575">
                <a:solidFill>
                  <a:schemeClr val="tx1"/>
                </a:solidFill>
                <a:round/>
                <a:headEnd/>
                <a:tailEnd type="arrow" w="med" len="me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25" name="Rectangle 66"/>
              <p:cNvSpPr>
                <a:spLocks noChangeArrowheads="1"/>
              </p:cNvSpPr>
              <p:nvPr/>
            </p:nvSpPr>
            <p:spPr bwMode="auto">
              <a:xfrm>
                <a:off x="6022512" y="5512858"/>
                <a:ext cx="5765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i2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26" name="Rectangle 69"/>
              <p:cNvSpPr>
                <a:spLocks noChangeArrowheads="1"/>
              </p:cNvSpPr>
              <p:nvPr/>
            </p:nvSpPr>
            <p:spPr bwMode="auto">
              <a:xfrm>
                <a:off x="7360095" y="5498081"/>
                <a:ext cx="525784" cy="396242"/>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o</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27" name="Line 70"/>
              <p:cNvSpPr>
                <a:spLocks noChangeShapeType="1"/>
              </p:cNvSpPr>
              <p:nvPr/>
            </p:nvSpPr>
            <p:spPr bwMode="auto">
              <a:xfrm>
                <a:off x="7500958" y="5000637"/>
                <a:ext cx="0" cy="584417"/>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28" name="Line 71"/>
              <p:cNvSpPr>
                <a:spLocks noChangeShapeType="1"/>
              </p:cNvSpPr>
              <p:nvPr/>
            </p:nvSpPr>
            <p:spPr bwMode="auto">
              <a:xfrm>
                <a:off x="7253308" y="5005399"/>
                <a:ext cx="261938" cy="0"/>
              </a:xfrm>
              <a:prstGeom prst="line"/>
              <a:noFill/>
              <a:ln w="28575">
                <a:solidFill>
                  <a:schemeClr val="tx1"/>
                </a:solidFill>
                <a:round/>
                <a:headEnd type="arrow" w="med" len="me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graphicFrame>
            <p:nvGraphicFramePr>
              <p:cNvPr id="4194316" name="Object 28"/>
              <p:cNvGraphicFramePr>
                <a:graphicFrameLocks noChangeAspect="1"/>
              </p:cNvGraphicFramePr>
              <p:nvPr/>
            </p:nvGraphicFramePr>
            <p:xfrm>
              <a:off x="7313634" y="4500563"/>
              <a:ext cx="401638" cy="461962"/>
            </p:xfrm>
            <a:graphic>
              <a:graphicData uri="http://schemas.openxmlformats.org/presentationml/2006/ole">
                <mc:AlternateContent xmlns:mc="http://schemas.openxmlformats.org/markup-compatibility/2006">
                  <mc:Choice xmlns:v="urn:schemas-microsoft-com:vml" Requires="v">
                    <p:oleObj name="Equation" r:id="rId1" spid="_x0000_s12335" imgH="228600" imgW="203040" progId="Equation.DSMT4">
                      <p:embed/>
                    </p:oleObj>
                  </mc:Choice>
                  <mc:Fallback>
                    <p:oleObj name="Equation" r:id="rId1" spid="" imgH="228600" imgW="203040" progId="Equation.DSMT4">
                      <p:embed/>
                      <p:pic>
                        <p:nvPicPr>
                          <p:cNvPr id="2097189" name="Object 28"/>
                          <p:cNvPicPr>
                            <a:picLocks noChangeAspect="1" noChangeArrowheads="1"/>
                          </p:cNvPicPr>
                          <p:nvPr/>
                        </p:nvPicPr>
                        <p:blipFill>
                          <a:blip xmlns:r="http://schemas.openxmlformats.org/officeDocument/2006/relationships" r:embed="rId2"/>
                          <a:srcRect/>
                          <a:stretch>
                            <a:fillRect/>
                          </a:stretch>
                        </p:blipFill>
                        <p:spPr bwMode="auto">
                          <a:xfrm>
                            <a:off x="7313634" y="4500563"/>
                            <a:ext cx="401638" cy="461962"/>
                          </a:xfrm>
                          <a:prstGeom prst="rect"/>
                          <a:noFill/>
                          <a:ln>
                            <a:noFill/>
                          </a:ln>
                          <a:effectLst/>
                        </p:spPr>
                      </p:pic>
                    </p:oleObj>
                  </mc:Fallback>
                </mc:AlternateContent>
              </a:graphicData>
            </a:graphic>
          </p:graphicFrame>
          <p:sp>
            <p:nvSpPr>
              <p:cNvPr id="1049829" name="TextBox 170"/>
              <p:cNvSpPr txBox="1">
                <a:spLocks noChangeArrowheads="1"/>
              </p:cNvSpPr>
              <p:nvPr/>
            </p:nvSpPr>
            <p:spPr bwMode="auto">
              <a:xfrm>
                <a:off x="5357818" y="2857495"/>
                <a:ext cx="357190" cy="396877"/>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830" name="Rectangle 77"/>
              <p:cNvSpPr>
                <a:spLocks noChangeArrowheads="1"/>
              </p:cNvSpPr>
              <p:nvPr/>
            </p:nvSpPr>
            <p:spPr bwMode="auto">
              <a:xfrm>
                <a:off x="5429256" y="4857760"/>
                <a:ext cx="127002" cy="355602"/>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dirty="0" kumimoji="0" lang="zh-CN">
                    <a:latin typeface="Arial" panose="020B0604020202020204" pitchFamily="34" charset="0"/>
                    <a:cs typeface="Arial" panose="020B0604020202020204" pitchFamily="34" charset="0"/>
                  </a:rPr>
                  <a:t>_</a:t>
                </a:r>
              </a:p>
            </p:txBody>
          </p:sp>
          <p:sp>
            <p:nvSpPr>
              <p:cNvPr id="1049831" name="TextBox 176"/>
              <p:cNvSpPr txBox="1">
                <a:spLocks noChangeArrowheads="1"/>
              </p:cNvSpPr>
              <p:nvPr/>
            </p:nvSpPr>
            <p:spPr bwMode="auto">
              <a:xfrm>
                <a:off x="5857884" y="2857495"/>
                <a:ext cx="357190" cy="396877"/>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832" name="Rectangle 77"/>
              <p:cNvSpPr>
                <a:spLocks noChangeArrowheads="1"/>
              </p:cNvSpPr>
              <p:nvPr/>
            </p:nvSpPr>
            <p:spPr bwMode="auto">
              <a:xfrm>
                <a:off x="5929322" y="4857760"/>
                <a:ext cx="127002" cy="355602"/>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kumimoji="0" lang="zh-CN">
                    <a:latin typeface="Arial" panose="020B0604020202020204" pitchFamily="34" charset="0"/>
                    <a:cs typeface="Arial" panose="020B0604020202020204" pitchFamily="34" charset="0"/>
                  </a:rPr>
                  <a:t>_</a:t>
                </a:r>
              </a:p>
            </p:txBody>
          </p:sp>
        </p:grpSp>
        <p:sp>
          <p:nvSpPr>
            <p:cNvPr id="1049833" name="矩形 4"/>
            <p:cNvSpPr>
              <a:spLocks noChangeAspect="1" noMove="1" noResize="1" noRot="1" noAdjustHandles="1" noEditPoints="1" noChangeArrowheads="1" noChangeShapeType="1" noTextEdit="1"/>
            </p:cNvSpPr>
            <p:nvPr/>
          </p:nvSpPr>
          <p:spPr>
            <a:xfrm>
              <a:off x="527488" y="2035215"/>
              <a:ext cx="512704" cy="409856"/>
            </a:xfrm>
            <a:prstGeom prst="rect"/>
            <a:blipFill>
              <a:blip xmlns:r="http://schemas.openxmlformats.org/officeDocument/2006/relationships" r:embed="rId3"/>
              <a:stretch>
                <a:fillRect b="-2941"/>
              </a:stretch>
            </a:blipFill>
          </p:spPr>
          <p:txBody>
            <a:bodyPr/>
            <a:p>
              <a:r>
                <a:rPr altLang="en-US" lang="zh-CN">
                  <a:noFill/>
                </a:rPr>
                <a:t> </a:t>
              </a:r>
            </a:p>
          </p:txBody>
        </p:sp>
        <p:sp>
          <p:nvSpPr>
            <p:cNvPr id="1049834" name="TextBox 170"/>
            <p:cNvSpPr txBox="1">
              <a:spLocks noChangeArrowheads="1"/>
            </p:cNvSpPr>
            <p:nvPr/>
          </p:nvSpPr>
          <p:spPr bwMode="auto">
            <a:xfrm>
              <a:off x="856948" y="1709774"/>
              <a:ext cx="357187" cy="396875"/>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835" name="Rectangle 77"/>
            <p:cNvSpPr>
              <a:spLocks noChangeArrowheads="1"/>
            </p:cNvSpPr>
            <p:nvPr/>
          </p:nvSpPr>
          <p:spPr bwMode="auto">
            <a:xfrm>
              <a:off x="945345" y="2237377"/>
              <a:ext cx="127001" cy="355601"/>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dirty="0" kumimoji="0" lang="zh-CN">
                  <a:latin typeface="Arial" panose="020B0604020202020204" pitchFamily="34" charset="0"/>
                  <a:cs typeface="Arial" panose="020B0604020202020204" pitchFamily="34" charset="0"/>
                </a:rPr>
                <a:t>_</a:t>
              </a:r>
            </a:p>
          </p:txBody>
        </p:sp>
        <p:sp>
          <p:nvSpPr>
            <p:cNvPr id="1049836" name="Rectangle 63"/>
            <p:cNvSpPr>
              <a:spLocks noChangeArrowheads="1"/>
            </p:cNvSpPr>
            <p:nvPr/>
          </p:nvSpPr>
          <p:spPr bwMode="auto">
            <a:xfrm>
              <a:off x="1684040" y="970307"/>
              <a:ext cx="538479"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37" name="矩形 240"/>
            <p:cNvSpPr>
              <a:spLocks noChangeAspect="1" noMove="1" noResize="1" noRot="1" noAdjustHandles="1" noEditPoints="1" noChangeArrowheads="1" noChangeShapeType="1" noTextEdit="1"/>
            </p:cNvSpPr>
            <p:nvPr/>
          </p:nvSpPr>
          <p:spPr>
            <a:xfrm>
              <a:off x="2203146" y="367914"/>
              <a:ext cx="447381" cy="409856"/>
            </a:xfrm>
            <a:prstGeom prst="rect"/>
            <a:blipFill>
              <a:blip xmlns:r="http://schemas.openxmlformats.org/officeDocument/2006/relationships" r:embed="rId4"/>
              <a:stretch>
                <a:fillRect r="-12329" b="-2985"/>
              </a:stretch>
            </a:blipFill>
          </p:spPr>
          <p:txBody>
            <a:bodyPr/>
            <a:p>
              <a:r>
                <a:rPr altLang="en-US" lang="zh-CN">
                  <a:noFill/>
                </a:rPr>
                <a:t> </a:t>
              </a:r>
            </a:p>
          </p:txBody>
        </p:sp>
        <p:sp>
          <p:nvSpPr>
            <p:cNvPr id="1049838" name="矩形 241"/>
            <p:cNvSpPr>
              <a:spLocks noChangeAspect="1" noMove="1" noResize="1" noRot="1" noAdjustHandles="1" noEditPoints="1" noChangeArrowheads="1" noChangeShapeType="1" noTextEdit="1"/>
            </p:cNvSpPr>
            <p:nvPr/>
          </p:nvSpPr>
          <p:spPr>
            <a:xfrm>
              <a:off x="3326595" y="968411"/>
              <a:ext cx="447381" cy="409856"/>
            </a:xfrm>
            <a:prstGeom prst="rect"/>
            <a:blipFill>
              <a:blip xmlns:r="http://schemas.openxmlformats.org/officeDocument/2006/relationships" r:embed="rId5"/>
              <a:stretch>
                <a:fillRect l="-5405" r="-48649" b="-13235"/>
              </a:stretch>
            </a:blipFill>
          </p:spPr>
          <p:txBody>
            <a:bodyPr/>
            <a:p>
              <a:r>
                <a:rPr altLang="en-US" lang="zh-CN">
                  <a:noFill/>
                </a:rPr>
                <a:t> </a:t>
              </a:r>
            </a:p>
          </p:txBody>
        </p:sp>
        <p:sp>
          <p:nvSpPr>
            <p:cNvPr id="1049839" name="Rectangle 63"/>
            <p:cNvSpPr>
              <a:spLocks noChangeArrowheads="1"/>
            </p:cNvSpPr>
            <p:nvPr/>
          </p:nvSpPr>
          <p:spPr bwMode="auto">
            <a:xfrm>
              <a:off x="2272671" y="2462983"/>
              <a:ext cx="652780" cy="396240"/>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E1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40" name="Rectangle 63"/>
            <p:cNvSpPr>
              <a:spLocks noChangeArrowheads="1"/>
            </p:cNvSpPr>
            <p:nvPr/>
          </p:nvSpPr>
          <p:spPr bwMode="auto">
            <a:xfrm>
              <a:off x="2079115" y="1352568"/>
              <a:ext cx="6908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be1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41" name="矩形 244"/>
            <p:cNvSpPr>
              <a:spLocks noChangeAspect="1" noMove="1" noResize="1" noRot="1" noAdjustHandles="1" noEditPoints="1" noChangeArrowheads="1" noChangeShapeType="1" noTextEdit="1"/>
            </p:cNvSpPr>
            <p:nvPr/>
          </p:nvSpPr>
          <p:spPr>
            <a:xfrm>
              <a:off x="4362244" y="2056631"/>
              <a:ext cx="676211" cy="409856"/>
            </a:xfrm>
            <a:prstGeom prst="rect"/>
            <a:blipFill>
              <a:blip xmlns:r="http://schemas.openxmlformats.org/officeDocument/2006/relationships" r:embed="rId6"/>
              <a:stretch>
                <a:fillRect b="-2985"/>
              </a:stretch>
            </a:blipFill>
          </p:spPr>
          <p:txBody>
            <a:bodyPr/>
            <a:p>
              <a:r>
                <a:rPr altLang="en-US" lang="zh-CN">
                  <a:noFill/>
                </a:rPr>
                <a:t> </a:t>
              </a:r>
            </a:p>
          </p:txBody>
        </p:sp>
        <p:sp>
          <p:nvSpPr>
            <p:cNvPr id="1049842" name="矩形 245"/>
            <p:cNvSpPr>
              <a:spLocks noChangeAspect="1" noMove="1" noResize="1" noRot="1" noAdjustHandles="1" noEditPoints="1" noChangeArrowheads="1" noChangeShapeType="1" noTextEdit="1"/>
            </p:cNvSpPr>
            <p:nvPr/>
          </p:nvSpPr>
          <p:spPr>
            <a:xfrm>
              <a:off x="4967228" y="2070029"/>
              <a:ext cx="624915" cy="409856"/>
            </a:xfrm>
            <a:prstGeom prst="rect"/>
            <a:blipFill>
              <a:blip xmlns:r="http://schemas.openxmlformats.org/officeDocument/2006/relationships" r:embed="rId7"/>
              <a:stretch>
                <a:fillRect b="-4478"/>
              </a:stretch>
            </a:blipFill>
          </p:spPr>
          <p:txBody>
            <a:bodyPr/>
            <a:p>
              <a:r>
                <a:rPr altLang="en-US" lang="zh-CN">
                  <a:noFill/>
                </a:rPr>
                <a:t> </a:t>
              </a:r>
            </a:p>
          </p:txBody>
        </p:sp>
        <p:sp>
          <p:nvSpPr>
            <p:cNvPr id="1049843" name="Rectangle 63"/>
            <p:cNvSpPr>
              <a:spLocks noChangeArrowheads="1"/>
            </p:cNvSpPr>
            <p:nvPr/>
          </p:nvSpPr>
          <p:spPr bwMode="auto">
            <a:xfrm>
              <a:off x="3380715" y="1905053"/>
              <a:ext cx="6527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C1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44" name="Rectangle 63"/>
            <p:cNvSpPr>
              <a:spLocks noChangeArrowheads="1"/>
            </p:cNvSpPr>
            <p:nvPr/>
          </p:nvSpPr>
          <p:spPr bwMode="auto">
            <a:xfrm>
              <a:off x="5680476" y="2625762"/>
              <a:ext cx="6527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E2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45" name="Rectangle 63"/>
            <p:cNvSpPr>
              <a:spLocks noChangeArrowheads="1"/>
            </p:cNvSpPr>
            <p:nvPr/>
          </p:nvSpPr>
          <p:spPr bwMode="auto">
            <a:xfrm>
              <a:off x="6438030" y="2608279"/>
              <a:ext cx="525779" cy="396240"/>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L</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46" name="TextBox 176"/>
            <p:cNvSpPr txBox="1">
              <a:spLocks noChangeArrowheads="1"/>
            </p:cNvSpPr>
            <p:nvPr/>
          </p:nvSpPr>
          <p:spPr bwMode="auto">
            <a:xfrm>
              <a:off x="7016381" y="2189231"/>
              <a:ext cx="357187" cy="396875"/>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847" name="Rectangle 77"/>
            <p:cNvSpPr>
              <a:spLocks noChangeArrowheads="1"/>
            </p:cNvSpPr>
            <p:nvPr/>
          </p:nvSpPr>
          <p:spPr bwMode="auto">
            <a:xfrm>
              <a:off x="7111702" y="2985618"/>
              <a:ext cx="127001" cy="355600"/>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kumimoji="0" lang="zh-CN">
                  <a:latin typeface="Arial" panose="020B0604020202020204" pitchFamily="34" charset="0"/>
                  <a:cs typeface="Arial" panose="020B0604020202020204" pitchFamily="34" charset="0"/>
                </a:rPr>
                <a:t>_</a:t>
              </a:r>
            </a:p>
          </p:txBody>
        </p:sp>
        <p:sp>
          <p:nvSpPr>
            <p:cNvPr id="1049848" name="矩形 251"/>
            <p:cNvSpPr>
              <a:spLocks noChangeAspect="1" noMove="1" noResize="1" noRot="1" noAdjustHandles="1" noEditPoints="1" noChangeArrowheads="1" noChangeShapeType="1" noTextEdit="1"/>
            </p:cNvSpPr>
            <p:nvPr/>
          </p:nvSpPr>
          <p:spPr>
            <a:xfrm>
              <a:off x="7013203" y="2651534"/>
              <a:ext cx="564001" cy="409856"/>
            </a:xfrm>
            <a:prstGeom prst="rect"/>
            <a:blipFill>
              <a:blip xmlns:r="http://schemas.openxmlformats.org/officeDocument/2006/relationships" r:embed="rId8"/>
              <a:stretch>
                <a:fillRect/>
              </a:stretch>
            </a:blipFill>
          </p:spPr>
          <p:txBody>
            <a:bodyPr/>
            <a:p>
              <a:r>
                <a:rPr altLang="en-US" lang="zh-CN">
                  <a:noFill/>
                </a:rPr>
                <a:t> </a:t>
              </a:r>
            </a:p>
          </p:txBody>
        </p:sp>
        <p:sp>
          <p:nvSpPr>
            <p:cNvPr id="1049849" name="Rectangle 63"/>
            <p:cNvSpPr>
              <a:spLocks noChangeArrowheads="1"/>
            </p:cNvSpPr>
            <p:nvPr/>
          </p:nvSpPr>
          <p:spPr bwMode="auto">
            <a:xfrm>
              <a:off x="5293433" y="1345268"/>
              <a:ext cx="6908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be2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50" name="矩形 253"/>
            <p:cNvSpPr>
              <a:spLocks noChangeAspect="1" noMove="1" noResize="1" noRot="1" noAdjustHandles="1" noEditPoints="1" noChangeArrowheads="1" noChangeShapeType="1" noTextEdit="1"/>
            </p:cNvSpPr>
            <p:nvPr/>
          </p:nvSpPr>
          <p:spPr>
            <a:xfrm>
              <a:off x="6700538" y="960561"/>
              <a:ext cx="757450" cy="409856"/>
            </a:xfrm>
            <a:prstGeom prst="rect"/>
            <a:blipFill>
              <a:blip xmlns:r="http://schemas.openxmlformats.org/officeDocument/2006/relationships" r:embed="rId9"/>
              <a:stretch>
                <a:fillRect l="-806" b="-14925"/>
              </a:stretch>
            </a:blipFill>
          </p:spPr>
          <p:txBody>
            <a:bodyPr/>
            <a:p>
              <a:r>
                <a:rPr altLang="en-US" lang="zh-CN">
                  <a:noFill/>
                </a:rPr>
                <a:t> </a:t>
              </a:r>
            </a:p>
          </p:txBody>
        </p:sp>
        <p:sp>
          <p:nvSpPr>
            <p:cNvPr id="1049851" name="矩形 254"/>
            <p:cNvSpPr>
              <a:spLocks noChangeAspect="1" noMove="1" noResize="1" noRot="1" noAdjustHandles="1" noEditPoints="1" noChangeArrowheads="1" noChangeShapeType="1" noTextEdit="1"/>
            </p:cNvSpPr>
            <p:nvPr/>
          </p:nvSpPr>
          <p:spPr>
            <a:xfrm>
              <a:off x="5453709" y="398220"/>
              <a:ext cx="447381" cy="409856"/>
            </a:xfrm>
            <a:prstGeom prst="rect"/>
            <a:blipFill>
              <a:blip xmlns:r="http://schemas.openxmlformats.org/officeDocument/2006/relationships" r:embed="rId10"/>
              <a:stretch>
                <a:fillRect r="-12329" b="-2985"/>
              </a:stretch>
            </a:blipFill>
          </p:spPr>
          <p:txBody>
            <a:bodyPr/>
            <a:p>
              <a:r>
                <a:rPr altLang="en-US" lang="zh-CN">
                  <a:noFill/>
                </a:rPr>
                <a:t> </a:t>
              </a:r>
            </a:p>
          </p:txBody>
        </p:sp>
      </p:grpSp>
      <p:grpSp>
        <p:nvGrpSpPr>
          <p:cNvPr id="156" name="组合 343"/>
          <p:cNvGrpSpPr/>
          <p:nvPr/>
        </p:nvGrpSpPr>
        <p:grpSpPr>
          <a:xfrm>
            <a:off x="891039" y="4116199"/>
            <a:ext cx="7448394" cy="2599941"/>
            <a:chOff x="891617" y="4266059"/>
            <a:chExt cx="7448394" cy="2599941"/>
          </a:xfrm>
        </p:grpSpPr>
        <p:grpSp>
          <p:nvGrpSpPr>
            <p:cNvPr id="157" name="组合 344"/>
            <p:cNvGrpSpPr/>
            <p:nvPr/>
          </p:nvGrpSpPr>
          <p:grpSpPr>
            <a:xfrm>
              <a:off x="891617" y="4266059"/>
              <a:ext cx="7448394" cy="2599941"/>
              <a:chOff x="856948" y="1276501"/>
              <a:chExt cx="7448394" cy="2599941"/>
            </a:xfrm>
          </p:grpSpPr>
          <p:grpSp>
            <p:nvGrpSpPr>
              <p:cNvPr id="158" name="组合 178"/>
              <p:cNvGrpSpPr/>
              <p:nvPr/>
            </p:nvGrpSpPr>
            <p:grpSpPr bwMode="auto">
              <a:xfrm>
                <a:off x="976012" y="1276501"/>
                <a:ext cx="7081301" cy="2599941"/>
                <a:chOff x="1785918" y="3170348"/>
                <a:chExt cx="7081353" cy="2599955"/>
              </a:xfrm>
            </p:grpSpPr>
            <p:cxnSp>
              <p:nvCxnSpPr>
                <p:cNvPr id="3145789" name="直接连接符 105"/>
                <p:cNvCxnSpPr>
                  <a:cxnSpLocks noChangeShapeType="1"/>
                </p:cNvCxnSpPr>
                <p:nvPr/>
              </p:nvCxnSpPr>
              <p:spPr bwMode="auto">
                <a:xfrm>
                  <a:off x="1999221" y="5366166"/>
                  <a:ext cx="6688185" cy="0"/>
                </a:xfrm>
                <a:prstGeom prst="line"/>
                <a:noFill/>
                <a:ln w="38100" algn="ctr">
                  <a:solidFill>
                    <a:schemeClr val="tx1"/>
                  </a:solidFill>
                  <a:round/>
                  <a:headEnd/>
                  <a:tailEnd/>
                </a:ln>
              </p:spPr>
            </p:cxnSp>
            <p:sp>
              <p:nvSpPr>
                <p:cNvPr id="1049852" name="Oval 14"/>
                <p:cNvSpPr>
                  <a:spLocks noChangeArrowheads="1"/>
                </p:cNvSpPr>
                <p:nvPr/>
              </p:nvSpPr>
              <p:spPr bwMode="auto">
                <a:xfrm>
                  <a:off x="1785918" y="4132751"/>
                  <a:ext cx="415925" cy="393700"/>
                </a:xfrm>
                <a:prstGeom prst="ellipse"/>
                <a:noFill/>
                <a:ln w="38100">
                  <a:solidFill>
                    <a:schemeClr val="tx1"/>
                  </a:solidFill>
                  <a:round/>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853" name="Line 16"/>
                <p:cNvSpPr>
                  <a:spLocks noChangeShapeType="1"/>
                </p:cNvSpPr>
                <p:nvPr/>
              </p:nvSpPr>
              <p:spPr bwMode="auto">
                <a:xfrm>
                  <a:off x="2000232" y="3350613"/>
                  <a:ext cx="0" cy="2023447"/>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54" name="Line 45"/>
                <p:cNvSpPr>
                  <a:spLocks noChangeShapeType="1"/>
                </p:cNvSpPr>
                <p:nvPr/>
              </p:nvSpPr>
              <p:spPr bwMode="auto">
                <a:xfrm>
                  <a:off x="7072330" y="3350614"/>
                  <a:ext cx="0" cy="2285018"/>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55" name="Line 49"/>
                <p:cNvSpPr>
                  <a:spLocks noChangeShapeType="1"/>
                </p:cNvSpPr>
                <p:nvPr/>
              </p:nvSpPr>
              <p:spPr bwMode="auto">
                <a:xfrm>
                  <a:off x="6931042" y="5635629"/>
                  <a:ext cx="269875"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56" name="Oval 50"/>
                <p:cNvSpPr>
                  <a:spLocks noChangeArrowheads="1"/>
                </p:cNvSpPr>
                <p:nvPr/>
              </p:nvSpPr>
              <p:spPr bwMode="auto">
                <a:xfrm rot="5400000">
                  <a:off x="7021832" y="5315517"/>
                  <a:ext cx="107950" cy="107950"/>
                </a:xfrm>
                <a:prstGeom prst="ellipse"/>
                <a:solidFill>
                  <a:schemeClr val="tx1"/>
                </a:solidFill>
                <a:ln w="9525">
                  <a:solidFill>
                    <a:schemeClr val="tx1"/>
                  </a:solidFill>
                  <a:round/>
                  <a:headEnd/>
                  <a:tailEnd/>
                </a:ln>
              </p:spPr>
              <p:txBody>
                <a:bodyPr anchor="ctr" rot="10800000"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cxnSp>
              <p:nvCxnSpPr>
                <p:cNvPr id="3145790" name="直接连接符 49"/>
                <p:cNvCxnSpPr>
                  <a:cxnSpLocks noChangeShapeType="1"/>
                </p:cNvCxnSpPr>
                <p:nvPr/>
              </p:nvCxnSpPr>
              <p:spPr bwMode="auto">
                <a:xfrm>
                  <a:off x="1985734" y="3365901"/>
                  <a:ext cx="6658231" cy="0"/>
                </a:xfrm>
                <a:prstGeom prst="line"/>
                <a:noFill/>
                <a:ln w="38100" algn="ctr">
                  <a:solidFill>
                    <a:schemeClr val="tx1"/>
                  </a:solidFill>
                  <a:round/>
                  <a:headEnd/>
                  <a:tailEnd/>
                </a:ln>
              </p:spPr>
            </p:cxnSp>
            <p:cxnSp>
              <p:nvCxnSpPr>
                <p:cNvPr id="3145791" name="直接连接符 71"/>
                <p:cNvCxnSpPr>
                  <a:cxnSpLocks noChangeShapeType="1"/>
                </p:cNvCxnSpPr>
                <p:nvPr/>
              </p:nvCxnSpPr>
              <p:spPr bwMode="auto">
                <a:xfrm>
                  <a:off x="3745055" y="3350615"/>
                  <a:ext cx="0" cy="2000499"/>
                </a:xfrm>
                <a:prstGeom prst="line"/>
                <a:noFill/>
                <a:ln w="38100" algn="ctr">
                  <a:solidFill>
                    <a:schemeClr val="tx1"/>
                  </a:solidFill>
                  <a:round/>
                  <a:headEnd/>
                  <a:tailEnd/>
                </a:ln>
              </p:spPr>
            </p:cxnSp>
            <p:cxnSp>
              <p:nvCxnSpPr>
                <p:cNvPr id="3145792" name="直接连接符 79"/>
                <p:cNvCxnSpPr>
                  <a:cxnSpLocks noChangeShapeType="1"/>
                </p:cNvCxnSpPr>
                <p:nvPr/>
              </p:nvCxnSpPr>
              <p:spPr bwMode="auto">
                <a:xfrm>
                  <a:off x="4786313" y="3357560"/>
                  <a:ext cx="0" cy="2047881"/>
                </a:xfrm>
                <a:prstGeom prst="line"/>
                <a:noFill/>
                <a:ln w="38100" algn="ctr">
                  <a:solidFill>
                    <a:schemeClr val="tx1"/>
                  </a:solidFill>
                  <a:round/>
                  <a:headEnd/>
                  <a:tailEnd/>
                </a:ln>
              </p:spPr>
            </p:cxnSp>
            <p:sp>
              <p:nvSpPr>
                <p:cNvPr id="1049857" name="AutoShape 31"/>
                <p:cNvSpPr>
                  <a:spLocks noChangeArrowheads="1"/>
                </p:cNvSpPr>
                <p:nvPr/>
              </p:nvSpPr>
              <p:spPr bwMode="auto">
                <a:xfrm rot="5400000">
                  <a:off x="4038094" y="3123950"/>
                  <a:ext cx="196850" cy="492126"/>
                </a:xfrm>
                <a:prstGeom prst="flowChartSor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858" name="Line 32"/>
                <p:cNvSpPr>
                  <a:spLocks noChangeShapeType="1"/>
                </p:cNvSpPr>
                <p:nvPr/>
              </p:nvSpPr>
              <p:spPr bwMode="auto">
                <a:xfrm rot="5400000">
                  <a:off x="4058436" y="3023504"/>
                  <a:ext cx="0" cy="293689"/>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59" name="AutoShape 31"/>
                <p:cNvSpPr>
                  <a:spLocks noChangeArrowheads="1"/>
                </p:cNvSpPr>
                <p:nvPr/>
              </p:nvSpPr>
              <p:spPr bwMode="auto">
                <a:xfrm>
                  <a:off x="6980754" y="4214818"/>
                  <a:ext cx="196850" cy="492125"/>
                </a:xfrm>
                <a:prstGeom prst="flowChartSor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860" name="Line 32"/>
                <p:cNvSpPr>
                  <a:spLocks noChangeShapeType="1"/>
                </p:cNvSpPr>
                <p:nvPr/>
              </p:nvSpPr>
              <p:spPr bwMode="auto">
                <a:xfrm flipV="1">
                  <a:off x="6902433" y="4319231"/>
                  <a:ext cx="0" cy="293688"/>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cxnSp>
              <p:nvCxnSpPr>
                <p:cNvPr id="3145793" name="直接连接符 114"/>
                <p:cNvCxnSpPr>
                  <a:cxnSpLocks noChangeShapeType="1"/>
                </p:cNvCxnSpPr>
                <p:nvPr/>
              </p:nvCxnSpPr>
              <p:spPr bwMode="auto">
                <a:xfrm>
                  <a:off x="8643966" y="3350615"/>
                  <a:ext cx="0" cy="2007210"/>
                </a:xfrm>
                <a:prstGeom prst="line"/>
                <a:noFill/>
                <a:ln w="38100" algn="ctr">
                  <a:solidFill>
                    <a:schemeClr val="tx1"/>
                  </a:solidFill>
                  <a:round/>
                  <a:headEnd/>
                  <a:tailEnd/>
                </a:ln>
              </p:spPr>
            </p:cxnSp>
            <p:cxnSp>
              <p:nvCxnSpPr>
                <p:cNvPr id="3145794" name="直接连接符 120"/>
                <p:cNvCxnSpPr>
                  <a:cxnSpLocks noChangeShapeType="1"/>
                </p:cNvCxnSpPr>
                <p:nvPr/>
              </p:nvCxnSpPr>
              <p:spPr bwMode="auto">
                <a:xfrm>
                  <a:off x="7921652" y="3375336"/>
                  <a:ext cx="0" cy="1991843"/>
                </a:xfrm>
                <a:prstGeom prst="line"/>
                <a:noFill/>
                <a:ln w="38100" algn="ctr">
                  <a:solidFill>
                    <a:schemeClr val="tx1"/>
                  </a:solidFill>
                  <a:round/>
                  <a:headEnd/>
                  <a:tailEnd/>
                </a:ln>
              </p:spPr>
            </p:cxnSp>
            <p:cxnSp>
              <p:nvCxnSpPr>
                <p:cNvPr id="3145795" name="直接箭头连接符 126"/>
                <p:cNvCxnSpPr>
                  <a:cxnSpLocks noChangeShapeType="1"/>
                </p:cNvCxnSpPr>
                <p:nvPr/>
              </p:nvCxnSpPr>
              <p:spPr bwMode="auto">
                <a:xfrm>
                  <a:off x="3097455" y="3230704"/>
                  <a:ext cx="428628" cy="1588"/>
                </a:xfrm>
                <a:prstGeom prst="straightConnector1"/>
                <a:noFill/>
                <a:ln w="31750" algn="ctr">
                  <a:solidFill>
                    <a:schemeClr val="tx1"/>
                  </a:solidFill>
                  <a:round/>
                  <a:headEnd/>
                  <a:tailEnd type="arrow" w="med" len="med"/>
                </a:ln>
              </p:spPr>
            </p:cxnSp>
            <p:cxnSp>
              <p:nvCxnSpPr>
                <p:cNvPr id="3145796" name="直接箭头连接符 136"/>
                <p:cNvCxnSpPr>
                  <a:cxnSpLocks noChangeShapeType="1"/>
                </p:cNvCxnSpPr>
                <p:nvPr/>
              </p:nvCxnSpPr>
              <p:spPr bwMode="auto">
                <a:xfrm>
                  <a:off x="6589501" y="3271912"/>
                  <a:ext cx="428628" cy="1588"/>
                </a:xfrm>
                <a:prstGeom prst="straightConnector1"/>
                <a:noFill/>
                <a:ln w="31750" algn="ctr">
                  <a:solidFill>
                    <a:schemeClr val="tx1"/>
                  </a:solidFill>
                  <a:round/>
                  <a:headEnd/>
                  <a:tailEnd type="arrow" w="med" len="med"/>
                </a:ln>
              </p:spPr>
            </p:cxnSp>
            <p:cxnSp>
              <p:nvCxnSpPr>
                <p:cNvPr id="3145797" name="直接连接符 145"/>
                <p:cNvCxnSpPr>
                  <a:cxnSpLocks noChangeShapeType="1"/>
                </p:cNvCxnSpPr>
                <p:nvPr/>
              </p:nvCxnSpPr>
              <p:spPr bwMode="auto">
                <a:xfrm>
                  <a:off x="5786446" y="3248335"/>
                  <a:ext cx="0" cy="2288857"/>
                </a:xfrm>
                <a:prstGeom prst="line"/>
                <a:noFill/>
                <a:ln w="38100" algn="ctr">
                  <a:solidFill>
                    <a:schemeClr val="tx1"/>
                  </a:solidFill>
                  <a:prstDash val="dash"/>
                  <a:round/>
                  <a:headEnd/>
                  <a:tailEnd/>
                </a:ln>
              </p:spPr>
            </p:cxnSp>
            <p:sp>
              <p:nvSpPr>
                <p:cNvPr id="1049861" name="Line 61"/>
                <p:cNvSpPr>
                  <a:spLocks noChangeShapeType="1"/>
                </p:cNvSpPr>
                <p:nvPr/>
              </p:nvSpPr>
              <p:spPr bwMode="auto">
                <a:xfrm>
                  <a:off x="2118929" y="5000636"/>
                  <a:ext cx="0" cy="731837"/>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62" name="Line 62"/>
                <p:cNvSpPr>
                  <a:spLocks noChangeShapeType="1"/>
                </p:cNvSpPr>
                <p:nvPr/>
              </p:nvSpPr>
              <p:spPr bwMode="auto">
                <a:xfrm>
                  <a:off x="2106229" y="5010161"/>
                  <a:ext cx="261938" cy="0"/>
                </a:xfrm>
                <a:prstGeom prst="line"/>
                <a:noFill/>
                <a:ln w="28575">
                  <a:solidFill>
                    <a:schemeClr val="tx1"/>
                  </a:solidFill>
                  <a:round/>
                  <a:headEnd/>
                  <a:tailEnd type="arrow" w="med" len="me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63" name="Rectangle 63"/>
                <p:cNvSpPr>
                  <a:spLocks noChangeArrowheads="1"/>
                </p:cNvSpPr>
                <p:nvPr/>
              </p:nvSpPr>
              <p:spPr bwMode="auto">
                <a:xfrm>
                  <a:off x="2136054" y="5374060"/>
                  <a:ext cx="4622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err="1">
                      <a:latin typeface="Arial" panose="020B0604020202020204" pitchFamily="34" charset="0"/>
                      <a:ea typeface="+mn-ea"/>
                      <a:cs typeface="Arial" panose="020B0604020202020204" pitchFamily="34" charset="0"/>
                    </a:rPr>
                    <a:t>R</a:t>
                  </a:r>
                  <a:r>
                    <a:rPr altLang="zh-CN" baseline="-25000" b="1" dirty="0" sz="2000" kumimoji="0" lang="en-US" err="1">
                      <a:latin typeface="Arial" panose="020B0604020202020204" pitchFamily="34" charset="0"/>
                      <a:ea typeface="+mn-ea"/>
                      <a:cs typeface="Arial" panose="020B0604020202020204" pitchFamily="34" charset="0"/>
                    </a:rPr>
                    <a:t>i</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64" name="Line 70"/>
                <p:cNvSpPr>
                  <a:spLocks noChangeShapeType="1"/>
                </p:cNvSpPr>
                <p:nvPr/>
              </p:nvSpPr>
              <p:spPr bwMode="auto">
                <a:xfrm>
                  <a:off x="5153027" y="4986348"/>
                  <a:ext cx="0" cy="649280"/>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65" name="Line 71"/>
                <p:cNvSpPr>
                  <a:spLocks noChangeShapeType="1"/>
                </p:cNvSpPr>
                <p:nvPr/>
              </p:nvSpPr>
              <p:spPr bwMode="auto">
                <a:xfrm>
                  <a:off x="4905377" y="4991111"/>
                  <a:ext cx="261938" cy="0"/>
                </a:xfrm>
                <a:prstGeom prst="line"/>
                <a:noFill/>
                <a:ln w="28575">
                  <a:solidFill>
                    <a:schemeClr val="tx1"/>
                  </a:solidFill>
                  <a:round/>
                  <a:headEnd type="arrow" w="med" len="me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66" name="Rectangle 72"/>
                <p:cNvSpPr>
                  <a:spLocks noChangeArrowheads="1"/>
                </p:cNvSpPr>
                <p:nvPr/>
              </p:nvSpPr>
              <p:spPr bwMode="auto">
                <a:xfrm>
                  <a:off x="5099223" y="5337540"/>
                  <a:ext cx="640085"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o1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67" name="Line 64"/>
                <p:cNvSpPr>
                  <a:spLocks noChangeShapeType="1"/>
                </p:cNvSpPr>
                <p:nvPr/>
              </p:nvSpPr>
              <p:spPr bwMode="auto">
                <a:xfrm>
                  <a:off x="6286512" y="5072075"/>
                  <a:ext cx="0" cy="512979"/>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68" name="Line 65"/>
                <p:cNvSpPr>
                  <a:spLocks noChangeShapeType="1"/>
                </p:cNvSpPr>
                <p:nvPr/>
              </p:nvSpPr>
              <p:spPr bwMode="auto">
                <a:xfrm>
                  <a:off x="6286512" y="5072074"/>
                  <a:ext cx="261938" cy="0"/>
                </a:xfrm>
                <a:prstGeom prst="line"/>
                <a:noFill/>
                <a:ln w="28575">
                  <a:solidFill>
                    <a:schemeClr val="tx1"/>
                  </a:solidFill>
                  <a:round/>
                  <a:headEnd/>
                  <a:tailEnd type="arrow" w="med" len="me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69" name="Rectangle 66"/>
                <p:cNvSpPr>
                  <a:spLocks noChangeArrowheads="1"/>
                </p:cNvSpPr>
                <p:nvPr/>
              </p:nvSpPr>
              <p:spPr bwMode="auto">
                <a:xfrm>
                  <a:off x="5861310" y="5340090"/>
                  <a:ext cx="5765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i2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70" name="Rectangle 69"/>
                <p:cNvSpPr>
                  <a:spLocks noChangeArrowheads="1"/>
                </p:cNvSpPr>
                <p:nvPr/>
              </p:nvSpPr>
              <p:spPr bwMode="auto">
                <a:xfrm>
                  <a:off x="8341487" y="5341027"/>
                  <a:ext cx="5257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o</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71" name="Line 70"/>
                <p:cNvSpPr>
                  <a:spLocks noChangeShapeType="1"/>
                </p:cNvSpPr>
                <p:nvPr/>
              </p:nvSpPr>
              <p:spPr bwMode="auto">
                <a:xfrm>
                  <a:off x="8409519" y="4952775"/>
                  <a:ext cx="0" cy="584417"/>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72" name="Line 71"/>
                <p:cNvSpPr>
                  <a:spLocks noChangeShapeType="1"/>
                </p:cNvSpPr>
                <p:nvPr/>
              </p:nvSpPr>
              <p:spPr bwMode="auto">
                <a:xfrm>
                  <a:off x="8161870" y="4957537"/>
                  <a:ext cx="261938" cy="0"/>
                </a:xfrm>
                <a:prstGeom prst="line"/>
                <a:noFill/>
                <a:ln w="28575">
                  <a:solidFill>
                    <a:schemeClr val="tx1"/>
                  </a:solidFill>
                  <a:round/>
                  <a:headEnd type="arrow" w="med" len="me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873" name="TextBox 170"/>
                <p:cNvSpPr txBox="1">
                  <a:spLocks noChangeArrowheads="1"/>
                </p:cNvSpPr>
                <p:nvPr/>
              </p:nvSpPr>
              <p:spPr bwMode="auto">
                <a:xfrm>
                  <a:off x="5286324" y="3300415"/>
                  <a:ext cx="357190" cy="396877"/>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874" name="Rectangle 77"/>
                <p:cNvSpPr>
                  <a:spLocks noChangeArrowheads="1"/>
                </p:cNvSpPr>
                <p:nvPr/>
              </p:nvSpPr>
              <p:spPr bwMode="auto">
                <a:xfrm>
                  <a:off x="5429256" y="4857760"/>
                  <a:ext cx="127001" cy="355603"/>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dirty="0" kumimoji="0" lang="zh-CN">
                      <a:latin typeface="Arial" panose="020B0604020202020204" pitchFamily="34" charset="0"/>
                      <a:cs typeface="Arial" panose="020B0604020202020204" pitchFamily="34" charset="0"/>
                    </a:rPr>
                    <a:t>_</a:t>
                  </a:r>
                </a:p>
              </p:txBody>
            </p:sp>
            <p:sp>
              <p:nvSpPr>
                <p:cNvPr id="1049875" name="TextBox 176"/>
                <p:cNvSpPr txBox="1">
                  <a:spLocks noChangeArrowheads="1"/>
                </p:cNvSpPr>
                <p:nvPr/>
              </p:nvSpPr>
              <p:spPr bwMode="auto">
                <a:xfrm>
                  <a:off x="5803698" y="3314056"/>
                  <a:ext cx="357190" cy="396877"/>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876" name="Rectangle 77"/>
                <p:cNvSpPr>
                  <a:spLocks noChangeArrowheads="1"/>
                </p:cNvSpPr>
                <p:nvPr/>
              </p:nvSpPr>
              <p:spPr bwMode="auto">
                <a:xfrm>
                  <a:off x="5929322" y="4857760"/>
                  <a:ext cx="127002" cy="355603"/>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kumimoji="0" lang="zh-CN">
                      <a:latin typeface="Arial" panose="020B0604020202020204" pitchFamily="34" charset="0"/>
                      <a:cs typeface="Arial" panose="020B0604020202020204" pitchFamily="34" charset="0"/>
                    </a:rPr>
                    <a:t>_</a:t>
                  </a:r>
                </a:p>
              </p:txBody>
            </p:sp>
            <p:sp>
              <p:nvSpPr>
                <p:cNvPr id="1049877" name="Rectangle 26"/>
                <p:cNvSpPr>
                  <a:spLocks noChangeArrowheads="1"/>
                </p:cNvSpPr>
                <p:nvPr/>
              </p:nvSpPr>
              <p:spPr bwMode="auto">
                <a:xfrm rot="16200000">
                  <a:off x="2541861" y="3112298"/>
                  <a:ext cx="142875" cy="512763"/>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878" name="Rectangle 26"/>
                <p:cNvSpPr>
                  <a:spLocks noChangeArrowheads="1"/>
                </p:cNvSpPr>
                <p:nvPr/>
              </p:nvSpPr>
              <p:spPr bwMode="auto">
                <a:xfrm>
                  <a:off x="3678201" y="4150918"/>
                  <a:ext cx="142875" cy="512763"/>
                </a:xfrm>
                <a:prstGeom prst="rec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grpSp>
          <p:sp>
            <p:nvSpPr>
              <p:cNvPr id="1049879" name="TextBox 170"/>
              <p:cNvSpPr txBox="1">
                <a:spLocks noChangeArrowheads="1"/>
              </p:cNvSpPr>
              <p:nvPr/>
            </p:nvSpPr>
            <p:spPr bwMode="auto">
              <a:xfrm>
                <a:off x="856948" y="1913458"/>
                <a:ext cx="357187" cy="396875"/>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880" name="Rectangle 77"/>
              <p:cNvSpPr>
                <a:spLocks noChangeArrowheads="1"/>
              </p:cNvSpPr>
              <p:nvPr/>
            </p:nvSpPr>
            <p:spPr bwMode="auto">
              <a:xfrm>
                <a:off x="945345" y="2441061"/>
                <a:ext cx="127001" cy="355600"/>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dirty="0" kumimoji="0" lang="zh-CN">
                    <a:latin typeface="Arial" panose="020B0604020202020204" pitchFamily="34" charset="0"/>
                    <a:cs typeface="Arial" panose="020B0604020202020204" pitchFamily="34" charset="0"/>
                  </a:rPr>
                  <a:t>_</a:t>
                </a:r>
              </a:p>
            </p:txBody>
          </p:sp>
          <p:sp>
            <p:nvSpPr>
              <p:cNvPr id="1049881" name="Rectangle 63"/>
              <p:cNvSpPr>
                <a:spLocks noChangeArrowheads="1"/>
              </p:cNvSpPr>
              <p:nvPr/>
            </p:nvSpPr>
            <p:spPr bwMode="auto">
              <a:xfrm>
                <a:off x="1501652" y="1481489"/>
                <a:ext cx="538480" cy="396240"/>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82" name="Rectangle 63"/>
              <p:cNvSpPr>
                <a:spLocks noChangeArrowheads="1"/>
              </p:cNvSpPr>
              <p:nvPr/>
            </p:nvSpPr>
            <p:spPr bwMode="auto">
              <a:xfrm>
                <a:off x="2367904" y="2285783"/>
                <a:ext cx="6527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E1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83" name="Rectangle 63"/>
              <p:cNvSpPr>
                <a:spLocks noChangeArrowheads="1"/>
              </p:cNvSpPr>
              <p:nvPr/>
            </p:nvSpPr>
            <p:spPr bwMode="auto">
              <a:xfrm>
                <a:off x="2151620" y="1469177"/>
                <a:ext cx="567784" cy="472440"/>
              </a:xfrm>
              <a:prstGeom prst="rect"/>
              <a:noFill/>
              <a:ln w="9525">
                <a:noFill/>
                <a:miter lim="800000"/>
                <a:headEnd/>
                <a:tailEnd/>
              </a:ln>
            </p:spPr>
            <p:txBody>
              <a:bodyPr wrap="squar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be1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84" name="Rectangle 63"/>
              <p:cNvSpPr>
                <a:spLocks noChangeArrowheads="1"/>
              </p:cNvSpPr>
              <p:nvPr/>
            </p:nvSpPr>
            <p:spPr bwMode="auto">
              <a:xfrm>
                <a:off x="3388458" y="2223593"/>
                <a:ext cx="6527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C1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85" name="Rectangle 63"/>
              <p:cNvSpPr>
                <a:spLocks noChangeArrowheads="1"/>
              </p:cNvSpPr>
              <p:nvPr/>
            </p:nvSpPr>
            <p:spPr bwMode="auto">
              <a:xfrm>
                <a:off x="6537606" y="2245016"/>
                <a:ext cx="6527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E2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86" name="Rectangle 63"/>
              <p:cNvSpPr>
                <a:spLocks noChangeArrowheads="1"/>
              </p:cNvSpPr>
              <p:nvPr/>
            </p:nvSpPr>
            <p:spPr bwMode="auto">
              <a:xfrm>
                <a:off x="7349467" y="2219775"/>
                <a:ext cx="525779"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L</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887" name="TextBox 176"/>
              <p:cNvSpPr txBox="1">
                <a:spLocks noChangeArrowheads="1"/>
              </p:cNvSpPr>
              <p:nvPr/>
            </p:nvSpPr>
            <p:spPr bwMode="auto">
              <a:xfrm>
                <a:off x="7948155" y="1354488"/>
                <a:ext cx="357187" cy="396875"/>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888" name="Rectangle 77"/>
              <p:cNvSpPr>
                <a:spLocks noChangeArrowheads="1"/>
              </p:cNvSpPr>
              <p:nvPr/>
            </p:nvSpPr>
            <p:spPr bwMode="auto">
              <a:xfrm>
                <a:off x="8031554" y="3029656"/>
                <a:ext cx="127000" cy="355601"/>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kumimoji="0" lang="zh-CN">
                    <a:latin typeface="Arial" panose="020B0604020202020204" pitchFamily="34" charset="0"/>
                    <a:cs typeface="Arial" panose="020B0604020202020204" pitchFamily="34" charset="0"/>
                  </a:rPr>
                  <a:t>_</a:t>
                </a:r>
              </a:p>
            </p:txBody>
          </p:sp>
          <p:sp>
            <p:nvSpPr>
              <p:cNvPr id="1049889" name="Rectangle 63"/>
              <p:cNvSpPr>
                <a:spLocks noChangeArrowheads="1"/>
              </p:cNvSpPr>
              <p:nvPr/>
            </p:nvSpPr>
            <p:spPr bwMode="auto">
              <a:xfrm>
                <a:off x="5317471" y="1437259"/>
                <a:ext cx="6908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be2</a:t>
                </a:r>
                <a:endParaRPr altLang="en-US" baseline="-25000" b="1" dirty="0" sz="2000" kumimoji="0" lang="zh-CN">
                  <a:latin typeface="Arial" panose="020B0604020202020204" pitchFamily="34" charset="0"/>
                  <a:ea typeface="+mn-ea"/>
                  <a:cs typeface="Arial" panose="020B0604020202020204" pitchFamily="34" charset="0"/>
                </a:endParaRPr>
              </a:p>
            </p:txBody>
          </p:sp>
        </p:grpSp>
        <p:sp>
          <p:nvSpPr>
            <p:cNvPr id="1049890" name="Rectangle 26"/>
            <p:cNvSpPr>
              <a:spLocks noChangeArrowheads="1"/>
            </p:cNvSpPr>
            <p:nvPr/>
          </p:nvSpPr>
          <p:spPr bwMode="auto">
            <a:xfrm rot="16200000">
              <a:off x="2415125" y="4214667"/>
              <a:ext cx="142874" cy="512759"/>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891" name="Rectangle 26"/>
            <p:cNvSpPr>
              <a:spLocks noChangeArrowheads="1"/>
            </p:cNvSpPr>
            <p:nvPr/>
          </p:nvSpPr>
          <p:spPr bwMode="auto">
            <a:xfrm>
              <a:off x="3946906" y="5210229"/>
              <a:ext cx="142874" cy="512760"/>
            </a:xfrm>
            <a:prstGeom prst="rec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892" name="Rectangle 26"/>
            <p:cNvSpPr>
              <a:spLocks noChangeArrowheads="1"/>
            </p:cNvSpPr>
            <p:nvPr/>
          </p:nvSpPr>
          <p:spPr bwMode="auto">
            <a:xfrm rot="16200000">
              <a:off x="5522941" y="4223317"/>
              <a:ext cx="142874" cy="512759"/>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893" name="Rectangle 15"/>
            <p:cNvSpPr>
              <a:spLocks noChangeArrowheads="1"/>
            </p:cNvSpPr>
            <p:nvPr/>
          </p:nvSpPr>
          <p:spPr bwMode="auto">
            <a:xfrm>
              <a:off x="7815248" y="5217872"/>
              <a:ext cx="142874" cy="512760"/>
            </a:xfrm>
            <a:prstGeom prst="rect"/>
            <a:solidFill>
              <a:schemeClr val="bg1"/>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894" name="Rectangle 15"/>
            <p:cNvSpPr>
              <a:spLocks noChangeArrowheads="1"/>
            </p:cNvSpPr>
            <p:nvPr/>
          </p:nvSpPr>
          <p:spPr bwMode="auto">
            <a:xfrm>
              <a:off x="7082867" y="5239086"/>
              <a:ext cx="142874" cy="512760"/>
            </a:xfrm>
            <a:prstGeom prst="rect"/>
            <a:solidFill>
              <a:schemeClr val="bg1"/>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gr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22" presetSubtype="4">
                                  <p:stCondLst>
                                    <p:cond delay="0"/>
                                  </p:stCondLst>
                                  <p:childTnLst>
                                    <p:set>
                                      <p:cBhvr>
                                        <p:cTn dur="1" fill="hold" id="6">
                                          <p:stCondLst>
                                            <p:cond delay="0"/>
                                          </p:stCondLst>
                                        </p:cTn>
                                        <p:tgtEl>
                                          <p:spTgt spid="156"/>
                                        </p:tgtEl>
                                        <p:attrNameLst>
                                          <p:attrName>style.visibility</p:attrName>
                                        </p:attrNameLst>
                                      </p:cBhvr>
                                      <p:to>
                                        <p:strVal val="visible"/>
                                      </p:to>
                                    </p:set>
                                    <p:animEffect transition="in" filter="wipe(down)">
                                      <p:cBhvr>
                                        <p:cTn dur="500" id="7"/>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9895"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9896" name="文本框 148"/>
          <p:cNvSpPr txBox="1">
            <a:spLocks noChangeAspect="1" noMove="1" noResize="1" noRot="1" noAdjustHandles="1" noEditPoints="1" noChangeArrowheads="1" noChangeShapeType="1" noTextEdit="1"/>
          </p:cNvSpPr>
          <p:nvPr/>
        </p:nvSpPr>
        <p:spPr>
          <a:xfrm>
            <a:off x="3241784" y="3436105"/>
            <a:ext cx="992515" cy="697499"/>
          </a:xfrm>
          <a:prstGeom prst="rect"/>
          <a:blipFill>
            <a:blip xmlns:r="http://schemas.openxmlformats.org/officeDocument/2006/relationships" r:embed="rId1"/>
            <a:stretch>
              <a:fillRect/>
            </a:stretch>
          </a:blipFill>
        </p:spPr>
        <p:txBody>
          <a:bodyPr/>
          <a:p>
            <a:r>
              <a:rPr altLang="en-US" lang="zh-CN">
                <a:noFill/>
              </a:rPr>
              <a:t> </a:t>
            </a:r>
          </a:p>
        </p:txBody>
      </p:sp>
      <p:sp>
        <p:nvSpPr>
          <p:cNvPr id="1049897" name="矩形 149"/>
          <p:cNvSpPr>
            <a:spLocks noChangeAspect="1" noMove="1" noResize="1" noRot="1" noAdjustHandles="1" noEditPoints="1" noChangeArrowheads="1" noChangeShapeType="1" noTextEdit="1"/>
          </p:cNvSpPr>
          <p:nvPr/>
        </p:nvSpPr>
        <p:spPr>
          <a:xfrm>
            <a:off x="4391802" y="3547707"/>
            <a:ext cx="1988878" cy="474297"/>
          </a:xfrm>
          <a:prstGeom prst="rect"/>
          <a:blipFill>
            <a:blip xmlns:r="http://schemas.openxmlformats.org/officeDocument/2006/relationships" r:embed="rId2"/>
            <a:stretch>
              <a:fillRect t="-3846" b="-1282"/>
            </a:stretch>
          </a:blipFill>
        </p:spPr>
        <p:txBody>
          <a:bodyPr/>
          <a:p>
            <a:r>
              <a:rPr altLang="en-US" lang="zh-CN">
                <a:noFill/>
              </a:rPr>
              <a:t> </a:t>
            </a:r>
          </a:p>
        </p:txBody>
      </p:sp>
      <p:sp>
        <p:nvSpPr>
          <p:cNvPr id="1049898" name="文本框 150"/>
          <p:cNvSpPr txBox="1"/>
          <p:nvPr/>
        </p:nvSpPr>
        <p:spPr>
          <a:xfrm>
            <a:off x="1025798" y="3573939"/>
            <a:ext cx="2058484"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Voltage gain</a:t>
            </a:r>
            <a:r>
              <a:rPr altLang="en-US" b="1" dirty="0" sz="2400" lang="zh-CN" smtClean="0">
                <a:latin typeface="Arial" panose="020B0604020202020204" pitchFamily="34" charset="0"/>
                <a:cs typeface="Arial" panose="020B0604020202020204" pitchFamily="34" charset="0"/>
              </a:rPr>
              <a:t>：</a:t>
            </a:r>
            <a:endParaRPr altLang="en-US" b="1" dirty="0" sz="2400" lang="zh-CN">
              <a:latin typeface="Arial" panose="020B0604020202020204" pitchFamily="34" charset="0"/>
              <a:cs typeface="Arial" panose="020B0604020202020204" pitchFamily="34" charset="0"/>
            </a:endParaRPr>
          </a:p>
        </p:txBody>
      </p:sp>
      <p:sp>
        <p:nvSpPr>
          <p:cNvPr id="1049899" name="文本框 151"/>
          <p:cNvSpPr txBox="1">
            <a:spLocks noChangeAspect="1" noMove="1" noResize="1" noRot="1" noAdjustHandles="1" noEditPoints="1" noChangeArrowheads="1" noChangeShapeType="1" noTextEdit="1"/>
          </p:cNvSpPr>
          <p:nvPr/>
        </p:nvSpPr>
        <p:spPr>
          <a:xfrm>
            <a:off x="2094502" y="4376473"/>
            <a:ext cx="1210524" cy="697499"/>
          </a:xfrm>
          <a:prstGeom prst="rect"/>
          <a:blipFill>
            <a:blip xmlns:r="http://schemas.openxmlformats.org/officeDocument/2006/relationships" r:embed="rId3"/>
            <a:stretch>
              <a:fillRect/>
            </a:stretch>
          </a:blipFill>
        </p:spPr>
        <p:txBody>
          <a:bodyPr/>
          <a:p>
            <a:r>
              <a:rPr altLang="en-US" lang="zh-CN">
                <a:noFill/>
              </a:rPr>
              <a:t> </a:t>
            </a:r>
          </a:p>
        </p:txBody>
      </p:sp>
      <p:sp>
        <p:nvSpPr>
          <p:cNvPr id="1049900" name="矩形 1"/>
          <p:cNvSpPr>
            <a:spLocks noChangeAspect="1" noMove="1" noResize="1" noRot="1" noAdjustHandles="1" noEditPoints="1" noChangeArrowheads="1" noChangeShapeType="1" noTextEdit="1"/>
          </p:cNvSpPr>
          <p:nvPr/>
        </p:nvSpPr>
        <p:spPr>
          <a:xfrm>
            <a:off x="3828328" y="4279034"/>
            <a:ext cx="3206647" cy="409856"/>
          </a:xfrm>
          <a:prstGeom prst="rect"/>
          <a:blipFill>
            <a:blip xmlns:r="http://schemas.openxmlformats.org/officeDocument/2006/relationships" r:embed="rId4"/>
            <a:stretch>
              <a:fillRect b="-14925"/>
            </a:stretch>
          </a:blipFill>
        </p:spPr>
        <p:txBody>
          <a:bodyPr/>
          <a:p>
            <a:r>
              <a:rPr altLang="en-US" lang="zh-CN">
                <a:noFill/>
              </a:rPr>
              <a:t> </a:t>
            </a:r>
          </a:p>
        </p:txBody>
      </p:sp>
      <p:sp>
        <p:nvSpPr>
          <p:cNvPr id="1049901" name="矩形 153"/>
          <p:cNvSpPr>
            <a:spLocks noChangeAspect="1" noMove="1" noResize="1" noRot="1" noAdjustHandles="1" noEditPoints="1" noChangeArrowheads="1" noChangeShapeType="1" noTextEdit="1"/>
          </p:cNvSpPr>
          <p:nvPr/>
        </p:nvSpPr>
        <p:spPr>
          <a:xfrm>
            <a:off x="3846876" y="4762165"/>
            <a:ext cx="4547270" cy="409856"/>
          </a:xfrm>
          <a:prstGeom prst="rect"/>
          <a:blipFill>
            <a:blip xmlns:r="http://schemas.openxmlformats.org/officeDocument/2006/relationships" r:embed="rId5"/>
            <a:stretch>
              <a:fillRect b="-16418"/>
            </a:stretch>
          </a:blipFill>
        </p:spPr>
        <p:txBody>
          <a:bodyPr/>
          <a:p>
            <a:r>
              <a:rPr altLang="en-US" lang="zh-CN">
                <a:noFill/>
              </a:rPr>
              <a:t> </a:t>
            </a:r>
          </a:p>
        </p:txBody>
      </p:sp>
      <p:sp>
        <p:nvSpPr>
          <p:cNvPr id="1049902" name="文本框 154"/>
          <p:cNvSpPr txBox="1">
            <a:spLocks noChangeAspect="1" noMove="1" noResize="1" noRot="1" noAdjustHandles="1" noEditPoints="1" noChangeArrowheads="1" noChangeShapeType="1" noTextEdit="1"/>
          </p:cNvSpPr>
          <p:nvPr/>
        </p:nvSpPr>
        <p:spPr>
          <a:xfrm>
            <a:off x="339235" y="5479452"/>
            <a:ext cx="4635308" cy="697499"/>
          </a:xfrm>
          <a:prstGeom prst="rect"/>
          <a:blipFill>
            <a:blip xmlns:r="http://schemas.openxmlformats.org/officeDocument/2006/relationships" r:embed="rId6"/>
            <a:stretch>
              <a:fillRect/>
            </a:stretch>
          </a:blipFill>
        </p:spPr>
        <p:txBody>
          <a:bodyPr/>
          <a:p>
            <a:r>
              <a:rPr altLang="en-US" lang="zh-CN">
                <a:noFill/>
              </a:rPr>
              <a:t> </a:t>
            </a:r>
          </a:p>
        </p:txBody>
      </p:sp>
      <p:sp>
        <p:nvSpPr>
          <p:cNvPr id="1049903" name="矩形 155"/>
          <p:cNvSpPr>
            <a:spLocks noChangeAspect="1" noMove="1" noResize="1" noRot="1" noAdjustHandles="1" noEditPoints="1" noChangeArrowheads="1" noChangeShapeType="1" noTextEdit="1"/>
          </p:cNvSpPr>
          <p:nvPr/>
        </p:nvSpPr>
        <p:spPr>
          <a:xfrm>
            <a:off x="5028071" y="5644496"/>
            <a:ext cx="4003404" cy="400110"/>
          </a:xfrm>
          <a:prstGeom prst="rect"/>
          <a:blipFill>
            <a:blip xmlns:r="http://schemas.openxmlformats.org/officeDocument/2006/relationships" r:embed="rId7"/>
            <a:stretch>
              <a:fillRect b="-13636"/>
            </a:stretch>
          </a:blipFill>
        </p:spPr>
        <p:txBody>
          <a:bodyPr/>
          <a:p>
            <a:r>
              <a:rPr altLang="en-US" lang="zh-CN">
                <a:noFill/>
              </a:rPr>
              <a:t> </a:t>
            </a:r>
          </a:p>
        </p:txBody>
      </p:sp>
      <p:grpSp>
        <p:nvGrpSpPr>
          <p:cNvPr id="160" name="组合 159"/>
          <p:cNvGrpSpPr/>
          <p:nvPr/>
        </p:nvGrpSpPr>
        <p:grpSpPr>
          <a:xfrm>
            <a:off x="606207" y="264470"/>
            <a:ext cx="7944408" cy="2970764"/>
            <a:chOff x="580033" y="3895236"/>
            <a:chExt cx="7944408" cy="2970764"/>
          </a:xfrm>
        </p:grpSpPr>
        <p:grpSp>
          <p:nvGrpSpPr>
            <p:cNvPr id="161" name="组合 160"/>
            <p:cNvGrpSpPr/>
            <p:nvPr/>
          </p:nvGrpSpPr>
          <p:grpSpPr>
            <a:xfrm>
              <a:off x="580033" y="3895236"/>
              <a:ext cx="7944408" cy="2970764"/>
              <a:chOff x="545364" y="905678"/>
              <a:chExt cx="7944408" cy="2970764"/>
            </a:xfrm>
          </p:grpSpPr>
          <p:grpSp>
            <p:nvGrpSpPr>
              <p:cNvPr id="162" name="组合 178"/>
              <p:cNvGrpSpPr/>
              <p:nvPr/>
            </p:nvGrpSpPr>
            <p:grpSpPr bwMode="auto">
              <a:xfrm>
                <a:off x="976012" y="1276501"/>
                <a:ext cx="7081301" cy="2599941"/>
                <a:chOff x="1785918" y="3170348"/>
                <a:chExt cx="7081353" cy="2599955"/>
              </a:xfrm>
            </p:grpSpPr>
            <p:cxnSp>
              <p:nvCxnSpPr>
                <p:cNvPr id="3145798" name="直接连接符 105"/>
                <p:cNvCxnSpPr>
                  <a:cxnSpLocks noChangeShapeType="1"/>
                </p:cNvCxnSpPr>
                <p:nvPr/>
              </p:nvCxnSpPr>
              <p:spPr bwMode="auto">
                <a:xfrm>
                  <a:off x="1999221" y="5366166"/>
                  <a:ext cx="6688185" cy="0"/>
                </a:xfrm>
                <a:prstGeom prst="line"/>
                <a:noFill/>
                <a:ln w="38100" algn="ctr">
                  <a:solidFill>
                    <a:schemeClr val="tx1"/>
                  </a:solidFill>
                  <a:round/>
                  <a:headEnd/>
                  <a:tailEnd/>
                </a:ln>
              </p:spPr>
            </p:cxnSp>
            <p:sp>
              <p:nvSpPr>
                <p:cNvPr id="1049904" name="Oval 14"/>
                <p:cNvSpPr>
                  <a:spLocks noChangeArrowheads="1"/>
                </p:cNvSpPr>
                <p:nvPr/>
              </p:nvSpPr>
              <p:spPr bwMode="auto">
                <a:xfrm>
                  <a:off x="1785918" y="4132751"/>
                  <a:ext cx="415925" cy="393700"/>
                </a:xfrm>
                <a:prstGeom prst="ellipse"/>
                <a:noFill/>
                <a:ln w="38100">
                  <a:solidFill>
                    <a:schemeClr val="tx1"/>
                  </a:solidFill>
                  <a:round/>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905" name="Line 16"/>
                <p:cNvSpPr>
                  <a:spLocks noChangeShapeType="1"/>
                </p:cNvSpPr>
                <p:nvPr/>
              </p:nvSpPr>
              <p:spPr bwMode="auto">
                <a:xfrm>
                  <a:off x="2000232" y="3350613"/>
                  <a:ext cx="0" cy="2023447"/>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06" name="Line 45"/>
                <p:cNvSpPr>
                  <a:spLocks noChangeShapeType="1"/>
                </p:cNvSpPr>
                <p:nvPr/>
              </p:nvSpPr>
              <p:spPr bwMode="auto">
                <a:xfrm>
                  <a:off x="7072330" y="3350614"/>
                  <a:ext cx="0" cy="2285018"/>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07" name="Line 49"/>
                <p:cNvSpPr>
                  <a:spLocks noChangeShapeType="1"/>
                </p:cNvSpPr>
                <p:nvPr/>
              </p:nvSpPr>
              <p:spPr bwMode="auto">
                <a:xfrm>
                  <a:off x="6931042" y="5635629"/>
                  <a:ext cx="269875"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08" name="Oval 50"/>
                <p:cNvSpPr>
                  <a:spLocks noChangeArrowheads="1"/>
                </p:cNvSpPr>
                <p:nvPr/>
              </p:nvSpPr>
              <p:spPr bwMode="auto">
                <a:xfrm rot="5400000">
                  <a:off x="7021832" y="5315517"/>
                  <a:ext cx="107950" cy="107950"/>
                </a:xfrm>
                <a:prstGeom prst="ellipse"/>
                <a:solidFill>
                  <a:schemeClr val="tx1"/>
                </a:solidFill>
                <a:ln w="9525">
                  <a:solidFill>
                    <a:schemeClr val="tx1"/>
                  </a:solidFill>
                  <a:round/>
                  <a:headEnd/>
                  <a:tailEnd/>
                </a:ln>
              </p:spPr>
              <p:txBody>
                <a:bodyPr anchor="ctr" rot="10800000"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cxnSp>
              <p:nvCxnSpPr>
                <p:cNvPr id="3145799" name="直接连接符 49"/>
                <p:cNvCxnSpPr>
                  <a:cxnSpLocks noChangeShapeType="1"/>
                </p:cNvCxnSpPr>
                <p:nvPr/>
              </p:nvCxnSpPr>
              <p:spPr bwMode="auto">
                <a:xfrm>
                  <a:off x="1985734" y="3365901"/>
                  <a:ext cx="6658231" cy="0"/>
                </a:xfrm>
                <a:prstGeom prst="line"/>
                <a:noFill/>
                <a:ln w="38100" algn="ctr">
                  <a:solidFill>
                    <a:schemeClr val="tx1"/>
                  </a:solidFill>
                  <a:round/>
                  <a:headEnd/>
                  <a:tailEnd/>
                </a:ln>
              </p:spPr>
            </p:cxnSp>
            <p:cxnSp>
              <p:nvCxnSpPr>
                <p:cNvPr id="3145800" name="直接连接符 71"/>
                <p:cNvCxnSpPr>
                  <a:cxnSpLocks noChangeShapeType="1"/>
                </p:cNvCxnSpPr>
                <p:nvPr/>
              </p:nvCxnSpPr>
              <p:spPr bwMode="auto">
                <a:xfrm>
                  <a:off x="3745055" y="3350615"/>
                  <a:ext cx="0" cy="2000499"/>
                </a:xfrm>
                <a:prstGeom prst="line"/>
                <a:noFill/>
                <a:ln w="38100" algn="ctr">
                  <a:solidFill>
                    <a:schemeClr val="tx1"/>
                  </a:solidFill>
                  <a:round/>
                  <a:headEnd/>
                  <a:tailEnd/>
                </a:ln>
              </p:spPr>
            </p:cxnSp>
            <p:cxnSp>
              <p:nvCxnSpPr>
                <p:cNvPr id="3145801" name="直接连接符 79"/>
                <p:cNvCxnSpPr>
                  <a:cxnSpLocks noChangeShapeType="1"/>
                </p:cNvCxnSpPr>
                <p:nvPr/>
              </p:nvCxnSpPr>
              <p:spPr bwMode="auto">
                <a:xfrm>
                  <a:off x="4786313" y="3357560"/>
                  <a:ext cx="0" cy="2047881"/>
                </a:xfrm>
                <a:prstGeom prst="line"/>
                <a:noFill/>
                <a:ln w="38100" algn="ctr">
                  <a:solidFill>
                    <a:schemeClr val="tx1"/>
                  </a:solidFill>
                  <a:round/>
                  <a:headEnd/>
                  <a:tailEnd/>
                </a:ln>
              </p:spPr>
            </p:cxnSp>
            <p:sp>
              <p:nvSpPr>
                <p:cNvPr id="1049909" name="AutoShape 31"/>
                <p:cNvSpPr>
                  <a:spLocks noChangeArrowheads="1"/>
                </p:cNvSpPr>
                <p:nvPr/>
              </p:nvSpPr>
              <p:spPr bwMode="auto">
                <a:xfrm rot="5400000">
                  <a:off x="4038094" y="3123950"/>
                  <a:ext cx="196850" cy="492126"/>
                </a:xfrm>
                <a:prstGeom prst="flowChartSor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910" name="Line 32"/>
                <p:cNvSpPr>
                  <a:spLocks noChangeShapeType="1"/>
                </p:cNvSpPr>
                <p:nvPr/>
              </p:nvSpPr>
              <p:spPr bwMode="auto">
                <a:xfrm rot="5400000">
                  <a:off x="4058436" y="3023504"/>
                  <a:ext cx="0" cy="293689"/>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11" name="AutoShape 31"/>
                <p:cNvSpPr>
                  <a:spLocks noChangeArrowheads="1"/>
                </p:cNvSpPr>
                <p:nvPr/>
              </p:nvSpPr>
              <p:spPr bwMode="auto">
                <a:xfrm>
                  <a:off x="6980754" y="4214818"/>
                  <a:ext cx="196850" cy="492125"/>
                </a:xfrm>
                <a:prstGeom prst="flowChartSor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912" name="Line 32"/>
                <p:cNvSpPr>
                  <a:spLocks noChangeShapeType="1"/>
                </p:cNvSpPr>
                <p:nvPr/>
              </p:nvSpPr>
              <p:spPr bwMode="auto">
                <a:xfrm flipV="1">
                  <a:off x="6902433" y="4319231"/>
                  <a:ext cx="0" cy="293688"/>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cxnSp>
              <p:nvCxnSpPr>
                <p:cNvPr id="3145802" name="直接连接符 114"/>
                <p:cNvCxnSpPr>
                  <a:cxnSpLocks noChangeShapeType="1"/>
                </p:cNvCxnSpPr>
                <p:nvPr/>
              </p:nvCxnSpPr>
              <p:spPr bwMode="auto">
                <a:xfrm>
                  <a:off x="8643966" y="3350615"/>
                  <a:ext cx="0" cy="2007210"/>
                </a:xfrm>
                <a:prstGeom prst="line"/>
                <a:noFill/>
                <a:ln w="38100" algn="ctr">
                  <a:solidFill>
                    <a:schemeClr val="tx1"/>
                  </a:solidFill>
                  <a:round/>
                  <a:headEnd/>
                  <a:tailEnd/>
                </a:ln>
              </p:spPr>
            </p:cxnSp>
            <p:cxnSp>
              <p:nvCxnSpPr>
                <p:cNvPr id="3145803" name="直接连接符 120"/>
                <p:cNvCxnSpPr>
                  <a:cxnSpLocks noChangeShapeType="1"/>
                </p:cNvCxnSpPr>
                <p:nvPr/>
              </p:nvCxnSpPr>
              <p:spPr bwMode="auto">
                <a:xfrm>
                  <a:off x="7921652" y="3375336"/>
                  <a:ext cx="0" cy="1991843"/>
                </a:xfrm>
                <a:prstGeom prst="line"/>
                <a:noFill/>
                <a:ln w="38100" algn="ctr">
                  <a:solidFill>
                    <a:schemeClr val="tx1"/>
                  </a:solidFill>
                  <a:round/>
                  <a:headEnd/>
                  <a:tailEnd/>
                </a:ln>
              </p:spPr>
            </p:cxnSp>
            <p:cxnSp>
              <p:nvCxnSpPr>
                <p:cNvPr id="3145804" name="直接箭头连接符 126"/>
                <p:cNvCxnSpPr>
                  <a:cxnSpLocks noChangeShapeType="1"/>
                </p:cNvCxnSpPr>
                <p:nvPr/>
              </p:nvCxnSpPr>
              <p:spPr bwMode="auto">
                <a:xfrm>
                  <a:off x="3097455" y="3230704"/>
                  <a:ext cx="428628" cy="1588"/>
                </a:xfrm>
                <a:prstGeom prst="straightConnector1"/>
                <a:noFill/>
                <a:ln w="31750" algn="ctr">
                  <a:solidFill>
                    <a:schemeClr val="tx1"/>
                  </a:solidFill>
                  <a:round/>
                  <a:headEnd/>
                  <a:tailEnd type="arrow" w="med" len="med"/>
                </a:ln>
              </p:spPr>
            </p:cxnSp>
            <p:cxnSp>
              <p:nvCxnSpPr>
                <p:cNvPr id="3145805" name="直接箭头连接符 136"/>
                <p:cNvCxnSpPr>
                  <a:cxnSpLocks noChangeShapeType="1"/>
                </p:cNvCxnSpPr>
                <p:nvPr/>
              </p:nvCxnSpPr>
              <p:spPr bwMode="auto">
                <a:xfrm>
                  <a:off x="6589501" y="3271912"/>
                  <a:ext cx="428628" cy="1588"/>
                </a:xfrm>
                <a:prstGeom prst="straightConnector1"/>
                <a:noFill/>
                <a:ln w="31750" algn="ctr">
                  <a:solidFill>
                    <a:schemeClr val="tx1"/>
                  </a:solidFill>
                  <a:round/>
                  <a:headEnd/>
                  <a:tailEnd type="arrow" w="med" len="med"/>
                </a:ln>
              </p:spPr>
            </p:cxnSp>
            <p:cxnSp>
              <p:nvCxnSpPr>
                <p:cNvPr id="3145806" name="直接连接符 145"/>
                <p:cNvCxnSpPr>
                  <a:cxnSpLocks noChangeShapeType="1"/>
                </p:cNvCxnSpPr>
                <p:nvPr/>
              </p:nvCxnSpPr>
              <p:spPr bwMode="auto">
                <a:xfrm>
                  <a:off x="5786446" y="3248335"/>
                  <a:ext cx="0" cy="2288857"/>
                </a:xfrm>
                <a:prstGeom prst="line"/>
                <a:noFill/>
                <a:ln w="38100" algn="ctr">
                  <a:solidFill>
                    <a:schemeClr val="tx1"/>
                  </a:solidFill>
                  <a:prstDash val="dash"/>
                  <a:round/>
                  <a:headEnd/>
                  <a:tailEnd/>
                </a:ln>
              </p:spPr>
            </p:cxnSp>
            <p:sp>
              <p:nvSpPr>
                <p:cNvPr id="1049913" name="Line 61"/>
                <p:cNvSpPr>
                  <a:spLocks noChangeShapeType="1"/>
                </p:cNvSpPr>
                <p:nvPr/>
              </p:nvSpPr>
              <p:spPr bwMode="auto">
                <a:xfrm>
                  <a:off x="2118929" y="5000636"/>
                  <a:ext cx="0" cy="731837"/>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14" name="Line 62"/>
                <p:cNvSpPr>
                  <a:spLocks noChangeShapeType="1"/>
                </p:cNvSpPr>
                <p:nvPr/>
              </p:nvSpPr>
              <p:spPr bwMode="auto">
                <a:xfrm>
                  <a:off x="2106229" y="5010161"/>
                  <a:ext cx="261938" cy="0"/>
                </a:xfrm>
                <a:prstGeom prst="line"/>
                <a:noFill/>
                <a:ln w="28575">
                  <a:solidFill>
                    <a:schemeClr val="tx1"/>
                  </a:solidFill>
                  <a:round/>
                  <a:headEnd/>
                  <a:tailEnd type="arrow" w="med" len="me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15" name="Rectangle 63"/>
                <p:cNvSpPr>
                  <a:spLocks noChangeArrowheads="1"/>
                </p:cNvSpPr>
                <p:nvPr/>
              </p:nvSpPr>
              <p:spPr bwMode="auto">
                <a:xfrm>
                  <a:off x="2136054" y="5374060"/>
                  <a:ext cx="4622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err="1">
                      <a:latin typeface="Arial" panose="020B0604020202020204" pitchFamily="34" charset="0"/>
                      <a:ea typeface="+mn-ea"/>
                      <a:cs typeface="Arial" panose="020B0604020202020204" pitchFamily="34" charset="0"/>
                    </a:rPr>
                    <a:t>R</a:t>
                  </a:r>
                  <a:r>
                    <a:rPr altLang="zh-CN" baseline="-25000" b="1" dirty="0" sz="2000" kumimoji="0" lang="en-US" err="1">
                      <a:latin typeface="Arial" panose="020B0604020202020204" pitchFamily="34" charset="0"/>
                      <a:ea typeface="+mn-ea"/>
                      <a:cs typeface="Arial" panose="020B0604020202020204" pitchFamily="34" charset="0"/>
                    </a:rPr>
                    <a:t>i</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16" name="Line 70"/>
                <p:cNvSpPr>
                  <a:spLocks noChangeShapeType="1"/>
                </p:cNvSpPr>
                <p:nvPr/>
              </p:nvSpPr>
              <p:spPr bwMode="auto">
                <a:xfrm>
                  <a:off x="5153027" y="4986348"/>
                  <a:ext cx="0" cy="649280"/>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17" name="Line 71"/>
                <p:cNvSpPr>
                  <a:spLocks noChangeShapeType="1"/>
                </p:cNvSpPr>
                <p:nvPr/>
              </p:nvSpPr>
              <p:spPr bwMode="auto">
                <a:xfrm>
                  <a:off x="4905377" y="4991111"/>
                  <a:ext cx="261938" cy="0"/>
                </a:xfrm>
                <a:prstGeom prst="line"/>
                <a:noFill/>
                <a:ln w="28575">
                  <a:solidFill>
                    <a:schemeClr val="tx1"/>
                  </a:solidFill>
                  <a:round/>
                  <a:headEnd type="arrow" w="med" len="me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18" name="Rectangle 72"/>
                <p:cNvSpPr>
                  <a:spLocks noChangeArrowheads="1"/>
                </p:cNvSpPr>
                <p:nvPr/>
              </p:nvSpPr>
              <p:spPr bwMode="auto">
                <a:xfrm>
                  <a:off x="5099223" y="5337540"/>
                  <a:ext cx="640085"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o1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19" name="Line 64"/>
                <p:cNvSpPr>
                  <a:spLocks noChangeShapeType="1"/>
                </p:cNvSpPr>
                <p:nvPr/>
              </p:nvSpPr>
              <p:spPr bwMode="auto">
                <a:xfrm>
                  <a:off x="6286512" y="5072075"/>
                  <a:ext cx="0" cy="512979"/>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20" name="Line 65"/>
                <p:cNvSpPr>
                  <a:spLocks noChangeShapeType="1"/>
                </p:cNvSpPr>
                <p:nvPr/>
              </p:nvSpPr>
              <p:spPr bwMode="auto">
                <a:xfrm>
                  <a:off x="6286512" y="5072074"/>
                  <a:ext cx="261938" cy="0"/>
                </a:xfrm>
                <a:prstGeom prst="line"/>
                <a:noFill/>
                <a:ln w="28575">
                  <a:solidFill>
                    <a:schemeClr val="tx1"/>
                  </a:solidFill>
                  <a:round/>
                  <a:headEnd/>
                  <a:tailEnd type="arrow" w="med" len="me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21" name="Rectangle 66"/>
                <p:cNvSpPr>
                  <a:spLocks noChangeArrowheads="1"/>
                </p:cNvSpPr>
                <p:nvPr/>
              </p:nvSpPr>
              <p:spPr bwMode="auto">
                <a:xfrm>
                  <a:off x="5861310" y="5340090"/>
                  <a:ext cx="5765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i2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22" name="Rectangle 69"/>
                <p:cNvSpPr>
                  <a:spLocks noChangeArrowheads="1"/>
                </p:cNvSpPr>
                <p:nvPr/>
              </p:nvSpPr>
              <p:spPr bwMode="auto">
                <a:xfrm>
                  <a:off x="8341487" y="5341027"/>
                  <a:ext cx="5257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o</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23" name="Line 70"/>
                <p:cNvSpPr>
                  <a:spLocks noChangeShapeType="1"/>
                </p:cNvSpPr>
                <p:nvPr/>
              </p:nvSpPr>
              <p:spPr bwMode="auto">
                <a:xfrm>
                  <a:off x="8409519" y="4952775"/>
                  <a:ext cx="0" cy="584417"/>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24" name="Line 71"/>
                <p:cNvSpPr>
                  <a:spLocks noChangeShapeType="1"/>
                </p:cNvSpPr>
                <p:nvPr/>
              </p:nvSpPr>
              <p:spPr bwMode="auto">
                <a:xfrm>
                  <a:off x="8161870" y="4957537"/>
                  <a:ext cx="261938" cy="0"/>
                </a:xfrm>
                <a:prstGeom prst="line"/>
                <a:noFill/>
                <a:ln w="28575">
                  <a:solidFill>
                    <a:schemeClr val="tx1"/>
                  </a:solidFill>
                  <a:round/>
                  <a:headEnd type="arrow" w="med" len="me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25" name="TextBox 170"/>
                <p:cNvSpPr txBox="1">
                  <a:spLocks noChangeArrowheads="1"/>
                </p:cNvSpPr>
                <p:nvPr/>
              </p:nvSpPr>
              <p:spPr bwMode="auto">
                <a:xfrm>
                  <a:off x="5286324" y="3300415"/>
                  <a:ext cx="357190" cy="396877"/>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926" name="Rectangle 77"/>
                <p:cNvSpPr>
                  <a:spLocks noChangeArrowheads="1"/>
                </p:cNvSpPr>
                <p:nvPr/>
              </p:nvSpPr>
              <p:spPr bwMode="auto">
                <a:xfrm>
                  <a:off x="5429256" y="4857760"/>
                  <a:ext cx="127001" cy="355603"/>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dirty="0" kumimoji="0" lang="zh-CN">
                      <a:latin typeface="Arial" panose="020B0604020202020204" pitchFamily="34" charset="0"/>
                      <a:cs typeface="Arial" panose="020B0604020202020204" pitchFamily="34" charset="0"/>
                    </a:rPr>
                    <a:t>_</a:t>
                  </a:r>
                </a:p>
              </p:txBody>
            </p:sp>
            <p:sp>
              <p:nvSpPr>
                <p:cNvPr id="1049927" name="TextBox 176"/>
                <p:cNvSpPr txBox="1">
                  <a:spLocks noChangeArrowheads="1"/>
                </p:cNvSpPr>
                <p:nvPr/>
              </p:nvSpPr>
              <p:spPr bwMode="auto">
                <a:xfrm>
                  <a:off x="5803698" y="3314056"/>
                  <a:ext cx="357190" cy="396877"/>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928" name="Rectangle 77"/>
                <p:cNvSpPr>
                  <a:spLocks noChangeArrowheads="1"/>
                </p:cNvSpPr>
                <p:nvPr/>
              </p:nvSpPr>
              <p:spPr bwMode="auto">
                <a:xfrm>
                  <a:off x="5929322" y="4857760"/>
                  <a:ext cx="127002" cy="355603"/>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kumimoji="0" lang="zh-CN">
                      <a:latin typeface="Arial" panose="020B0604020202020204" pitchFamily="34" charset="0"/>
                      <a:cs typeface="Arial" panose="020B0604020202020204" pitchFamily="34" charset="0"/>
                    </a:rPr>
                    <a:t>_</a:t>
                  </a:r>
                </a:p>
              </p:txBody>
            </p:sp>
            <p:sp>
              <p:nvSpPr>
                <p:cNvPr id="1049929" name="Rectangle 26"/>
                <p:cNvSpPr>
                  <a:spLocks noChangeArrowheads="1"/>
                </p:cNvSpPr>
                <p:nvPr/>
              </p:nvSpPr>
              <p:spPr bwMode="auto">
                <a:xfrm rot="16200000">
                  <a:off x="2541861" y="3112298"/>
                  <a:ext cx="142875" cy="512763"/>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930" name="Rectangle 26"/>
                <p:cNvSpPr>
                  <a:spLocks noChangeArrowheads="1"/>
                </p:cNvSpPr>
                <p:nvPr/>
              </p:nvSpPr>
              <p:spPr bwMode="auto">
                <a:xfrm>
                  <a:off x="3678201" y="4150918"/>
                  <a:ext cx="142875" cy="512763"/>
                </a:xfrm>
                <a:prstGeom prst="rec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grpSp>
          <p:sp>
            <p:nvSpPr>
              <p:cNvPr id="1049931" name="矩形 206"/>
              <p:cNvSpPr>
                <a:spLocks noChangeAspect="1" noMove="1" noResize="1" noRot="1" noAdjustHandles="1" noEditPoints="1" noChangeArrowheads="1" noChangeShapeType="1" noTextEdit="1"/>
              </p:cNvSpPr>
              <p:nvPr/>
            </p:nvSpPr>
            <p:spPr>
              <a:xfrm>
                <a:off x="545364" y="2222606"/>
                <a:ext cx="512704" cy="409856"/>
              </a:xfrm>
              <a:prstGeom prst="rect"/>
              <a:blipFill>
                <a:blip xmlns:r="http://schemas.openxmlformats.org/officeDocument/2006/relationships" r:embed="rId8"/>
                <a:stretch>
                  <a:fillRect b="-2941"/>
                </a:stretch>
              </a:blipFill>
            </p:spPr>
            <p:txBody>
              <a:bodyPr/>
              <a:p>
                <a:r>
                  <a:rPr altLang="en-US" lang="zh-CN">
                    <a:noFill/>
                  </a:rPr>
                  <a:t> </a:t>
                </a:r>
              </a:p>
            </p:txBody>
          </p:sp>
          <p:sp>
            <p:nvSpPr>
              <p:cNvPr id="1049932" name="TextBox 170"/>
              <p:cNvSpPr txBox="1">
                <a:spLocks noChangeArrowheads="1"/>
              </p:cNvSpPr>
              <p:nvPr/>
            </p:nvSpPr>
            <p:spPr bwMode="auto">
              <a:xfrm>
                <a:off x="856948" y="1913458"/>
                <a:ext cx="357187" cy="396875"/>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933" name="Rectangle 77"/>
              <p:cNvSpPr>
                <a:spLocks noChangeArrowheads="1"/>
              </p:cNvSpPr>
              <p:nvPr/>
            </p:nvSpPr>
            <p:spPr bwMode="auto">
              <a:xfrm>
                <a:off x="945345" y="2441061"/>
                <a:ext cx="127001" cy="355601"/>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dirty="0" kumimoji="0" lang="zh-CN">
                    <a:latin typeface="Arial" panose="020B0604020202020204" pitchFamily="34" charset="0"/>
                    <a:cs typeface="Arial" panose="020B0604020202020204" pitchFamily="34" charset="0"/>
                  </a:rPr>
                  <a:t>_</a:t>
                </a:r>
              </a:p>
            </p:txBody>
          </p:sp>
          <p:sp>
            <p:nvSpPr>
              <p:cNvPr id="1049934" name="Rectangle 63"/>
              <p:cNvSpPr>
                <a:spLocks noChangeArrowheads="1"/>
              </p:cNvSpPr>
              <p:nvPr/>
            </p:nvSpPr>
            <p:spPr bwMode="auto">
              <a:xfrm>
                <a:off x="1501652" y="1481489"/>
                <a:ext cx="5384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35" name="矩形 211"/>
              <p:cNvSpPr>
                <a:spLocks noChangeAspect="1" noMove="1" noResize="1" noRot="1" noAdjustHandles="1" noEditPoints="1" noChangeArrowheads="1" noChangeShapeType="1" noTextEdit="1"/>
              </p:cNvSpPr>
              <p:nvPr/>
            </p:nvSpPr>
            <p:spPr>
              <a:xfrm>
                <a:off x="2135489" y="905678"/>
                <a:ext cx="447381" cy="409856"/>
              </a:xfrm>
              <a:prstGeom prst="rect"/>
              <a:blipFill>
                <a:blip xmlns:r="http://schemas.openxmlformats.org/officeDocument/2006/relationships" r:embed="rId9"/>
                <a:stretch>
                  <a:fillRect r="-10811" b="-1471"/>
                </a:stretch>
              </a:blipFill>
            </p:spPr>
            <p:txBody>
              <a:bodyPr/>
              <a:p>
                <a:r>
                  <a:rPr altLang="en-US" lang="zh-CN">
                    <a:noFill/>
                  </a:rPr>
                  <a:t> </a:t>
                </a:r>
              </a:p>
            </p:txBody>
          </p:sp>
          <p:sp>
            <p:nvSpPr>
              <p:cNvPr id="1049936" name="矩形 213"/>
              <p:cNvSpPr>
                <a:spLocks noChangeAspect="1" noMove="1" noResize="1" noRot="1" noAdjustHandles="1" noEditPoints="1" noChangeArrowheads="1" noChangeShapeType="1" noTextEdit="1"/>
              </p:cNvSpPr>
              <p:nvPr/>
            </p:nvSpPr>
            <p:spPr>
              <a:xfrm>
                <a:off x="3326595" y="968411"/>
                <a:ext cx="447381" cy="409856"/>
              </a:xfrm>
              <a:prstGeom prst="rect"/>
              <a:blipFill>
                <a:blip xmlns:r="http://schemas.openxmlformats.org/officeDocument/2006/relationships" r:embed="rId10"/>
                <a:stretch>
                  <a:fillRect l="-6849" r="-78082" b="-14925"/>
                </a:stretch>
              </a:blipFill>
            </p:spPr>
            <p:txBody>
              <a:bodyPr/>
              <a:p>
                <a:r>
                  <a:rPr altLang="en-US" lang="zh-CN">
                    <a:noFill/>
                  </a:rPr>
                  <a:t> </a:t>
                </a:r>
              </a:p>
            </p:txBody>
          </p:sp>
          <p:sp>
            <p:nvSpPr>
              <p:cNvPr id="1049937" name="Rectangle 63"/>
              <p:cNvSpPr>
                <a:spLocks noChangeArrowheads="1"/>
              </p:cNvSpPr>
              <p:nvPr/>
            </p:nvSpPr>
            <p:spPr bwMode="auto">
              <a:xfrm>
                <a:off x="2367904" y="2285783"/>
                <a:ext cx="652779"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E1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38" name="Rectangle 63"/>
              <p:cNvSpPr>
                <a:spLocks noChangeArrowheads="1"/>
              </p:cNvSpPr>
              <p:nvPr/>
            </p:nvSpPr>
            <p:spPr bwMode="auto">
              <a:xfrm>
                <a:off x="2151620" y="1469177"/>
                <a:ext cx="567784" cy="472440"/>
              </a:xfrm>
              <a:prstGeom prst="rect"/>
              <a:noFill/>
              <a:ln w="9525">
                <a:noFill/>
                <a:miter lim="800000"/>
                <a:headEnd/>
                <a:tailEnd/>
              </a:ln>
            </p:spPr>
            <p:txBody>
              <a:bodyPr wrap="squar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be1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39" name="矩形 227"/>
              <p:cNvSpPr>
                <a:spLocks noChangeAspect="1" noMove="1" noResize="1" noRot="1" noAdjustHandles="1" noEditPoints="1" noChangeArrowheads="1" noChangeShapeType="1" noTextEdit="1"/>
              </p:cNvSpPr>
              <p:nvPr/>
            </p:nvSpPr>
            <p:spPr>
              <a:xfrm>
                <a:off x="4362244" y="2234280"/>
                <a:ext cx="676211" cy="409856"/>
              </a:xfrm>
              <a:prstGeom prst="rect"/>
              <a:blipFill>
                <a:blip xmlns:r="http://schemas.openxmlformats.org/officeDocument/2006/relationships" r:embed="rId11"/>
                <a:stretch>
                  <a:fillRect b="-2941"/>
                </a:stretch>
              </a:blipFill>
            </p:spPr>
            <p:txBody>
              <a:bodyPr/>
              <a:p>
                <a:r>
                  <a:rPr altLang="en-US" lang="zh-CN">
                    <a:noFill/>
                  </a:rPr>
                  <a:t> </a:t>
                </a:r>
              </a:p>
            </p:txBody>
          </p:sp>
          <p:sp>
            <p:nvSpPr>
              <p:cNvPr id="1049940" name="矩形 233"/>
              <p:cNvSpPr>
                <a:spLocks noChangeAspect="1" noMove="1" noResize="1" noRot="1" noAdjustHandles="1" noEditPoints="1" noChangeArrowheads="1" noChangeShapeType="1" noTextEdit="1"/>
              </p:cNvSpPr>
              <p:nvPr/>
            </p:nvSpPr>
            <p:spPr>
              <a:xfrm>
                <a:off x="4967228" y="2247678"/>
                <a:ext cx="624915" cy="409856"/>
              </a:xfrm>
              <a:prstGeom prst="rect"/>
              <a:blipFill>
                <a:blip xmlns:r="http://schemas.openxmlformats.org/officeDocument/2006/relationships" r:embed="rId12"/>
                <a:stretch>
                  <a:fillRect b="-2985"/>
                </a:stretch>
              </a:blipFill>
            </p:spPr>
            <p:txBody>
              <a:bodyPr/>
              <a:p>
                <a:r>
                  <a:rPr altLang="en-US" lang="zh-CN">
                    <a:noFill/>
                  </a:rPr>
                  <a:t> </a:t>
                </a:r>
              </a:p>
            </p:txBody>
          </p:sp>
          <p:sp>
            <p:nvSpPr>
              <p:cNvPr id="1049941" name="Rectangle 63"/>
              <p:cNvSpPr>
                <a:spLocks noChangeArrowheads="1"/>
              </p:cNvSpPr>
              <p:nvPr/>
            </p:nvSpPr>
            <p:spPr bwMode="auto">
              <a:xfrm>
                <a:off x="3388458" y="2223593"/>
                <a:ext cx="6527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C1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42" name="Rectangle 63"/>
              <p:cNvSpPr>
                <a:spLocks noChangeArrowheads="1"/>
              </p:cNvSpPr>
              <p:nvPr/>
            </p:nvSpPr>
            <p:spPr bwMode="auto">
              <a:xfrm>
                <a:off x="6537606" y="2245016"/>
                <a:ext cx="652780" cy="396240"/>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E2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43" name="Rectangle 63"/>
              <p:cNvSpPr>
                <a:spLocks noChangeArrowheads="1"/>
              </p:cNvSpPr>
              <p:nvPr/>
            </p:nvSpPr>
            <p:spPr bwMode="auto">
              <a:xfrm>
                <a:off x="7349467" y="2219775"/>
                <a:ext cx="5257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L</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44" name="TextBox 176"/>
              <p:cNvSpPr txBox="1">
                <a:spLocks noChangeArrowheads="1"/>
              </p:cNvSpPr>
              <p:nvPr/>
            </p:nvSpPr>
            <p:spPr bwMode="auto">
              <a:xfrm>
                <a:off x="7948155" y="1354488"/>
                <a:ext cx="357187" cy="396875"/>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945" name="Rectangle 77"/>
              <p:cNvSpPr>
                <a:spLocks noChangeArrowheads="1"/>
              </p:cNvSpPr>
              <p:nvPr/>
            </p:nvSpPr>
            <p:spPr bwMode="auto">
              <a:xfrm>
                <a:off x="8031554" y="3029656"/>
                <a:ext cx="127001" cy="355600"/>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kumimoji="0" lang="zh-CN">
                    <a:latin typeface="Arial" panose="020B0604020202020204" pitchFamily="34" charset="0"/>
                    <a:cs typeface="Arial" panose="020B0604020202020204" pitchFamily="34" charset="0"/>
                  </a:rPr>
                  <a:t>_</a:t>
                </a:r>
              </a:p>
            </p:txBody>
          </p:sp>
          <p:sp>
            <p:nvSpPr>
              <p:cNvPr id="1049946" name="矩形 284"/>
              <p:cNvSpPr>
                <a:spLocks noChangeAspect="1" noMove="1" noResize="1" noRot="1" noAdjustHandles="1" noEditPoints="1" noChangeArrowheads="1" noChangeShapeType="1" noTextEdit="1"/>
              </p:cNvSpPr>
              <p:nvPr/>
            </p:nvSpPr>
            <p:spPr>
              <a:xfrm>
                <a:off x="7925771" y="2249528"/>
                <a:ext cx="564001" cy="409856"/>
              </a:xfrm>
              <a:prstGeom prst="rect"/>
              <a:blipFill>
                <a:blip xmlns:r="http://schemas.openxmlformats.org/officeDocument/2006/relationships" r:embed="rId13"/>
                <a:stretch>
                  <a:fillRect/>
                </a:stretch>
              </a:blipFill>
            </p:spPr>
            <p:txBody>
              <a:bodyPr/>
              <a:p>
                <a:r>
                  <a:rPr altLang="en-US" lang="zh-CN">
                    <a:noFill/>
                  </a:rPr>
                  <a:t> </a:t>
                </a:r>
              </a:p>
            </p:txBody>
          </p:sp>
          <p:sp>
            <p:nvSpPr>
              <p:cNvPr id="1049947" name="Rectangle 63"/>
              <p:cNvSpPr>
                <a:spLocks noChangeArrowheads="1"/>
              </p:cNvSpPr>
              <p:nvPr/>
            </p:nvSpPr>
            <p:spPr bwMode="auto">
              <a:xfrm>
                <a:off x="5317471" y="1437259"/>
                <a:ext cx="6908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be2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48" name="矩形 289"/>
              <p:cNvSpPr>
                <a:spLocks noChangeAspect="1" noMove="1" noResize="1" noRot="1" noAdjustHandles="1" noEditPoints="1" noChangeArrowheads="1" noChangeShapeType="1" noTextEdit="1"/>
              </p:cNvSpPr>
              <p:nvPr/>
            </p:nvSpPr>
            <p:spPr>
              <a:xfrm>
                <a:off x="5367403" y="2406965"/>
                <a:ext cx="757450" cy="409856"/>
              </a:xfrm>
              <a:prstGeom prst="rect"/>
              <a:blipFill>
                <a:blip xmlns:r="http://schemas.openxmlformats.org/officeDocument/2006/relationships" r:embed="rId14"/>
                <a:stretch>
                  <a:fillRect l="-3200" r="-4000" b="-14925"/>
                </a:stretch>
              </a:blipFill>
            </p:spPr>
            <p:txBody>
              <a:bodyPr/>
              <a:p>
                <a:r>
                  <a:rPr altLang="en-US" lang="zh-CN">
                    <a:noFill/>
                  </a:rPr>
                  <a:t> </a:t>
                </a:r>
              </a:p>
            </p:txBody>
          </p:sp>
          <p:sp>
            <p:nvSpPr>
              <p:cNvPr id="1049949" name="矩形 292"/>
              <p:cNvSpPr>
                <a:spLocks noChangeAspect="1" noMove="1" noResize="1" noRot="1" noAdjustHandles="1" noEditPoints="1" noChangeArrowheads="1" noChangeShapeType="1" noTextEdit="1"/>
              </p:cNvSpPr>
              <p:nvPr/>
            </p:nvSpPr>
            <p:spPr>
              <a:xfrm>
                <a:off x="5707810" y="936423"/>
                <a:ext cx="447381" cy="409856"/>
              </a:xfrm>
              <a:prstGeom prst="rect"/>
              <a:blipFill>
                <a:blip xmlns:r="http://schemas.openxmlformats.org/officeDocument/2006/relationships" r:embed="rId15"/>
                <a:stretch>
                  <a:fillRect r="-10811" b="-1471"/>
                </a:stretch>
              </a:blipFill>
            </p:spPr>
            <p:txBody>
              <a:bodyPr/>
              <a:p>
                <a:r>
                  <a:rPr altLang="en-US" lang="zh-CN">
                    <a:noFill/>
                  </a:rPr>
                  <a:t> </a:t>
                </a:r>
              </a:p>
            </p:txBody>
          </p:sp>
        </p:grpSp>
        <p:sp>
          <p:nvSpPr>
            <p:cNvPr id="1049950" name="Rectangle 26"/>
            <p:cNvSpPr>
              <a:spLocks noChangeArrowheads="1"/>
            </p:cNvSpPr>
            <p:nvPr/>
          </p:nvSpPr>
          <p:spPr bwMode="auto">
            <a:xfrm rot="16200000">
              <a:off x="2415125" y="4214667"/>
              <a:ext cx="142874" cy="512759"/>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951" name="Rectangle 26"/>
            <p:cNvSpPr>
              <a:spLocks noChangeArrowheads="1"/>
            </p:cNvSpPr>
            <p:nvPr/>
          </p:nvSpPr>
          <p:spPr bwMode="auto">
            <a:xfrm>
              <a:off x="3946906" y="5210229"/>
              <a:ext cx="142874" cy="512760"/>
            </a:xfrm>
            <a:prstGeom prst="rec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952" name="Rectangle 26"/>
            <p:cNvSpPr>
              <a:spLocks noChangeArrowheads="1"/>
            </p:cNvSpPr>
            <p:nvPr/>
          </p:nvSpPr>
          <p:spPr bwMode="auto">
            <a:xfrm rot="16200000">
              <a:off x="5522941" y="4223317"/>
              <a:ext cx="142874" cy="512759"/>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953" name="Rectangle 15"/>
            <p:cNvSpPr>
              <a:spLocks noChangeArrowheads="1"/>
            </p:cNvSpPr>
            <p:nvPr/>
          </p:nvSpPr>
          <p:spPr bwMode="auto">
            <a:xfrm>
              <a:off x="7815248" y="5217872"/>
              <a:ext cx="142874" cy="512760"/>
            </a:xfrm>
            <a:prstGeom prst="rect"/>
            <a:solidFill>
              <a:schemeClr val="bg1"/>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954" name="Rectangle 15"/>
            <p:cNvSpPr>
              <a:spLocks noChangeArrowheads="1"/>
            </p:cNvSpPr>
            <p:nvPr/>
          </p:nvSpPr>
          <p:spPr bwMode="auto">
            <a:xfrm>
              <a:off x="7082867" y="5239086"/>
              <a:ext cx="142874" cy="512760"/>
            </a:xfrm>
            <a:prstGeom prst="rect"/>
            <a:solidFill>
              <a:schemeClr val="bg1"/>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grpSp>
      <p:sp>
        <p:nvSpPr>
          <p:cNvPr id="1049955" name="左大括号 2"/>
          <p:cNvSpPr/>
          <p:nvPr/>
        </p:nvSpPr>
        <p:spPr>
          <a:xfrm>
            <a:off x="3548377" y="4364512"/>
            <a:ext cx="125502" cy="722097"/>
          </a:xfrm>
          <a:prstGeom prst="leftBrace">
            <a:avLst>
              <a:gd name="adj1" fmla="val 25044"/>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mc:AlternateContent xmlns:mc="http://schemas.openxmlformats.org/markup-compatibility/2006">
        <mc:Choice xmlns:p14="http://schemas.microsoft.com/office/powerpoint/2010/main" Requires="p14">
          <p:contentPart p14:bwMode="auto" r:id="rId16">
            <p14:nvContentPartPr>
              <p14:cNvPr id="1049956" name=""/>
              <p14:cNvContentPartPr/>
              <p14:nvPr/>
            </p14:nvContentPartPr>
            <p14:xfrm>
              <a:off x="5132215" y="5830558"/>
              <a:ext cx="21067" cy="91293"/>
            </p14:xfrm>
          </p:contentPart>
        </mc:Choice>
        <mc:Fallback>
          <p:sp>
            <p:nvSpPr>
              <p:cNvPr id="1049956" name=""/>
              <p:cNvSpPr/>
              <p:nvPr/>
            </p:nvSpPr>
            <p:spPr>
              <a:xfrm>
                <a:off x="5132215" y="5830558"/>
                <a:ext cx="21067" cy="91293"/>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899"/>
                                        </p:tgtEl>
                                        <p:attrNameLst>
                                          <p:attrName>style.visibility</p:attrName>
                                        </p:attrNameLst>
                                      </p:cBhvr>
                                      <p:to>
                                        <p:strVal val="visible"/>
                                      </p:to>
                                    </p:set>
                                    <p:animEffect transition="in" filter="wipe(down)">
                                      <p:cBhvr>
                                        <p:cTn dur="500" id="7"/>
                                        <p:tgtEl>
                                          <p:spTgt spid="1049899"/>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955"/>
                                        </p:tgtEl>
                                        <p:attrNameLst>
                                          <p:attrName>style.visibility</p:attrName>
                                        </p:attrNameLst>
                                      </p:cBhvr>
                                      <p:to>
                                        <p:strVal val="visible"/>
                                      </p:to>
                                    </p:set>
                                    <p:animEffect transition="in" filter="wipe(down)">
                                      <p:cBhvr>
                                        <p:cTn dur="500" id="10"/>
                                        <p:tgtEl>
                                          <p:spTgt spid="1049955"/>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49900"/>
                                        </p:tgtEl>
                                        <p:attrNameLst>
                                          <p:attrName>style.visibility</p:attrName>
                                        </p:attrNameLst>
                                      </p:cBhvr>
                                      <p:to>
                                        <p:strVal val="visible"/>
                                      </p:to>
                                    </p:set>
                                    <p:animEffect transition="in" filter="wipe(down)">
                                      <p:cBhvr>
                                        <p:cTn dur="500" id="15"/>
                                        <p:tgtEl>
                                          <p:spTgt spid="1049900"/>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901"/>
                                        </p:tgtEl>
                                        <p:attrNameLst>
                                          <p:attrName>style.visibility</p:attrName>
                                        </p:attrNameLst>
                                      </p:cBhvr>
                                      <p:to>
                                        <p:strVal val="visible"/>
                                      </p:to>
                                    </p:set>
                                    <p:animEffect transition="in" filter="wipe(down)">
                                      <p:cBhvr>
                                        <p:cTn dur="500" id="20"/>
                                        <p:tgtEl>
                                          <p:spTgt spid="1049901"/>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902"/>
                                        </p:tgtEl>
                                        <p:attrNameLst>
                                          <p:attrName>style.visibility</p:attrName>
                                        </p:attrNameLst>
                                      </p:cBhvr>
                                      <p:to>
                                        <p:strVal val="visible"/>
                                      </p:to>
                                    </p:set>
                                    <p:animEffect transition="in" filter="wipe(down)">
                                      <p:cBhvr>
                                        <p:cTn dur="500" id="25"/>
                                        <p:tgtEl>
                                          <p:spTgt spid="1049902"/>
                                        </p:tgtEl>
                                      </p:cBhvr>
                                    </p:animEffect>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2" presetSubtype="4">
                                  <p:stCondLst>
                                    <p:cond delay="0"/>
                                  </p:stCondLst>
                                  <p:childTnLst>
                                    <p:set>
                                      <p:cBhvr>
                                        <p:cTn dur="1" fill="hold" id="29">
                                          <p:stCondLst>
                                            <p:cond delay="0"/>
                                          </p:stCondLst>
                                        </p:cTn>
                                        <p:tgtEl>
                                          <p:spTgt spid="1049903"/>
                                        </p:tgtEl>
                                        <p:attrNameLst>
                                          <p:attrName>style.visibility</p:attrName>
                                        </p:attrNameLst>
                                      </p:cBhvr>
                                      <p:to>
                                        <p:strVal val="visible"/>
                                      </p:to>
                                    </p:set>
                                    <p:animEffect transition="in" filter="wipe(down)">
                                      <p:cBhvr>
                                        <p:cTn dur="500" id="30"/>
                                        <p:tgtEl>
                                          <p:spTgt spid="1049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899" grpId="0"/>
      <p:bldP spid="1049900" grpId="0"/>
      <p:bldP spid="1049901" grpId="0"/>
      <p:bldP spid="1049902" grpId="0"/>
      <p:bldP spid="1049903" grpId="0"/>
      <p:bldP spid="104995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9957"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164" name="组合 21"/>
          <p:cNvGrpSpPr/>
          <p:nvPr/>
        </p:nvGrpSpPr>
        <p:grpSpPr>
          <a:xfrm>
            <a:off x="606207" y="264470"/>
            <a:ext cx="7944408" cy="2970764"/>
            <a:chOff x="580033" y="3895236"/>
            <a:chExt cx="7944408" cy="2970764"/>
          </a:xfrm>
        </p:grpSpPr>
        <p:grpSp>
          <p:nvGrpSpPr>
            <p:cNvPr id="165" name="组合 255"/>
            <p:cNvGrpSpPr/>
            <p:nvPr/>
          </p:nvGrpSpPr>
          <p:grpSpPr>
            <a:xfrm>
              <a:off x="580033" y="3895236"/>
              <a:ext cx="7944408" cy="2970764"/>
              <a:chOff x="545364" y="905678"/>
              <a:chExt cx="7944408" cy="2970764"/>
            </a:xfrm>
          </p:grpSpPr>
          <p:grpSp>
            <p:nvGrpSpPr>
              <p:cNvPr id="166" name="组合 178"/>
              <p:cNvGrpSpPr/>
              <p:nvPr/>
            </p:nvGrpSpPr>
            <p:grpSpPr bwMode="auto">
              <a:xfrm>
                <a:off x="976012" y="1276501"/>
                <a:ext cx="7081301" cy="2599941"/>
                <a:chOff x="1785918" y="3170348"/>
                <a:chExt cx="7081353" cy="2599955"/>
              </a:xfrm>
            </p:grpSpPr>
            <p:cxnSp>
              <p:nvCxnSpPr>
                <p:cNvPr id="3145807" name="直接连接符 105"/>
                <p:cNvCxnSpPr>
                  <a:cxnSpLocks noChangeShapeType="1"/>
                </p:cNvCxnSpPr>
                <p:nvPr/>
              </p:nvCxnSpPr>
              <p:spPr bwMode="auto">
                <a:xfrm>
                  <a:off x="1999221" y="5366166"/>
                  <a:ext cx="6688185" cy="0"/>
                </a:xfrm>
                <a:prstGeom prst="line"/>
                <a:noFill/>
                <a:ln w="38100" algn="ctr">
                  <a:solidFill>
                    <a:schemeClr val="tx1"/>
                  </a:solidFill>
                  <a:round/>
                  <a:headEnd/>
                  <a:tailEnd/>
                </a:ln>
              </p:spPr>
            </p:cxnSp>
            <p:sp>
              <p:nvSpPr>
                <p:cNvPr id="1049958" name="Oval 14"/>
                <p:cNvSpPr>
                  <a:spLocks noChangeArrowheads="1"/>
                </p:cNvSpPr>
                <p:nvPr/>
              </p:nvSpPr>
              <p:spPr bwMode="auto">
                <a:xfrm>
                  <a:off x="1785918" y="4132751"/>
                  <a:ext cx="415925" cy="393700"/>
                </a:xfrm>
                <a:prstGeom prst="ellipse"/>
                <a:noFill/>
                <a:ln w="38100">
                  <a:solidFill>
                    <a:schemeClr val="tx1"/>
                  </a:solidFill>
                  <a:round/>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959" name="Line 16"/>
                <p:cNvSpPr>
                  <a:spLocks noChangeShapeType="1"/>
                </p:cNvSpPr>
                <p:nvPr/>
              </p:nvSpPr>
              <p:spPr bwMode="auto">
                <a:xfrm>
                  <a:off x="2000232" y="3350613"/>
                  <a:ext cx="0" cy="2023447"/>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60" name="Line 45"/>
                <p:cNvSpPr>
                  <a:spLocks noChangeShapeType="1"/>
                </p:cNvSpPr>
                <p:nvPr/>
              </p:nvSpPr>
              <p:spPr bwMode="auto">
                <a:xfrm>
                  <a:off x="7072330" y="3350614"/>
                  <a:ext cx="0" cy="2285018"/>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61" name="Line 49"/>
                <p:cNvSpPr>
                  <a:spLocks noChangeShapeType="1"/>
                </p:cNvSpPr>
                <p:nvPr/>
              </p:nvSpPr>
              <p:spPr bwMode="auto">
                <a:xfrm>
                  <a:off x="6931042" y="5635629"/>
                  <a:ext cx="269875"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62" name="Oval 50"/>
                <p:cNvSpPr>
                  <a:spLocks noChangeArrowheads="1"/>
                </p:cNvSpPr>
                <p:nvPr/>
              </p:nvSpPr>
              <p:spPr bwMode="auto">
                <a:xfrm rot="5400000">
                  <a:off x="7021832" y="5315517"/>
                  <a:ext cx="107950" cy="107950"/>
                </a:xfrm>
                <a:prstGeom prst="ellipse"/>
                <a:solidFill>
                  <a:schemeClr val="tx1"/>
                </a:solidFill>
                <a:ln w="9525">
                  <a:solidFill>
                    <a:schemeClr val="tx1"/>
                  </a:solidFill>
                  <a:round/>
                  <a:headEnd/>
                  <a:tailEnd/>
                </a:ln>
              </p:spPr>
              <p:txBody>
                <a:bodyPr anchor="ctr" rot="10800000"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cxnSp>
              <p:nvCxnSpPr>
                <p:cNvPr id="3145808" name="直接连接符 49"/>
                <p:cNvCxnSpPr>
                  <a:cxnSpLocks noChangeShapeType="1"/>
                </p:cNvCxnSpPr>
                <p:nvPr/>
              </p:nvCxnSpPr>
              <p:spPr bwMode="auto">
                <a:xfrm>
                  <a:off x="1985734" y="3365901"/>
                  <a:ext cx="6658231" cy="0"/>
                </a:xfrm>
                <a:prstGeom prst="line"/>
                <a:noFill/>
                <a:ln w="38100" algn="ctr">
                  <a:solidFill>
                    <a:schemeClr val="tx1"/>
                  </a:solidFill>
                  <a:round/>
                  <a:headEnd/>
                  <a:tailEnd/>
                </a:ln>
              </p:spPr>
            </p:cxnSp>
            <p:cxnSp>
              <p:nvCxnSpPr>
                <p:cNvPr id="3145809" name="直接连接符 71"/>
                <p:cNvCxnSpPr>
                  <a:cxnSpLocks noChangeShapeType="1"/>
                </p:cNvCxnSpPr>
                <p:nvPr/>
              </p:nvCxnSpPr>
              <p:spPr bwMode="auto">
                <a:xfrm>
                  <a:off x="3745055" y="3350615"/>
                  <a:ext cx="0" cy="2000499"/>
                </a:xfrm>
                <a:prstGeom prst="line"/>
                <a:noFill/>
                <a:ln w="38100" algn="ctr">
                  <a:solidFill>
                    <a:schemeClr val="tx1"/>
                  </a:solidFill>
                  <a:round/>
                  <a:headEnd/>
                  <a:tailEnd/>
                </a:ln>
              </p:spPr>
            </p:cxnSp>
            <p:cxnSp>
              <p:nvCxnSpPr>
                <p:cNvPr id="3145810" name="直接连接符 79"/>
                <p:cNvCxnSpPr>
                  <a:cxnSpLocks noChangeShapeType="1"/>
                </p:cNvCxnSpPr>
                <p:nvPr/>
              </p:nvCxnSpPr>
              <p:spPr bwMode="auto">
                <a:xfrm>
                  <a:off x="4786313" y="3357560"/>
                  <a:ext cx="0" cy="2047881"/>
                </a:xfrm>
                <a:prstGeom prst="line"/>
                <a:noFill/>
                <a:ln w="38100" algn="ctr">
                  <a:solidFill>
                    <a:schemeClr val="tx1"/>
                  </a:solidFill>
                  <a:round/>
                  <a:headEnd/>
                  <a:tailEnd/>
                </a:ln>
              </p:spPr>
            </p:cxnSp>
            <p:sp>
              <p:nvSpPr>
                <p:cNvPr id="1049963" name="AutoShape 31"/>
                <p:cNvSpPr>
                  <a:spLocks noChangeArrowheads="1"/>
                </p:cNvSpPr>
                <p:nvPr/>
              </p:nvSpPr>
              <p:spPr bwMode="auto">
                <a:xfrm rot="5400000">
                  <a:off x="4038094" y="3123950"/>
                  <a:ext cx="196850" cy="492126"/>
                </a:xfrm>
                <a:prstGeom prst="flowChartSor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964" name="Line 32"/>
                <p:cNvSpPr>
                  <a:spLocks noChangeShapeType="1"/>
                </p:cNvSpPr>
                <p:nvPr/>
              </p:nvSpPr>
              <p:spPr bwMode="auto">
                <a:xfrm rot="5400000">
                  <a:off x="4058436" y="3023504"/>
                  <a:ext cx="0" cy="293689"/>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65" name="AutoShape 31"/>
                <p:cNvSpPr>
                  <a:spLocks noChangeArrowheads="1"/>
                </p:cNvSpPr>
                <p:nvPr/>
              </p:nvSpPr>
              <p:spPr bwMode="auto">
                <a:xfrm>
                  <a:off x="6980754" y="4214818"/>
                  <a:ext cx="196850" cy="492125"/>
                </a:xfrm>
                <a:prstGeom prst="flowChartSor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966" name="Line 32"/>
                <p:cNvSpPr>
                  <a:spLocks noChangeShapeType="1"/>
                </p:cNvSpPr>
                <p:nvPr/>
              </p:nvSpPr>
              <p:spPr bwMode="auto">
                <a:xfrm flipV="1">
                  <a:off x="6902433" y="4319231"/>
                  <a:ext cx="0" cy="293688"/>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cxnSp>
              <p:nvCxnSpPr>
                <p:cNvPr id="3145811" name="直接连接符 114"/>
                <p:cNvCxnSpPr>
                  <a:cxnSpLocks noChangeShapeType="1"/>
                </p:cNvCxnSpPr>
                <p:nvPr/>
              </p:nvCxnSpPr>
              <p:spPr bwMode="auto">
                <a:xfrm>
                  <a:off x="8643966" y="3350615"/>
                  <a:ext cx="0" cy="2007210"/>
                </a:xfrm>
                <a:prstGeom prst="line"/>
                <a:noFill/>
                <a:ln w="38100" algn="ctr">
                  <a:solidFill>
                    <a:schemeClr val="tx1"/>
                  </a:solidFill>
                  <a:round/>
                  <a:headEnd/>
                  <a:tailEnd/>
                </a:ln>
              </p:spPr>
            </p:cxnSp>
            <p:cxnSp>
              <p:nvCxnSpPr>
                <p:cNvPr id="3145812" name="直接连接符 120"/>
                <p:cNvCxnSpPr>
                  <a:cxnSpLocks noChangeShapeType="1"/>
                </p:cNvCxnSpPr>
                <p:nvPr/>
              </p:nvCxnSpPr>
              <p:spPr bwMode="auto">
                <a:xfrm>
                  <a:off x="7921652" y="3375336"/>
                  <a:ext cx="0" cy="1991843"/>
                </a:xfrm>
                <a:prstGeom prst="line"/>
                <a:noFill/>
                <a:ln w="38100" algn="ctr">
                  <a:solidFill>
                    <a:schemeClr val="tx1"/>
                  </a:solidFill>
                  <a:round/>
                  <a:headEnd/>
                  <a:tailEnd/>
                </a:ln>
              </p:spPr>
            </p:cxnSp>
            <p:cxnSp>
              <p:nvCxnSpPr>
                <p:cNvPr id="3145813" name="直接箭头连接符 126"/>
                <p:cNvCxnSpPr>
                  <a:cxnSpLocks noChangeShapeType="1"/>
                </p:cNvCxnSpPr>
                <p:nvPr/>
              </p:nvCxnSpPr>
              <p:spPr bwMode="auto">
                <a:xfrm>
                  <a:off x="3097455" y="3230704"/>
                  <a:ext cx="428628" cy="1588"/>
                </a:xfrm>
                <a:prstGeom prst="straightConnector1"/>
                <a:noFill/>
                <a:ln w="31750" algn="ctr">
                  <a:solidFill>
                    <a:schemeClr val="tx1"/>
                  </a:solidFill>
                  <a:round/>
                  <a:headEnd/>
                  <a:tailEnd type="arrow" w="med" len="med"/>
                </a:ln>
              </p:spPr>
            </p:cxnSp>
            <p:cxnSp>
              <p:nvCxnSpPr>
                <p:cNvPr id="3145814" name="直接箭头连接符 136"/>
                <p:cNvCxnSpPr>
                  <a:cxnSpLocks noChangeShapeType="1"/>
                </p:cNvCxnSpPr>
                <p:nvPr/>
              </p:nvCxnSpPr>
              <p:spPr bwMode="auto">
                <a:xfrm>
                  <a:off x="6589501" y="3271912"/>
                  <a:ext cx="428628" cy="1588"/>
                </a:xfrm>
                <a:prstGeom prst="straightConnector1"/>
                <a:noFill/>
                <a:ln w="31750" algn="ctr">
                  <a:solidFill>
                    <a:schemeClr val="tx1"/>
                  </a:solidFill>
                  <a:round/>
                  <a:headEnd/>
                  <a:tailEnd type="arrow" w="med" len="med"/>
                </a:ln>
              </p:spPr>
            </p:cxnSp>
            <p:cxnSp>
              <p:nvCxnSpPr>
                <p:cNvPr id="3145815" name="直接连接符 145"/>
                <p:cNvCxnSpPr>
                  <a:cxnSpLocks noChangeShapeType="1"/>
                </p:cNvCxnSpPr>
                <p:nvPr/>
              </p:nvCxnSpPr>
              <p:spPr bwMode="auto">
                <a:xfrm>
                  <a:off x="5786446" y="3248335"/>
                  <a:ext cx="0" cy="2288857"/>
                </a:xfrm>
                <a:prstGeom prst="line"/>
                <a:noFill/>
                <a:ln w="38100" algn="ctr">
                  <a:solidFill>
                    <a:schemeClr val="tx1"/>
                  </a:solidFill>
                  <a:prstDash val="dash"/>
                  <a:round/>
                  <a:headEnd/>
                  <a:tailEnd/>
                </a:ln>
              </p:spPr>
            </p:cxnSp>
            <p:sp>
              <p:nvSpPr>
                <p:cNvPr id="1049967" name="Line 61"/>
                <p:cNvSpPr>
                  <a:spLocks noChangeShapeType="1"/>
                </p:cNvSpPr>
                <p:nvPr/>
              </p:nvSpPr>
              <p:spPr bwMode="auto">
                <a:xfrm>
                  <a:off x="2118929" y="5000636"/>
                  <a:ext cx="0" cy="731837"/>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68" name="Line 62"/>
                <p:cNvSpPr>
                  <a:spLocks noChangeShapeType="1"/>
                </p:cNvSpPr>
                <p:nvPr/>
              </p:nvSpPr>
              <p:spPr bwMode="auto">
                <a:xfrm>
                  <a:off x="2106229" y="5010161"/>
                  <a:ext cx="261938" cy="0"/>
                </a:xfrm>
                <a:prstGeom prst="line"/>
                <a:noFill/>
                <a:ln w="28575">
                  <a:solidFill>
                    <a:schemeClr val="tx1"/>
                  </a:solidFill>
                  <a:round/>
                  <a:headEnd/>
                  <a:tailEnd type="arrow" w="med" len="me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69" name="Rectangle 63"/>
                <p:cNvSpPr>
                  <a:spLocks noChangeArrowheads="1"/>
                </p:cNvSpPr>
                <p:nvPr/>
              </p:nvSpPr>
              <p:spPr bwMode="auto">
                <a:xfrm>
                  <a:off x="2136054" y="5374060"/>
                  <a:ext cx="4622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err="1">
                      <a:latin typeface="Arial" panose="020B0604020202020204" pitchFamily="34" charset="0"/>
                      <a:ea typeface="+mn-ea"/>
                      <a:cs typeface="Arial" panose="020B0604020202020204" pitchFamily="34" charset="0"/>
                    </a:rPr>
                    <a:t>R</a:t>
                  </a:r>
                  <a:r>
                    <a:rPr altLang="zh-CN" baseline="-25000" b="1" dirty="0" sz="2000" kumimoji="0" lang="en-US" err="1">
                      <a:latin typeface="Arial" panose="020B0604020202020204" pitchFamily="34" charset="0"/>
                      <a:ea typeface="+mn-ea"/>
                      <a:cs typeface="Arial" panose="020B0604020202020204" pitchFamily="34" charset="0"/>
                    </a:rPr>
                    <a:t>i</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70" name="Line 70"/>
                <p:cNvSpPr>
                  <a:spLocks noChangeShapeType="1"/>
                </p:cNvSpPr>
                <p:nvPr/>
              </p:nvSpPr>
              <p:spPr bwMode="auto">
                <a:xfrm>
                  <a:off x="5153027" y="4986348"/>
                  <a:ext cx="0" cy="649280"/>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71" name="Line 71"/>
                <p:cNvSpPr>
                  <a:spLocks noChangeShapeType="1"/>
                </p:cNvSpPr>
                <p:nvPr/>
              </p:nvSpPr>
              <p:spPr bwMode="auto">
                <a:xfrm>
                  <a:off x="4905377" y="4991111"/>
                  <a:ext cx="261938" cy="0"/>
                </a:xfrm>
                <a:prstGeom prst="line"/>
                <a:noFill/>
                <a:ln w="28575">
                  <a:solidFill>
                    <a:schemeClr val="tx1"/>
                  </a:solidFill>
                  <a:round/>
                  <a:headEnd type="arrow" w="med" len="me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72" name="Rectangle 72"/>
                <p:cNvSpPr>
                  <a:spLocks noChangeArrowheads="1"/>
                </p:cNvSpPr>
                <p:nvPr/>
              </p:nvSpPr>
              <p:spPr bwMode="auto">
                <a:xfrm>
                  <a:off x="5099223" y="5337540"/>
                  <a:ext cx="640085"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o1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73" name="Line 64"/>
                <p:cNvSpPr>
                  <a:spLocks noChangeShapeType="1"/>
                </p:cNvSpPr>
                <p:nvPr/>
              </p:nvSpPr>
              <p:spPr bwMode="auto">
                <a:xfrm>
                  <a:off x="6286512" y="5072075"/>
                  <a:ext cx="0" cy="512979"/>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74" name="Line 65"/>
                <p:cNvSpPr>
                  <a:spLocks noChangeShapeType="1"/>
                </p:cNvSpPr>
                <p:nvPr/>
              </p:nvSpPr>
              <p:spPr bwMode="auto">
                <a:xfrm>
                  <a:off x="6286512" y="5072074"/>
                  <a:ext cx="261938" cy="0"/>
                </a:xfrm>
                <a:prstGeom prst="line"/>
                <a:noFill/>
                <a:ln w="28575">
                  <a:solidFill>
                    <a:schemeClr val="tx1"/>
                  </a:solidFill>
                  <a:round/>
                  <a:headEnd/>
                  <a:tailEnd type="arrow" w="med" len="me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75" name="Rectangle 66"/>
                <p:cNvSpPr>
                  <a:spLocks noChangeArrowheads="1"/>
                </p:cNvSpPr>
                <p:nvPr/>
              </p:nvSpPr>
              <p:spPr bwMode="auto">
                <a:xfrm>
                  <a:off x="5861310" y="5340090"/>
                  <a:ext cx="5765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i2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76" name="Rectangle 69"/>
                <p:cNvSpPr>
                  <a:spLocks noChangeArrowheads="1"/>
                </p:cNvSpPr>
                <p:nvPr/>
              </p:nvSpPr>
              <p:spPr bwMode="auto">
                <a:xfrm>
                  <a:off x="8341487" y="5341027"/>
                  <a:ext cx="5257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o</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77" name="Line 70"/>
                <p:cNvSpPr>
                  <a:spLocks noChangeShapeType="1"/>
                </p:cNvSpPr>
                <p:nvPr/>
              </p:nvSpPr>
              <p:spPr bwMode="auto">
                <a:xfrm>
                  <a:off x="8409519" y="4952775"/>
                  <a:ext cx="0" cy="584417"/>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78" name="Line 71"/>
                <p:cNvSpPr>
                  <a:spLocks noChangeShapeType="1"/>
                </p:cNvSpPr>
                <p:nvPr/>
              </p:nvSpPr>
              <p:spPr bwMode="auto">
                <a:xfrm>
                  <a:off x="8161870" y="4957537"/>
                  <a:ext cx="261938" cy="0"/>
                </a:xfrm>
                <a:prstGeom prst="line"/>
                <a:noFill/>
                <a:ln w="28575">
                  <a:solidFill>
                    <a:schemeClr val="tx1"/>
                  </a:solidFill>
                  <a:round/>
                  <a:headEnd type="arrow" w="med" len="me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9979" name="TextBox 170"/>
                <p:cNvSpPr txBox="1">
                  <a:spLocks noChangeArrowheads="1"/>
                </p:cNvSpPr>
                <p:nvPr/>
              </p:nvSpPr>
              <p:spPr bwMode="auto">
                <a:xfrm>
                  <a:off x="5286324" y="3300415"/>
                  <a:ext cx="357190" cy="396877"/>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980" name="Rectangle 77"/>
                <p:cNvSpPr>
                  <a:spLocks noChangeArrowheads="1"/>
                </p:cNvSpPr>
                <p:nvPr/>
              </p:nvSpPr>
              <p:spPr bwMode="auto">
                <a:xfrm>
                  <a:off x="5429256" y="4857760"/>
                  <a:ext cx="127001" cy="355603"/>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dirty="0" kumimoji="0" lang="zh-CN">
                      <a:latin typeface="Arial" panose="020B0604020202020204" pitchFamily="34" charset="0"/>
                      <a:cs typeface="Arial" panose="020B0604020202020204" pitchFamily="34" charset="0"/>
                    </a:rPr>
                    <a:t>_</a:t>
                  </a:r>
                </a:p>
              </p:txBody>
            </p:sp>
            <p:sp>
              <p:nvSpPr>
                <p:cNvPr id="1049981" name="TextBox 176"/>
                <p:cNvSpPr txBox="1">
                  <a:spLocks noChangeArrowheads="1"/>
                </p:cNvSpPr>
                <p:nvPr/>
              </p:nvSpPr>
              <p:spPr bwMode="auto">
                <a:xfrm>
                  <a:off x="5803698" y="3314056"/>
                  <a:ext cx="357190" cy="396877"/>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982" name="Rectangle 77"/>
                <p:cNvSpPr>
                  <a:spLocks noChangeArrowheads="1"/>
                </p:cNvSpPr>
                <p:nvPr/>
              </p:nvSpPr>
              <p:spPr bwMode="auto">
                <a:xfrm>
                  <a:off x="5929322" y="4857760"/>
                  <a:ext cx="127002" cy="355603"/>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kumimoji="0" lang="zh-CN">
                      <a:latin typeface="Arial" panose="020B0604020202020204" pitchFamily="34" charset="0"/>
                      <a:cs typeface="Arial" panose="020B0604020202020204" pitchFamily="34" charset="0"/>
                    </a:rPr>
                    <a:t>_</a:t>
                  </a:r>
                </a:p>
              </p:txBody>
            </p:sp>
            <p:sp>
              <p:nvSpPr>
                <p:cNvPr id="1049983" name="Rectangle 26"/>
                <p:cNvSpPr>
                  <a:spLocks noChangeArrowheads="1"/>
                </p:cNvSpPr>
                <p:nvPr/>
              </p:nvSpPr>
              <p:spPr bwMode="auto">
                <a:xfrm rot="16200000">
                  <a:off x="2541861" y="3112298"/>
                  <a:ext cx="142875" cy="512763"/>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9984" name="Rectangle 26"/>
                <p:cNvSpPr>
                  <a:spLocks noChangeArrowheads="1"/>
                </p:cNvSpPr>
                <p:nvPr/>
              </p:nvSpPr>
              <p:spPr bwMode="auto">
                <a:xfrm>
                  <a:off x="3678201" y="4150918"/>
                  <a:ext cx="142875" cy="512763"/>
                </a:xfrm>
                <a:prstGeom prst="rec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grpSp>
          <p:sp>
            <p:nvSpPr>
              <p:cNvPr id="1049985" name="矩形 257"/>
              <p:cNvSpPr>
                <a:spLocks noChangeAspect="1" noMove="1" noResize="1" noRot="1" noAdjustHandles="1" noEditPoints="1" noChangeArrowheads="1" noChangeShapeType="1" noTextEdit="1"/>
              </p:cNvSpPr>
              <p:nvPr/>
            </p:nvSpPr>
            <p:spPr>
              <a:xfrm>
                <a:off x="545364" y="2222606"/>
                <a:ext cx="512704" cy="409856"/>
              </a:xfrm>
              <a:prstGeom prst="rect"/>
              <a:blipFill>
                <a:blip xmlns:r="http://schemas.openxmlformats.org/officeDocument/2006/relationships" r:embed="rId1"/>
                <a:stretch>
                  <a:fillRect b="-2941"/>
                </a:stretch>
              </a:blipFill>
            </p:spPr>
            <p:txBody>
              <a:bodyPr/>
              <a:p>
                <a:r>
                  <a:rPr altLang="en-US" lang="zh-CN">
                    <a:noFill/>
                  </a:rPr>
                  <a:t> </a:t>
                </a:r>
              </a:p>
            </p:txBody>
          </p:sp>
          <p:sp>
            <p:nvSpPr>
              <p:cNvPr id="1049986" name="TextBox 170"/>
              <p:cNvSpPr txBox="1">
                <a:spLocks noChangeArrowheads="1"/>
              </p:cNvSpPr>
              <p:nvPr/>
            </p:nvSpPr>
            <p:spPr bwMode="auto">
              <a:xfrm>
                <a:off x="856948" y="1913458"/>
                <a:ext cx="357187" cy="396875"/>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987" name="Rectangle 77"/>
              <p:cNvSpPr>
                <a:spLocks noChangeArrowheads="1"/>
              </p:cNvSpPr>
              <p:nvPr/>
            </p:nvSpPr>
            <p:spPr bwMode="auto">
              <a:xfrm>
                <a:off x="945345" y="2441061"/>
                <a:ext cx="127001" cy="355601"/>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dirty="0" kumimoji="0" lang="zh-CN">
                    <a:latin typeface="Arial" panose="020B0604020202020204" pitchFamily="34" charset="0"/>
                    <a:cs typeface="Arial" panose="020B0604020202020204" pitchFamily="34" charset="0"/>
                  </a:rPr>
                  <a:t>_</a:t>
                </a:r>
              </a:p>
            </p:txBody>
          </p:sp>
          <p:sp>
            <p:nvSpPr>
              <p:cNvPr id="1049988" name="Rectangle 63"/>
              <p:cNvSpPr>
                <a:spLocks noChangeArrowheads="1"/>
              </p:cNvSpPr>
              <p:nvPr/>
            </p:nvSpPr>
            <p:spPr bwMode="auto">
              <a:xfrm>
                <a:off x="1501652" y="1481489"/>
                <a:ext cx="5384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89" name="矩形 261"/>
              <p:cNvSpPr>
                <a:spLocks noChangeAspect="1" noMove="1" noResize="1" noRot="1" noAdjustHandles="1" noEditPoints="1" noChangeArrowheads="1" noChangeShapeType="1" noTextEdit="1"/>
              </p:cNvSpPr>
              <p:nvPr/>
            </p:nvSpPr>
            <p:spPr>
              <a:xfrm>
                <a:off x="2135489" y="905678"/>
                <a:ext cx="447381" cy="409856"/>
              </a:xfrm>
              <a:prstGeom prst="rect"/>
              <a:blipFill>
                <a:blip xmlns:r="http://schemas.openxmlformats.org/officeDocument/2006/relationships" r:embed="rId2"/>
                <a:stretch>
                  <a:fillRect r="-10811" b="-1471"/>
                </a:stretch>
              </a:blipFill>
            </p:spPr>
            <p:txBody>
              <a:bodyPr/>
              <a:p>
                <a:r>
                  <a:rPr altLang="en-US" lang="zh-CN">
                    <a:noFill/>
                  </a:rPr>
                  <a:t> </a:t>
                </a:r>
              </a:p>
            </p:txBody>
          </p:sp>
          <p:sp>
            <p:nvSpPr>
              <p:cNvPr id="1049990" name="矩形 262"/>
              <p:cNvSpPr>
                <a:spLocks noChangeAspect="1" noMove="1" noResize="1" noRot="1" noAdjustHandles="1" noEditPoints="1" noChangeArrowheads="1" noChangeShapeType="1" noTextEdit="1"/>
              </p:cNvSpPr>
              <p:nvPr/>
            </p:nvSpPr>
            <p:spPr>
              <a:xfrm>
                <a:off x="3326595" y="968411"/>
                <a:ext cx="447381" cy="409856"/>
              </a:xfrm>
              <a:prstGeom prst="rect"/>
              <a:blipFill>
                <a:blip xmlns:r="http://schemas.openxmlformats.org/officeDocument/2006/relationships" r:embed="rId3"/>
                <a:stretch>
                  <a:fillRect l="-6849" r="-78082" b="-14925"/>
                </a:stretch>
              </a:blipFill>
            </p:spPr>
            <p:txBody>
              <a:bodyPr/>
              <a:p>
                <a:r>
                  <a:rPr altLang="en-US" lang="zh-CN">
                    <a:noFill/>
                  </a:rPr>
                  <a:t> </a:t>
                </a:r>
              </a:p>
            </p:txBody>
          </p:sp>
          <p:sp>
            <p:nvSpPr>
              <p:cNvPr id="1049991" name="Rectangle 63"/>
              <p:cNvSpPr>
                <a:spLocks noChangeArrowheads="1"/>
              </p:cNvSpPr>
              <p:nvPr/>
            </p:nvSpPr>
            <p:spPr bwMode="auto">
              <a:xfrm>
                <a:off x="2367904" y="2285783"/>
                <a:ext cx="652779"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E1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92" name="Rectangle 63"/>
              <p:cNvSpPr>
                <a:spLocks noChangeArrowheads="1"/>
              </p:cNvSpPr>
              <p:nvPr/>
            </p:nvSpPr>
            <p:spPr bwMode="auto">
              <a:xfrm>
                <a:off x="2151620" y="1469177"/>
                <a:ext cx="567784" cy="472440"/>
              </a:xfrm>
              <a:prstGeom prst="rect"/>
              <a:noFill/>
              <a:ln w="9525">
                <a:noFill/>
                <a:miter lim="800000"/>
                <a:headEnd/>
                <a:tailEnd/>
              </a:ln>
            </p:spPr>
            <p:txBody>
              <a:bodyPr wrap="squar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be1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93" name="矩形 265"/>
              <p:cNvSpPr>
                <a:spLocks noChangeAspect="1" noMove="1" noResize="1" noRot="1" noAdjustHandles="1" noEditPoints="1" noChangeArrowheads="1" noChangeShapeType="1" noTextEdit="1"/>
              </p:cNvSpPr>
              <p:nvPr/>
            </p:nvSpPr>
            <p:spPr>
              <a:xfrm>
                <a:off x="4362244" y="2234280"/>
                <a:ext cx="676211" cy="409856"/>
              </a:xfrm>
              <a:prstGeom prst="rect"/>
              <a:blipFill>
                <a:blip xmlns:r="http://schemas.openxmlformats.org/officeDocument/2006/relationships" r:embed="rId4"/>
                <a:stretch>
                  <a:fillRect b="-2941"/>
                </a:stretch>
              </a:blipFill>
            </p:spPr>
            <p:txBody>
              <a:bodyPr/>
              <a:p>
                <a:r>
                  <a:rPr altLang="en-US" lang="zh-CN">
                    <a:noFill/>
                  </a:rPr>
                  <a:t> </a:t>
                </a:r>
              </a:p>
            </p:txBody>
          </p:sp>
          <p:sp>
            <p:nvSpPr>
              <p:cNvPr id="1049994" name="矩形 266"/>
              <p:cNvSpPr>
                <a:spLocks noChangeAspect="1" noMove="1" noResize="1" noRot="1" noAdjustHandles="1" noEditPoints="1" noChangeArrowheads="1" noChangeShapeType="1" noTextEdit="1"/>
              </p:cNvSpPr>
              <p:nvPr/>
            </p:nvSpPr>
            <p:spPr>
              <a:xfrm>
                <a:off x="4967228" y="2247678"/>
                <a:ext cx="624915" cy="409856"/>
              </a:xfrm>
              <a:prstGeom prst="rect"/>
              <a:blipFill>
                <a:blip xmlns:r="http://schemas.openxmlformats.org/officeDocument/2006/relationships" r:embed="rId5"/>
                <a:stretch>
                  <a:fillRect b="-2985"/>
                </a:stretch>
              </a:blipFill>
            </p:spPr>
            <p:txBody>
              <a:bodyPr/>
              <a:p>
                <a:r>
                  <a:rPr altLang="en-US" lang="zh-CN">
                    <a:noFill/>
                  </a:rPr>
                  <a:t> </a:t>
                </a:r>
              </a:p>
            </p:txBody>
          </p:sp>
          <p:sp>
            <p:nvSpPr>
              <p:cNvPr id="1049995" name="Rectangle 63"/>
              <p:cNvSpPr>
                <a:spLocks noChangeArrowheads="1"/>
              </p:cNvSpPr>
              <p:nvPr/>
            </p:nvSpPr>
            <p:spPr bwMode="auto">
              <a:xfrm>
                <a:off x="3388458" y="2223593"/>
                <a:ext cx="6527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C1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96" name="Rectangle 63"/>
              <p:cNvSpPr>
                <a:spLocks noChangeArrowheads="1"/>
              </p:cNvSpPr>
              <p:nvPr/>
            </p:nvSpPr>
            <p:spPr bwMode="auto">
              <a:xfrm>
                <a:off x="6537606" y="2245016"/>
                <a:ext cx="652780" cy="396240"/>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E2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97" name="Rectangle 63"/>
              <p:cNvSpPr>
                <a:spLocks noChangeArrowheads="1"/>
              </p:cNvSpPr>
              <p:nvPr/>
            </p:nvSpPr>
            <p:spPr bwMode="auto">
              <a:xfrm>
                <a:off x="7349467" y="2219775"/>
                <a:ext cx="5257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L</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9998" name="TextBox 176"/>
              <p:cNvSpPr txBox="1">
                <a:spLocks noChangeArrowheads="1"/>
              </p:cNvSpPr>
              <p:nvPr/>
            </p:nvSpPr>
            <p:spPr bwMode="auto">
              <a:xfrm>
                <a:off x="7948155" y="1354488"/>
                <a:ext cx="357187" cy="396875"/>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9999" name="Rectangle 77"/>
              <p:cNvSpPr>
                <a:spLocks noChangeArrowheads="1"/>
              </p:cNvSpPr>
              <p:nvPr/>
            </p:nvSpPr>
            <p:spPr bwMode="auto">
              <a:xfrm>
                <a:off x="8031554" y="3029656"/>
                <a:ext cx="127001" cy="355600"/>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kumimoji="0" lang="zh-CN">
                    <a:latin typeface="Arial" panose="020B0604020202020204" pitchFamily="34" charset="0"/>
                    <a:cs typeface="Arial" panose="020B0604020202020204" pitchFamily="34" charset="0"/>
                  </a:rPr>
                  <a:t>_</a:t>
                </a:r>
              </a:p>
            </p:txBody>
          </p:sp>
          <p:sp>
            <p:nvSpPr>
              <p:cNvPr id="1050000" name="矩形 272"/>
              <p:cNvSpPr>
                <a:spLocks noChangeAspect="1" noMove="1" noResize="1" noRot="1" noAdjustHandles="1" noEditPoints="1" noChangeArrowheads="1" noChangeShapeType="1" noTextEdit="1"/>
              </p:cNvSpPr>
              <p:nvPr/>
            </p:nvSpPr>
            <p:spPr>
              <a:xfrm>
                <a:off x="7925771" y="2249528"/>
                <a:ext cx="564001" cy="409856"/>
              </a:xfrm>
              <a:prstGeom prst="rect"/>
              <a:blipFill>
                <a:blip xmlns:r="http://schemas.openxmlformats.org/officeDocument/2006/relationships" r:embed="rId6"/>
                <a:stretch>
                  <a:fillRect/>
                </a:stretch>
              </a:blipFill>
            </p:spPr>
            <p:txBody>
              <a:bodyPr/>
              <a:p>
                <a:r>
                  <a:rPr altLang="en-US" lang="zh-CN">
                    <a:noFill/>
                  </a:rPr>
                  <a:t> </a:t>
                </a:r>
              </a:p>
            </p:txBody>
          </p:sp>
          <p:sp>
            <p:nvSpPr>
              <p:cNvPr id="1050001" name="Rectangle 63"/>
              <p:cNvSpPr>
                <a:spLocks noChangeArrowheads="1"/>
              </p:cNvSpPr>
              <p:nvPr/>
            </p:nvSpPr>
            <p:spPr bwMode="auto">
              <a:xfrm>
                <a:off x="5317471" y="1437259"/>
                <a:ext cx="6908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be2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50002" name="矩形 274"/>
              <p:cNvSpPr>
                <a:spLocks noChangeAspect="1" noMove="1" noResize="1" noRot="1" noAdjustHandles="1" noEditPoints="1" noChangeArrowheads="1" noChangeShapeType="1" noTextEdit="1"/>
              </p:cNvSpPr>
              <p:nvPr/>
            </p:nvSpPr>
            <p:spPr>
              <a:xfrm>
                <a:off x="5367403" y="2406965"/>
                <a:ext cx="757450" cy="409856"/>
              </a:xfrm>
              <a:prstGeom prst="rect"/>
              <a:blipFill>
                <a:blip xmlns:r="http://schemas.openxmlformats.org/officeDocument/2006/relationships" r:embed="rId7"/>
                <a:stretch>
                  <a:fillRect l="-3200" r="-4000" b="-14925"/>
                </a:stretch>
              </a:blipFill>
            </p:spPr>
            <p:txBody>
              <a:bodyPr/>
              <a:p>
                <a:r>
                  <a:rPr altLang="en-US" lang="zh-CN">
                    <a:noFill/>
                  </a:rPr>
                  <a:t> </a:t>
                </a:r>
              </a:p>
            </p:txBody>
          </p:sp>
          <p:sp>
            <p:nvSpPr>
              <p:cNvPr id="1050003" name="矩形 275"/>
              <p:cNvSpPr>
                <a:spLocks noChangeAspect="1" noMove="1" noResize="1" noRot="1" noAdjustHandles="1" noEditPoints="1" noChangeArrowheads="1" noChangeShapeType="1" noTextEdit="1"/>
              </p:cNvSpPr>
              <p:nvPr/>
            </p:nvSpPr>
            <p:spPr>
              <a:xfrm>
                <a:off x="5707810" y="936423"/>
                <a:ext cx="447381" cy="409856"/>
              </a:xfrm>
              <a:prstGeom prst="rect"/>
              <a:blipFill>
                <a:blip xmlns:r="http://schemas.openxmlformats.org/officeDocument/2006/relationships" r:embed="rId8"/>
                <a:stretch>
                  <a:fillRect r="-10811" b="-1471"/>
                </a:stretch>
              </a:blipFill>
            </p:spPr>
            <p:txBody>
              <a:bodyPr/>
              <a:p>
                <a:r>
                  <a:rPr altLang="en-US" lang="zh-CN">
                    <a:noFill/>
                  </a:rPr>
                  <a:t> </a:t>
                </a:r>
              </a:p>
            </p:txBody>
          </p:sp>
        </p:grpSp>
        <p:sp>
          <p:nvSpPr>
            <p:cNvPr id="1050004" name="Rectangle 26"/>
            <p:cNvSpPr>
              <a:spLocks noChangeArrowheads="1"/>
            </p:cNvSpPr>
            <p:nvPr/>
          </p:nvSpPr>
          <p:spPr bwMode="auto">
            <a:xfrm rot="16200000">
              <a:off x="2415125" y="4214667"/>
              <a:ext cx="142874" cy="512759"/>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50005" name="Rectangle 26"/>
            <p:cNvSpPr>
              <a:spLocks noChangeArrowheads="1"/>
            </p:cNvSpPr>
            <p:nvPr/>
          </p:nvSpPr>
          <p:spPr bwMode="auto">
            <a:xfrm>
              <a:off x="3946906" y="5210229"/>
              <a:ext cx="142874" cy="512760"/>
            </a:xfrm>
            <a:prstGeom prst="rec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50006" name="Rectangle 26"/>
            <p:cNvSpPr>
              <a:spLocks noChangeArrowheads="1"/>
            </p:cNvSpPr>
            <p:nvPr/>
          </p:nvSpPr>
          <p:spPr bwMode="auto">
            <a:xfrm rot="16200000">
              <a:off x="5522941" y="4223317"/>
              <a:ext cx="142874" cy="512759"/>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50007" name="Rectangle 15"/>
            <p:cNvSpPr>
              <a:spLocks noChangeArrowheads="1"/>
            </p:cNvSpPr>
            <p:nvPr/>
          </p:nvSpPr>
          <p:spPr bwMode="auto">
            <a:xfrm>
              <a:off x="7815248" y="5217872"/>
              <a:ext cx="142874" cy="512760"/>
            </a:xfrm>
            <a:prstGeom prst="rect"/>
            <a:solidFill>
              <a:schemeClr val="bg1"/>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50008" name="Rectangle 15"/>
            <p:cNvSpPr>
              <a:spLocks noChangeArrowheads="1"/>
            </p:cNvSpPr>
            <p:nvPr/>
          </p:nvSpPr>
          <p:spPr bwMode="auto">
            <a:xfrm>
              <a:off x="7082867" y="5239086"/>
              <a:ext cx="142874" cy="512760"/>
            </a:xfrm>
            <a:prstGeom prst="rect"/>
            <a:solidFill>
              <a:schemeClr val="bg1"/>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grpSp>
      <p:sp>
        <p:nvSpPr>
          <p:cNvPr id="1050009" name="矩形 156"/>
          <p:cNvSpPr>
            <a:spLocks noChangeAspect="1" noMove="1" noResize="1" noRot="1" noAdjustHandles="1" noEditPoints="1" noChangeArrowheads="1" noChangeShapeType="1" noTextEdit="1"/>
          </p:cNvSpPr>
          <p:nvPr/>
        </p:nvSpPr>
        <p:spPr>
          <a:xfrm>
            <a:off x="1570987" y="3446986"/>
            <a:ext cx="3513013" cy="409856"/>
          </a:xfrm>
          <a:prstGeom prst="rect"/>
          <a:blipFill>
            <a:blip xmlns:r="http://schemas.openxmlformats.org/officeDocument/2006/relationships" r:embed="rId9"/>
            <a:stretch>
              <a:fillRect b="-14706"/>
            </a:stretch>
          </a:blipFill>
        </p:spPr>
        <p:txBody>
          <a:bodyPr/>
          <a:p>
            <a:r>
              <a:rPr altLang="en-US" lang="zh-CN">
                <a:noFill/>
              </a:rPr>
              <a:t> </a:t>
            </a:r>
          </a:p>
        </p:txBody>
      </p:sp>
      <p:sp>
        <p:nvSpPr>
          <p:cNvPr id="1050010" name="矩形 157"/>
          <p:cNvSpPr>
            <a:spLocks noChangeAspect="1" noMove="1" noResize="1" noRot="1" noAdjustHandles="1" noEditPoints="1" noChangeArrowheads="1" noChangeShapeType="1" noTextEdit="1"/>
          </p:cNvSpPr>
          <p:nvPr/>
        </p:nvSpPr>
        <p:spPr>
          <a:xfrm>
            <a:off x="5144610" y="3446986"/>
            <a:ext cx="2392899" cy="409856"/>
          </a:xfrm>
          <a:prstGeom prst="rect"/>
          <a:blipFill>
            <a:blip xmlns:r="http://schemas.openxmlformats.org/officeDocument/2006/relationships" r:embed="rId10"/>
            <a:stretch>
              <a:fillRect b="-1471"/>
            </a:stretch>
          </a:blipFill>
        </p:spPr>
        <p:txBody>
          <a:bodyPr/>
          <a:p>
            <a:r>
              <a:rPr altLang="en-US" lang="zh-CN">
                <a:noFill/>
              </a:rPr>
              <a:t> </a:t>
            </a:r>
          </a:p>
        </p:txBody>
      </p:sp>
      <p:sp>
        <p:nvSpPr>
          <p:cNvPr id="1050011" name="文本框 158"/>
          <p:cNvSpPr txBox="1">
            <a:spLocks noChangeAspect="1" noMove="1" noResize="1" noRot="1" noAdjustHandles="1" noEditPoints="1" noChangeArrowheads="1" noChangeShapeType="1" noTextEdit="1"/>
          </p:cNvSpPr>
          <p:nvPr/>
        </p:nvSpPr>
        <p:spPr>
          <a:xfrm>
            <a:off x="2348382" y="4156745"/>
            <a:ext cx="4619791" cy="697499"/>
          </a:xfrm>
          <a:prstGeom prst="rect"/>
          <a:blipFill>
            <a:blip xmlns:r="http://schemas.openxmlformats.org/officeDocument/2006/relationships" r:embed="rId11"/>
            <a:stretch>
              <a:fillRect/>
            </a:stretch>
          </a:blipFill>
        </p:spPr>
        <p:txBody>
          <a:bodyPr/>
          <a:p>
            <a:r>
              <a:rPr altLang="en-US" lang="zh-CN">
                <a:noFill/>
              </a:rPr>
              <a:t> </a:t>
            </a:r>
          </a:p>
        </p:txBody>
      </p:sp>
      <p:sp>
        <p:nvSpPr>
          <p:cNvPr id="1050012" name="矩形 76"/>
          <p:cNvSpPr>
            <a:spLocks noChangeAspect="1" noMove="1" noResize="1" noRot="1" noAdjustHandles="1" noEditPoints="1" noChangeArrowheads="1" noChangeShapeType="1" noTextEdit="1"/>
          </p:cNvSpPr>
          <p:nvPr/>
        </p:nvSpPr>
        <p:spPr>
          <a:xfrm>
            <a:off x="667161" y="5272856"/>
            <a:ext cx="8042906" cy="733149"/>
          </a:xfrm>
          <a:prstGeom prst="rect"/>
          <a:blipFill>
            <a:blip xmlns:r="http://schemas.openxmlformats.org/officeDocument/2006/relationships" r:embed="rId12"/>
            <a:stretch>
              <a:fillRect/>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50009"/>
                                        </p:tgtEl>
                                        <p:attrNameLst>
                                          <p:attrName>style.visibility</p:attrName>
                                        </p:attrNameLst>
                                      </p:cBhvr>
                                      <p:to>
                                        <p:strVal val="visible"/>
                                      </p:to>
                                    </p:set>
                                    <p:animEffect transition="in" filter="wipe(down)">
                                      <p:cBhvr>
                                        <p:cTn dur="500" id="7"/>
                                        <p:tgtEl>
                                          <p:spTgt spid="1050009"/>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50010"/>
                                        </p:tgtEl>
                                        <p:attrNameLst>
                                          <p:attrName>style.visibility</p:attrName>
                                        </p:attrNameLst>
                                      </p:cBhvr>
                                      <p:to>
                                        <p:strVal val="visible"/>
                                      </p:to>
                                    </p:set>
                                    <p:animEffect transition="in" filter="wipe(down)">
                                      <p:cBhvr>
                                        <p:cTn dur="500" id="10"/>
                                        <p:tgtEl>
                                          <p:spTgt spid="1050010"/>
                                        </p:tgtEl>
                                      </p:cBhvr>
                                    </p:animEffec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22" presetSubtype="4">
                                  <p:stCondLst>
                                    <p:cond delay="0"/>
                                  </p:stCondLst>
                                  <p:childTnLst>
                                    <p:set>
                                      <p:cBhvr>
                                        <p:cTn dur="1" fill="hold" id="14">
                                          <p:stCondLst>
                                            <p:cond delay="0"/>
                                          </p:stCondLst>
                                        </p:cTn>
                                        <p:tgtEl>
                                          <p:spTgt spid="1050011"/>
                                        </p:tgtEl>
                                        <p:attrNameLst>
                                          <p:attrName>style.visibility</p:attrName>
                                        </p:attrNameLst>
                                      </p:cBhvr>
                                      <p:to>
                                        <p:strVal val="visible"/>
                                      </p:to>
                                    </p:set>
                                    <p:animEffect transition="in" filter="wipe(down)">
                                      <p:cBhvr>
                                        <p:cTn dur="500" id="15"/>
                                        <p:tgtEl>
                                          <p:spTgt spid="1050011"/>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50012"/>
                                        </p:tgtEl>
                                        <p:attrNameLst>
                                          <p:attrName>style.visibility</p:attrName>
                                        </p:attrNameLst>
                                      </p:cBhvr>
                                      <p:to>
                                        <p:strVal val="visible"/>
                                      </p:to>
                                    </p:set>
                                    <p:animEffect transition="in" filter="wipe(down)">
                                      <p:cBhvr>
                                        <p:cTn dur="500" id="20"/>
                                        <p:tgtEl>
                                          <p:spTgt spid="1050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009" grpId="0"/>
      <p:bldP spid="1050010" grpId="0"/>
      <p:bldP spid="1050011" grpId="0"/>
      <p:bldP spid="10500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8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56" name="组合 21"/>
          <p:cNvGrpSpPr/>
          <p:nvPr/>
        </p:nvGrpSpPr>
        <p:grpSpPr>
          <a:xfrm>
            <a:off x="606207" y="264470"/>
            <a:ext cx="7944408" cy="2970764"/>
            <a:chOff x="580033" y="3895236"/>
            <a:chExt cx="7944408" cy="2970764"/>
          </a:xfrm>
        </p:grpSpPr>
        <p:grpSp>
          <p:nvGrpSpPr>
            <p:cNvPr id="57" name="组合 255"/>
            <p:cNvGrpSpPr/>
            <p:nvPr/>
          </p:nvGrpSpPr>
          <p:grpSpPr>
            <a:xfrm>
              <a:off x="580033" y="3895236"/>
              <a:ext cx="7944408" cy="2970764"/>
              <a:chOff x="545364" y="905678"/>
              <a:chExt cx="7944408" cy="2970764"/>
            </a:xfrm>
          </p:grpSpPr>
          <p:grpSp>
            <p:nvGrpSpPr>
              <p:cNvPr id="58" name="组合 178"/>
              <p:cNvGrpSpPr/>
              <p:nvPr/>
            </p:nvGrpSpPr>
            <p:grpSpPr bwMode="auto">
              <a:xfrm>
                <a:off x="976012" y="1276501"/>
                <a:ext cx="7081301" cy="2599941"/>
                <a:chOff x="1785918" y="3170348"/>
                <a:chExt cx="7081353" cy="2599955"/>
              </a:xfrm>
            </p:grpSpPr>
            <p:cxnSp>
              <p:nvCxnSpPr>
                <p:cNvPr id="3145746" name="直接连接符 105"/>
                <p:cNvCxnSpPr>
                  <a:cxnSpLocks noChangeShapeType="1"/>
                </p:cNvCxnSpPr>
                <p:nvPr/>
              </p:nvCxnSpPr>
              <p:spPr bwMode="auto">
                <a:xfrm>
                  <a:off x="1999221" y="5366166"/>
                  <a:ext cx="6688185" cy="0"/>
                </a:xfrm>
                <a:prstGeom prst="line"/>
                <a:noFill/>
                <a:ln w="38100" algn="ctr">
                  <a:solidFill>
                    <a:schemeClr val="tx1"/>
                  </a:solidFill>
                  <a:round/>
                  <a:headEnd/>
                  <a:tailEnd/>
                </a:ln>
              </p:spPr>
            </p:cxnSp>
            <p:sp>
              <p:nvSpPr>
                <p:cNvPr id="1048689" name="Oval 14"/>
                <p:cNvSpPr>
                  <a:spLocks noChangeArrowheads="1"/>
                </p:cNvSpPr>
                <p:nvPr/>
              </p:nvSpPr>
              <p:spPr bwMode="auto">
                <a:xfrm>
                  <a:off x="1785918" y="4132751"/>
                  <a:ext cx="415925" cy="393700"/>
                </a:xfrm>
                <a:prstGeom prst="ellipse"/>
                <a:noFill/>
                <a:ln w="38100">
                  <a:solidFill>
                    <a:schemeClr val="tx1"/>
                  </a:solidFill>
                  <a:round/>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8690" name="Line 16"/>
                <p:cNvSpPr>
                  <a:spLocks noChangeShapeType="1"/>
                </p:cNvSpPr>
                <p:nvPr/>
              </p:nvSpPr>
              <p:spPr bwMode="auto">
                <a:xfrm>
                  <a:off x="2000232" y="3350613"/>
                  <a:ext cx="0" cy="2023447"/>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91" name="Line 45"/>
                <p:cNvSpPr>
                  <a:spLocks noChangeShapeType="1"/>
                </p:cNvSpPr>
                <p:nvPr/>
              </p:nvSpPr>
              <p:spPr bwMode="auto">
                <a:xfrm>
                  <a:off x="7072330" y="3350614"/>
                  <a:ext cx="0" cy="2285018"/>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92" name="Line 49"/>
                <p:cNvSpPr>
                  <a:spLocks noChangeShapeType="1"/>
                </p:cNvSpPr>
                <p:nvPr/>
              </p:nvSpPr>
              <p:spPr bwMode="auto">
                <a:xfrm>
                  <a:off x="6931042" y="5635629"/>
                  <a:ext cx="269875"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93" name="Oval 50"/>
                <p:cNvSpPr>
                  <a:spLocks noChangeArrowheads="1"/>
                </p:cNvSpPr>
                <p:nvPr/>
              </p:nvSpPr>
              <p:spPr bwMode="auto">
                <a:xfrm rot="5400000">
                  <a:off x="7021832" y="5315517"/>
                  <a:ext cx="107950" cy="107950"/>
                </a:xfrm>
                <a:prstGeom prst="ellipse"/>
                <a:solidFill>
                  <a:schemeClr val="tx1"/>
                </a:solidFill>
                <a:ln w="9525">
                  <a:solidFill>
                    <a:schemeClr val="tx1"/>
                  </a:solidFill>
                  <a:round/>
                  <a:headEnd/>
                  <a:tailEnd/>
                </a:ln>
              </p:spPr>
              <p:txBody>
                <a:bodyPr anchor="ctr" rot="10800000"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cxnSp>
              <p:nvCxnSpPr>
                <p:cNvPr id="3145747" name="直接连接符 49"/>
                <p:cNvCxnSpPr>
                  <a:cxnSpLocks noChangeShapeType="1"/>
                </p:cNvCxnSpPr>
                <p:nvPr/>
              </p:nvCxnSpPr>
              <p:spPr bwMode="auto">
                <a:xfrm>
                  <a:off x="1985734" y="3365901"/>
                  <a:ext cx="6658231" cy="0"/>
                </a:xfrm>
                <a:prstGeom prst="line"/>
                <a:noFill/>
                <a:ln w="38100" algn="ctr">
                  <a:solidFill>
                    <a:schemeClr val="tx1"/>
                  </a:solidFill>
                  <a:round/>
                  <a:headEnd/>
                  <a:tailEnd/>
                </a:ln>
              </p:spPr>
            </p:cxnSp>
            <p:cxnSp>
              <p:nvCxnSpPr>
                <p:cNvPr id="3145748" name="直接连接符 71"/>
                <p:cNvCxnSpPr>
                  <a:cxnSpLocks noChangeShapeType="1"/>
                </p:cNvCxnSpPr>
                <p:nvPr/>
              </p:nvCxnSpPr>
              <p:spPr bwMode="auto">
                <a:xfrm>
                  <a:off x="3745055" y="3350615"/>
                  <a:ext cx="0" cy="2000499"/>
                </a:xfrm>
                <a:prstGeom prst="line"/>
                <a:noFill/>
                <a:ln w="38100" algn="ctr">
                  <a:solidFill>
                    <a:schemeClr val="tx1"/>
                  </a:solidFill>
                  <a:round/>
                  <a:headEnd/>
                  <a:tailEnd/>
                </a:ln>
              </p:spPr>
            </p:cxnSp>
            <p:cxnSp>
              <p:nvCxnSpPr>
                <p:cNvPr id="3145749" name="直接连接符 79"/>
                <p:cNvCxnSpPr>
                  <a:cxnSpLocks noChangeShapeType="1"/>
                </p:cNvCxnSpPr>
                <p:nvPr/>
              </p:nvCxnSpPr>
              <p:spPr bwMode="auto">
                <a:xfrm>
                  <a:off x="4786313" y="3357560"/>
                  <a:ext cx="0" cy="2047881"/>
                </a:xfrm>
                <a:prstGeom prst="line"/>
                <a:noFill/>
                <a:ln w="38100" algn="ctr">
                  <a:solidFill>
                    <a:schemeClr val="tx1"/>
                  </a:solidFill>
                  <a:round/>
                  <a:headEnd/>
                  <a:tailEnd/>
                </a:ln>
              </p:spPr>
            </p:cxnSp>
            <p:sp>
              <p:nvSpPr>
                <p:cNvPr id="1048694" name="AutoShape 31"/>
                <p:cNvSpPr>
                  <a:spLocks noChangeArrowheads="1"/>
                </p:cNvSpPr>
                <p:nvPr/>
              </p:nvSpPr>
              <p:spPr bwMode="auto">
                <a:xfrm rot="5400000">
                  <a:off x="4038094" y="3123950"/>
                  <a:ext cx="196850" cy="492126"/>
                </a:xfrm>
                <a:prstGeom prst="flowChartSor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8695" name="Line 32"/>
                <p:cNvSpPr>
                  <a:spLocks noChangeShapeType="1"/>
                </p:cNvSpPr>
                <p:nvPr/>
              </p:nvSpPr>
              <p:spPr bwMode="auto">
                <a:xfrm rot="5400000">
                  <a:off x="4058436" y="3023504"/>
                  <a:ext cx="0" cy="293689"/>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96" name="AutoShape 31"/>
                <p:cNvSpPr>
                  <a:spLocks noChangeArrowheads="1"/>
                </p:cNvSpPr>
                <p:nvPr/>
              </p:nvSpPr>
              <p:spPr bwMode="auto">
                <a:xfrm>
                  <a:off x="6980754" y="4214818"/>
                  <a:ext cx="196850" cy="492125"/>
                </a:xfrm>
                <a:prstGeom prst="flowChartSor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8697" name="Line 32"/>
                <p:cNvSpPr>
                  <a:spLocks noChangeShapeType="1"/>
                </p:cNvSpPr>
                <p:nvPr/>
              </p:nvSpPr>
              <p:spPr bwMode="auto">
                <a:xfrm flipV="1">
                  <a:off x="6902433" y="4319231"/>
                  <a:ext cx="0" cy="293688"/>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cxnSp>
              <p:nvCxnSpPr>
                <p:cNvPr id="3145750" name="直接连接符 114"/>
                <p:cNvCxnSpPr>
                  <a:cxnSpLocks noChangeShapeType="1"/>
                </p:cNvCxnSpPr>
                <p:nvPr/>
              </p:nvCxnSpPr>
              <p:spPr bwMode="auto">
                <a:xfrm>
                  <a:off x="8643966" y="3350615"/>
                  <a:ext cx="0" cy="2007210"/>
                </a:xfrm>
                <a:prstGeom prst="line"/>
                <a:noFill/>
                <a:ln w="38100" algn="ctr">
                  <a:solidFill>
                    <a:schemeClr val="tx1"/>
                  </a:solidFill>
                  <a:round/>
                  <a:headEnd/>
                  <a:tailEnd/>
                </a:ln>
              </p:spPr>
            </p:cxnSp>
            <p:cxnSp>
              <p:nvCxnSpPr>
                <p:cNvPr id="3145751" name="直接连接符 120"/>
                <p:cNvCxnSpPr>
                  <a:cxnSpLocks noChangeShapeType="1"/>
                </p:cNvCxnSpPr>
                <p:nvPr/>
              </p:nvCxnSpPr>
              <p:spPr bwMode="auto">
                <a:xfrm>
                  <a:off x="7921652" y="3375336"/>
                  <a:ext cx="0" cy="1991843"/>
                </a:xfrm>
                <a:prstGeom prst="line"/>
                <a:noFill/>
                <a:ln w="38100" algn="ctr">
                  <a:solidFill>
                    <a:schemeClr val="tx1"/>
                  </a:solidFill>
                  <a:round/>
                  <a:headEnd/>
                  <a:tailEnd/>
                </a:ln>
              </p:spPr>
            </p:cxnSp>
            <p:cxnSp>
              <p:nvCxnSpPr>
                <p:cNvPr id="3145752" name="直接箭头连接符 126"/>
                <p:cNvCxnSpPr>
                  <a:cxnSpLocks noChangeShapeType="1"/>
                </p:cNvCxnSpPr>
                <p:nvPr/>
              </p:nvCxnSpPr>
              <p:spPr bwMode="auto">
                <a:xfrm>
                  <a:off x="3097455" y="3230704"/>
                  <a:ext cx="428628" cy="1588"/>
                </a:xfrm>
                <a:prstGeom prst="straightConnector1"/>
                <a:noFill/>
                <a:ln w="31750" algn="ctr">
                  <a:solidFill>
                    <a:schemeClr val="tx1"/>
                  </a:solidFill>
                  <a:round/>
                  <a:headEnd/>
                  <a:tailEnd type="arrow" w="med" len="med"/>
                </a:ln>
              </p:spPr>
            </p:cxnSp>
            <p:cxnSp>
              <p:nvCxnSpPr>
                <p:cNvPr id="3145753" name="直接箭头连接符 136"/>
                <p:cNvCxnSpPr>
                  <a:cxnSpLocks noChangeShapeType="1"/>
                </p:cNvCxnSpPr>
                <p:nvPr/>
              </p:nvCxnSpPr>
              <p:spPr bwMode="auto">
                <a:xfrm>
                  <a:off x="6589501" y="3271912"/>
                  <a:ext cx="428628" cy="1588"/>
                </a:xfrm>
                <a:prstGeom prst="straightConnector1"/>
                <a:noFill/>
                <a:ln w="31750" algn="ctr">
                  <a:solidFill>
                    <a:schemeClr val="tx1"/>
                  </a:solidFill>
                  <a:round/>
                  <a:headEnd/>
                  <a:tailEnd type="arrow" w="med" len="med"/>
                </a:ln>
              </p:spPr>
            </p:cxnSp>
            <p:cxnSp>
              <p:nvCxnSpPr>
                <p:cNvPr id="3145754" name="直接连接符 145"/>
                <p:cNvCxnSpPr>
                  <a:cxnSpLocks noChangeShapeType="1"/>
                </p:cNvCxnSpPr>
                <p:nvPr/>
              </p:nvCxnSpPr>
              <p:spPr bwMode="auto">
                <a:xfrm>
                  <a:off x="5786446" y="3248335"/>
                  <a:ext cx="0" cy="2288857"/>
                </a:xfrm>
                <a:prstGeom prst="line"/>
                <a:noFill/>
                <a:ln w="38100" algn="ctr">
                  <a:solidFill>
                    <a:schemeClr val="tx1"/>
                  </a:solidFill>
                  <a:prstDash val="dash"/>
                  <a:round/>
                  <a:headEnd/>
                  <a:tailEnd/>
                </a:ln>
              </p:spPr>
            </p:cxnSp>
            <p:sp>
              <p:nvSpPr>
                <p:cNvPr id="1048698" name="Line 61"/>
                <p:cNvSpPr>
                  <a:spLocks noChangeShapeType="1"/>
                </p:cNvSpPr>
                <p:nvPr/>
              </p:nvSpPr>
              <p:spPr bwMode="auto">
                <a:xfrm>
                  <a:off x="2118929" y="5000636"/>
                  <a:ext cx="0" cy="731837"/>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99" name="Line 62"/>
                <p:cNvSpPr>
                  <a:spLocks noChangeShapeType="1"/>
                </p:cNvSpPr>
                <p:nvPr/>
              </p:nvSpPr>
              <p:spPr bwMode="auto">
                <a:xfrm>
                  <a:off x="2106229" y="5010161"/>
                  <a:ext cx="261938" cy="0"/>
                </a:xfrm>
                <a:prstGeom prst="line"/>
                <a:noFill/>
                <a:ln w="28575">
                  <a:solidFill>
                    <a:schemeClr val="tx1"/>
                  </a:solidFill>
                  <a:round/>
                  <a:headEnd/>
                  <a:tailEnd type="arrow" w="med" len="me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700" name="Rectangle 63"/>
                <p:cNvSpPr>
                  <a:spLocks noChangeArrowheads="1"/>
                </p:cNvSpPr>
                <p:nvPr/>
              </p:nvSpPr>
              <p:spPr bwMode="auto">
                <a:xfrm>
                  <a:off x="2136054" y="5374060"/>
                  <a:ext cx="4622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err="1">
                      <a:latin typeface="Arial" panose="020B0604020202020204" pitchFamily="34" charset="0"/>
                      <a:ea typeface="+mn-ea"/>
                      <a:cs typeface="Arial" panose="020B0604020202020204" pitchFamily="34" charset="0"/>
                    </a:rPr>
                    <a:t>R</a:t>
                  </a:r>
                  <a:r>
                    <a:rPr altLang="zh-CN" baseline="-25000" b="1" dirty="0" sz="2000" kumimoji="0" lang="en-US" err="1">
                      <a:latin typeface="Arial" panose="020B0604020202020204" pitchFamily="34" charset="0"/>
                      <a:ea typeface="+mn-ea"/>
                      <a:cs typeface="Arial" panose="020B0604020202020204" pitchFamily="34" charset="0"/>
                    </a:rPr>
                    <a:t>i</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701" name="Line 70"/>
                <p:cNvSpPr>
                  <a:spLocks noChangeShapeType="1"/>
                </p:cNvSpPr>
                <p:nvPr/>
              </p:nvSpPr>
              <p:spPr bwMode="auto">
                <a:xfrm>
                  <a:off x="5153027" y="4986348"/>
                  <a:ext cx="0" cy="649280"/>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702" name="Line 71"/>
                <p:cNvSpPr>
                  <a:spLocks noChangeShapeType="1"/>
                </p:cNvSpPr>
                <p:nvPr/>
              </p:nvSpPr>
              <p:spPr bwMode="auto">
                <a:xfrm>
                  <a:off x="4905377" y="4991111"/>
                  <a:ext cx="261938" cy="0"/>
                </a:xfrm>
                <a:prstGeom prst="line"/>
                <a:noFill/>
                <a:ln w="28575">
                  <a:solidFill>
                    <a:schemeClr val="tx1"/>
                  </a:solidFill>
                  <a:round/>
                  <a:headEnd type="arrow" w="med" len="me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703" name="Rectangle 72"/>
                <p:cNvSpPr>
                  <a:spLocks noChangeArrowheads="1"/>
                </p:cNvSpPr>
                <p:nvPr/>
              </p:nvSpPr>
              <p:spPr bwMode="auto">
                <a:xfrm>
                  <a:off x="5099223" y="5337540"/>
                  <a:ext cx="640085"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o1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704" name="Line 64"/>
                <p:cNvSpPr>
                  <a:spLocks noChangeShapeType="1"/>
                </p:cNvSpPr>
                <p:nvPr/>
              </p:nvSpPr>
              <p:spPr bwMode="auto">
                <a:xfrm>
                  <a:off x="6286512" y="5072075"/>
                  <a:ext cx="0" cy="512979"/>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705" name="Line 65"/>
                <p:cNvSpPr>
                  <a:spLocks noChangeShapeType="1"/>
                </p:cNvSpPr>
                <p:nvPr/>
              </p:nvSpPr>
              <p:spPr bwMode="auto">
                <a:xfrm>
                  <a:off x="6286512" y="5072074"/>
                  <a:ext cx="261938" cy="0"/>
                </a:xfrm>
                <a:prstGeom prst="line"/>
                <a:noFill/>
                <a:ln w="28575">
                  <a:solidFill>
                    <a:schemeClr val="tx1"/>
                  </a:solidFill>
                  <a:round/>
                  <a:headEnd/>
                  <a:tailEnd type="arrow" w="med" len="me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706" name="Rectangle 66"/>
                <p:cNvSpPr>
                  <a:spLocks noChangeArrowheads="1"/>
                </p:cNvSpPr>
                <p:nvPr/>
              </p:nvSpPr>
              <p:spPr bwMode="auto">
                <a:xfrm>
                  <a:off x="5861310" y="5340090"/>
                  <a:ext cx="5765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i2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707" name="Rectangle 69"/>
                <p:cNvSpPr>
                  <a:spLocks noChangeArrowheads="1"/>
                </p:cNvSpPr>
                <p:nvPr/>
              </p:nvSpPr>
              <p:spPr bwMode="auto">
                <a:xfrm>
                  <a:off x="8341487" y="5341027"/>
                  <a:ext cx="5257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o</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708" name="Line 70"/>
                <p:cNvSpPr>
                  <a:spLocks noChangeShapeType="1"/>
                </p:cNvSpPr>
                <p:nvPr/>
              </p:nvSpPr>
              <p:spPr bwMode="auto">
                <a:xfrm>
                  <a:off x="8409519" y="4952775"/>
                  <a:ext cx="0" cy="584417"/>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709" name="Line 71"/>
                <p:cNvSpPr>
                  <a:spLocks noChangeShapeType="1"/>
                </p:cNvSpPr>
                <p:nvPr/>
              </p:nvSpPr>
              <p:spPr bwMode="auto">
                <a:xfrm>
                  <a:off x="8161870" y="4957537"/>
                  <a:ext cx="261938" cy="0"/>
                </a:xfrm>
                <a:prstGeom prst="line"/>
                <a:noFill/>
                <a:ln w="28575">
                  <a:solidFill>
                    <a:schemeClr val="tx1"/>
                  </a:solidFill>
                  <a:round/>
                  <a:headEnd type="arrow" w="med" len="me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710" name="TextBox 170"/>
                <p:cNvSpPr txBox="1">
                  <a:spLocks noChangeArrowheads="1"/>
                </p:cNvSpPr>
                <p:nvPr/>
              </p:nvSpPr>
              <p:spPr bwMode="auto">
                <a:xfrm>
                  <a:off x="5286324" y="3300415"/>
                  <a:ext cx="357190" cy="396877"/>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8711" name="Rectangle 77"/>
                <p:cNvSpPr>
                  <a:spLocks noChangeArrowheads="1"/>
                </p:cNvSpPr>
                <p:nvPr/>
              </p:nvSpPr>
              <p:spPr bwMode="auto">
                <a:xfrm>
                  <a:off x="5429256" y="4857760"/>
                  <a:ext cx="127001" cy="355603"/>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dirty="0" kumimoji="0" lang="zh-CN">
                      <a:latin typeface="Arial" panose="020B0604020202020204" pitchFamily="34" charset="0"/>
                      <a:cs typeface="Arial" panose="020B0604020202020204" pitchFamily="34" charset="0"/>
                    </a:rPr>
                    <a:t>_</a:t>
                  </a:r>
                </a:p>
              </p:txBody>
            </p:sp>
            <p:sp>
              <p:nvSpPr>
                <p:cNvPr id="1048712" name="TextBox 176"/>
                <p:cNvSpPr txBox="1">
                  <a:spLocks noChangeArrowheads="1"/>
                </p:cNvSpPr>
                <p:nvPr/>
              </p:nvSpPr>
              <p:spPr bwMode="auto">
                <a:xfrm>
                  <a:off x="5803698" y="3314056"/>
                  <a:ext cx="357190" cy="396877"/>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8713" name="Rectangle 77"/>
                <p:cNvSpPr>
                  <a:spLocks noChangeArrowheads="1"/>
                </p:cNvSpPr>
                <p:nvPr/>
              </p:nvSpPr>
              <p:spPr bwMode="auto">
                <a:xfrm>
                  <a:off x="5929322" y="4857760"/>
                  <a:ext cx="127002" cy="355603"/>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kumimoji="0" lang="zh-CN">
                      <a:latin typeface="Arial" panose="020B0604020202020204" pitchFamily="34" charset="0"/>
                      <a:cs typeface="Arial" panose="020B0604020202020204" pitchFamily="34" charset="0"/>
                    </a:rPr>
                    <a:t>_</a:t>
                  </a:r>
                </a:p>
              </p:txBody>
            </p:sp>
            <p:sp>
              <p:nvSpPr>
                <p:cNvPr id="1048714" name="Rectangle 26"/>
                <p:cNvSpPr>
                  <a:spLocks noChangeArrowheads="1"/>
                </p:cNvSpPr>
                <p:nvPr/>
              </p:nvSpPr>
              <p:spPr bwMode="auto">
                <a:xfrm rot="16200000">
                  <a:off x="2541861" y="3112298"/>
                  <a:ext cx="142875" cy="512763"/>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8715" name="Rectangle 26"/>
                <p:cNvSpPr>
                  <a:spLocks noChangeArrowheads="1"/>
                </p:cNvSpPr>
                <p:nvPr/>
              </p:nvSpPr>
              <p:spPr bwMode="auto">
                <a:xfrm>
                  <a:off x="3678201" y="4150918"/>
                  <a:ext cx="142875" cy="512763"/>
                </a:xfrm>
                <a:prstGeom prst="rec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grpSp>
          <p:sp>
            <p:nvSpPr>
              <p:cNvPr id="1048716" name="矩形 257"/>
              <p:cNvSpPr>
                <a:spLocks noChangeAspect="1" noMove="1" noResize="1" noRot="1" noAdjustHandles="1" noEditPoints="1" noChangeArrowheads="1" noChangeShapeType="1" noTextEdit="1"/>
              </p:cNvSpPr>
              <p:nvPr/>
            </p:nvSpPr>
            <p:spPr>
              <a:xfrm>
                <a:off x="545364" y="2222606"/>
                <a:ext cx="512704" cy="409856"/>
              </a:xfrm>
              <a:prstGeom prst="rect"/>
              <a:blipFill>
                <a:blip xmlns:r="http://schemas.openxmlformats.org/officeDocument/2006/relationships" r:embed="rId1"/>
                <a:stretch>
                  <a:fillRect b="-2941"/>
                </a:stretch>
              </a:blipFill>
            </p:spPr>
            <p:txBody>
              <a:bodyPr/>
              <a:p>
                <a:r>
                  <a:rPr altLang="en-US" lang="zh-CN">
                    <a:noFill/>
                  </a:rPr>
                  <a:t> </a:t>
                </a:r>
              </a:p>
            </p:txBody>
          </p:sp>
          <p:sp>
            <p:nvSpPr>
              <p:cNvPr id="1048717" name="TextBox 170"/>
              <p:cNvSpPr txBox="1">
                <a:spLocks noChangeArrowheads="1"/>
              </p:cNvSpPr>
              <p:nvPr/>
            </p:nvSpPr>
            <p:spPr bwMode="auto">
              <a:xfrm>
                <a:off x="856948" y="1913458"/>
                <a:ext cx="357187" cy="396875"/>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8718" name="Rectangle 77"/>
              <p:cNvSpPr>
                <a:spLocks noChangeArrowheads="1"/>
              </p:cNvSpPr>
              <p:nvPr/>
            </p:nvSpPr>
            <p:spPr bwMode="auto">
              <a:xfrm>
                <a:off x="945345" y="2441061"/>
                <a:ext cx="127001" cy="355601"/>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dirty="0" kumimoji="0" lang="zh-CN">
                    <a:latin typeface="Arial" panose="020B0604020202020204" pitchFamily="34" charset="0"/>
                    <a:cs typeface="Arial" panose="020B0604020202020204" pitchFamily="34" charset="0"/>
                  </a:rPr>
                  <a:t>_</a:t>
                </a:r>
              </a:p>
            </p:txBody>
          </p:sp>
          <p:sp>
            <p:nvSpPr>
              <p:cNvPr id="1048719" name="Rectangle 63"/>
              <p:cNvSpPr>
                <a:spLocks noChangeArrowheads="1"/>
              </p:cNvSpPr>
              <p:nvPr/>
            </p:nvSpPr>
            <p:spPr bwMode="auto">
              <a:xfrm>
                <a:off x="1566943" y="1480570"/>
                <a:ext cx="538480" cy="396240"/>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720" name="矩形 261"/>
              <p:cNvSpPr>
                <a:spLocks noChangeAspect="1" noMove="1" noResize="1" noRot="1" noAdjustHandles="1" noEditPoints="1" noChangeArrowheads="1" noChangeShapeType="1" noTextEdit="1"/>
              </p:cNvSpPr>
              <p:nvPr/>
            </p:nvSpPr>
            <p:spPr>
              <a:xfrm>
                <a:off x="2135489" y="905678"/>
                <a:ext cx="447381" cy="409856"/>
              </a:xfrm>
              <a:prstGeom prst="rect"/>
              <a:blipFill>
                <a:blip xmlns:r="http://schemas.openxmlformats.org/officeDocument/2006/relationships" r:embed="rId2"/>
                <a:stretch>
                  <a:fillRect r="-10811" b="-1471"/>
                </a:stretch>
              </a:blipFill>
            </p:spPr>
            <p:txBody>
              <a:bodyPr/>
              <a:p>
                <a:r>
                  <a:rPr altLang="en-US" lang="zh-CN">
                    <a:noFill/>
                  </a:rPr>
                  <a:t> </a:t>
                </a:r>
              </a:p>
            </p:txBody>
          </p:sp>
          <p:sp>
            <p:nvSpPr>
              <p:cNvPr id="1048721" name="矩形 262"/>
              <p:cNvSpPr>
                <a:spLocks noChangeAspect="1" noMove="1" noResize="1" noRot="1" noAdjustHandles="1" noEditPoints="1" noChangeArrowheads="1" noChangeShapeType="1" noTextEdit="1"/>
              </p:cNvSpPr>
              <p:nvPr/>
            </p:nvSpPr>
            <p:spPr>
              <a:xfrm>
                <a:off x="3326595" y="968411"/>
                <a:ext cx="447381" cy="409856"/>
              </a:xfrm>
              <a:prstGeom prst="rect"/>
              <a:blipFill>
                <a:blip xmlns:r="http://schemas.openxmlformats.org/officeDocument/2006/relationships" r:embed="rId3"/>
                <a:stretch>
                  <a:fillRect l="-6849" r="-50685" b="-14925"/>
                </a:stretch>
              </a:blipFill>
            </p:spPr>
            <p:txBody>
              <a:bodyPr/>
              <a:p>
                <a:r>
                  <a:rPr altLang="en-US" lang="zh-CN">
                    <a:noFill/>
                  </a:rPr>
                  <a:t> </a:t>
                </a:r>
              </a:p>
            </p:txBody>
          </p:sp>
          <p:sp>
            <p:nvSpPr>
              <p:cNvPr id="1048722" name="Rectangle 63"/>
              <p:cNvSpPr>
                <a:spLocks noChangeArrowheads="1"/>
              </p:cNvSpPr>
              <p:nvPr/>
            </p:nvSpPr>
            <p:spPr bwMode="auto">
              <a:xfrm>
                <a:off x="2367904" y="2285783"/>
                <a:ext cx="652779"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E1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723" name="Rectangle 63"/>
              <p:cNvSpPr>
                <a:spLocks noChangeArrowheads="1"/>
              </p:cNvSpPr>
              <p:nvPr/>
            </p:nvSpPr>
            <p:spPr bwMode="auto">
              <a:xfrm>
                <a:off x="2151620" y="1469177"/>
                <a:ext cx="567784" cy="472440"/>
              </a:xfrm>
              <a:prstGeom prst="rect"/>
              <a:noFill/>
              <a:ln w="9525">
                <a:noFill/>
                <a:miter lim="800000"/>
                <a:headEnd/>
                <a:tailEnd/>
              </a:ln>
            </p:spPr>
            <p:txBody>
              <a:bodyPr wrap="squar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be1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724" name="矩形 265"/>
              <p:cNvSpPr>
                <a:spLocks noChangeAspect="1" noMove="1" noResize="1" noRot="1" noAdjustHandles="1" noEditPoints="1" noChangeArrowheads="1" noChangeShapeType="1" noTextEdit="1"/>
              </p:cNvSpPr>
              <p:nvPr/>
            </p:nvSpPr>
            <p:spPr>
              <a:xfrm>
                <a:off x="4362244" y="2234280"/>
                <a:ext cx="676211" cy="409856"/>
              </a:xfrm>
              <a:prstGeom prst="rect"/>
              <a:blipFill>
                <a:blip xmlns:r="http://schemas.openxmlformats.org/officeDocument/2006/relationships" r:embed="rId4"/>
                <a:stretch>
                  <a:fillRect b="-2941"/>
                </a:stretch>
              </a:blipFill>
            </p:spPr>
            <p:txBody>
              <a:bodyPr/>
              <a:p>
                <a:r>
                  <a:rPr altLang="en-US" lang="zh-CN">
                    <a:noFill/>
                  </a:rPr>
                  <a:t> </a:t>
                </a:r>
              </a:p>
            </p:txBody>
          </p:sp>
          <p:sp>
            <p:nvSpPr>
              <p:cNvPr id="1048725" name="矩形 266"/>
              <p:cNvSpPr>
                <a:spLocks noChangeAspect="1" noMove="1" noResize="1" noRot="1" noAdjustHandles="1" noEditPoints="1" noChangeArrowheads="1" noChangeShapeType="1" noTextEdit="1"/>
              </p:cNvSpPr>
              <p:nvPr/>
            </p:nvSpPr>
            <p:spPr>
              <a:xfrm>
                <a:off x="4967228" y="2247678"/>
                <a:ext cx="624915" cy="409856"/>
              </a:xfrm>
              <a:prstGeom prst="rect"/>
              <a:blipFill>
                <a:blip xmlns:r="http://schemas.openxmlformats.org/officeDocument/2006/relationships" r:embed="rId5"/>
                <a:stretch>
                  <a:fillRect b="-2985"/>
                </a:stretch>
              </a:blipFill>
            </p:spPr>
            <p:txBody>
              <a:bodyPr/>
              <a:p>
                <a:r>
                  <a:rPr altLang="en-US" lang="zh-CN">
                    <a:noFill/>
                  </a:rPr>
                  <a:t> </a:t>
                </a:r>
              </a:p>
            </p:txBody>
          </p:sp>
          <p:sp>
            <p:nvSpPr>
              <p:cNvPr id="1048726" name="Rectangle 63"/>
              <p:cNvSpPr>
                <a:spLocks noChangeArrowheads="1"/>
              </p:cNvSpPr>
              <p:nvPr/>
            </p:nvSpPr>
            <p:spPr bwMode="auto">
              <a:xfrm>
                <a:off x="3388458" y="2223593"/>
                <a:ext cx="6527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C1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727" name="Rectangle 63"/>
              <p:cNvSpPr>
                <a:spLocks noChangeArrowheads="1"/>
              </p:cNvSpPr>
              <p:nvPr/>
            </p:nvSpPr>
            <p:spPr bwMode="auto">
              <a:xfrm>
                <a:off x="6537606" y="2245016"/>
                <a:ext cx="652780" cy="396240"/>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E2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728" name="Rectangle 63"/>
              <p:cNvSpPr>
                <a:spLocks noChangeArrowheads="1"/>
              </p:cNvSpPr>
              <p:nvPr/>
            </p:nvSpPr>
            <p:spPr bwMode="auto">
              <a:xfrm>
                <a:off x="7349467" y="2219775"/>
                <a:ext cx="5257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L</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729" name="TextBox 176"/>
              <p:cNvSpPr txBox="1">
                <a:spLocks noChangeArrowheads="1"/>
              </p:cNvSpPr>
              <p:nvPr/>
            </p:nvSpPr>
            <p:spPr bwMode="auto">
              <a:xfrm>
                <a:off x="7948155" y="1354488"/>
                <a:ext cx="357187" cy="396875"/>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8730" name="Rectangle 77"/>
              <p:cNvSpPr>
                <a:spLocks noChangeArrowheads="1"/>
              </p:cNvSpPr>
              <p:nvPr/>
            </p:nvSpPr>
            <p:spPr bwMode="auto">
              <a:xfrm>
                <a:off x="8031554" y="3029656"/>
                <a:ext cx="127001" cy="355600"/>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kumimoji="0" lang="zh-CN">
                    <a:latin typeface="Arial" panose="020B0604020202020204" pitchFamily="34" charset="0"/>
                    <a:cs typeface="Arial" panose="020B0604020202020204" pitchFamily="34" charset="0"/>
                  </a:rPr>
                  <a:t>_</a:t>
                </a:r>
              </a:p>
            </p:txBody>
          </p:sp>
          <p:sp>
            <p:nvSpPr>
              <p:cNvPr id="1048731" name="矩形 272"/>
              <p:cNvSpPr>
                <a:spLocks noChangeAspect="1" noMove="1" noResize="1" noRot="1" noAdjustHandles="1" noEditPoints="1" noChangeArrowheads="1" noChangeShapeType="1" noTextEdit="1"/>
              </p:cNvSpPr>
              <p:nvPr/>
            </p:nvSpPr>
            <p:spPr>
              <a:xfrm>
                <a:off x="7925771" y="2249528"/>
                <a:ext cx="564001" cy="409856"/>
              </a:xfrm>
              <a:prstGeom prst="rect"/>
              <a:blipFill>
                <a:blip xmlns:r="http://schemas.openxmlformats.org/officeDocument/2006/relationships" r:embed="rId6"/>
                <a:stretch>
                  <a:fillRect/>
                </a:stretch>
              </a:blipFill>
            </p:spPr>
            <p:txBody>
              <a:bodyPr/>
              <a:p>
                <a:r>
                  <a:rPr altLang="en-US" lang="zh-CN">
                    <a:noFill/>
                  </a:rPr>
                  <a:t> </a:t>
                </a:r>
              </a:p>
            </p:txBody>
          </p:sp>
          <p:sp>
            <p:nvSpPr>
              <p:cNvPr id="1048732" name="Rectangle 63"/>
              <p:cNvSpPr>
                <a:spLocks noChangeArrowheads="1"/>
              </p:cNvSpPr>
              <p:nvPr/>
            </p:nvSpPr>
            <p:spPr bwMode="auto">
              <a:xfrm>
                <a:off x="5317471" y="1437259"/>
                <a:ext cx="6908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be2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733" name="矩形 274"/>
              <p:cNvSpPr>
                <a:spLocks noChangeAspect="1" noMove="1" noResize="1" noRot="1" noAdjustHandles="1" noEditPoints="1" noChangeArrowheads="1" noChangeShapeType="1" noTextEdit="1"/>
              </p:cNvSpPr>
              <p:nvPr/>
            </p:nvSpPr>
            <p:spPr>
              <a:xfrm>
                <a:off x="5402172" y="2389602"/>
                <a:ext cx="757450" cy="409856"/>
              </a:xfrm>
              <a:prstGeom prst="rect"/>
              <a:blipFill>
                <a:blip xmlns:r="http://schemas.openxmlformats.org/officeDocument/2006/relationships" r:embed="rId7"/>
                <a:stretch>
                  <a:fillRect b="-14925"/>
                </a:stretch>
              </a:blipFill>
            </p:spPr>
            <p:txBody>
              <a:bodyPr/>
              <a:p>
                <a:r>
                  <a:rPr altLang="en-US" lang="zh-CN">
                    <a:noFill/>
                  </a:rPr>
                  <a:t> </a:t>
                </a:r>
              </a:p>
            </p:txBody>
          </p:sp>
          <p:sp>
            <p:nvSpPr>
              <p:cNvPr id="1048734" name="矩形 275"/>
              <p:cNvSpPr>
                <a:spLocks noChangeAspect="1" noMove="1" noResize="1" noRot="1" noAdjustHandles="1" noEditPoints="1" noChangeArrowheads="1" noChangeShapeType="1" noTextEdit="1"/>
              </p:cNvSpPr>
              <p:nvPr/>
            </p:nvSpPr>
            <p:spPr>
              <a:xfrm>
                <a:off x="5707810" y="936423"/>
                <a:ext cx="447381" cy="409856"/>
              </a:xfrm>
              <a:prstGeom prst="rect"/>
              <a:blipFill>
                <a:blip xmlns:r="http://schemas.openxmlformats.org/officeDocument/2006/relationships" r:embed="rId8"/>
                <a:stretch>
                  <a:fillRect r="-10811" b="-1471"/>
                </a:stretch>
              </a:blipFill>
            </p:spPr>
            <p:txBody>
              <a:bodyPr/>
              <a:p>
                <a:r>
                  <a:rPr altLang="en-US" lang="zh-CN">
                    <a:noFill/>
                  </a:rPr>
                  <a:t> </a:t>
                </a:r>
              </a:p>
            </p:txBody>
          </p:sp>
        </p:grpSp>
        <p:sp>
          <p:nvSpPr>
            <p:cNvPr id="1048735" name="Rectangle 26"/>
            <p:cNvSpPr>
              <a:spLocks noChangeArrowheads="1"/>
            </p:cNvSpPr>
            <p:nvPr/>
          </p:nvSpPr>
          <p:spPr bwMode="auto">
            <a:xfrm rot="16200000">
              <a:off x="2415125" y="4214667"/>
              <a:ext cx="142874" cy="512759"/>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8736" name="Rectangle 26"/>
            <p:cNvSpPr>
              <a:spLocks noChangeArrowheads="1"/>
            </p:cNvSpPr>
            <p:nvPr/>
          </p:nvSpPr>
          <p:spPr bwMode="auto">
            <a:xfrm>
              <a:off x="3946906" y="5210229"/>
              <a:ext cx="142874" cy="512760"/>
            </a:xfrm>
            <a:prstGeom prst="rec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8737" name="Rectangle 26"/>
            <p:cNvSpPr>
              <a:spLocks noChangeArrowheads="1"/>
            </p:cNvSpPr>
            <p:nvPr/>
          </p:nvSpPr>
          <p:spPr bwMode="auto">
            <a:xfrm rot="16200000">
              <a:off x="5522941" y="4223317"/>
              <a:ext cx="142874" cy="512759"/>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8738" name="Rectangle 15"/>
            <p:cNvSpPr>
              <a:spLocks noChangeArrowheads="1"/>
            </p:cNvSpPr>
            <p:nvPr/>
          </p:nvSpPr>
          <p:spPr bwMode="auto">
            <a:xfrm>
              <a:off x="7815248" y="5217872"/>
              <a:ext cx="142874" cy="512760"/>
            </a:xfrm>
            <a:prstGeom prst="rect"/>
            <a:solidFill>
              <a:schemeClr val="bg1"/>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8739" name="Rectangle 15"/>
            <p:cNvSpPr>
              <a:spLocks noChangeArrowheads="1"/>
            </p:cNvSpPr>
            <p:nvPr/>
          </p:nvSpPr>
          <p:spPr bwMode="auto">
            <a:xfrm>
              <a:off x="7082867" y="5239086"/>
              <a:ext cx="142874" cy="512760"/>
            </a:xfrm>
            <a:prstGeom prst="rect"/>
            <a:solidFill>
              <a:schemeClr val="bg1"/>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grpSp>
      <p:sp>
        <p:nvSpPr>
          <p:cNvPr id="1048740" name="矩形 156"/>
          <p:cNvSpPr>
            <a:spLocks noChangeAspect="1" noMove="1" noResize="1" noRot="1" noAdjustHandles="1" noEditPoints="1" noChangeArrowheads="1" noChangeShapeType="1" noTextEdit="1"/>
          </p:cNvSpPr>
          <p:nvPr/>
        </p:nvSpPr>
        <p:spPr>
          <a:xfrm>
            <a:off x="2918510" y="5516329"/>
            <a:ext cx="3681521" cy="400110"/>
          </a:xfrm>
          <a:prstGeom prst="rect"/>
          <a:blipFill>
            <a:blip xmlns:r="http://schemas.openxmlformats.org/officeDocument/2006/relationships" r:embed="rId9"/>
            <a:stretch>
              <a:fillRect b="-13636"/>
            </a:stretch>
          </a:blipFill>
        </p:spPr>
        <p:txBody>
          <a:bodyPr/>
          <a:p>
            <a:r>
              <a:rPr altLang="en-US" lang="zh-CN">
                <a:noFill/>
              </a:rPr>
              <a:t> </a:t>
            </a:r>
          </a:p>
        </p:txBody>
      </p:sp>
      <p:sp>
        <p:nvSpPr>
          <p:cNvPr id="1048741" name="文本框 69"/>
          <p:cNvSpPr txBox="1"/>
          <p:nvPr/>
        </p:nvSpPr>
        <p:spPr>
          <a:xfrm>
            <a:off x="2710486" y="3718808"/>
            <a:ext cx="294728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Input resistance:</a:t>
            </a:r>
            <a:endParaRPr altLang="en-US" b="1" dirty="0" sz="2400" lang="zh-CN">
              <a:latin typeface="Arial" panose="020B0604020202020204" pitchFamily="34" charset="0"/>
              <a:cs typeface="Arial" panose="020B0604020202020204" pitchFamily="34" charset="0"/>
            </a:endParaRPr>
          </a:p>
        </p:txBody>
      </p:sp>
      <p:sp>
        <p:nvSpPr>
          <p:cNvPr id="1048742" name="矩形 1"/>
          <p:cNvSpPr>
            <a:spLocks noChangeAspect="1" noMove="1" noResize="1" noRot="1" noAdjustHandles="1" noEditPoints="1" noChangeArrowheads="1" noChangeShapeType="1" noTextEdit="1"/>
          </p:cNvSpPr>
          <p:nvPr/>
        </p:nvSpPr>
        <p:spPr>
          <a:xfrm>
            <a:off x="5477352" y="3523572"/>
            <a:ext cx="1122679" cy="789832"/>
          </a:xfrm>
          <a:prstGeom prst="rect"/>
          <a:blipFill>
            <a:blip xmlns:r="http://schemas.openxmlformats.org/officeDocument/2006/relationships" r:embed="rId10"/>
            <a:stretch>
              <a:fillRect/>
            </a:stretch>
          </a:blipFill>
        </p:spPr>
        <p:txBody>
          <a:bodyPr/>
          <a:p>
            <a:r>
              <a:rPr altLang="en-US" lang="zh-CN">
                <a:noFill/>
              </a:rPr>
              <a:t> </a:t>
            </a:r>
          </a:p>
        </p:txBody>
      </p:sp>
      <p:sp>
        <p:nvSpPr>
          <p:cNvPr id="1048743" name="矩形 71"/>
          <p:cNvSpPr>
            <a:spLocks noChangeAspect="1" noMove="1" noResize="1" noRot="1" noAdjustHandles="1" noEditPoints="1" noChangeArrowheads="1" noChangeShapeType="1" noTextEdit="1"/>
          </p:cNvSpPr>
          <p:nvPr/>
        </p:nvSpPr>
        <p:spPr>
          <a:xfrm>
            <a:off x="2290126" y="4421497"/>
            <a:ext cx="4606582" cy="409856"/>
          </a:xfrm>
          <a:prstGeom prst="rect"/>
          <a:blipFill>
            <a:blip xmlns:r="http://schemas.openxmlformats.org/officeDocument/2006/relationships" r:embed="rId11"/>
            <a:stretch>
              <a:fillRect b="-14706"/>
            </a:stretch>
          </a:blipFill>
        </p:spPr>
        <p:txBody>
          <a:bodyPr/>
          <a:p>
            <a:r>
              <a:rPr altLang="en-US" lang="zh-CN">
                <a:noFill/>
              </a:rPr>
              <a:t> </a:t>
            </a:r>
          </a:p>
        </p:txBody>
      </p:sp>
      <p:sp>
        <p:nvSpPr>
          <p:cNvPr id="1048744" name="矩形 72"/>
          <p:cNvSpPr>
            <a:spLocks noChangeAspect="1" noMove="1" noResize="1" noRot="1" noAdjustHandles="1" noEditPoints="1" noChangeArrowheads="1" noChangeShapeType="1" noTextEdit="1"/>
          </p:cNvSpPr>
          <p:nvPr/>
        </p:nvSpPr>
        <p:spPr>
          <a:xfrm>
            <a:off x="4177962" y="4977134"/>
            <a:ext cx="1111458" cy="409856"/>
          </a:xfrm>
          <a:prstGeom prst="rect"/>
          <a:blipFill>
            <a:blip xmlns:r="http://schemas.openxmlformats.org/officeDocument/2006/relationships" r:embed="rId12"/>
            <a:stretch>
              <a:fillRect b="-1471"/>
            </a:stretch>
          </a:blipFill>
        </p:spPr>
        <p:txBody>
          <a:bodyPr/>
          <a:p>
            <a:r>
              <a:rPr altLang="en-US" lang="zh-CN">
                <a:noFill/>
              </a:rPr>
              <a:t> </a:t>
            </a: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743"/>
                                        </p:tgtEl>
                                        <p:attrNameLst>
                                          <p:attrName>style.visibility</p:attrName>
                                        </p:attrNameLst>
                                      </p:cBhvr>
                                      <p:to>
                                        <p:strVal val="visible"/>
                                      </p:to>
                                    </p:set>
                                    <p:animEffect transition="in" filter="wipe(down)">
                                      <p:cBhvr>
                                        <p:cTn dur="500" id="7"/>
                                        <p:tgtEl>
                                          <p:spTgt spid="104874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744"/>
                                        </p:tgtEl>
                                        <p:attrNameLst>
                                          <p:attrName>style.visibility</p:attrName>
                                        </p:attrNameLst>
                                      </p:cBhvr>
                                      <p:to>
                                        <p:strVal val="visible"/>
                                      </p:to>
                                    </p:set>
                                    <p:animEffect transition="in" filter="wipe(down)">
                                      <p:cBhvr>
                                        <p:cTn dur="500" id="12"/>
                                        <p:tgtEl>
                                          <p:spTgt spid="104874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740"/>
                                        </p:tgtEl>
                                        <p:attrNameLst>
                                          <p:attrName>style.visibility</p:attrName>
                                        </p:attrNameLst>
                                      </p:cBhvr>
                                      <p:to>
                                        <p:strVal val="visible"/>
                                      </p:to>
                                    </p:set>
                                    <p:animEffect transition="in" filter="wipe(down)">
                                      <p:cBhvr>
                                        <p:cTn dur="500" id="17"/>
                                        <p:tgtEl>
                                          <p:spTgt spid="1048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0" grpId="0"/>
      <p:bldP spid="1048743" grpId="0"/>
      <p:bldP spid="104874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3"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52" name="组合 21"/>
          <p:cNvGrpSpPr/>
          <p:nvPr/>
        </p:nvGrpSpPr>
        <p:grpSpPr>
          <a:xfrm>
            <a:off x="1236669" y="264470"/>
            <a:ext cx="7313946" cy="2970764"/>
            <a:chOff x="1210495" y="3895236"/>
            <a:chExt cx="7313946" cy="2970764"/>
          </a:xfrm>
        </p:grpSpPr>
        <p:grpSp>
          <p:nvGrpSpPr>
            <p:cNvPr id="53" name="组合 255"/>
            <p:cNvGrpSpPr/>
            <p:nvPr/>
          </p:nvGrpSpPr>
          <p:grpSpPr>
            <a:xfrm>
              <a:off x="1210495" y="3895236"/>
              <a:ext cx="7313946" cy="2970764"/>
              <a:chOff x="1175826" y="905678"/>
              <a:chExt cx="7313946" cy="2970764"/>
            </a:xfrm>
          </p:grpSpPr>
          <p:grpSp>
            <p:nvGrpSpPr>
              <p:cNvPr id="54" name="组合 178"/>
              <p:cNvGrpSpPr/>
              <p:nvPr/>
            </p:nvGrpSpPr>
            <p:grpSpPr bwMode="auto">
              <a:xfrm>
                <a:off x="1175826" y="1276501"/>
                <a:ext cx="6881486" cy="2599941"/>
                <a:chOff x="1985734" y="3170348"/>
                <a:chExt cx="6881537" cy="2599955"/>
              </a:xfrm>
            </p:grpSpPr>
            <p:cxnSp>
              <p:nvCxnSpPr>
                <p:cNvPr id="3145738" name="直接连接符 105"/>
                <p:cNvCxnSpPr>
                  <a:cxnSpLocks noChangeShapeType="1"/>
                </p:cNvCxnSpPr>
                <p:nvPr/>
              </p:nvCxnSpPr>
              <p:spPr bwMode="auto">
                <a:xfrm>
                  <a:off x="1999221" y="5366166"/>
                  <a:ext cx="6688185" cy="0"/>
                </a:xfrm>
                <a:prstGeom prst="line"/>
                <a:noFill/>
                <a:ln w="38100" algn="ctr">
                  <a:solidFill>
                    <a:schemeClr val="tx1"/>
                  </a:solidFill>
                  <a:round/>
                  <a:headEnd/>
                  <a:tailEnd/>
                </a:ln>
              </p:spPr>
            </p:cxnSp>
            <p:sp>
              <p:nvSpPr>
                <p:cNvPr id="1048634" name="Line 16"/>
                <p:cNvSpPr>
                  <a:spLocks noChangeShapeType="1"/>
                </p:cNvSpPr>
                <p:nvPr/>
              </p:nvSpPr>
              <p:spPr bwMode="auto">
                <a:xfrm>
                  <a:off x="2000232" y="3350613"/>
                  <a:ext cx="0" cy="2023447"/>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35" name="Line 45"/>
                <p:cNvSpPr>
                  <a:spLocks noChangeShapeType="1"/>
                </p:cNvSpPr>
                <p:nvPr/>
              </p:nvSpPr>
              <p:spPr bwMode="auto">
                <a:xfrm>
                  <a:off x="7072330" y="3350614"/>
                  <a:ext cx="0" cy="2285018"/>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36" name="Line 49"/>
                <p:cNvSpPr>
                  <a:spLocks noChangeShapeType="1"/>
                </p:cNvSpPr>
                <p:nvPr/>
              </p:nvSpPr>
              <p:spPr bwMode="auto">
                <a:xfrm>
                  <a:off x="6931042" y="5635629"/>
                  <a:ext cx="269875" cy="0"/>
                </a:xfrm>
                <a:prstGeom prst="line"/>
                <a:noFill/>
                <a:ln w="38100">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37" name="Oval 50"/>
                <p:cNvSpPr>
                  <a:spLocks noChangeArrowheads="1"/>
                </p:cNvSpPr>
                <p:nvPr/>
              </p:nvSpPr>
              <p:spPr bwMode="auto">
                <a:xfrm rot="5400000">
                  <a:off x="7021832" y="5315517"/>
                  <a:ext cx="107950" cy="107950"/>
                </a:xfrm>
                <a:prstGeom prst="ellipse"/>
                <a:solidFill>
                  <a:schemeClr val="tx1"/>
                </a:solidFill>
                <a:ln w="9525">
                  <a:solidFill>
                    <a:schemeClr val="tx1"/>
                  </a:solidFill>
                  <a:round/>
                  <a:headEnd/>
                  <a:tailEnd/>
                </a:ln>
              </p:spPr>
              <p:txBody>
                <a:bodyPr anchor="ctr" rot="10800000"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cxnSp>
              <p:nvCxnSpPr>
                <p:cNvPr id="3145739" name="直接连接符 49"/>
                <p:cNvCxnSpPr>
                  <a:cxnSpLocks noChangeShapeType="1"/>
                </p:cNvCxnSpPr>
                <p:nvPr/>
              </p:nvCxnSpPr>
              <p:spPr bwMode="auto">
                <a:xfrm>
                  <a:off x="1985734" y="3365901"/>
                  <a:ext cx="6658231" cy="0"/>
                </a:xfrm>
                <a:prstGeom prst="line"/>
                <a:noFill/>
                <a:ln w="38100" algn="ctr">
                  <a:solidFill>
                    <a:schemeClr val="tx1"/>
                  </a:solidFill>
                  <a:round/>
                  <a:headEnd/>
                  <a:tailEnd/>
                </a:ln>
              </p:spPr>
            </p:cxnSp>
            <p:cxnSp>
              <p:nvCxnSpPr>
                <p:cNvPr id="3145740" name="直接连接符 71"/>
                <p:cNvCxnSpPr>
                  <a:cxnSpLocks noChangeShapeType="1"/>
                </p:cNvCxnSpPr>
                <p:nvPr/>
              </p:nvCxnSpPr>
              <p:spPr bwMode="auto">
                <a:xfrm>
                  <a:off x="3745055" y="3350615"/>
                  <a:ext cx="0" cy="2000499"/>
                </a:xfrm>
                <a:prstGeom prst="line"/>
                <a:noFill/>
                <a:ln w="38100" algn="ctr">
                  <a:solidFill>
                    <a:schemeClr val="tx1"/>
                  </a:solidFill>
                  <a:round/>
                  <a:headEnd/>
                  <a:tailEnd/>
                </a:ln>
              </p:spPr>
            </p:cxnSp>
            <p:cxnSp>
              <p:nvCxnSpPr>
                <p:cNvPr id="3145741" name="直接连接符 79"/>
                <p:cNvCxnSpPr>
                  <a:cxnSpLocks noChangeShapeType="1"/>
                </p:cNvCxnSpPr>
                <p:nvPr/>
              </p:nvCxnSpPr>
              <p:spPr bwMode="auto">
                <a:xfrm>
                  <a:off x="4786313" y="3357560"/>
                  <a:ext cx="0" cy="2047881"/>
                </a:xfrm>
                <a:prstGeom prst="line"/>
                <a:noFill/>
                <a:ln w="38100" algn="ctr">
                  <a:solidFill>
                    <a:schemeClr val="tx1"/>
                  </a:solidFill>
                  <a:round/>
                  <a:headEnd/>
                  <a:tailEnd/>
                </a:ln>
              </p:spPr>
            </p:cxnSp>
            <p:sp>
              <p:nvSpPr>
                <p:cNvPr id="1048638" name="AutoShape 31"/>
                <p:cNvSpPr>
                  <a:spLocks noChangeArrowheads="1"/>
                </p:cNvSpPr>
                <p:nvPr/>
              </p:nvSpPr>
              <p:spPr bwMode="auto">
                <a:xfrm rot="5400000">
                  <a:off x="4038094" y="3123950"/>
                  <a:ext cx="196850" cy="492126"/>
                </a:xfrm>
                <a:prstGeom prst="flowChartSor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8639" name="Line 32"/>
                <p:cNvSpPr>
                  <a:spLocks noChangeShapeType="1"/>
                </p:cNvSpPr>
                <p:nvPr/>
              </p:nvSpPr>
              <p:spPr bwMode="auto">
                <a:xfrm rot="5400000">
                  <a:off x="4058436" y="3023504"/>
                  <a:ext cx="0" cy="293689"/>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40" name="AutoShape 31"/>
                <p:cNvSpPr>
                  <a:spLocks noChangeArrowheads="1"/>
                </p:cNvSpPr>
                <p:nvPr/>
              </p:nvSpPr>
              <p:spPr bwMode="auto">
                <a:xfrm>
                  <a:off x="6980754" y="4214818"/>
                  <a:ext cx="196850" cy="492125"/>
                </a:xfrm>
                <a:prstGeom prst="flowChartSor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8641" name="Line 32"/>
                <p:cNvSpPr>
                  <a:spLocks noChangeShapeType="1"/>
                </p:cNvSpPr>
                <p:nvPr/>
              </p:nvSpPr>
              <p:spPr bwMode="auto">
                <a:xfrm flipV="1">
                  <a:off x="6902433" y="4319231"/>
                  <a:ext cx="0" cy="293688"/>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cxnSp>
              <p:nvCxnSpPr>
                <p:cNvPr id="3145742" name="直接连接符 120"/>
                <p:cNvCxnSpPr>
                  <a:cxnSpLocks noChangeShapeType="1"/>
                </p:cNvCxnSpPr>
                <p:nvPr/>
              </p:nvCxnSpPr>
              <p:spPr bwMode="auto">
                <a:xfrm>
                  <a:off x="7921652" y="3375336"/>
                  <a:ext cx="0" cy="1991843"/>
                </a:xfrm>
                <a:prstGeom prst="line"/>
                <a:noFill/>
                <a:ln w="38100" algn="ctr">
                  <a:solidFill>
                    <a:schemeClr val="tx1"/>
                  </a:solidFill>
                  <a:round/>
                  <a:headEnd/>
                  <a:tailEnd/>
                </a:ln>
              </p:spPr>
            </p:cxnSp>
            <p:cxnSp>
              <p:nvCxnSpPr>
                <p:cNvPr id="3145743" name="直接箭头连接符 126"/>
                <p:cNvCxnSpPr>
                  <a:cxnSpLocks noChangeShapeType="1"/>
                </p:cNvCxnSpPr>
                <p:nvPr/>
              </p:nvCxnSpPr>
              <p:spPr bwMode="auto">
                <a:xfrm>
                  <a:off x="3097455" y="3230704"/>
                  <a:ext cx="428628" cy="1588"/>
                </a:xfrm>
                <a:prstGeom prst="straightConnector1"/>
                <a:noFill/>
                <a:ln w="31750" algn="ctr">
                  <a:solidFill>
                    <a:schemeClr val="tx1"/>
                  </a:solidFill>
                  <a:round/>
                  <a:headEnd/>
                  <a:tailEnd type="arrow" w="med" len="med"/>
                </a:ln>
              </p:spPr>
            </p:cxnSp>
            <p:cxnSp>
              <p:nvCxnSpPr>
                <p:cNvPr id="3145744" name="直接箭头连接符 136"/>
                <p:cNvCxnSpPr>
                  <a:cxnSpLocks noChangeShapeType="1"/>
                </p:cNvCxnSpPr>
                <p:nvPr/>
              </p:nvCxnSpPr>
              <p:spPr bwMode="auto">
                <a:xfrm>
                  <a:off x="6589501" y="3271912"/>
                  <a:ext cx="428628" cy="1588"/>
                </a:xfrm>
                <a:prstGeom prst="straightConnector1"/>
                <a:noFill/>
                <a:ln w="31750" algn="ctr">
                  <a:solidFill>
                    <a:schemeClr val="tx1"/>
                  </a:solidFill>
                  <a:round/>
                  <a:headEnd/>
                  <a:tailEnd type="arrow" w="med" len="med"/>
                </a:ln>
              </p:spPr>
            </p:cxnSp>
            <p:cxnSp>
              <p:nvCxnSpPr>
                <p:cNvPr id="3145745" name="直接连接符 145"/>
                <p:cNvCxnSpPr>
                  <a:cxnSpLocks noChangeShapeType="1"/>
                </p:cNvCxnSpPr>
                <p:nvPr/>
              </p:nvCxnSpPr>
              <p:spPr bwMode="auto">
                <a:xfrm>
                  <a:off x="5786446" y="3248335"/>
                  <a:ext cx="0" cy="2288857"/>
                </a:xfrm>
                <a:prstGeom prst="line"/>
                <a:noFill/>
                <a:ln w="38100" algn="ctr">
                  <a:solidFill>
                    <a:schemeClr val="tx1"/>
                  </a:solidFill>
                  <a:prstDash val="dash"/>
                  <a:round/>
                  <a:headEnd/>
                  <a:tailEnd/>
                </a:ln>
              </p:spPr>
            </p:cxnSp>
            <p:sp>
              <p:nvSpPr>
                <p:cNvPr id="1048642" name="Line 61"/>
                <p:cNvSpPr>
                  <a:spLocks noChangeShapeType="1"/>
                </p:cNvSpPr>
                <p:nvPr/>
              </p:nvSpPr>
              <p:spPr bwMode="auto">
                <a:xfrm>
                  <a:off x="2118929" y="5000636"/>
                  <a:ext cx="0" cy="731837"/>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43" name="Line 62"/>
                <p:cNvSpPr>
                  <a:spLocks noChangeShapeType="1"/>
                </p:cNvSpPr>
                <p:nvPr/>
              </p:nvSpPr>
              <p:spPr bwMode="auto">
                <a:xfrm>
                  <a:off x="2106229" y="5010161"/>
                  <a:ext cx="261938" cy="0"/>
                </a:xfrm>
                <a:prstGeom prst="line"/>
                <a:noFill/>
                <a:ln w="28575">
                  <a:solidFill>
                    <a:schemeClr val="tx1"/>
                  </a:solidFill>
                  <a:round/>
                  <a:headEnd/>
                  <a:tailEnd type="arrow" w="med" len="me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44" name="Rectangle 63"/>
                <p:cNvSpPr>
                  <a:spLocks noChangeArrowheads="1"/>
                </p:cNvSpPr>
                <p:nvPr/>
              </p:nvSpPr>
              <p:spPr bwMode="auto">
                <a:xfrm>
                  <a:off x="2136054" y="5374060"/>
                  <a:ext cx="4622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err="1">
                      <a:latin typeface="Arial" panose="020B0604020202020204" pitchFamily="34" charset="0"/>
                      <a:ea typeface="+mn-ea"/>
                      <a:cs typeface="Arial" panose="020B0604020202020204" pitchFamily="34" charset="0"/>
                    </a:rPr>
                    <a:t>R</a:t>
                  </a:r>
                  <a:r>
                    <a:rPr altLang="zh-CN" baseline="-25000" b="1" dirty="0" sz="2000" kumimoji="0" lang="en-US" err="1">
                      <a:latin typeface="Arial" panose="020B0604020202020204" pitchFamily="34" charset="0"/>
                      <a:ea typeface="+mn-ea"/>
                      <a:cs typeface="Arial" panose="020B0604020202020204" pitchFamily="34" charset="0"/>
                    </a:rPr>
                    <a:t>i</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645" name="Line 70"/>
                <p:cNvSpPr>
                  <a:spLocks noChangeShapeType="1"/>
                </p:cNvSpPr>
                <p:nvPr/>
              </p:nvSpPr>
              <p:spPr bwMode="auto">
                <a:xfrm>
                  <a:off x="5153027" y="4986348"/>
                  <a:ext cx="0" cy="649280"/>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46" name="Line 71"/>
                <p:cNvSpPr>
                  <a:spLocks noChangeShapeType="1"/>
                </p:cNvSpPr>
                <p:nvPr/>
              </p:nvSpPr>
              <p:spPr bwMode="auto">
                <a:xfrm>
                  <a:off x="4905377" y="4991111"/>
                  <a:ext cx="261938" cy="0"/>
                </a:xfrm>
                <a:prstGeom prst="line"/>
                <a:noFill/>
                <a:ln w="28575">
                  <a:solidFill>
                    <a:schemeClr val="tx1"/>
                  </a:solidFill>
                  <a:round/>
                  <a:headEnd type="arrow" w="med" len="me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47" name="Rectangle 72"/>
                <p:cNvSpPr>
                  <a:spLocks noChangeArrowheads="1"/>
                </p:cNvSpPr>
                <p:nvPr/>
              </p:nvSpPr>
              <p:spPr bwMode="auto">
                <a:xfrm>
                  <a:off x="5099223" y="5337540"/>
                  <a:ext cx="640085"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o1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648" name="Line 64"/>
                <p:cNvSpPr>
                  <a:spLocks noChangeShapeType="1"/>
                </p:cNvSpPr>
                <p:nvPr/>
              </p:nvSpPr>
              <p:spPr bwMode="auto">
                <a:xfrm>
                  <a:off x="6286512" y="5072075"/>
                  <a:ext cx="0" cy="512979"/>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49" name="Line 65"/>
                <p:cNvSpPr>
                  <a:spLocks noChangeShapeType="1"/>
                </p:cNvSpPr>
                <p:nvPr/>
              </p:nvSpPr>
              <p:spPr bwMode="auto">
                <a:xfrm>
                  <a:off x="6286512" y="5072074"/>
                  <a:ext cx="261938" cy="0"/>
                </a:xfrm>
                <a:prstGeom prst="line"/>
                <a:noFill/>
                <a:ln w="28575">
                  <a:solidFill>
                    <a:schemeClr val="tx1"/>
                  </a:solidFill>
                  <a:round/>
                  <a:headEnd/>
                  <a:tailEnd type="arrow" w="med" len="me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50" name="Rectangle 66"/>
                <p:cNvSpPr>
                  <a:spLocks noChangeArrowheads="1"/>
                </p:cNvSpPr>
                <p:nvPr/>
              </p:nvSpPr>
              <p:spPr bwMode="auto">
                <a:xfrm>
                  <a:off x="5861310" y="5340090"/>
                  <a:ext cx="5765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i2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651" name="Rectangle 69"/>
                <p:cNvSpPr>
                  <a:spLocks noChangeArrowheads="1"/>
                </p:cNvSpPr>
                <p:nvPr/>
              </p:nvSpPr>
              <p:spPr bwMode="auto">
                <a:xfrm>
                  <a:off x="8341487" y="5341027"/>
                  <a:ext cx="5257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Arial" panose="020B0604020202020204" pitchFamily="34" charset="0"/>
                      <a:ea typeface="+mn-ea"/>
                      <a:cs typeface="Arial" panose="020B0604020202020204" pitchFamily="34" charset="0"/>
                    </a:rPr>
                    <a:t>R</a:t>
                  </a:r>
                  <a:r>
                    <a:rPr altLang="zh-CN" baseline="-25000" b="1" dirty="0" sz="2000" kumimoji="0" lang="en-US">
                      <a:latin typeface="Arial" panose="020B0604020202020204" pitchFamily="34" charset="0"/>
                      <a:ea typeface="+mn-ea"/>
                      <a:cs typeface="Arial" panose="020B0604020202020204" pitchFamily="34" charset="0"/>
                    </a:rPr>
                    <a:t>o</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652" name="Line 70"/>
                <p:cNvSpPr>
                  <a:spLocks noChangeShapeType="1"/>
                </p:cNvSpPr>
                <p:nvPr/>
              </p:nvSpPr>
              <p:spPr bwMode="auto">
                <a:xfrm>
                  <a:off x="8409519" y="4952775"/>
                  <a:ext cx="0" cy="584417"/>
                </a:xfrm>
                <a:prstGeom prst="line"/>
                <a:noFill/>
                <a:ln w="28575">
                  <a:solidFill>
                    <a:schemeClr val="tx1"/>
                  </a:solidFill>
                  <a:round/>
                  <a:headEn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53" name="Line 71"/>
                <p:cNvSpPr>
                  <a:spLocks noChangeShapeType="1"/>
                </p:cNvSpPr>
                <p:nvPr/>
              </p:nvSpPr>
              <p:spPr bwMode="auto">
                <a:xfrm>
                  <a:off x="8161870" y="4957537"/>
                  <a:ext cx="261938" cy="0"/>
                </a:xfrm>
                <a:prstGeom prst="line"/>
                <a:noFill/>
                <a:ln w="28575">
                  <a:solidFill>
                    <a:schemeClr val="tx1"/>
                  </a:solidFill>
                  <a:round/>
                  <a:headEnd type="arrow" w="med" len="med"/>
                  <a:tailEnd/>
                </a:ln>
              </p:spPr>
              <p:txBody>
                <a:bodyPr/>
                <a:p>
                  <a:pPr fontAlgn="base">
                    <a:spcBef>
                      <a:spcPct val="0"/>
                    </a:spcBef>
                    <a:spcAft>
                      <a:spcPct val="0"/>
                    </a:spcAft>
                  </a:pPr>
                  <a:endParaRPr b="1" sz="3200" i="1" kumimoji="1" lang="en-US">
                    <a:latin typeface="Arial" panose="020B0604020202020204" pitchFamily="34" charset="0"/>
                    <a:ea typeface="楷体_GB2312" pitchFamily="49" charset="-122"/>
                    <a:cs typeface="Arial" panose="020B0604020202020204" pitchFamily="34" charset="0"/>
                  </a:endParaRPr>
                </a:p>
              </p:txBody>
            </p:sp>
            <p:sp>
              <p:nvSpPr>
                <p:cNvPr id="1048654" name="TextBox 170"/>
                <p:cNvSpPr txBox="1">
                  <a:spLocks noChangeArrowheads="1"/>
                </p:cNvSpPr>
                <p:nvPr/>
              </p:nvSpPr>
              <p:spPr bwMode="auto">
                <a:xfrm>
                  <a:off x="5286324" y="3300415"/>
                  <a:ext cx="357190" cy="396877"/>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8655" name="Rectangle 77"/>
                <p:cNvSpPr>
                  <a:spLocks noChangeArrowheads="1"/>
                </p:cNvSpPr>
                <p:nvPr/>
              </p:nvSpPr>
              <p:spPr bwMode="auto">
                <a:xfrm>
                  <a:off x="5429256" y="4857760"/>
                  <a:ext cx="127002" cy="355603"/>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dirty="0" kumimoji="0" lang="zh-CN">
                      <a:latin typeface="Arial" panose="020B0604020202020204" pitchFamily="34" charset="0"/>
                      <a:cs typeface="Arial" panose="020B0604020202020204" pitchFamily="34" charset="0"/>
                    </a:rPr>
                    <a:t>_</a:t>
                  </a:r>
                </a:p>
              </p:txBody>
            </p:sp>
            <p:sp>
              <p:nvSpPr>
                <p:cNvPr id="1048656" name="TextBox 176"/>
                <p:cNvSpPr txBox="1">
                  <a:spLocks noChangeArrowheads="1"/>
                </p:cNvSpPr>
                <p:nvPr/>
              </p:nvSpPr>
              <p:spPr bwMode="auto">
                <a:xfrm>
                  <a:off x="5803698" y="3314056"/>
                  <a:ext cx="357190" cy="396877"/>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8657" name="Rectangle 77"/>
                <p:cNvSpPr>
                  <a:spLocks noChangeArrowheads="1"/>
                </p:cNvSpPr>
                <p:nvPr/>
              </p:nvSpPr>
              <p:spPr bwMode="auto">
                <a:xfrm>
                  <a:off x="5929322" y="4857760"/>
                  <a:ext cx="127002" cy="355603"/>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kumimoji="0" lang="zh-CN">
                      <a:latin typeface="Arial" panose="020B0604020202020204" pitchFamily="34" charset="0"/>
                      <a:cs typeface="Arial" panose="020B0604020202020204" pitchFamily="34" charset="0"/>
                    </a:rPr>
                    <a:t>_</a:t>
                  </a:r>
                </a:p>
              </p:txBody>
            </p:sp>
            <p:sp>
              <p:nvSpPr>
                <p:cNvPr id="1048658" name="Rectangle 26"/>
                <p:cNvSpPr>
                  <a:spLocks noChangeArrowheads="1"/>
                </p:cNvSpPr>
                <p:nvPr/>
              </p:nvSpPr>
              <p:spPr bwMode="auto">
                <a:xfrm rot="16200000">
                  <a:off x="2541861" y="3112298"/>
                  <a:ext cx="142875" cy="512763"/>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8659" name="Rectangle 26"/>
                <p:cNvSpPr>
                  <a:spLocks noChangeArrowheads="1"/>
                </p:cNvSpPr>
                <p:nvPr/>
              </p:nvSpPr>
              <p:spPr bwMode="auto">
                <a:xfrm>
                  <a:off x="3678201" y="4150918"/>
                  <a:ext cx="142875" cy="512763"/>
                </a:xfrm>
                <a:prstGeom prst="rec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grpSp>
          <p:sp>
            <p:nvSpPr>
              <p:cNvPr id="1048660" name="Rectangle 63"/>
              <p:cNvSpPr>
                <a:spLocks noChangeArrowheads="1"/>
              </p:cNvSpPr>
              <p:nvPr/>
            </p:nvSpPr>
            <p:spPr bwMode="auto">
              <a:xfrm>
                <a:off x="1566943" y="1480570"/>
                <a:ext cx="538480" cy="396240"/>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661" name="矩形 261"/>
              <p:cNvSpPr>
                <a:spLocks noChangeAspect="1" noMove="1" noResize="1" noRot="1" noAdjustHandles="1" noEditPoints="1" noChangeArrowheads="1" noChangeShapeType="1" noTextEdit="1"/>
              </p:cNvSpPr>
              <p:nvPr/>
            </p:nvSpPr>
            <p:spPr>
              <a:xfrm>
                <a:off x="2135489" y="905678"/>
                <a:ext cx="447381" cy="409856"/>
              </a:xfrm>
              <a:prstGeom prst="rect"/>
              <a:blipFill>
                <a:blip xmlns:r="http://schemas.openxmlformats.org/officeDocument/2006/relationships" r:embed="rId1"/>
                <a:stretch>
                  <a:fillRect r="-10811" b="-1471"/>
                </a:stretch>
              </a:blipFill>
            </p:spPr>
            <p:txBody>
              <a:bodyPr/>
              <a:p>
                <a:r>
                  <a:rPr altLang="en-US" lang="zh-CN">
                    <a:noFill/>
                  </a:rPr>
                  <a:t> </a:t>
                </a:r>
              </a:p>
            </p:txBody>
          </p:sp>
          <p:sp>
            <p:nvSpPr>
              <p:cNvPr id="1048662" name="矩形 262"/>
              <p:cNvSpPr>
                <a:spLocks noChangeAspect="1" noMove="1" noResize="1" noRot="1" noAdjustHandles="1" noEditPoints="1" noChangeArrowheads="1" noChangeShapeType="1" noTextEdit="1"/>
              </p:cNvSpPr>
              <p:nvPr/>
            </p:nvSpPr>
            <p:spPr>
              <a:xfrm>
                <a:off x="3326595" y="968411"/>
                <a:ext cx="447381" cy="409856"/>
              </a:xfrm>
              <a:prstGeom prst="rect"/>
              <a:blipFill>
                <a:blip xmlns:r="http://schemas.openxmlformats.org/officeDocument/2006/relationships" r:embed="rId2"/>
                <a:stretch>
                  <a:fillRect l="-6849" r="-50685" b="-14925"/>
                </a:stretch>
              </a:blipFill>
            </p:spPr>
            <p:txBody>
              <a:bodyPr/>
              <a:p>
                <a:r>
                  <a:rPr altLang="en-US" lang="zh-CN">
                    <a:noFill/>
                  </a:rPr>
                  <a:t> </a:t>
                </a:r>
              </a:p>
            </p:txBody>
          </p:sp>
          <p:sp>
            <p:nvSpPr>
              <p:cNvPr id="1048663" name="Rectangle 63"/>
              <p:cNvSpPr>
                <a:spLocks noChangeArrowheads="1"/>
              </p:cNvSpPr>
              <p:nvPr/>
            </p:nvSpPr>
            <p:spPr bwMode="auto">
              <a:xfrm>
                <a:off x="2367904" y="2285783"/>
                <a:ext cx="6527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E1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664" name="Rectangle 63"/>
              <p:cNvSpPr>
                <a:spLocks noChangeArrowheads="1"/>
              </p:cNvSpPr>
              <p:nvPr/>
            </p:nvSpPr>
            <p:spPr bwMode="auto">
              <a:xfrm>
                <a:off x="2151620" y="1469177"/>
                <a:ext cx="567784" cy="472440"/>
              </a:xfrm>
              <a:prstGeom prst="rect"/>
              <a:noFill/>
              <a:ln w="9525">
                <a:noFill/>
                <a:miter lim="800000"/>
                <a:headEnd/>
                <a:tailEnd/>
              </a:ln>
            </p:spPr>
            <p:txBody>
              <a:bodyPr wrap="squar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be1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665" name="矩形 265"/>
              <p:cNvSpPr>
                <a:spLocks noChangeAspect="1" noMove="1" noResize="1" noRot="1" noAdjustHandles="1" noEditPoints="1" noChangeArrowheads="1" noChangeShapeType="1" noTextEdit="1"/>
              </p:cNvSpPr>
              <p:nvPr/>
            </p:nvSpPr>
            <p:spPr>
              <a:xfrm>
                <a:off x="4362244" y="2234280"/>
                <a:ext cx="676211" cy="409856"/>
              </a:xfrm>
              <a:prstGeom prst="rect"/>
              <a:blipFill>
                <a:blip xmlns:r="http://schemas.openxmlformats.org/officeDocument/2006/relationships" r:embed="rId3"/>
                <a:stretch>
                  <a:fillRect b="-2941"/>
                </a:stretch>
              </a:blipFill>
            </p:spPr>
            <p:txBody>
              <a:bodyPr/>
              <a:p>
                <a:r>
                  <a:rPr altLang="en-US" lang="zh-CN">
                    <a:noFill/>
                  </a:rPr>
                  <a:t> </a:t>
                </a:r>
              </a:p>
            </p:txBody>
          </p:sp>
          <p:sp>
            <p:nvSpPr>
              <p:cNvPr id="1048666" name="矩形 266"/>
              <p:cNvSpPr>
                <a:spLocks noChangeAspect="1" noMove="1" noResize="1" noRot="1" noAdjustHandles="1" noEditPoints="1" noChangeArrowheads="1" noChangeShapeType="1" noTextEdit="1"/>
              </p:cNvSpPr>
              <p:nvPr/>
            </p:nvSpPr>
            <p:spPr>
              <a:xfrm>
                <a:off x="4967228" y="2247678"/>
                <a:ext cx="624915" cy="409856"/>
              </a:xfrm>
              <a:prstGeom prst="rect"/>
              <a:blipFill>
                <a:blip xmlns:r="http://schemas.openxmlformats.org/officeDocument/2006/relationships" r:embed="rId4"/>
                <a:stretch>
                  <a:fillRect b="-2985"/>
                </a:stretch>
              </a:blipFill>
            </p:spPr>
            <p:txBody>
              <a:bodyPr/>
              <a:p>
                <a:r>
                  <a:rPr altLang="en-US" lang="zh-CN">
                    <a:noFill/>
                  </a:rPr>
                  <a:t> </a:t>
                </a:r>
              </a:p>
            </p:txBody>
          </p:sp>
          <p:sp>
            <p:nvSpPr>
              <p:cNvPr id="1048667" name="Rectangle 63"/>
              <p:cNvSpPr>
                <a:spLocks noChangeArrowheads="1"/>
              </p:cNvSpPr>
              <p:nvPr/>
            </p:nvSpPr>
            <p:spPr bwMode="auto">
              <a:xfrm>
                <a:off x="3388458" y="2223593"/>
                <a:ext cx="6527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C1</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668" name="Rectangle 63"/>
              <p:cNvSpPr>
                <a:spLocks noChangeArrowheads="1"/>
              </p:cNvSpPr>
              <p:nvPr/>
            </p:nvSpPr>
            <p:spPr bwMode="auto">
              <a:xfrm>
                <a:off x="6537606" y="2245016"/>
                <a:ext cx="652780" cy="396240"/>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E2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669" name="TextBox 176"/>
              <p:cNvSpPr txBox="1">
                <a:spLocks noChangeArrowheads="1"/>
              </p:cNvSpPr>
              <p:nvPr/>
            </p:nvSpPr>
            <p:spPr bwMode="auto">
              <a:xfrm>
                <a:off x="7948155" y="1354488"/>
                <a:ext cx="357187" cy="396875"/>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latin typeface="Arial" panose="020B0604020202020204" pitchFamily="34" charset="0"/>
                    <a:cs typeface="Arial" panose="020B0604020202020204" pitchFamily="34" charset="0"/>
                  </a:rPr>
                  <a:t>+</a:t>
                </a:r>
                <a:endParaRPr altLang="en-US" b="1" dirty="0" sz="2000" kumimoji="0" lang="zh-CN">
                  <a:latin typeface="Arial" panose="020B0604020202020204" pitchFamily="34" charset="0"/>
                  <a:cs typeface="Arial" panose="020B0604020202020204" pitchFamily="34" charset="0"/>
                </a:endParaRPr>
              </a:p>
            </p:txBody>
          </p:sp>
          <p:sp>
            <p:nvSpPr>
              <p:cNvPr id="1048670" name="Rectangle 77"/>
              <p:cNvSpPr>
                <a:spLocks noChangeArrowheads="1"/>
              </p:cNvSpPr>
              <p:nvPr/>
            </p:nvSpPr>
            <p:spPr bwMode="auto">
              <a:xfrm>
                <a:off x="8031554" y="3029656"/>
                <a:ext cx="127000" cy="355600"/>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kumimoji="0" lang="zh-CN">
                    <a:latin typeface="Arial" panose="020B0604020202020204" pitchFamily="34" charset="0"/>
                    <a:cs typeface="Arial" panose="020B0604020202020204" pitchFamily="34" charset="0"/>
                  </a:rPr>
                  <a:t>_</a:t>
                </a:r>
              </a:p>
            </p:txBody>
          </p:sp>
          <p:sp>
            <p:nvSpPr>
              <p:cNvPr id="1048671" name="矩形 272"/>
              <p:cNvSpPr>
                <a:spLocks noChangeAspect="1" noMove="1" noResize="1" noRot="1" noAdjustHandles="1" noEditPoints="1" noChangeArrowheads="1" noChangeShapeType="1" noTextEdit="1"/>
              </p:cNvSpPr>
              <p:nvPr/>
            </p:nvSpPr>
            <p:spPr>
              <a:xfrm>
                <a:off x="7925771" y="2249528"/>
                <a:ext cx="564001" cy="409856"/>
              </a:xfrm>
              <a:prstGeom prst="rect"/>
              <a:blipFill>
                <a:blip xmlns:r="http://schemas.openxmlformats.org/officeDocument/2006/relationships" r:embed="rId5"/>
                <a:stretch>
                  <a:fillRect/>
                </a:stretch>
              </a:blipFill>
            </p:spPr>
            <p:txBody>
              <a:bodyPr/>
              <a:p>
                <a:r>
                  <a:rPr altLang="en-US" lang="zh-CN">
                    <a:noFill/>
                  </a:rPr>
                  <a:t> </a:t>
                </a:r>
              </a:p>
            </p:txBody>
          </p:sp>
          <p:sp>
            <p:nvSpPr>
              <p:cNvPr id="1048672" name="Rectangle 63"/>
              <p:cNvSpPr>
                <a:spLocks noChangeArrowheads="1"/>
              </p:cNvSpPr>
              <p:nvPr/>
            </p:nvSpPr>
            <p:spPr bwMode="auto">
              <a:xfrm>
                <a:off x="5317471" y="1437259"/>
                <a:ext cx="6908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Arial" panose="020B0604020202020204" pitchFamily="34" charset="0"/>
                    <a:ea typeface="+mn-ea"/>
                    <a:cs typeface="Arial" panose="020B0604020202020204" pitchFamily="34" charset="0"/>
                  </a:rPr>
                  <a:t>r</a:t>
                </a:r>
                <a:r>
                  <a:rPr altLang="zh-CN" baseline="-25000" b="1" dirty="0" sz="2000" kumimoji="0" lang="en-US" smtClean="0">
                    <a:latin typeface="Arial" panose="020B0604020202020204" pitchFamily="34" charset="0"/>
                    <a:ea typeface="+mn-ea"/>
                    <a:cs typeface="Arial" panose="020B0604020202020204" pitchFamily="34" charset="0"/>
                  </a:rPr>
                  <a:t>be2</a:t>
                </a:r>
                <a:endParaRPr altLang="en-US" baseline="-25000" b="1" dirty="0" sz="2000" kumimoji="0" lang="zh-CN">
                  <a:latin typeface="Arial" panose="020B0604020202020204" pitchFamily="34" charset="0"/>
                  <a:ea typeface="+mn-ea"/>
                  <a:cs typeface="Arial" panose="020B0604020202020204" pitchFamily="34" charset="0"/>
                </a:endParaRPr>
              </a:p>
            </p:txBody>
          </p:sp>
          <p:sp>
            <p:nvSpPr>
              <p:cNvPr id="1048673" name="矩形 274"/>
              <p:cNvSpPr>
                <a:spLocks noChangeAspect="1" noMove="1" noResize="1" noRot="1" noAdjustHandles="1" noEditPoints="1" noChangeArrowheads="1" noChangeShapeType="1" noTextEdit="1"/>
              </p:cNvSpPr>
              <p:nvPr/>
            </p:nvSpPr>
            <p:spPr>
              <a:xfrm>
                <a:off x="5402172" y="2389602"/>
                <a:ext cx="757450" cy="409856"/>
              </a:xfrm>
              <a:prstGeom prst="rect"/>
              <a:blipFill>
                <a:blip xmlns:r="http://schemas.openxmlformats.org/officeDocument/2006/relationships" r:embed="rId6"/>
                <a:stretch>
                  <a:fillRect b="-14925"/>
                </a:stretch>
              </a:blipFill>
            </p:spPr>
            <p:txBody>
              <a:bodyPr/>
              <a:p>
                <a:r>
                  <a:rPr altLang="en-US" lang="zh-CN">
                    <a:noFill/>
                  </a:rPr>
                  <a:t> </a:t>
                </a:r>
              </a:p>
            </p:txBody>
          </p:sp>
          <p:sp>
            <p:nvSpPr>
              <p:cNvPr id="1048674" name="矩形 275"/>
              <p:cNvSpPr>
                <a:spLocks noChangeAspect="1" noMove="1" noResize="1" noRot="1" noAdjustHandles="1" noEditPoints="1" noChangeArrowheads="1" noChangeShapeType="1" noTextEdit="1"/>
              </p:cNvSpPr>
              <p:nvPr/>
            </p:nvSpPr>
            <p:spPr>
              <a:xfrm>
                <a:off x="5707810" y="936423"/>
                <a:ext cx="447381" cy="409856"/>
              </a:xfrm>
              <a:prstGeom prst="rect"/>
              <a:blipFill>
                <a:blip xmlns:r="http://schemas.openxmlformats.org/officeDocument/2006/relationships" r:embed="rId7"/>
                <a:stretch>
                  <a:fillRect r="-10811" b="-1471"/>
                </a:stretch>
              </a:blipFill>
            </p:spPr>
            <p:txBody>
              <a:bodyPr/>
              <a:p>
                <a:r>
                  <a:rPr altLang="en-US" lang="zh-CN">
                    <a:noFill/>
                  </a:rPr>
                  <a:t> </a:t>
                </a:r>
              </a:p>
            </p:txBody>
          </p:sp>
        </p:grpSp>
        <p:sp>
          <p:nvSpPr>
            <p:cNvPr id="1048675" name="Rectangle 26"/>
            <p:cNvSpPr>
              <a:spLocks noChangeArrowheads="1"/>
            </p:cNvSpPr>
            <p:nvPr/>
          </p:nvSpPr>
          <p:spPr bwMode="auto">
            <a:xfrm rot="16200000">
              <a:off x="2415125" y="4214667"/>
              <a:ext cx="142874" cy="512759"/>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8676" name="Rectangle 26"/>
            <p:cNvSpPr>
              <a:spLocks noChangeArrowheads="1"/>
            </p:cNvSpPr>
            <p:nvPr/>
          </p:nvSpPr>
          <p:spPr bwMode="auto">
            <a:xfrm>
              <a:off x="3946906" y="5210229"/>
              <a:ext cx="142874" cy="512760"/>
            </a:xfrm>
            <a:prstGeom prst="rec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8677" name="Rectangle 26"/>
            <p:cNvSpPr>
              <a:spLocks noChangeArrowheads="1"/>
            </p:cNvSpPr>
            <p:nvPr/>
          </p:nvSpPr>
          <p:spPr bwMode="auto">
            <a:xfrm rot="16200000">
              <a:off x="5522941" y="4223317"/>
              <a:ext cx="142874" cy="512759"/>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
          <p:nvSpPr>
            <p:cNvPr id="1048678" name="Rectangle 15"/>
            <p:cNvSpPr>
              <a:spLocks noChangeArrowheads="1"/>
            </p:cNvSpPr>
            <p:nvPr/>
          </p:nvSpPr>
          <p:spPr bwMode="auto">
            <a:xfrm>
              <a:off x="7082867" y="5239086"/>
              <a:ext cx="142874" cy="512760"/>
            </a:xfrm>
            <a:prstGeom prst="rect"/>
            <a:solidFill>
              <a:schemeClr val="bg1"/>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grpSp>
      <p:sp>
        <p:nvSpPr>
          <p:cNvPr id="1048679" name="文本框 69"/>
          <p:cNvSpPr txBox="1"/>
          <p:nvPr/>
        </p:nvSpPr>
        <p:spPr>
          <a:xfrm>
            <a:off x="896387" y="3509058"/>
            <a:ext cx="294728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Output resistance:</a:t>
            </a:r>
            <a:endParaRPr altLang="en-US" b="1" dirty="0" sz="2400" lang="zh-CN">
              <a:latin typeface="Arial" panose="020B0604020202020204" pitchFamily="34" charset="0"/>
              <a:cs typeface="Arial" panose="020B0604020202020204" pitchFamily="34" charset="0"/>
            </a:endParaRPr>
          </a:p>
        </p:txBody>
      </p:sp>
      <p:sp>
        <p:nvSpPr>
          <p:cNvPr id="1048680" name="矩形 1"/>
          <p:cNvSpPr>
            <a:spLocks noChangeAspect="1" noMove="1" noResize="1" noRot="1" noAdjustHandles="1" noEditPoints="1" noChangeArrowheads="1" noChangeShapeType="1" noTextEdit="1"/>
          </p:cNvSpPr>
          <p:nvPr/>
        </p:nvSpPr>
        <p:spPr>
          <a:xfrm>
            <a:off x="3721972" y="3313822"/>
            <a:ext cx="1186799" cy="789832"/>
          </a:xfrm>
          <a:prstGeom prst="rect"/>
          <a:blipFill>
            <a:blip xmlns:r="http://schemas.openxmlformats.org/officeDocument/2006/relationships" r:embed="rId8"/>
            <a:stretch>
              <a:fillRect/>
            </a:stretch>
          </a:blipFill>
        </p:spPr>
        <p:txBody>
          <a:bodyPr/>
          <a:p>
            <a:r>
              <a:rPr altLang="en-US" lang="zh-CN">
                <a:noFill/>
              </a:rPr>
              <a:t> </a:t>
            </a:r>
          </a:p>
        </p:txBody>
      </p:sp>
      <p:sp>
        <p:nvSpPr>
          <p:cNvPr id="1048681" name="矩形 71"/>
          <p:cNvSpPr>
            <a:spLocks noChangeAspect="1" noMove="1" noResize="1" noRot="1" noAdjustHandles="1" noEditPoints="1" noChangeArrowheads="1" noChangeShapeType="1" noTextEdit="1"/>
          </p:cNvSpPr>
          <p:nvPr/>
        </p:nvSpPr>
        <p:spPr>
          <a:xfrm>
            <a:off x="1286246" y="4194245"/>
            <a:ext cx="3419461" cy="409856"/>
          </a:xfrm>
          <a:prstGeom prst="rect"/>
          <a:blipFill>
            <a:blip xmlns:r="http://schemas.openxmlformats.org/officeDocument/2006/relationships" r:embed="rId9"/>
            <a:stretch>
              <a:fillRect b="-16418"/>
            </a:stretch>
          </a:blipFill>
        </p:spPr>
        <p:txBody>
          <a:bodyPr/>
          <a:p>
            <a:r>
              <a:rPr altLang="en-US" lang="zh-CN">
                <a:noFill/>
              </a:rPr>
              <a:t> </a:t>
            </a:r>
          </a:p>
        </p:txBody>
      </p:sp>
      <p:sp>
        <p:nvSpPr>
          <p:cNvPr id="1048682" name="Line 32"/>
          <p:cNvSpPr>
            <a:spLocks noChangeShapeType="1"/>
          </p:cNvSpPr>
          <p:nvPr/>
        </p:nvSpPr>
        <p:spPr bwMode="auto">
          <a:xfrm rot="5400000">
            <a:off x="7592376" y="569739"/>
            <a:ext cx="0" cy="293687"/>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ea typeface="楷体_GB2312" pitchFamily="49" charset="-122"/>
            </a:endParaRPr>
          </a:p>
        </p:txBody>
      </p:sp>
      <p:sp>
        <p:nvSpPr>
          <p:cNvPr id="1048683" name="矩形 73"/>
          <p:cNvSpPr>
            <a:spLocks noChangeAspect="1" noMove="1" noResize="1" noRot="1" noAdjustHandles="1" noEditPoints="1" noChangeArrowheads="1" noChangeShapeType="1" noTextEdit="1"/>
          </p:cNvSpPr>
          <p:nvPr/>
        </p:nvSpPr>
        <p:spPr>
          <a:xfrm>
            <a:off x="7505460" y="280804"/>
            <a:ext cx="447381" cy="409856"/>
          </a:xfrm>
          <a:prstGeom prst="rect"/>
          <a:blipFill>
            <a:blip xmlns:r="http://schemas.openxmlformats.org/officeDocument/2006/relationships" r:embed="rId10"/>
            <a:stretch>
              <a:fillRect/>
            </a:stretch>
          </a:blipFill>
        </p:spPr>
        <p:txBody>
          <a:bodyPr/>
          <a:p>
            <a:r>
              <a:rPr altLang="en-US" lang="zh-CN">
                <a:noFill/>
              </a:rPr>
              <a:t> </a:t>
            </a:r>
          </a:p>
        </p:txBody>
      </p:sp>
      <p:sp>
        <p:nvSpPr>
          <p:cNvPr id="1048684" name="矩形 74"/>
          <p:cNvSpPr>
            <a:spLocks noChangeAspect="1" noMove="1" noResize="1" noRot="1" noAdjustHandles="1" noEditPoints="1" noChangeArrowheads="1" noChangeShapeType="1" noTextEdit="1"/>
          </p:cNvSpPr>
          <p:nvPr/>
        </p:nvSpPr>
        <p:spPr>
          <a:xfrm>
            <a:off x="1335403" y="4716652"/>
            <a:ext cx="2985433" cy="409856"/>
          </a:xfrm>
          <a:prstGeom prst="rect"/>
          <a:blipFill>
            <a:blip xmlns:r="http://schemas.openxmlformats.org/officeDocument/2006/relationships" r:embed="rId11"/>
            <a:stretch>
              <a:fillRect b="-2985"/>
            </a:stretch>
          </a:blipFill>
        </p:spPr>
        <p:txBody>
          <a:bodyPr/>
          <a:p>
            <a:r>
              <a:rPr altLang="en-US" lang="zh-CN">
                <a:noFill/>
              </a:rPr>
              <a:t> </a:t>
            </a:r>
          </a:p>
        </p:txBody>
      </p:sp>
      <p:sp>
        <p:nvSpPr>
          <p:cNvPr id="1048685" name="矩形 75"/>
          <p:cNvSpPr>
            <a:spLocks noChangeAspect="1" noMove="1" noResize="1" noRot="1" noAdjustHandles="1" noEditPoints="1" noChangeArrowheads="1" noChangeShapeType="1" noTextEdit="1"/>
          </p:cNvSpPr>
          <p:nvPr/>
        </p:nvSpPr>
        <p:spPr>
          <a:xfrm>
            <a:off x="5354430" y="4454114"/>
            <a:ext cx="2882007" cy="720647"/>
          </a:xfrm>
          <a:prstGeom prst="rect"/>
          <a:blipFill>
            <a:blip xmlns:r="http://schemas.openxmlformats.org/officeDocument/2006/relationships" r:embed="rId12"/>
            <a:stretch>
              <a:fillRect/>
            </a:stretch>
          </a:blipFill>
        </p:spPr>
        <p:txBody>
          <a:bodyPr/>
          <a:p>
            <a:r>
              <a:rPr altLang="en-US" lang="zh-CN">
                <a:noFill/>
              </a:rPr>
              <a:t> </a:t>
            </a:r>
          </a:p>
        </p:txBody>
      </p:sp>
      <p:sp>
        <p:nvSpPr>
          <p:cNvPr id="1048686" name="矩形 76"/>
          <p:cNvSpPr>
            <a:spLocks noChangeAspect="1" noMove="1" noResize="1" noRot="1" noAdjustHandles="1" noEditPoints="1" noChangeArrowheads="1" noChangeShapeType="1" noTextEdit="1"/>
          </p:cNvSpPr>
          <p:nvPr/>
        </p:nvSpPr>
        <p:spPr>
          <a:xfrm>
            <a:off x="813039" y="5335603"/>
            <a:ext cx="4341958" cy="728854"/>
          </a:xfrm>
          <a:prstGeom prst="rect"/>
          <a:blipFill>
            <a:blip xmlns:r="http://schemas.openxmlformats.org/officeDocument/2006/relationships" r:embed="rId13"/>
            <a:stretch>
              <a:fillRect/>
            </a:stretch>
          </a:blipFill>
        </p:spPr>
        <p:txBody>
          <a:bodyPr/>
          <a:p>
            <a:r>
              <a:rPr altLang="en-US" lang="zh-CN">
                <a:noFill/>
              </a:rPr>
              <a:t> </a:t>
            </a:r>
          </a:p>
        </p:txBody>
      </p:sp>
      <p:sp>
        <p:nvSpPr>
          <p:cNvPr id="1048687" name="左大括号 66"/>
          <p:cNvSpPr/>
          <p:nvPr/>
        </p:nvSpPr>
        <p:spPr>
          <a:xfrm>
            <a:off x="1189333" y="4317287"/>
            <a:ext cx="125502" cy="722097"/>
          </a:xfrm>
          <a:prstGeom prst="leftBrace">
            <a:avLst>
              <a:gd name="adj1" fmla="val 25044"/>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rtlCol="0"/>
          <a:p>
            <a:pPr algn="ctr"/>
            <a:endParaRPr altLang="en-US" lang="zh-CN"/>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81"/>
                                        </p:tgtEl>
                                        <p:attrNameLst>
                                          <p:attrName>style.visibility</p:attrName>
                                        </p:attrNameLst>
                                      </p:cBhvr>
                                      <p:to>
                                        <p:strVal val="visible"/>
                                      </p:to>
                                    </p:set>
                                    <p:animEffect transition="in" filter="wipe(down)">
                                      <p:cBhvr>
                                        <p:cTn dur="500" id="7"/>
                                        <p:tgtEl>
                                          <p:spTgt spid="1048681"/>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684"/>
                                        </p:tgtEl>
                                        <p:attrNameLst>
                                          <p:attrName>style.visibility</p:attrName>
                                        </p:attrNameLst>
                                      </p:cBhvr>
                                      <p:to>
                                        <p:strVal val="visible"/>
                                      </p:to>
                                    </p:set>
                                    <p:animEffect transition="in" filter="wipe(down)">
                                      <p:cBhvr>
                                        <p:cTn dur="500" id="12"/>
                                        <p:tgtEl>
                                          <p:spTgt spid="1048684"/>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2" presetSubtype="4">
                                  <p:stCondLst>
                                    <p:cond delay="0"/>
                                  </p:stCondLst>
                                  <p:childTnLst>
                                    <p:set>
                                      <p:cBhvr>
                                        <p:cTn dur="1" fill="hold" id="16">
                                          <p:stCondLst>
                                            <p:cond delay="0"/>
                                          </p:stCondLst>
                                        </p:cTn>
                                        <p:tgtEl>
                                          <p:spTgt spid="1048686"/>
                                        </p:tgtEl>
                                        <p:attrNameLst>
                                          <p:attrName>style.visibility</p:attrName>
                                        </p:attrNameLst>
                                      </p:cBhvr>
                                      <p:to>
                                        <p:strVal val="visible"/>
                                      </p:to>
                                    </p:set>
                                    <p:animEffect transition="in" filter="wipe(down)">
                                      <p:cBhvr>
                                        <p:cTn dur="500" id="17"/>
                                        <p:tgtEl>
                                          <p:spTgt spid="104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1" grpId="0"/>
      <p:bldP spid="1048684" grpId="0"/>
      <p:bldP spid="104868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7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79" name="矩形 8"/>
          <p:cNvSpPr/>
          <p:nvPr/>
        </p:nvSpPr>
        <p:spPr>
          <a:xfrm>
            <a:off x="611560" y="332656"/>
            <a:ext cx="7848872" cy="523220"/>
          </a:xfrm>
          <a:prstGeom prst="rect"/>
        </p:spPr>
        <p:txBody>
          <a:bodyPr wrap="square">
            <a:spAutoFit/>
          </a:bodyPr>
          <a:p>
            <a:pPr algn="ctr"/>
            <a:r>
              <a:rPr altLang="zh-CN" b="1" dirty="0" sz="2800" lang="en-US" smtClean="0">
                <a:ln w="10541" cmpd="sng">
                  <a:noFill/>
                  <a:prstDash val="solid"/>
                </a:ln>
                <a:latin typeface="Arial" panose="020B0604020202020204" pitchFamily="34" charset="0"/>
                <a:ea typeface="Arial Unicode MS" panose="020B0604020202020204" pitchFamily="34" charset="-122"/>
                <a:cs typeface="Arial" panose="020B0604020202020204" pitchFamily="34" charset="0"/>
              </a:rPr>
              <a:t>4.1 Multistage amplifier </a:t>
            </a:r>
            <a:r>
              <a:rPr altLang="en-US" b="1" dirty="0" sz="2800" lang="zh-CN" smtClean="0">
                <a:ln w="10541" cmpd="sng">
                  <a:noFill/>
                  <a:prstDash val="solid"/>
                </a:ln>
                <a:latin typeface="宋体" panose="02010600030101010101" pitchFamily="2" charset="-122"/>
                <a:ea typeface="宋体" panose="02010600030101010101" pitchFamily="2" charset="-122"/>
                <a:cs typeface="Arial" panose="020B0604020202020204" pitchFamily="34" charset="0"/>
              </a:rPr>
              <a:t>多级放大电路</a:t>
            </a:r>
            <a:endParaRPr altLang="zh-CN" b="1" dirty="0" sz="2800" lang="en-US">
              <a:ln w="10541" cmpd="sng">
                <a:noFill/>
                <a:prstDash val="solid"/>
              </a:ln>
              <a:latin typeface="宋体" panose="02010600030101010101" pitchFamily="2" charset="-122"/>
              <a:ea typeface="宋体" panose="02010600030101010101" pitchFamily="2" charset="-122"/>
              <a:cs typeface="Arial" panose="020B0604020202020204" pitchFamily="34" charset="0"/>
            </a:endParaRPr>
          </a:p>
        </p:txBody>
      </p:sp>
      <p:sp>
        <p:nvSpPr>
          <p:cNvPr id="1048780" name="Rectangle 68"/>
          <p:cNvSpPr/>
          <p:nvPr/>
        </p:nvSpPr>
        <p:spPr>
          <a:xfrm>
            <a:off x="323528" y="933568"/>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781" name="Rectangle 3"/>
          <p:cNvSpPr>
            <a:spLocks noChangeArrowheads="1"/>
          </p:cNvSpPr>
          <p:nvPr/>
        </p:nvSpPr>
        <p:spPr bwMode="auto">
          <a:xfrm>
            <a:off x="303686" y="1103979"/>
            <a:ext cx="8445488" cy="8026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Typical specification for a general purpose operational amplifier</a:t>
            </a:r>
            <a:endParaRPr altLang="en-US" dirty="0" sz="3200" kumimoji="1" lang="zh-CN" smtClean="0">
              <a:latin typeface="Arial" panose="020B0604020202020204" pitchFamily="34" charset="0"/>
              <a:cs typeface="Arial" panose="020B0604020202020204" pitchFamily="34" charset="0"/>
            </a:endParaRPr>
          </a:p>
        </p:txBody>
      </p:sp>
      <p:sp>
        <p:nvSpPr>
          <p:cNvPr id="1048782" name="Rectangle 3"/>
          <p:cNvSpPr>
            <a:spLocks noChangeArrowheads="1"/>
          </p:cNvSpPr>
          <p:nvPr/>
        </p:nvSpPr>
        <p:spPr bwMode="auto">
          <a:xfrm>
            <a:off x="703996" y="1986224"/>
            <a:ext cx="5297398"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1) Input resistance ~ 1M</a:t>
            </a:r>
            <a:r>
              <a:rPr altLang="zh-CN" dirty="0" sz="2400" kumimoji="1" lang="en-US" smtClean="0">
                <a:latin typeface="Symbol" panose="05050102010706020507" pitchFamily="18" charset="2"/>
                <a:cs typeface="Symap" panose="00000400000000000000" pitchFamily="2" charset="0"/>
              </a:rPr>
              <a:t>W</a:t>
            </a:r>
            <a:endParaRPr altLang="en-US" dirty="0" sz="3200" kumimoji="1" lang="zh-CN" smtClean="0">
              <a:latin typeface="Symbol" panose="05050102010706020507" pitchFamily="18" charset="2"/>
              <a:cs typeface="Symap" panose="00000400000000000000" pitchFamily="2" charset="0"/>
            </a:endParaRPr>
          </a:p>
        </p:txBody>
      </p:sp>
      <p:sp>
        <p:nvSpPr>
          <p:cNvPr id="1048783" name="Rectangle 3"/>
          <p:cNvSpPr>
            <a:spLocks noChangeArrowheads="1"/>
          </p:cNvSpPr>
          <p:nvPr/>
        </p:nvSpPr>
        <p:spPr bwMode="auto">
          <a:xfrm>
            <a:off x="703996" y="2469837"/>
            <a:ext cx="5297398"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2) Output resistance ~ 100 </a:t>
            </a:r>
            <a:r>
              <a:rPr altLang="zh-CN" dirty="0" sz="2400" kumimoji="1" lang="en-US" smtClean="0">
                <a:latin typeface="Symbol" panose="05050102010706020507" pitchFamily="18" charset="2"/>
                <a:cs typeface="Symap" panose="00000400000000000000" pitchFamily="2" charset="0"/>
              </a:rPr>
              <a:t>W</a:t>
            </a:r>
            <a:endParaRPr altLang="en-US" dirty="0" sz="3200" kumimoji="1" lang="zh-CN">
              <a:latin typeface="Symbol" panose="05050102010706020507" pitchFamily="18" charset="2"/>
              <a:cs typeface="Symap" panose="00000400000000000000" pitchFamily="2" charset="0"/>
            </a:endParaRPr>
          </a:p>
        </p:txBody>
      </p:sp>
      <p:sp>
        <p:nvSpPr>
          <p:cNvPr id="1048784" name="Rectangle 3"/>
          <p:cNvSpPr>
            <a:spLocks noChangeArrowheads="1"/>
          </p:cNvSpPr>
          <p:nvPr/>
        </p:nvSpPr>
        <p:spPr bwMode="auto">
          <a:xfrm>
            <a:off x="703996" y="2945193"/>
            <a:ext cx="5297398"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3) Voltage gain ~ 100,000 </a:t>
            </a:r>
            <a:endParaRPr altLang="en-US" dirty="0" sz="3200" kumimoji="1" lang="zh-CN" smtClean="0">
              <a:latin typeface="Arial" panose="020B0604020202020204" pitchFamily="34" charset="0"/>
              <a:cs typeface="Arial" panose="020B0604020202020204" pitchFamily="34" charset="0"/>
            </a:endParaRPr>
          </a:p>
        </p:txBody>
      </p:sp>
      <p:sp>
        <p:nvSpPr>
          <p:cNvPr id="1048785" name="Rectangle 3"/>
          <p:cNvSpPr>
            <a:spLocks noChangeArrowheads="1"/>
          </p:cNvSpPr>
          <p:nvPr/>
        </p:nvSpPr>
        <p:spPr bwMode="auto">
          <a:xfrm>
            <a:off x="252229" y="3496553"/>
            <a:ext cx="9038587"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No single transistor amplifier can satisfy the specification</a:t>
            </a:r>
            <a:endParaRPr altLang="en-US" dirty="0" sz="3200" kumimoji="1" lang="zh-CN" smtClean="0">
              <a:latin typeface="Arial" panose="020B0604020202020204" pitchFamily="34" charset="0"/>
              <a:cs typeface="Arial" panose="020B0604020202020204" pitchFamily="34" charset="0"/>
            </a:endParaRPr>
          </a:p>
        </p:txBody>
      </p:sp>
      <p:sp>
        <p:nvSpPr>
          <p:cNvPr id="1048786" name="Rectangle 3"/>
          <p:cNvSpPr>
            <a:spLocks noChangeArrowheads="1"/>
          </p:cNvSpPr>
          <p:nvPr/>
        </p:nvSpPr>
        <p:spPr bwMode="auto">
          <a:xfrm>
            <a:off x="252228" y="4091781"/>
            <a:ext cx="860531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Cascading multiple stages of amplifier to meet the spec</a:t>
            </a:r>
            <a:endParaRPr altLang="en-US" dirty="0" sz="3200" kumimoji="1" lang="zh-CN" smtClean="0">
              <a:latin typeface="Arial" panose="020B0604020202020204" pitchFamily="34" charset="0"/>
              <a:cs typeface="Arial" panose="020B0604020202020204" pitchFamily="34" charset="0"/>
            </a:endParaRPr>
          </a:p>
        </p:txBody>
      </p:sp>
      <p:sp>
        <p:nvSpPr>
          <p:cNvPr id="1048787" name="Rectangle 3"/>
          <p:cNvSpPr>
            <a:spLocks noChangeArrowheads="1"/>
          </p:cNvSpPr>
          <p:nvPr/>
        </p:nvSpPr>
        <p:spPr bwMode="auto">
          <a:xfrm>
            <a:off x="598266" y="4655941"/>
            <a:ext cx="4321984"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多级串联放大器可以满足要求</a:t>
            </a:r>
            <a:endParaRPr altLang="en-US" dirty="0" sz="3200" kumimoji="1" lang="zh-CN" smtClean="0">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cxnSp>
        <p:nvCxnSpPr>
          <p:cNvPr id="3145728" name="直接连接符 105"/>
          <p:cNvCxnSpPr>
            <a:cxnSpLocks noChangeShapeType="1"/>
          </p:cNvCxnSpPr>
          <p:nvPr/>
        </p:nvCxnSpPr>
        <p:spPr bwMode="auto">
          <a:xfrm>
            <a:off x="1272855" y="839362"/>
            <a:ext cx="2798901" cy="0"/>
          </a:xfrm>
          <a:prstGeom prst="line"/>
          <a:noFill/>
          <a:ln w="38100" algn="ctr">
            <a:solidFill>
              <a:schemeClr val="bg1">
                <a:lumMod val="85000"/>
              </a:schemeClr>
            </a:solidFill>
            <a:round/>
            <a:headEnd/>
            <a:tailEnd/>
          </a:ln>
        </p:spPr>
      </p:cxnSp>
      <p:sp>
        <p:nvSpPr>
          <p:cNvPr id="1048589"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grpSp>
        <p:nvGrpSpPr>
          <p:cNvPr id="48" name="组合 21"/>
          <p:cNvGrpSpPr/>
          <p:nvPr/>
        </p:nvGrpSpPr>
        <p:grpSpPr>
          <a:xfrm>
            <a:off x="1251167" y="264470"/>
            <a:ext cx="7286624" cy="2937731"/>
            <a:chOff x="1224993" y="3895236"/>
            <a:chExt cx="7286624" cy="2937731"/>
          </a:xfrm>
        </p:grpSpPr>
        <p:grpSp>
          <p:nvGrpSpPr>
            <p:cNvPr id="49" name="组合 255"/>
            <p:cNvGrpSpPr/>
            <p:nvPr/>
          </p:nvGrpSpPr>
          <p:grpSpPr>
            <a:xfrm>
              <a:off x="1224993" y="3895236"/>
              <a:ext cx="7286624" cy="2937731"/>
              <a:chOff x="1190324" y="905678"/>
              <a:chExt cx="7286624" cy="2937731"/>
            </a:xfrm>
          </p:grpSpPr>
          <p:grpSp>
            <p:nvGrpSpPr>
              <p:cNvPr id="50" name="组合 178"/>
              <p:cNvGrpSpPr/>
              <p:nvPr/>
            </p:nvGrpSpPr>
            <p:grpSpPr bwMode="auto">
              <a:xfrm>
                <a:off x="1190324" y="1276501"/>
                <a:ext cx="6866988" cy="2566908"/>
                <a:chOff x="2000232" y="3170348"/>
                <a:chExt cx="6867039" cy="2566922"/>
              </a:xfrm>
            </p:grpSpPr>
            <p:cxnSp>
              <p:nvCxnSpPr>
                <p:cNvPr id="3145729" name="直接连接符 105"/>
                <p:cNvCxnSpPr>
                  <a:cxnSpLocks noChangeShapeType="1"/>
                </p:cNvCxnSpPr>
                <p:nvPr/>
              </p:nvCxnSpPr>
              <p:spPr bwMode="auto">
                <a:xfrm>
                  <a:off x="4786313" y="5366166"/>
                  <a:ext cx="3901094" cy="0"/>
                </a:xfrm>
                <a:prstGeom prst="line"/>
                <a:noFill/>
                <a:ln w="38100" algn="ctr">
                  <a:solidFill>
                    <a:schemeClr val="tx1"/>
                  </a:solidFill>
                  <a:round/>
                  <a:headEnd/>
                  <a:tailEnd/>
                </a:ln>
              </p:spPr>
            </p:cxnSp>
            <p:sp>
              <p:nvSpPr>
                <p:cNvPr id="1048590" name="Line 16"/>
                <p:cNvSpPr>
                  <a:spLocks noChangeShapeType="1"/>
                </p:cNvSpPr>
                <p:nvPr/>
              </p:nvSpPr>
              <p:spPr bwMode="auto">
                <a:xfrm>
                  <a:off x="2000232" y="3350613"/>
                  <a:ext cx="0" cy="2023447"/>
                </a:xfrm>
                <a:prstGeom prst="line"/>
                <a:noFill/>
                <a:ln w="38100">
                  <a:solidFill>
                    <a:schemeClr val="bg1">
                      <a:lumMod val="85000"/>
                    </a:schemeClr>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8591" name="Line 45"/>
                <p:cNvSpPr>
                  <a:spLocks noChangeShapeType="1"/>
                </p:cNvSpPr>
                <p:nvPr/>
              </p:nvSpPr>
              <p:spPr bwMode="auto">
                <a:xfrm>
                  <a:off x="7072330" y="3350614"/>
                  <a:ext cx="0" cy="2285018"/>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8592" name="Line 49"/>
                <p:cNvSpPr>
                  <a:spLocks noChangeShapeType="1"/>
                </p:cNvSpPr>
                <p:nvPr/>
              </p:nvSpPr>
              <p:spPr bwMode="auto">
                <a:xfrm>
                  <a:off x="6931042" y="5635629"/>
                  <a:ext cx="269875" cy="0"/>
                </a:xfrm>
                <a:prstGeom prst="line"/>
                <a:noFill/>
                <a:ln w="38100">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8593" name="Oval 50"/>
                <p:cNvSpPr>
                  <a:spLocks noChangeArrowheads="1"/>
                </p:cNvSpPr>
                <p:nvPr/>
              </p:nvSpPr>
              <p:spPr bwMode="auto">
                <a:xfrm rot="5400000">
                  <a:off x="7021832" y="5315517"/>
                  <a:ext cx="107950" cy="107950"/>
                </a:xfrm>
                <a:prstGeom prst="ellipse"/>
                <a:solidFill>
                  <a:schemeClr val="tx1"/>
                </a:solidFill>
                <a:ln w="9525">
                  <a:solidFill>
                    <a:schemeClr val="tx1"/>
                  </a:solidFill>
                  <a:round/>
                  <a:headEnd/>
                  <a:tailEnd/>
                </a:ln>
              </p:spPr>
              <p:txBody>
                <a:bodyPr anchor="ctr" rot="10800000"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p>
              </p:txBody>
            </p:sp>
            <p:cxnSp>
              <p:nvCxnSpPr>
                <p:cNvPr id="3145730" name="直接连接符 49"/>
                <p:cNvCxnSpPr>
                  <a:cxnSpLocks noChangeShapeType="1"/>
                </p:cNvCxnSpPr>
                <p:nvPr/>
              </p:nvCxnSpPr>
              <p:spPr bwMode="auto">
                <a:xfrm>
                  <a:off x="4786313" y="3365901"/>
                  <a:ext cx="3857652" cy="0"/>
                </a:xfrm>
                <a:prstGeom prst="line"/>
                <a:noFill/>
                <a:ln w="38100" algn="ctr">
                  <a:solidFill>
                    <a:schemeClr val="tx1"/>
                  </a:solidFill>
                  <a:round/>
                  <a:headEnd/>
                  <a:tailEnd/>
                </a:ln>
              </p:spPr>
            </p:cxnSp>
            <p:cxnSp>
              <p:nvCxnSpPr>
                <p:cNvPr id="3145731" name="直接连接符 71"/>
                <p:cNvCxnSpPr>
                  <a:cxnSpLocks noChangeShapeType="1"/>
                </p:cNvCxnSpPr>
                <p:nvPr/>
              </p:nvCxnSpPr>
              <p:spPr bwMode="auto">
                <a:xfrm>
                  <a:off x="3745055" y="3350615"/>
                  <a:ext cx="0" cy="2000499"/>
                </a:xfrm>
                <a:prstGeom prst="line"/>
                <a:noFill/>
                <a:ln w="38100" algn="ctr">
                  <a:solidFill>
                    <a:schemeClr val="bg1">
                      <a:lumMod val="85000"/>
                    </a:schemeClr>
                  </a:solidFill>
                  <a:round/>
                  <a:headEnd/>
                  <a:tailEnd/>
                </a:ln>
              </p:spPr>
            </p:cxnSp>
            <p:cxnSp>
              <p:nvCxnSpPr>
                <p:cNvPr id="3145732" name="直接连接符 79"/>
                <p:cNvCxnSpPr>
                  <a:cxnSpLocks noChangeShapeType="1"/>
                </p:cNvCxnSpPr>
                <p:nvPr/>
              </p:nvCxnSpPr>
              <p:spPr bwMode="auto">
                <a:xfrm>
                  <a:off x="4468102" y="3357519"/>
                  <a:ext cx="0" cy="2047881"/>
                </a:xfrm>
                <a:prstGeom prst="line"/>
                <a:noFill/>
                <a:ln w="38100" algn="ctr">
                  <a:solidFill>
                    <a:schemeClr val="bg1">
                      <a:lumMod val="85000"/>
                    </a:schemeClr>
                  </a:solidFill>
                  <a:round/>
                  <a:headEnd/>
                  <a:tailEnd/>
                </a:ln>
              </p:spPr>
            </p:cxnSp>
            <p:sp>
              <p:nvSpPr>
                <p:cNvPr id="1048594" name="Line 32"/>
                <p:cNvSpPr>
                  <a:spLocks noChangeShapeType="1"/>
                </p:cNvSpPr>
                <p:nvPr/>
              </p:nvSpPr>
              <p:spPr bwMode="auto">
                <a:xfrm rot="5400000">
                  <a:off x="4058436" y="3023504"/>
                  <a:ext cx="0" cy="293689"/>
                </a:xfrm>
                <a:prstGeom prst="line"/>
                <a:noFill/>
                <a:ln w="28575">
                  <a:solidFill>
                    <a:schemeClr val="bg1">
                      <a:lumMod val="85000"/>
                    </a:schemeClr>
                  </a:solidFill>
                  <a:round/>
                  <a:headEnd/>
                  <a:tailEnd type="arrow" w="med" len="med"/>
                </a:ln>
              </p:spPr>
              <p:txBody>
                <a:bodyPr anchor="ctr" wrap="none"/>
                <a:p>
                  <a:pPr fontAlgn="base">
                    <a:spcBef>
                      <a:spcPct val="0"/>
                    </a:spcBef>
                    <a:spcAft>
                      <a:spcPct val="0"/>
                    </a:spcAft>
                  </a:pPr>
                  <a:endParaRPr b="1" sz="3200" i="1" kumimoji="1" lang="en-US">
                    <a:solidFill>
                      <a:schemeClr val="bg1">
                        <a:lumMod val="85000"/>
                      </a:schemeClr>
                    </a:solidFill>
                    <a:ea typeface="楷体_GB2312" pitchFamily="49" charset="-122"/>
                  </a:endParaRPr>
                </a:p>
              </p:txBody>
            </p:sp>
            <p:sp>
              <p:nvSpPr>
                <p:cNvPr id="1048595" name="AutoShape 31"/>
                <p:cNvSpPr>
                  <a:spLocks noChangeArrowheads="1"/>
                </p:cNvSpPr>
                <p:nvPr/>
              </p:nvSpPr>
              <p:spPr bwMode="auto">
                <a:xfrm>
                  <a:off x="6980754" y="4214818"/>
                  <a:ext cx="196850" cy="492125"/>
                </a:xfrm>
                <a:prstGeom prst="flowChartSor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p>
              </p:txBody>
            </p:sp>
            <p:sp>
              <p:nvSpPr>
                <p:cNvPr id="1048596" name="Line 32"/>
                <p:cNvSpPr>
                  <a:spLocks noChangeShapeType="1"/>
                </p:cNvSpPr>
                <p:nvPr/>
              </p:nvSpPr>
              <p:spPr bwMode="auto">
                <a:xfrm flipV="1">
                  <a:off x="6902433" y="4319231"/>
                  <a:ext cx="0" cy="293688"/>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ea typeface="楷体_GB2312" pitchFamily="49" charset="-122"/>
                  </a:endParaRPr>
                </a:p>
              </p:txBody>
            </p:sp>
            <p:cxnSp>
              <p:nvCxnSpPr>
                <p:cNvPr id="3145733" name="直接连接符 120"/>
                <p:cNvCxnSpPr>
                  <a:cxnSpLocks noChangeShapeType="1"/>
                </p:cNvCxnSpPr>
                <p:nvPr/>
              </p:nvCxnSpPr>
              <p:spPr bwMode="auto">
                <a:xfrm>
                  <a:off x="7921652" y="3375336"/>
                  <a:ext cx="0" cy="1991843"/>
                </a:xfrm>
                <a:prstGeom prst="line"/>
                <a:noFill/>
                <a:ln w="38100" algn="ctr">
                  <a:solidFill>
                    <a:schemeClr val="tx1"/>
                  </a:solidFill>
                  <a:round/>
                  <a:headEnd/>
                  <a:tailEnd/>
                </a:ln>
              </p:spPr>
            </p:cxnSp>
            <p:cxnSp>
              <p:nvCxnSpPr>
                <p:cNvPr id="3145734" name="直接箭头连接符 126"/>
                <p:cNvCxnSpPr>
                  <a:cxnSpLocks noChangeShapeType="1"/>
                </p:cNvCxnSpPr>
                <p:nvPr/>
              </p:nvCxnSpPr>
              <p:spPr bwMode="auto">
                <a:xfrm>
                  <a:off x="3097455" y="3230704"/>
                  <a:ext cx="428628" cy="1588"/>
                </a:xfrm>
                <a:prstGeom prst="straightConnector1"/>
                <a:noFill/>
                <a:ln w="31750" algn="ctr">
                  <a:solidFill>
                    <a:schemeClr val="bg1">
                      <a:lumMod val="85000"/>
                    </a:schemeClr>
                  </a:solidFill>
                  <a:round/>
                  <a:headEnd/>
                  <a:tailEnd type="arrow" w="med" len="med"/>
                </a:ln>
              </p:spPr>
            </p:cxnSp>
            <p:cxnSp>
              <p:nvCxnSpPr>
                <p:cNvPr id="3145735" name="直接箭头连接符 136"/>
                <p:cNvCxnSpPr>
                  <a:cxnSpLocks noChangeShapeType="1"/>
                </p:cNvCxnSpPr>
                <p:nvPr/>
              </p:nvCxnSpPr>
              <p:spPr bwMode="auto">
                <a:xfrm>
                  <a:off x="6589501" y="3271912"/>
                  <a:ext cx="428628" cy="1588"/>
                </a:xfrm>
                <a:prstGeom prst="straightConnector1"/>
                <a:noFill/>
                <a:ln w="31750" algn="ctr">
                  <a:solidFill>
                    <a:schemeClr val="tx1"/>
                  </a:solidFill>
                  <a:round/>
                  <a:headEnd/>
                  <a:tailEnd type="arrow" w="med" len="med"/>
                </a:ln>
              </p:spPr>
            </p:cxnSp>
            <p:sp>
              <p:nvSpPr>
                <p:cNvPr id="1048597" name="Line 70"/>
                <p:cNvSpPr>
                  <a:spLocks noChangeShapeType="1"/>
                </p:cNvSpPr>
                <p:nvPr/>
              </p:nvSpPr>
              <p:spPr bwMode="auto">
                <a:xfrm>
                  <a:off x="5153027" y="4986348"/>
                  <a:ext cx="0" cy="649280"/>
                </a:xfrm>
                <a:prstGeom prst="line"/>
                <a:noFill/>
                <a:ln w="28575">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8598" name="Line 71"/>
                <p:cNvSpPr>
                  <a:spLocks noChangeShapeType="1"/>
                </p:cNvSpPr>
                <p:nvPr/>
              </p:nvSpPr>
              <p:spPr bwMode="auto">
                <a:xfrm>
                  <a:off x="4905377" y="4991111"/>
                  <a:ext cx="261938" cy="0"/>
                </a:xfrm>
                <a:prstGeom prst="line"/>
                <a:noFill/>
                <a:ln w="28575">
                  <a:solidFill>
                    <a:schemeClr val="tx1"/>
                  </a:solidFill>
                  <a:round/>
                  <a:headEnd type="arrow" w="med" len="med"/>
                  <a:tailEnd/>
                </a:ln>
              </p:spPr>
              <p:txBody>
                <a:bodyPr/>
                <a:p>
                  <a:pPr fontAlgn="base">
                    <a:spcBef>
                      <a:spcPct val="0"/>
                    </a:spcBef>
                    <a:spcAft>
                      <a:spcPct val="0"/>
                    </a:spcAft>
                  </a:pPr>
                  <a:endParaRPr b="1" sz="3200" i="1" kumimoji="1" lang="en-US">
                    <a:ea typeface="楷体_GB2312" pitchFamily="49" charset="-122"/>
                  </a:endParaRPr>
                </a:p>
              </p:txBody>
            </p:sp>
            <p:sp>
              <p:nvSpPr>
                <p:cNvPr id="1048599" name="Rectangle 72"/>
                <p:cNvSpPr>
                  <a:spLocks noChangeArrowheads="1"/>
                </p:cNvSpPr>
                <p:nvPr/>
              </p:nvSpPr>
              <p:spPr bwMode="auto">
                <a:xfrm>
                  <a:off x="5099223" y="5337540"/>
                  <a:ext cx="6400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mn-ea"/>
                      <a:ea typeface="+mn-ea"/>
                    </a:rPr>
                    <a:t>R</a:t>
                  </a:r>
                  <a:r>
                    <a:rPr altLang="zh-CN" baseline="-25000" b="1" dirty="0" sz="2000" kumimoji="0" lang="en-US">
                      <a:latin typeface="+mn-ea"/>
                      <a:ea typeface="+mn-ea"/>
                    </a:rPr>
                    <a:t>o1</a:t>
                  </a:r>
                  <a:endParaRPr altLang="en-US" baseline="-25000" b="1" dirty="0" sz="2000" kumimoji="0" lang="zh-CN">
                    <a:latin typeface="+mn-ea"/>
                    <a:ea typeface="+mn-ea"/>
                  </a:endParaRPr>
                </a:p>
              </p:txBody>
            </p:sp>
            <p:sp>
              <p:nvSpPr>
                <p:cNvPr id="1048600" name="Rectangle 69"/>
                <p:cNvSpPr>
                  <a:spLocks noChangeArrowheads="1"/>
                </p:cNvSpPr>
                <p:nvPr/>
              </p:nvSpPr>
              <p:spPr bwMode="auto">
                <a:xfrm>
                  <a:off x="8341487" y="5341027"/>
                  <a:ext cx="525784" cy="396243"/>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mn-ea"/>
                      <a:ea typeface="+mn-ea"/>
                    </a:rPr>
                    <a:t>R</a:t>
                  </a:r>
                  <a:r>
                    <a:rPr altLang="zh-CN" baseline="-25000" b="1" dirty="0" sz="2000" kumimoji="0" lang="en-US">
                      <a:latin typeface="+mn-ea"/>
                      <a:ea typeface="+mn-ea"/>
                    </a:rPr>
                    <a:t>o</a:t>
                  </a:r>
                  <a:endParaRPr altLang="en-US" baseline="-25000" b="1" dirty="0" sz="2000" kumimoji="0" lang="zh-CN">
                    <a:latin typeface="+mn-ea"/>
                    <a:ea typeface="+mn-ea"/>
                  </a:endParaRPr>
                </a:p>
              </p:txBody>
            </p:sp>
            <p:sp>
              <p:nvSpPr>
                <p:cNvPr id="1048601" name="Line 70"/>
                <p:cNvSpPr>
                  <a:spLocks noChangeShapeType="1"/>
                </p:cNvSpPr>
                <p:nvPr/>
              </p:nvSpPr>
              <p:spPr bwMode="auto">
                <a:xfrm>
                  <a:off x="8409519" y="4952775"/>
                  <a:ext cx="0" cy="584417"/>
                </a:xfrm>
                <a:prstGeom prst="line"/>
                <a:noFill/>
                <a:ln w="28575">
                  <a:solidFill>
                    <a:schemeClr val="tx1"/>
                  </a:solidFill>
                  <a:round/>
                  <a:headEnd/>
                  <a:tailEnd/>
                </a:ln>
              </p:spPr>
              <p:txBody>
                <a:bodyPr/>
                <a:p>
                  <a:pPr fontAlgn="base">
                    <a:spcBef>
                      <a:spcPct val="0"/>
                    </a:spcBef>
                    <a:spcAft>
                      <a:spcPct val="0"/>
                    </a:spcAft>
                  </a:pPr>
                  <a:endParaRPr b="1" sz="3200" i="1" kumimoji="1" lang="en-US">
                    <a:ea typeface="楷体_GB2312" pitchFamily="49" charset="-122"/>
                  </a:endParaRPr>
                </a:p>
              </p:txBody>
            </p:sp>
            <p:sp>
              <p:nvSpPr>
                <p:cNvPr id="1048602" name="Line 71"/>
                <p:cNvSpPr>
                  <a:spLocks noChangeShapeType="1"/>
                </p:cNvSpPr>
                <p:nvPr/>
              </p:nvSpPr>
              <p:spPr bwMode="auto">
                <a:xfrm>
                  <a:off x="8161870" y="4957537"/>
                  <a:ext cx="261938" cy="0"/>
                </a:xfrm>
                <a:prstGeom prst="line"/>
                <a:noFill/>
                <a:ln w="28575">
                  <a:solidFill>
                    <a:schemeClr val="tx1"/>
                  </a:solidFill>
                  <a:round/>
                  <a:headEnd type="arrow" w="med" len="med"/>
                  <a:tailEnd/>
                </a:ln>
              </p:spPr>
              <p:txBody>
                <a:bodyPr/>
                <a:p>
                  <a:pPr fontAlgn="base">
                    <a:spcBef>
                      <a:spcPct val="0"/>
                    </a:spcBef>
                    <a:spcAft>
                      <a:spcPct val="0"/>
                    </a:spcAft>
                  </a:pPr>
                  <a:endParaRPr b="1" sz="3200" i="1" kumimoji="1" lang="en-US">
                    <a:ea typeface="楷体_GB2312" pitchFamily="49" charset="-122"/>
                  </a:endParaRPr>
                </a:p>
              </p:txBody>
            </p:sp>
            <p:sp>
              <p:nvSpPr>
                <p:cNvPr id="1048603" name="TextBox 170"/>
                <p:cNvSpPr txBox="1">
                  <a:spLocks noChangeArrowheads="1"/>
                </p:cNvSpPr>
                <p:nvPr/>
              </p:nvSpPr>
              <p:spPr bwMode="auto">
                <a:xfrm>
                  <a:off x="5286324" y="3300415"/>
                  <a:ext cx="357190" cy="396877"/>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t>+</a:t>
                  </a:r>
                  <a:endParaRPr altLang="en-US" b="1" dirty="0" sz="2000" kumimoji="0" lang="zh-CN"/>
                </a:p>
              </p:txBody>
            </p:sp>
            <p:sp>
              <p:nvSpPr>
                <p:cNvPr id="1048604" name="Rectangle 77"/>
                <p:cNvSpPr>
                  <a:spLocks noChangeArrowheads="1"/>
                </p:cNvSpPr>
                <p:nvPr/>
              </p:nvSpPr>
              <p:spPr bwMode="auto">
                <a:xfrm>
                  <a:off x="5429256" y="4857760"/>
                  <a:ext cx="127002" cy="355603"/>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dirty="0" kumimoji="0" lang="zh-CN"/>
                    <a:t>_</a:t>
                  </a:r>
                </a:p>
              </p:txBody>
            </p:sp>
            <p:sp>
              <p:nvSpPr>
                <p:cNvPr id="1048605" name="Rectangle 26"/>
                <p:cNvSpPr>
                  <a:spLocks noChangeArrowheads="1"/>
                </p:cNvSpPr>
                <p:nvPr/>
              </p:nvSpPr>
              <p:spPr bwMode="auto">
                <a:xfrm rot="16200000">
                  <a:off x="2541861" y="3112298"/>
                  <a:ext cx="142875" cy="512763"/>
                </a:xfrm>
                <a:prstGeom prst="rect"/>
                <a:solidFill>
                  <a:srgbClr val="FFFFFF"/>
                </a:solidFill>
                <a:ln w="38100">
                  <a:solidFill>
                    <a:schemeClr val="bg1">
                      <a:lumMod val="85000"/>
                    </a:schemeClr>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p>
              </p:txBody>
            </p:sp>
            <p:sp>
              <p:nvSpPr>
                <p:cNvPr id="1048606" name="Rectangle 26"/>
                <p:cNvSpPr>
                  <a:spLocks noChangeArrowheads="1"/>
                </p:cNvSpPr>
                <p:nvPr/>
              </p:nvSpPr>
              <p:spPr bwMode="auto">
                <a:xfrm>
                  <a:off x="3678201" y="4150918"/>
                  <a:ext cx="142875" cy="512763"/>
                </a:xfrm>
                <a:prstGeom prst="rect"/>
                <a:solidFill>
                  <a:srgbClr val="FFFFFF"/>
                </a:solidFill>
                <a:ln w="38100">
                  <a:solidFill>
                    <a:schemeClr val="bg1">
                      <a:lumMod val="85000"/>
                    </a:schemeClr>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p>
              </p:txBody>
            </p:sp>
          </p:grpSp>
          <p:sp>
            <p:nvSpPr>
              <p:cNvPr id="1048607" name="Rectangle 63"/>
              <p:cNvSpPr>
                <a:spLocks noChangeArrowheads="1"/>
              </p:cNvSpPr>
              <p:nvPr/>
            </p:nvSpPr>
            <p:spPr bwMode="auto">
              <a:xfrm>
                <a:off x="1566943" y="1480570"/>
                <a:ext cx="538479" cy="396240"/>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solidFill>
                      <a:schemeClr val="bg1">
                        <a:lumMod val="85000"/>
                      </a:schemeClr>
                    </a:solidFill>
                    <a:latin typeface="+mn-ea"/>
                    <a:ea typeface="+mn-ea"/>
                  </a:rPr>
                  <a:t>R</a:t>
                </a:r>
                <a:r>
                  <a:rPr altLang="zh-CN" baseline="-25000" b="1" dirty="0" sz="2000" kumimoji="0" lang="en-US" smtClean="0">
                    <a:solidFill>
                      <a:schemeClr val="bg1">
                        <a:lumMod val="85000"/>
                      </a:schemeClr>
                    </a:solidFill>
                    <a:latin typeface="+mn-ea"/>
                    <a:ea typeface="+mn-ea"/>
                  </a:rPr>
                  <a:t>B</a:t>
                </a:r>
                <a:endParaRPr altLang="en-US" baseline="-25000" b="1" dirty="0" sz="2000" kumimoji="0" lang="zh-CN">
                  <a:solidFill>
                    <a:schemeClr val="bg1">
                      <a:lumMod val="85000"/>
                    </a:schemeClr>
                  </a:solidFill>
                  <a:latin typeface="+mn-ea"/>
                  <a:ea typeface="+mn-ea"/>
                </a:endParaRPr>
              </a:p>
            </p:txBody>
          </p:sp>
          <p:sp>
            <p:nvSpPr>
              <p:cNvPr id="1048608" name="矩形 261"/>
              <p:cNvSpPr>
                <a:spLocks noChangeAspect="1" noMove="1" noResize="1" noRot="1" noAdjustHandles="1" noEditPoints="1" noChangeArrowheads="1" noChangeShapeType="1" noTextEdit="1"/>
              </p:cNvSpPr>
              <p:nvPr/>
            </p:nvSpPr>
            <p:spPr>
              <a:xfrm>
                <a:off x="2135489" y="905678"/>
                <a:ext cx="447381" cy="409856"/>
              </a:xfrm>
              <a:prstGeom prst="rect"/>
              <a:blipFill>
                <a:blip xmlns:r="http://schemas.openxmlformats.org/officeDocument/2006/relationships" r:embed="rId1"/>
                <a:stretch>
                  <a:fillRect r="-10811" b="-1471"/>
                </a:stretch>
              </a:blipFill>
            </p:spPr>
            <p:txBody>
              <a:bodyPr/>
              <a:p>
                <a:r>
                  <a:rPr altLang="en-US" lang="zh-CN">
                    <a:noFill/>
                  </a:rPr>
                  <a:t> </a:t>
                </a:r>
              </a:p>
            </p:txBody>
          </p:sp>
          <p:sp>
            <p:nvSpPr>
              <p:cNvPr id="1048609" name="矩形 262"/>
              <p:cNvSpPr>
                <a:spLocks noChangeAspect="1" noMove="1" noResize="1" noRot="1" noAdjustHandles="1" noEditPoints="1" noChangeArrowheads="1" noChangeShapeType="1" noTextEdit="1"/>
              </p:cNvSpPr>
              <p:nvPr/>
            </p:nvSpPr>
            <p:spPr>
              <a:xfrm>
                <a:off x="3326595" y="968411"/>
                <a:ext cx="447381" cy="409856"/>
              </a:xfrm>
              <a:prstGeom prst="rect"/>
              <a:blipFill>
                <a:blip xmlns:r="http://schemas.openxmlformats.org/officeDocument/2006/relationships" r:embed="rId2"/>
                <a:stretch>
                  <a:fillRect l="-6849" r="-50685" b="-14925"/>
                </a:stretch>
              </a:blipFill>
            </p:spPr>
            <p:txBody>
              <a:bodyPr/>
              <a:p>
                <a:r>
                  <a:rPr altLang="en-US" lang="zh-CN">
                    <a:noFill/>
                  </a:rPr>
                  <a:t> </a:t>
                </a:r>
              </a:p>
            </p:txBody>
          </p:sp>
          <p:sp>
            <p:nvSpPr>
              <p:cNvPr id="1048610" name="Rectangle 63"/>
              <p:cNvSpPr>
                <a:spLocks noChangeArrowheads="1"/>
              </p:cNvSpPr>
              <p:nvPr/>
            </p:nvSpPr>
            <p:spPr bwMode="auto">
              <a:xfrm>
                <a:off x="2367904" y="2285783"/>
                <a:ext cx="6527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solidFill>
                      <a:schemeClr val="bg1">
                        <a:lumMod val="85000"/>
                      </a:schemeClr>
                    </a:solidFill>
                    <a:latin typeface="+mn-ea"/>
                    <a:ea typeface="+mn-ea"/>
                  </a:rPr>
                  <a:t>R</a:t>
                </a:r>
                <a:r>
                  <a:rPr altLang="zh-CN" baseline="-25000" b="1" dirty="0" sz="2000" kumimoji="0" lang="en-US" smtClean="0">
                    <a:solidFill>
                      <a:schemeClr val="bg1">
                        <a:lumMod val="85000"/>
                      </a:schemeClr>
                    </a:solidFill>
                    <a:latin typeface="+mn-ea"/>
                    <a:ea typeface="+mn-ea"/>
                  </a:rPr>
                  <a:t>E1</a:t>
                </a:r>
                <a:endParaRPr altLang="en-US" baseline="-25000" b="1" dirty="0" sz="2000" kumimoji="0" lang="zh-CN">
                  <a:solidFill>
                    <a:schemeClr val="bg1">
                      <a:lumMod val="85000"/>
                    </a:schemeClr>
                  </a:solidFill>
                  <a:latin typeface="+mn-ea"/>
                  <a:ea typeface="+mn-ea"/>
                </a:endParaRPr>
              </a:p>
            </p:txBody>
          </p:sp>
          <p:sp>
            <p:nvSpPr>
              <p:cNvPr id="1048611" name="Rectangle 63"/>
              <p:cNvSpPr>
                <a:spLocks noChangeArrowheads="1"/>
              </p:cNvSpPr>
              <p:nvPr/>
            </p:nvSpPr>
            <p:spPr bwMode="auto">
              <a:xfrm>
                <a:off x="2151620" y="1469177"/>
                <a:ext cx="567784" cy="472439"/>
              </a:xfrm>
              <a:prstGeom prst="rect"/>
              <a:noFill/>
              <a:ln w="9525">
                <a:noFill/>
                <a:miter lim="800000"/>
                <a:headEnd/>
                <a:tailEnd/>
              </a:ln>
            </p:spPr>
            <p:txBody>
              <a:bodyPr wrap="squar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solidFill>
                      <a:schemeClr val="bg1">
                        <a:lumMod val="85000"/>
                      </a:schemeClr>
                    </a:solidFill>
                    <a:latin typeface="+mn-ea"/>
                    <a:ea typeface="+mn-ea"/>
                  </a:rPr>
                  <a:t>r</a:t>
                </a:r>
                <a:r>
                  <a:rPr altLang="zh-CN" baseline="-25000" b="1" dirty="0" sz="2000" kumimoji="0" lang="en-US" smtClean="0">
                    <a:solidFill>
                      <a:schemeClr val="bg1">
                        <a:lumMod val="85000"/>
                      </a:schemeClr>
                    </a:solidFill>
                    <a:latin typeface="+mn-ea"/>
                    <a:ea typeface="+mn-ea"/>
                  </a:rPr>
                  <a:t>be1</a:t>
                </a:r>
                <a:endParaRPr altLang="en-US" baseline="-25000" b="1" dirty="0" sz="2000" kumimoji="0" lang="zh-CN">
                  <a:solidFill>
                    <a:schemeClr val="bg1">
                      <a:lumMod val="85000"/>
                    </a:schemeClr>
                  </a:solidFill>
                  <a:latin typeface="+mn-ea"/>
                  <a:ea typeface="+mn-ea"/>
                </a:endParaRPr>
              </a:p>
            </p:txBody>
          </p:sp>
          <p:sp>
            <p:nvSpPr>
              <p:cNvPr id="1048612" name="矩形 265"/>
              <p:cNvSpPr>
                <a:spLocks noChangeAspect="1" noMove="1" noResize="1" noRot="1" noAdjustHandles="1" noEditPoints="1" noChangeArrowheads="1" noChangeShapeType="1" noTextEdit="1"/>
              </p:cNvSpPr>
              <p:nvPr/>
            </p:nvSpPr>
            <p:spPr>
              <a:xfrm>
                <a:off x="4362244" y="2234280"/>
                <a:ext cx="663387" cy="409856"/>
              </a:xfrm>
              <a:prstGeom prst="rect"/>
              <a:blipFill>
                <a:blip xmlns:r="http://schemas.openxmlformats.org/officeDocument/2006/relationships" r:embed="rId3"/>
                <a:stretch>
                  <a:fillRect b="-1471"/>
                </a:stretch>
              </a:blipFill>
            </p:spPr>
            <p:txBody>
              <a:bodyPr/>
              <a:p>
                <a:r>
                  <a:rPr altLang="en-US" lang="zh-CN">
                    <a:noFill/>
                  </a:rPr>
                  <a:t> </a:t>
                </a:r>
              </a:p>
            </p:txBody>
          </p:sp>
          <p:sp>
            <p:nvSpPr>
              <p:cNvPr id="1048613" name="Rectangle 63"/>
              <p:cNvSpPr>
                <a:spLocks noChangeArrowheads="1"/>
              </p:cNvSpPr>
              <p:nvPr/>
            </p:nvSpPr>
            <p:spPr bwMode="auto">
              <a:xfrm>
                <a:off x="3070250" y="2223552"/>
                <a:ext cx="652779" cy="396240"/>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solidFill>
                      <a:schemeClr val="bg1">
                        <a:lumMod val="85000"/>
                      </a:schemeClr>
                    </a:solidFill>
                    <a:latin typeface="+mn-ea"/>
                    <a:ea typeface="+mn-ea"/>
                  </a:rPr>
                  <a:t>R</a:t>
                </a:r>
                <a:r>
                  <a:rPr altLang="zh-CN" baseline="-25000" b="1" dirty="0" sz="2000" kumimoji="0" lang="en-US" smtClean="0">
                    <a:solidFill>
                      <a:schemeClr val="bg1">
                        <a:lumMod val="85000"/>
                      </a:schemeClr>
                    </a:solidFill>
                    <a:latin typeface="+mn-ea"/>
                    <a:ea typeface="+mn-ea"/>
                  </a:rPr>
                  <a:t>C1</a:t>
                </a:r>
                <a:endParaRPr altLang="en-US" baseline="-25000" b="1" dirty="0" sz="2000" kumimoji="0" lang="zh-CN">
                  <a:solidFill>
                    <a:schemeClr val="bg1">
                      <a:lumMod val="85000"/>
                    </a:schemeClr>
                  </a:solidFill>
                  <a:latin typeface="+mn-ea"/>
                  <a:ea typeface="+mn-ea"/>
                </a:endParaRPr>
              </a:p>
            </p:txBody>
          </p:sp>
          <p:sp>
            <p:nvSpPr>
              <p:cNvPr id="1048614" name="Rectangle 63"/>
              <p:cNvSpPr>
                <a:spLocks noChangeArrowheads="1"/>
              </p:cNvSpPr>
              <p:nvPr/>
            </p:nvSpPr>
            <p:spPr bwMode="auto">
              <a:xfrm>
                <a:off x="6537606" y="2245016"/>
                <a:ext cx="652780" cy="396240"/>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mn-ea"/>
                    <a:ea typeface="+mn-ea"/>
                  </a:rPr>
                  <a:t>R</a:t>
                </a:r>
                <a:r>
                  <a:rPr altLang="zh-CN" baseline="-25000" b="1" dirty="0" sz="2000" kumimoji="0" lang="en-US" smtClean="0">
                    <a:latin typeface="+mn-ea"/>
                    <a:ea typeface="+mn-ea"/>
                  </a:rPr>
                  <a:t>E2</a:t>
                </a:r>
                <a:endParaRPr altLang="en-US" baseline="-25000" b="1" dirty="0" sz="2000" kumimoji="0" lang="zh-CN">
                  <a:latin typeface="+mn-ea"/>
                  <a:ea typeface="+mn-ea"/>
                </a:endParaRPr>
              </a:p>
            </p:txBody>
          </p:sp>
          <p:sp>
            <p:nvSpPr>
              <p:cNvPr id="1048615" name="TextBox 176"/>
              <p:cNvSpPr txBox="1">
                <a:spLocks noChangeArrowheads="1"/>
              </p:cNvSpPr>
              <p:nvPr/>
            </p:nvSpPr>
            <p:spPr bwMode="auto">
              <a:xfrm>
                <a:off x="7948155" y="1354488"/>
                <a:ext cx="357187" cy="396875"/>
              </a:xfrm>
              <a:prstGeom prst="rect"/>
              <a:noFill/>
              <a:ln w="9525">
                <a:noFill/>
                <a:miter lim="800000"/>
                <a:headEnd/>
                <a:tailEnd/>
              </a:ln>
            </p:spPr>
            <p:txBody>
              <a:bodyPr>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kumimoji="0" lang="en-US"/>
                  <a:t>+</a:t>
                </a:r>
                <a:endParaRPr altLang="en-US" b="1" dirty="0" sz="2000" kumimoji="0" lang="zh-CN"/>
              </a:p>
            </p:txBody>
          </p:sp>
          <p:sp>
            <p:nvSpPr>
              <p:cNvPr id="1048616" name="Rectangle 77"/>
              <p:cNvSpPr>
                <a:spLocks noChangeArrowheads="1"/>
              </p:cNvSpPr>
              <p:nvPr/>
            </p:nvSpPr>
            <p:spPr bwMode="auto">
              <a:xfrm>
                <a:off x="8031554" y="3029656"/>
                <a:ext cx="127000" cy="355600"/>
              </a:xfrm>
              <a:prstGeom prst="rect"/>
              <a:noFill/>
              <a:ln w="9525">
                <a:noFill/>
                <a:miter lim="800000"/>
                <a:headEnd/>
                <a:tailEnd/>
              </a:ln>
            </p:spPr>
            <p:txBody>
              <a:bodyPr bIns="0" lIns="0" rIns="0" tIns="0"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en-US" b="1" kumimoji="0" lang="zh-CN"/>
                  <a:t>_</a:t>
                </a:r>
              </a:p>
            </p:txBody>
          </p:sp>
          <p:sp>
            <p:nvSpPr>
              <p:cNvPr id="1048617" name="矩形 272"/>
              <p:cNvSpPr>
                <a:spLocks noChangeAspect="1" noMove="1" noResize="1" noRot="1" noAdjustHandles="1" noEditPoints="1" noChangeArrowheads="1" noChangeShapeType="1" noTextEdit="1"/>
              </p:cNvSpPr>
              <p:nvPr/>
            </p:nvSpPr>
            <p:spPr>
              <a:xfrm>
                <a:off x="7925771" y="2249528"/>
                <a:ext cx="551177" cy="409856"/>
              </a:xfrm>
              <a:prstGeom prst="rect"/>
              <a:blipFill>
                <a:blip xmlns:r="http://schemas.openxmlformats.org/officeDocument/2006/relationships" r:embed="rId4"/>
                <a:stretch>
                  <a:fillRect/>
                </a:stretch>
              </a:blipFill>
            </p:spPr>
            <p:txBody>
              <a:bodyPr/>
              <a:p>
                <a:r>
                  <a:rPr altLang="en-US" lang="zh-CN">
                    <a:noFill/>
                  </a:rPr>
                  <a:t> </a:t>
                </a:r>
              </a:p>
            </p:txBody>
          </p:sp>
          <p:sp>
            <p:nvSpPr>
              <p:cNvPr id="1048618" name="Rectangle 63"/>
              <p:cNvSpPr>
                <a:spLocks noChangeArrowheads="1"/>
              </p:cNvSpPr>
              <p:nvPr/>
            </p:nvSpPr>
            <p:spPr bwMode="auto">
              <a:xfrm>
                <a:off x="5317471" y="1437259"/>
                <a:ext cx="6908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smtClean="0">
                    <a:latin typeface="+mn-ea"/>
                    <a:ea typeface="+mn-ea"/>
                  </a:rPr>
                  <a:t>r</a:t>
                </a:r>
                <a:r>
                  <a:rPr altLang="zh-CN" baseline="-25000" b="1" dirty="0" sz="2000" kumimoji="0" lang="en-US" smtClean="0">
                    <a:latin typeface="+mn-ea"/>
                    <a:ea typeface="+mn-ea"/>
                  </a:rPr>
                  <a:t>be2</a:t>
                </a:r>
                <a:endParaRPr altLang="en-US" baseline="-25000" b="1" dirty="0" sz="2000" kumimoji="0" lang="zh-CN">
                  <a:latin typeface="+mn-ea"/>
                  <a:ea typeface="+mn-ea"/>
                </a:endParaRPr>
              </a:p>
            </p:txBody>
          </p:sp>
          <p:sp>
            <p:nvSpPr>
              <p:cNvPr id="1048619" name="矩形 274"/>
              <p:cNvSpPr>
                <a:spLocks noChangeAspect="1" noMove="1" noResize="1" noRot="1" noAdjustHandles="1" noEditPoints="1" noChangeArrowheads="1" noChangeShapeType="1" noTextEdit="1"/>
              </p:cNvSpPr>
              <p:nvPr/>
            </p:nvSpPr>
            <p:spPr>
              <a:xfrm>
                <a:off x="5402172" y="2389602"/>
                <a:ext cx="757450" cy="409856"/>
              </a:xfrm>
              <a:prstGeom prst="rect"/>
              <a:blipFill>
                <a:blip xmlns:r="http://schemas.openxmlformats.org/officeDocument/2006/relationships" r:embed="rId5"/>
                <a:stretch>
                  <a:fillRect b="-14925"/>
                </a:stretch>
              </a:blipFill>
            </p:spPr>
            <p:txBody>
              <a:bodyPr/>
              <a:p>
                <a:r>
                  <a:rPr altLang="en-US" lang="zh-CN">
                    <a:noFill/>
                  </a:rPr>
                  <a:t> </a:t>
                </a:r>
              </a:p>
            </p:txBody>
          </p:sp>
          <p:sp>
            <p:nvSpPr>
              <p:cNvPr id="1048620" name="矩形 275"/>
              <p:cNvSpPr>
                <a:spLocks noChangeAspect="1" noMove="1" noResize="1" noRot="1" noAdjustHandles="1" noEditPoints="1" noChangeArrowheads="1" noChangeShapeType="1" noTextEdit="1"/>
              </p:cNvSpPr>
              <p:nvPr/>
            </p:nvSpPr>
            <p:spPr>
              <a:xfrm>
                <a:off x="5707810" y="936423"/>
                <a:ext cx="447381" cy="409856"/>
              </a:xfrm>
              <a:prstGeom prst="rect"/>
              <a:blipFill>
                <a:blip xmlns:r="http://schemas.openxmlformats.org/officeDocument/2006/relationships" r:embed="rId6"/>
                <a:stretch>
                  <a:fillRect r="-10811" b="-1471"/>
                </a:stretch>
              </a:blipFill>
            </p:spPr>
            <p:txBody>
              <a:bodyPr/>
              <a:p>
                <a:r>
                  <a:rPr altLang="en-US" lang="zh-CN">
                    <a:noFill/>
                  </a:rPr>
                  <a:t> </a:t>
                </a:r>
              </a:p>
            </p:txBody>
          </p:sp>
        </p:grpSp>
        <p:sp>
          <p:nvSpPr>
            <p:cNvPr id="1048621" name="Rectangle 26"/>
            <p:cNvSpPr>
              <a:spLocks noChangeArrowheads="1"/>
            </p:cNvSpPr>
            <p:nvPr/>
          </p:nvSpPr>
          <p:spPr bwMode="auto">
            <a:xfrm rot="16200000">
              <a:off x="2415125" y="4214667"/>
              <a:ext cx="142874" cy="512759"/>
            </a:xfrm>
            <a:prstGeom prst="rect"/>
            <a:solidFill>
              <a:srgbClr val="FFFFFF"/>
            </a:solidFill>
            <a:ln w="38100">
              <a:solidFill>
                <a:schemeClr val="bg1">
                  <a:lumMod val="85000"/>
                </a:schemeClr>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p>
          </p:txBody>
        </p:sp>
        <p:sp>
          <p:nvSpPr>
            <p:cNvPr id="1048622" name="Rectangle 26"/>
            <p:cNvSpPr>
              <a:spLocks noChangeArrowheads="1"/>
            </p:cNvSpPr>
            <p:nvPr/>
          </p:nvSpPr>
          <p:spPr bwMode="auto">
            <a:xfrm>
              <a:off x="3628698" y="5210188"/>
              <a:ext cx="142874" cy="512760"/>
            </a:xfrm>
            <a:prstGeom prst="rect"/>
            <a:solidFill>
              <a:srgbClr val="FFFFFF"/>
            </a:solidFill>
            <a:ln w="38100">
              <a:solidFill>
                <a:schemeClr val="bg1">
                  <a:lumMod val="85000"/>
                </a:schemeClr>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solidFill>
                  <a:schemeClr val="bg1">
                    <a:lumMod val="85000"/>
                  </a:schemeClr>
                </a:solidFill>
              </a:endParaRPr>
            </a:p>
          </p:txBody>
        </p:sp>
        <p:sp>
          <p:nvSpPr>
            <p:cNvPr id="1048623" name="Rectangle 26"/>
            <p:cNvSpPr>
              <a:spLocks noChangeArrowheads="1"/>
            </p:cNvSpPr>
            <p:nvPr/>
          </p:nvSpPr>
          <p:spPr bwMode="auto">
            <a:xfrm rot="16200000">
              <a:off x="5522941" y="4223317"/>
              <a:ext cx="142874" cy="512759"/>
            </a:xfrm>
            <a:prstGeom prst="rect"/>
            <a:solidFill>
              <a:srgbClr val="FFFFFF"/>
            </a:solidFill>
            <a:ln w="38100">
              <a:solidFill>
                <a:schemeClr val="tx1"/>
              </a:solidFill>
              <a:miter lim="800000"/>
              <a:headEnd/>
              <a:tailEnd/>
            </a:ln>
          </p:spPr>
          <p:txBody>
            <a:bodyPr anchor="ctr" vert="eaVert"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p>
          </p:txBody>
        </p:sp>
        <p:sp>
          <p:nvSpPr>
            <p:cNvPr id="1048624" name="Rectangle 15"/>
            <p:cNvSpPr>
              <a:spLocks noChangeArrowheads="1"/>
            </p:cNvSpPr>
            <p:nvPr/>
          </p:nvSpPr>
          <p:spPr bwMode="auto">
            <a:xfrm>
              <a:off x="7082867" y="5239086"/>
              <a:ext cx="142874" cy="512760"/>
            </a:xfrm>
            <a:prstGeom prst="rect"/>
            <a:solidFill>
              <a:schemeClr val="bg1"/>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p>
          </p:txBody>
        </p:sp>
      </p:grpSp>
      <p:sp>
        <p:nvSpPr>
          <p:cNvPr id="1048625" name="文本框 69"/>
          <p:cNvSpPr txBox="1"/>
          <p:nvPr/>
        </p:nvSpPr>
        <p:spPr>
          <a:xfrm>
            <a:off x="955106" y="3509058"/>
            <a:ext cx="2947282" cy="461665"/>
          </a:xfrm>
          <a:prstGeom prst="rect"/>
          <a:noFill/>
        </p:spPr>
        <p:txBody>
          <a:bodyPr rtlCol="0" wrap="square">
            <a:spAutoFit/>
          </a:bodyPr>
          <a:p>
            <a:r>
              <a:rPr altLang="zh-CN" b="1" dirty="0" sz="2400" lang="en-US" smtClean="0">
                <a:latin typeface="Arial" panose="020B0604020202020204" pitchFamily="34" charset="0"/>
                <a:cs typeface="Arial" panose="020B0604020202020204" pitchFamily="34" charset="0"/>
              </a:rPr>
              <a:t>Output resistance:</a:t>
            </a:r>
            <a:endParaRPr altLang="en-US" b="1" dirty="0" sz="2400" lang="zh-CN">
              <a:latin typeface="Arial" panose="020B0604020202020204" pitchFamily="34" charset="0"/>
              <a:cs typeface="Arial" panose="020B0604020202020204" pitchFamily="34" charset="0"/>
            </a:endParaRPr>
          </a:p>
        </p:txBody>
      </p:sp>
      <p:sp>
        <p:nvSpPr>
          <p:cNvPr id="1048626" name="Line 32"/>
          <p:cNvSpPr>
            <a:spLocks noChangeShapeType="1"/>
          </p:cNvSpPr>
          <p:nvPr/>
        </p:nvSpPr>
        <p:spPr bwMode="auto">
          <a:xfrm rot="5400000">
            <a:off x="7592376" y="569739"/>
            <a:ext cx="0" cy="293687"/>
          </a:xfrm>
          <a:prstGeom prst="line"/>
          <a:noFill/>
          <a:ln w="28575">
            <a:solidFill>
              <a:schemeClr val="tx1"/>
            </a:solidFill>
            <a:round/>
            <a:headEnd/>
            <a:tailEnd type="arrow" w="med" len="med"/>
          </a:ln>
        </p:spPr>
        <p:txBody>
          <a:bodyPr anchor="ctr" wrap="none"/>
          <a:p>
            <a:pPr fontAlgn="base">
              <a:spcBef>
                <a:spcPct val="0"/>
              </a:spcBef>
              <a:spcAft>
                <a:spcPct val="0"/>
              </a:spcAft>
            </a:pPr>
            <a:endParaRPr b="1" sz="3200" i="1" kumimoji="1" lang="en-US">
              <a:ea typeface="楷体_GB2312" pitchFamily="49" charset="-122"/>
            </a:endParaRPr>
          </a:p>
        </p:txBody>
      </p:sp>
      <p:sp>
        <p:nvSpPr>
          <p:cNvPr id="1048627" name="矩形 73"/>
          <p:cNvSpPr>
            <a:spLocks noChangeAspect="1" noMove="1" noResize="1" noRot="1" noAdjustHandles="1" noEditPoints="1" noChangeArrowheads="1" noChangeShapeType="1" noTextEdit="1"/>
          </p:cNvSpPr>
          <p:nvPr/>
        </p:nvSpPr>
        <p:spPr>
          <a:xfrm>
            <a:off x="7505460" y="280804"/>
            <a:ext cx="447381" cy="409856"/>
          </a:xfrm>
          <a:prstGeom prst="rect"/>
          <a:blipFill>
            <a:blip xmlns:r="http://schemas.openxmlformats.org/officeDocument/2006/relationships" r:embed="rId7"/>
            <a:stretch>
              <a:fillRect/>
            </a:stretch>
          </a:blipFill>
        </p:spPr>
        <p:txBody>
          <a:bodyPr/>
          <a:p>
            <a:r>
              <a:rPr altLang="en-US" lang="zh-CN">
                <a:noFill/>
              </a:rPr>
              <a:t> </a:t>
            </a:r>
          </a:p>
        </p:txBody>
      </p:sp>
      <p:sp>
        <p:nvSpPr>
          <p:cNvPr id="1048628" name="矩形 75"/>
          <p:cNvSpPr>
            <a:spLocks noChangeAspect="1" noMove="1" noResize="1" noRot="1" noAdjustHandles="1" noEditPoints="1" noChangeArrowheads="1" noChangeShapeType="1" noTextEdit="1"/>
          </p:cNvSpPr>
          <p:nvPr/>
        </p:nvSpPr>
        <p:spPr>
          <a:xfrm>
            <a:off x="3403764" y="4200475"/>
            <a:ext cx="2867580" cy="720647"/>
          </a:xfrm>
          <a:prstGeom prst="rect"/>
          <a:blipFill>
            <a:blip xmlns:r="http://schemas.openxmlformats.org/officeDocument/2006/relationships" r:embed="rId8"/>
            <a:stretch>
              <a:fillRect/>
            </a:stretch>
          </a:blipFill>
        </p:spPr>
        <p:txBody>
          <a:bodyPr/>
          <a:p>
            <a:r>
              <a:rPr altLang="en-US" lang="zh-CN">
                <a:noFill/>
              </a:rPr>
              <a:t> </a:t>
            </a:r>
          </a:p>
        </p:txBody>
      </p:sp>
      <p:cxnSp>
        <p:nvCxnSpPr>
          <p:cNvPr id="3145736" name="直接连接符 105"/>
          <p:cNvCxnSpPr>
            <a:cxnSpLocks noChangeShapeType="1"/>
          </p:cNvCxnSpPr>
          <p:nvPr/>
        </p:nvCxnSpPr>
        <p:spPr bwMode="auto">
          <a:xfrm>
            <a:off x="1238326" y="2838993"/>
            <a:ext cx="2798901" cy="0"/>
          </a:xfrm>
          <a:prstGeom prst="line"/>
          <a:noFill/>
          <a:ln w="38100" algn="ctr">
            <a:solidFill>
              <a:schemeClr val="bg1">
                <a:lumMod val="85000"/>
              </a:schemeClr>
            </a:solidFill>
            <a:round/>
            <a:headEnd/>
            <a:tailEnd/>
          </a:ln>
        </p:spPr>
      </p:cxnSp>
      <p:cxnSp>
        <p:nvCxnSpPr>
          <p:cNvPr id="3145737" name="直接连接符 79"/>
          <p:cNvCxnSpPr>
            <a:cxnSpLocks noChangeShapeType="1"/>
          </p:cNvCxnSpPr>
          <p:nvPr/>
        </p:nvCxnSpPr>
        <p:spPr bwMode="auto">
          <a:xfrm>
            <a:off x="4035373" y="827969"/>
            <a:ext cx="0" cy="2047870"/>
          </a:xfrm>
          <a:prstGeom prst="line"/>
          <a:noFill/>
          <a:ln w="38100" algn="ctr">
            <a:solidFill>
              <a:schemeClr val="tx1"/>
            </a:solidFill>
            <a:round/>
            <a:headEnd/>
            <a:tailEnd/>
          </a:ln>
        </p:spPr>
      </p:cxnSp>
      <p:sp>
        <p:nvSpPr>
          <p:cNvPr id="1048629" name="Rectangle 26"/>
          <p:cNvSpPr>
            <a:spLocks noChangeArrowheads="1"/>
          </p:cNvSpPr>
          <p:nvPr/>
        </p:nvSpPr>
        <p:spPr bwMode="auto">
          <a:xfrm>
            <a:off x="3971226" y="1584928"/>
            <a:ext cx="142874" cy="512760"/>
          </a:xfrm>
          <a:prstGeom prst="rect"/>
          <a:solidFill>
            <a:srgbClr val="FFFFFF"/>
          </a:solidFill>
          <a:ln w="38100">
            <a:solidFill>
              <a:schemeClr val="tx1"/>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solidFill>
                <a:schemeClr val="bg1">
                  <a:lumMod val="85000"/>
                </a:schemeClr>
              </a:solidFill>
            </a:endParaRPr>
          </a:p>
        </p:txBody>
      </p:sp>
      <p:sp>
        <p:nvSpPr>
          <p:cNvPr id="1048630" name="Rectangle 72"/>
          <p:cNvSpPr>
            <a:spLocks noChangeArrowheads="1"/>
          </p:cNvSpPr>
          <p:nvPr/>
        </p:nvSpPr>
        <p:spPr bwMode="auto">
          <a:xfrm>
            <a:off x="4019633" y="1611343"/>
            <a:ext cx="640080" cy="396241"/>
          </a:xfrm>
          <a:prstGeom prst="rect"/>
          <a:noFill/>
          <a:ln w="9525">
            <a:noFill/>
            <a:miter lim="800000"/>
            <a:headEnd/>
            <a:tailEnd/>
          </a:ln>
        </p:spPr>
        <p:txBody>
          <a:bodyPr wrap="none">
            <a:spAutoFit/>
          </a:bodyPr>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r>
              <a:rPr altLang="zh-CN" b="1" dirty="0" sz="2000" i="1" kumimoji="0" lang="en-US">
                <a:latin typeface="+mn-ea"/>
                <a:ea typeface="+mn-ea"/>
              </a:rPr>
              <a:t>R</a:t>
            </a:r>
            <a:r>
              <a:rPr altLang="zh-CN" baseline="-25000" b="1" dirty="0" sz="2000" kumimoji="0" lang="en-US">
                <a:latin typeface="+mn-ea"/>
                <a:ea typeface="+mn-ea"/>
              </a:rPr>
              <a:t>o1</a:t>
            </a:r>
            <a:endParaRPr altLang="en-US" baseline="-25000" b="1" dirty="0" sz="2000" kumimoji="0" lang="zh-CN">
              <a:latin typeface="+mn-ea"/>
              <a:ea typeface="+mn-ea"/>
            </a:endParaRPr>
          </a:p>
        </p:txBody>
      </p:sp>
      <p:sp>
        <p:nvSpPr>
          <p:cNvPr id="1048631" name="矩形 81"/>
          <p:cNvSpPr>
            <a:spLocks noChangeAspect="1" noMove="1" noResize="1" noRot="1" noAdjustHandles="1" noEditPoints="1" noChangeArrowheads="1" noChangeShapeType="1" noTextEdit="1"/>
          </p:cNvSpPr>
          <p:nvPr/>
        </p:nvSpPr>
        <p:spPr>
          <a:xfrm>
            <a:off x="4114100" y="5117889"/>
            <a:ext cx="1408014" cy="400110"/>
          </a:xfrm>
          <a:prstGeom prst="rect"/>
          <a:blipFill>
            <a:blip xmlns:r="http://schemas.openxmlformats.org/officeDocument/2006/relationships" r:embed="rId9"/>
            <a:stretch>
              <a:fillRect b="-1538"/>
            </a:stretch>
          </a:blipFill>
        </p:spPr>
        <p:txBody>
          <a:bodyPr/>
          <a:p>
            <a:r>
              <a:rPr altLang="en-US" lang="zh-CN">
                <a:noFill/>
              </a:rPr>
              <a:t> </a:t>
            </a:r>
          </a:p>
        </p:txBody>
      </p:sp>
      <p:sp>
        <p:nvSpPr>
          <p:cNvPr id="1048632" name="AutoShape 31"/>
          <p:cNvSpPr>
            <a:spLocks noChangeArrowheads="1"/>
          </p:cNvSpPr>
          <p:nvPr/>
        </p:nvSpPr>
        <p:spPr bwMode="auto">
          <a:xfrm rot="5400000">
            <a:off x="3289014" y="588896"/>
            <a:ext cx="196849" cy="492122"/>
          </a:xfrm>
          <a:prstGeom prst="flowChartSort"/>
          <a:solidFill>
            <a:srgbClr val="FFFFFF"/>
          </a:solidFill>
          <a:ln w="38100">
            <a:solidFill>
              <a:schemeClr val="bg1">
                <a:lumMod val="85000"/>
              </a:schemeClr>
            </a:solidFill>
            <a:miter lim="800000"/>
            <a:headEnd/>
            <a:tailEnd/>
          </a:ln>
        </p:spPr>
        <p:txBody>
          <a:bodyPr anchor="ctr" wrap="none"/>
          <a:lstStyle>
            <a:lvl1pPr>
              <a:defRPr sz="2400" kumimoji="1">
                <a:solidFill>
                  <a:schemeClr val="tx1"/>
                </a:solidFill>
                <a:latin typeface="Times New Roman" pitchFamily="18" charset="0"/>
                <a:ea typeface="宋体" pitchFamily="2" charset="-122"/>
              </a:defRPr>
            </a:lvl1pPr>
            <a:lvl2pPr indent="-285750" marL="742950">
              <a:defRPr sz="2400" kumimoji="1">
                <a:solidFill>
                  <a:schemeClr val="tx1"/>
                </a:solidFill>
                <a:latin typeface="Times New Roman" pitchFamily="18" charset="0"/>
                <a:ea typeface="宋体" pitchFamily="2" charset="-122"/>
              </a:defRPr>
            </a:lvl2pPr>
            <a:lvl3pPr indent="-228600" marL="1143000">
              <a:defRPr sz="2400" kumimoji="1">
                <a:solidFill>
                  <a:schemeClr val="tx1"/>
                </a:solidFill>
                <a:latin typeface="Times New Roman" pitchFamily="18" charset="0"/>
                <a:ea typeface="宋体" pitchFamily="2" charset="-122"/>
              </a:defRPr>
            </a:lvl3pPr>
            <a:lvl4pPr indent="-228600" marL="1600200">
              <a:defRPr sz="2400" kumimoji="1">
                <a:solidFill>
                  <a:schemeClr val="tx1"/>
                </a:solidFill>
                <a:latin typeface="Times New Roman" pitchFamily="18" charset="0"/>
                <a:ea typeface="宋体" pitchFamily="2" charset="-122"/>
              </a:defRPr>
            </a:lvl4pPr>
            <a:lvl5pPr indent="-228600" marL="2057400">
              <a:defRPr sz="2400" kumimoji="1">
                <a:solidFill>
                  <a:schemeClr val="tx1"/>
                </a:solidFill>
                <a:latin typeface="Times New Roman" pitchFamily="18" charset="0"/>
                <a:ea typeface="宋体" pitchFamily="2" charset="-122"/>
              </a:defRPr>
            </a:lvl5pPr>
            <a:lvl6pPr fontAlgn="base" indent="-228600" marL="2514600">
              <a:spcBef>
                <a:spcPct val="0"/>
              </a:spcBef>
              <a:spcAft>
                <a:spcPct val="0"/>
              </a:spcAft>
              <a:defRPr sz="2400" kumimoji="1">
                <a:solidFill>
                  <a:schemeClr val="tx1"/>
                </a:solidFill>
                <a:latin typeface="Times New Roman" pitchFamily="18" charset="0"/>
                <a:ea typeface="宋体" pitchFamily="2" charset="-122"/>
              </a:defRPr>
            </a:lvl6pPr>
            <a:lvl7pPr fontAlgn="base" indent="-228600" marL="2971800">
              <a:spcBef>
                <a:spcPct val="0"/>
              </a:spcBef>
              <a:spcAft>
                <a:spcPct val="0"/>
              </a:spcAft>
              <a:defRPr sz="2400" kumimoji="1">
                <a:solidFill>
                  <a:schemeClr val="tx1"/>
                </a:solidFill>
                <a:latin typeface="Times New Roman" pitchFamily="18" charset="0"/>
                <a:ea typeface="宋体" pitchFamily="2" charset="-122"/>
              </a:defRPr>
            </a:lvl7pPr>
            <a:lvl8pPr fontAlgn="base" indent="-228600" marL="3429000">
              <a:spcBef>
                <a:spcPct val="0"/>
              </a:spcBef>
              <a:spcAft>
                <a:spcPct val="0"/>
              </a:spcAft>
              <a:defRPr sz="2400" kumimoji="1">
                <a:solidFill>
                  <a:schemeClr val="tx1"/>
                </a:solidFill>
                <a:latin typeface="Times New Roman" pitchFamily="18" charset="0"/>
                <a:ea typeface="宋体" pitchFamily="2" charset="-122"/>
              </a:defRPr>
            </a:lvl8pPr>
            <a:lvl9pPr fontAlgn="base" indent="-228600" marL="3886200">
              <a:spcBef>
                <a:spcPct val="0"/>
              </a:spcBef>
              <a:spcAft>
                <a:spcPct val="0"/>
              </a:spcAft>
              <a:defRPr sz="2400" kumimoji="1">
                <a:solidFill>
                  <a:schemeClr val="tx1"/>
                </a:solidFill>
                <a:latin typeface="Times New Roman" pitchFamily="18" charset="0"/>
                <a:ea typeface="宋体" pitchFamily="2" charset="-122"/>
              </a:defRPr>
            </a:lvl9pPr>
          </a:lstStyle>
          <a:p>
            <a:pPr fontAlgn="base">
              <a:spcBef>
                <a:spcPct val="0"/>
              </a:spcBef>
              <a:spcAft>
                <a:spcPct val="0"/>
              </a:spcAft>
            </a:pPr>
            <a:endParaRPr altLang="en-US" sz="1800" kumimoji="0" lang="zh-CN">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86"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8587" name="Rectangle 36"/>
          <p:cNvSpPr>
            <a:spLocks noChangeArrowheads="1"/>
          </p:cNvSpPr>
          <p:nvPr/>
        </p:nvSpPr>
        <p:spPr bwMode="auto">
          <a:xfrm>
            <a:off x="2743518" y="1089769"/>
            <a:ext cx="3002745" cy="523220"/>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Homework 3-2</a:t>
            </a:r>
            <a:r>
              <a:rPr altLang="en-US" b="1" dirty="0" sz="2800" kumimoji="1" lang="zh-CN" smtClean="0">
                <a:latin typeface="Arial" panose="020B0604020202020204" pitchFamily="34" charset="0"/>
                <a:ea typeface="楷体_GB2312" pitchFamily="49" charset="-122"/>
                <a:cs typeface="Arial" panose="020B0604020202020204" pitchFamily="34" charset="0"/>
              </a:rPr>
              <a:t>：</a:t>
            </a:r>
          </a:p>
        </p:txBody>
      </p:sp>
      <p:sp>
        <p:nvSpPr>
          <p:cNvPr id="1048588" name="Rectangle 36"/>
          <p:cNvSpPr>
            <a:spLocks noChangeArrowheads="1"/>
          </p:cNvSpPr>
          <p:nvPr/>
        </p:nvSpPr>
        <p:spPr bwMode="auto">
          <a:xfrm>
            <a:off x="5577382" y="1089769"/>
            <a:ext cx="684803" cy="523220"/>
          </a:xfrm>
          <a:prstGeom prst="rect"/>
          <a:noFill/>
          <a:ln>
            <a:noFill/>
          </a:ln>
          <a:effectLst/>
        </p:spPr>
        <p:txBody>
          <a:bodyPr wrap="none">
            <a:spAutoFit/>
          </a:bodyPr>
          <a:p>
            <a:pPr fontAlgn="base">
              <a:spcBef>
                <a:spcPct val="0"/>
              </a:spcBef>
              <a:spcAft>
                <a:spcPct val="0"/>
              </a:spcAft>
            </a:pPr>
            <a:r>
              <a:rPr altLang="zh-CN" b="1" dirty="0" sz="2800" kumimoji="1" lang="en-US" smtClean="0">
                <a:latin typeface="Arial" panose="020B0604020202020204" pitchFamily="34" charset="0"/>
                <a:ea typeface="楷体_GB2312" pitchFamily="49" charset="-122"/>
                <a:cs typeface="Arial" panose="020B0604020202020204" pitchFamily="34" charset="0"/>
              </a:rPr>
              <a:t>3.2</a:t>
            </a:r>
            <a:endParaRPr altLang="en-US" b="1" dirty="0" sz="2800" kumimoji="1" lang="zh-CN" smtClean="0">
              <a:latin typeface="Arial" panose="020B0604020202020204" pitchFamily="34" charset="0"/>
              <a:ea typeface="楷体_GB2312" pitchFamily="49"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a:off x="0" y="0"/>
          <a:ext cx="0" cy="0"/>
          <a:chOff x="0" y="0"/>
          <a:chExt cx="0" cy="0"/>
        </a:xfrm>
      </p:grpSpPr>
      <p:sp>
        <p:nvSpPr>
          <p:cNvPr id="1048791"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grpSp>
        <p:nvGrpSpPr>
          <p:cNvPr id="77" name="组合 1"/>
          <p:cNvGrpSpPr/>
          <p:nvPr/>
        </p:nvGrpSpPr>
        <p:grpSpPr>
          <a:xfrm>
            <a:off x="107504" y="1855090"/>
            <a:ext cx="9091613" cy="3026063"/>
            <a:chOff x="32194" y="2581835"/>
            <a:chExt cx="9091613" cy="3026063"/>
          </a:xfrm>
        </p:grpSpPr>
        <p:grpSp>
          <p:nvGrpSpPr>
            <p:cNvPr id="78" name="Group 241"/>
            <p:cNvGrpSpPr/>
            <p:nvPr/>
          </p:nvGrpSpPr>
          <p:grpSpPr bwMode="auto">
            <a:xfrm>
              <a:off x="32194" y="2582122"/>
              <a:ext cx="9091613" cy="2994026"/>
              <a:chOff x="60" y="1573"/>
              <a:chExt cx="5727" cy="1886"/>
            </a:xfrm>
          </p:grpSpPr>
          <p:sp>
            <p:nvSpPr>
              <p:cNvPr id="1048792" name="Rectangle 120"/>
              <p:cNvSpPr>
                <a:spLocks noChangeArrowheads="1"/>
              </p:cNvSpPr>
              <p:nvPr/>
            </p:nvSpPr>
            <p:spPr bwMode="auto">
              <a:xfrm>
                <a:off x="159" y="2200"/>
                <a:ext cx="192" cy="184"/>
              </a:xfrm>
              <a:prstGeom prst="rect"/>
              <a:noFill/>
              <a:ln w="9525">
                <a:noFill/>
                <a:miter lim="800000"/>
                <a:headEnd/>
                <a:tailEnd/>
              </a:ln>
            </p:spPr>
            <p:txBody>
              <a:bodyPr bIns="0" lIns="0" rIns="0" tIns="0" wrap="none">
                <a:spAutoFit/>
              </a:bodyPr>
              <a:p>
                <a:pPr fontAlgn="base">
                  <a:spcBef>
                    <a:spcPct val="0"/>
                  </a:spcBef>
                  <a:spcAft>
                    <a:spcPct val="0"/>
                  </a:spcAft>
                </a:pPr>
                <a:r>
                  <a:rPr altLang="zh-CN" dirty="0" sz="1900" i="1" kumimoji="1" lang="en-US" err="1">
                    <a:latin typeface="Arial" panose="020B0604020202020204" pitchFamily="34" charset="0"/>
                    <a:ea typeface="楷体_GB2312" pitchFamily="49" charset="-122"/>
                    <a:cs typeface="Arial" panose="020B0604020202020204" pitchFamily="34" charset="0"/>
                  </a:rPr>
                  <a:t>R</a:t>
                </a:r>
                <a:r>
                  <a:rPr altLang="zh-CN" baseline="-25000" dirty="0" sz="1900" kumimoji="1" lang="en-US" err="1">
                    <a:latin typeface="Arial" panose="020B0604020202020204" pitchFamily="34" charset="0"/>
                    <a:ea typeface="楷体_GB2312" pitchFamily="49" charset="-122"/>
                    <a:cs typeface="Arial" panose="020B0604020202020204" pitchFamily="34" charset="0"/>
                  </a:rPr>
                  <a:t>s</a:t>
                </a:r>
                <a:endParaRPr altLang="zh-CN" baseline="-25000" dirty="0" sz="2800" kumimoji="1" lang="en-US">
                  <a:latin typeface="Arial" panose="020B0604020202020204" pitchFamily="34" charset="0"/>
                  <a:ea typeface="楷体_GB2312" pitchFamily="49" charset="-122"/>
                  <a:cs typeface="Arial" panose="020B0604020202020204" pitchFamily="34" charset="0"/>
                </a:endParaRPr>
              </a:p>
            </p:txBody>
          </p:sp>
          <p:sp>
            <p:nvSpPr>
              <p:cNvPr id="1048793" name="Oval 121"/>
              <p:cNvSpPr>
                <a:spLocks noChangeArrowheads="1"/>
              </p:cNvSpPr>
              <p:nvPr/>
            </p:nvSpPr>
            <p:spPr bwMode="auto">
              <a:xfrm>
                <a:off x="264" y="2674"/>
                <a:ext cx="181" cy="181"/>
              </a:xfrm>
              <a:prstGeom prst="ellipse"/>
              <a:noFill/>
              <a:ln w="28575">
                <a:solidFill>
                  <a:schemeClr val="tx1"/>
                </a:solidFill>
                <a:round/>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794" name="Rectangle 122"/>
              <p:cNvSpPr>
                <a:spLocks noChangeArrowheads="1"/>
              </p:cNvSpPr>
              <p:nvPr/>
            </p:nvSpPr>
            <p:spPr bwMode="auto">
              <a:xfrm>
                <a:off x="1043" y="2161"/>
                <a:ext cx="280" cy="184"/>
              </a:xfrm>
              <a:prstGeom prst="rect"/>
              <a:noFill/>
              <a:ln w="9525">
                <a:noFill/>
                <a:miter lim="800000"/>
                <a:headEnd/>
                <a:tailEnd/>
              </a:ln>
            </p:spPr>
            <p:txBody>
              <a:bodyPr bIns="0" lIns="0" rIns="0" tIns="0" wrap="none">
                <a:spAutoFit/>
              </a:bodyPr>
              <a:p>
                <a:pPr fontAlgn="base">
                  <a:spcBef>
                    <a:spcPct val="0"/>
                  </a:spcBef>
                  <a:spcAft>
                    <a:spcPct val="0"/>
                  </a:spcAft>
                </a:pPr>
                <a:r>
                  <a:rPr altLang="zh-CN" dirty="0" sz="1900" i="1" kumimoji="1" lang="en-US">
                    <a:latin typeface="Arial" panose="020B0604020202020204" pitchFamily="34" charset="0"/>
                    <a:ea typeface="楷体_GB2312" pitchFamily="49" charset="-122"/>
                    <a:cs typeface="Arial" panose="020B0604020202020204" pitchFamily="34" charset="0"/>
                  </a:rPr>
                  <a:t>R</a:t>
                </a:r>
                <a:r>
                  <a:rPr altLang="zh-CN" baseline="-25000" dirty="0" sz="1900" kumimoji="1" lang="en-US">
                    <a:latin typeface="Arial" panose="020B0604020202020204" pitchFamily="34" charset="0"/>
                    <a:ea typeface="楷体_GB2312" pitchFamily="49" charset="-122"/>
                    <a:cs typeface="Arial" panose="020B0604020202020204" pitchFamily="34" charset="0"/>
                  </a:rPr>
                  <a:t>o1</a:t>
                </a:r>
                <a:endParaRPr altLang="zh-CN" baseline="-25000" dirty="0" sz="2800" kumimoji="1" lang="en-US">
                  <a:latin typeface="Arial" panose="020B0604020202020204" pitchFamily="34" charset="0"/>
                  <a:ea typeface="楷体_GB2312" pitchFamily="49" charset="-122"/>
                  <a:cs typeface="Arial" panose="020B0604020202020204" pitchFamily="34" charset="0"/>
                </a:endParaRPr>
              </a:p>
            </p:txBody>
          </p:sp>
          <p:sp>
            <p:nvSpPr>
              <p:cNvPr id="1048795" name="Rectangle 123"/>
              <p:cNvSpPr>
                <a:spLocks noChangeArrowheads="1"/>
              </p:cNvSpPr>
              <p:nvPr/>
            </p:nvSpPr>
            <p:spPr bwMode="auto">
              <a:xfrm>
                <a:off x="1008" y="2444"/>
                <a:ext cx="240" cy="184"/>
              </a:xfrm>
              <a:prstGeom prst="rect"/>
              <a:noFill/>
              <a:ln w="9525">
                <a:noFill/>
                <a:miter lim="800000"/>
                <a:headEnd/>
                <a:tailEnd/>
              </a:ln>
            </p:spPr>
            <p:txBody>
              <a:bodyPr bIns="0" lIns="0" rIns="0" tIns="0" wrap="none">
                <a:spAutoFit/>
              </a:bodyPr>
              <a:p>
                <a:pPr fontAlgn="base">
                  <a:spcBef>
                    <a:spcPct val="0"/>
                  </a:spcBef>
                  <a:spcAft>
                    <a:spcPct val="0"/>
                  </a:spcAft>
                </a:pPr>
                <a:r>
                  <a:rPr altLang="zh-CN" sz="1900" i="1" kumimoji="1" lang="en-US">
                    <a:latin typeface="Arial" panose="020B0604020202020204" pitchFamily="34" charset="0"/>
                    <a:ea typeface="楷体_GB2312" pitchFamily="49" charset="-122"/>
                    <a:cs typeface="Arial" panose="020B0604020202020204" pitchFamily="34" charset="0"/>
                  </a:rPr>
                  <a:t>R</a:t>
                </a:r>
                <a:r>
                  <a:rPr altLang="zh-CN" baseline="-25000" sz="1900" kumimoji="1" lang="en-US">
                    <a:latin typeface="Arial" panose="020B0604020202020204" pitchFamily="34" charset="0"/>
                    <a:ea typeface="楷体_GB2312" pitchFamily="49" charset="-122"/>
                    <a:cs typeface="Arial" panose="020B0604020202020204" pitchFamily="34" charset="0"/>
                  </a:rPr>
                  <a:t>i1</a:t>
                </a:r>
                <a:endParaRPr altLang="zh-CN" baseline="-25000" sz="2800" kumimoji="1" lang="en-US">
                  <a:latin typeface="Arial" panose="020B0604020202020204" pitchFamily="34" charset="0"/>
                  <a:ea typeface="楷体_GB2312" pitchFamily="49" charset="-122"/>
                  <a:cs typeface="Arial" panose="020B0604020202020204" pitchFamily="34" charset="0"/>
                </a:endParaRPr>
              </a:p>
            </p:txBody>
          </p:sp>
          <p:sp>
            <p:nvSpPr>
              <p:cNvPr id="1048796" name="Line 124"/>
              <p:cNvSpPr>
                <a:spLocks noChangeShapeType="1"/>
              </p:cNvSpPr>
              <p:nvPr/>
            </p:nvSpPr>
            <p:spPr bwMode="auto">
              <a:xfrm>
                <a:off x="352" y="3071"/>
                <a:ext cx="2299" cy="0"/>
              </a:xfrm>
              <a:prstGeom prst="line"/>
              <a:noFill/>
              <a:ln w="28575">
                <a:solidFill>
                  <a:schemeClr val="tx1"/>
                </a:solidFill>
                <a:round/>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797" name="Rectangle 125"/>
              <p:cNvSpPr>
                <a:spLocks noChangeArrowheads="1"/>
              </p:cNvSpPr>
              <p:nvPr/>
            </p:nvSpPr>
            <p:spPr bwMode="auto">
              <a:xfrm>
                <a:off x="829" y="1815"/>
                <a:ext cx="629" cy="1390"/>
              </a:xfrm>
              <a:prstGeom prst="rect"/>
              <a:noFill/>
              <a:ln w="28575">
                <a:solidFill>
                  <a:schemeClr val="tx1"/>
                </a:solidFill>
                <a:prstDash val="sysDash"/>
                <a:miter lim="800000"/>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798" name="Rectangle 126"/>
              <p:cNvSpPr>
                <a:spLocks noChangeArrowheads="1"/>
              </p:cNvSpPr>
              <p:nvPr/>
            </p:nvSpPr>
            <p:spPr bwMode="auto">
              <a:xfrm>
                <a:off x="2153" y="2123"/>
                <a:ext cx="280" cy="184"/>
              </a:xfrm>
              <a:prstGeom prst="rect"/>
              <a:noFill/>
              <a:ln w="9525">
                <a:noFill/>
                <a:miter lim="800000"/>
                <a:headEnd/>
                <a:tailEnd/>
              </a:ln>
            </p:spPr>
            <p:txBody>
              <a:bodyPr bIns="0" lIns="0" rIns="0" tIns="0" wrap="none">
                <a:spAutoFit/>
              </a:bodyPr>
              <a:p>
                <a:pPr fontAlgn="base">
                  <a:spcBef>
                    <a:spcPct val="0"/>
                  </a:spcBef>
                  <a:spcAft>
                    <a:spcPct val="0"/>
                  </a:spcAft>
                </a:pPr>
                <a:r>
                  <a:rPr altLang="zh-CN" dirty="0" sz="1900" i="1" kumimoji="1" lang="en-US">
                    <a:latin typeface="Arial" panose="020B0604020202020204" pitchFamily="34" charset="0"/>
                    <a:ea typeface="楷体_GB2312" pitchFamily="49" charset="-122"/>
                    <a:cs typeface="Arial" panose="020B0604020202020204" pitchFamily="34" charset="0"/>
                  </a:rPr>
                  <a:t>R</a:t>
                </a:r>
                <a:r>
                  <a:rPr altLang="zh-CN" baseline="-25000" dirty="0" sz="1900" kumimoji="1" lang="en-US">
                    <a:latin typeface="Arial" panose="020B0604020202020204" pitchFamily="34" charset="0"/>
                    <a:ea typeface="楷体_GB2312" pitchFamily="49" charset="-122"/>
                    <a:cs typeface="Arial" panose="020B0604020202020204" pitchFamily="34" charset="0"/>
                  </a:rPr>
                  <a:t>o2</a:t>
                </a:r>
                <a:endParaRPr altLang="zh-CN" baseline="-25000" dirty="0" sz="2800" kumimoji="1" lang="en-US">
                  <a:latin typeface="Arial" panose="020B0604020202020204" pitchFamily="34" charset="0"/>
                  <a:ea typeface="楷体_GB2312" pitchFamily="49" charset="-122"/>
                  <a:cs typeface="Arial" panose="020B0604020202020204" pitchFamily="34" charset="0"/>
                </a:endParaRPr>
              </a:p>
            </p:txBody>
          </p:sp>
          <p:sp>
            <p:nvSpPr>
              <p:cNvPr id="1048799" name="Rectangle 127"/>
              <p:cNvSpPr>
                <a:spLocks noChangeArrowheads="1"/>
              </p:cNvSpPr>
              <p:nvPr/>
            </p:nvSpPr>
            <p:spPr bwMode="auto">
              <a:xfrm>
                <a:off x="1951" y="1815"/>
                <a:ext cx="632" cy="1390"/>
              </a:xfrm>
              <a:prstGeom prst="rect"/>
              <a:noFill/>
              <a:ln w="28575">
                <a:solidFill>
                  <a:schemeClr val="tx1"/>
                </a:solidFill>
                <a:prstDash val="sysDash"/>
                <a:miter lim="800000"/>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00" name="Rectangle 128"/>
              <p:cNvSpPr>
                <a:spLocks noChangeArrowheads="1"/>
              </p:cNvSpPr>
              <p:nvPr/>
            </p:nvSpPr>
            <p:spPr bwMode="auto">
              <a:xfrm>
                <a:off x="4711" y="2435"/>
                <a:ext cx="224" cy="169"/>
              </a:xfrm>
              <a:prstGeom prst="rect"/>
              <a:noFill/>
              <a:ln w="9525">
                <a:noFill/>
                <a:miter lim="800000"/>
                <a:headEnd/>
                <a:tailEnd/>
              </a:ln>
            </p:spPr>
            <p:txBody>
              <a:bodyPr bIns="0" lIns="0" rIns="0" tIns="0" wrap="none">
                <a:spAutoFit/>
              </a:bodyPr>
              <a:p>
                <a:pPr fontAlgn="base">
                  <a:spcBef>
                    <a:spcPct val="0"/>
                  </a:spcBef>
                  <a:spcAft>
                    <a:spcPct val="0"/>
                  </a:spcAft>
                </a:pPr>
                <a:r>
                  <a:rPr altLang="zh-CN" i="1" kumimoji="1" lang="en-US">
                    <a:latin typeface="Arial" panose="020B0604020202020204" pitchFamily="34" charset="0"/>
                    <a:ea typeface="楷体_GB2312" pitchFamily="49" charset="-122"/>
                    <a:cs typeface="Arial" panose="020B0604020202020204" pitchFamily="34" charset="0"/>
                  </a:rPr>
                  <a:t>R</a:t>
                </a:r>
                <a:r>
                  <a:rPr altLang="zh-CN" baseline="-25000" kumimoji="1" lang="en-US">
                    <a:latin typeface="Arial" panose="020B0604020202020204" pitchFamily="34" charset="0"/>
                    <a:ea typeface="楷体_GB2312" pitchFamily="49" charset="-122"/>
                    <a:cs typeface="Arial" panose="020B0604020202020204" pitchFamily="34" charset="0"/>
                  </a:rPr>
                  <a:t>in</a:t>
                </a:r>
              </a:p>
            </p:txBody>
          </p:sp>
          <p:sp>
            <p:nvSpPr>
              <p:cNvPr id="1048801" name="Rectangle 129"/>
              <p:cNvSpPr>
                <a:spLocks noChangeArrowheads="1"/>
              </p:cNvSpPr>
              <p:nvPr/>
            </p:nvSpPr>
            <p:spPr bwMode="auto">
              <a:xfrm>
                <a:off x="4543" y="1815"/>
                <a:ext cx="630" cy="1390"/>
              </a:xfrm>
              <a:prstGeom prst="rect"/>
              <a:noFill/>
              <a:ln w="28575">
                <a:solidFill>
                  <a:schemeClr val="tx1"/>
                </a:solidFill>
                <a:prstDash val="sysDash"/>
                <a:miter lim="800000"/>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02" name="Rectangle 130"/>
              <p:cNvSpPr>
                <a:spLocks noChangeArrowheads="1"/>
              </p:cNvSpPr>
              <p:nvPr/>
            </p:nvSpPr>
            <p:spPr bwMode="auto">
              <a:xfrm>
                <a:off x="1568" y="1978"/>
                <a:ext cx="90"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03" name="Rectangle 131"/>
              <p:cNvSpPr>
                <a:spLocks noChangeArrowheads="1"/>
              </p:cNvSpPr>
              <p:nvPr/>
            </p:nvSpPr>
            <p:spPr bwMode="auto">
              <a:xfrm>
                <a:off x="1578" y="2800"/>
                <a:ext cx="65"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_</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04" name="Rectangle 132"/>
              <p:cNvSpPr>
                <a:spLocks noChangeArrowheads="1"/>
              </p:cNvSpPr>
              <p:nvPr/>
            </p:nvSpPr>
            <p:spPr bwMode="auto">
              <a:xfrm>
                <a:off x="1506" y="2428"/>
                <a:ext cx="280" cy="193"/>
              </a:xfrm>
              <a:prstGeom prst="rect"/>
              <a:noFill/>
              <a:ln w="9525">
                <a:noFill/>
                <a:miter lim="800000"/>
                <a:headEnd/>
                <a:tailEnd/>
              </a:ln>
            </p:spPr>
            <p:txBody>
              <a:bodyPr bIns="0" lIns="0" rIns="0" tIns="0" wrap="none">
                <a:spAutoFit/>
              </a:bodyPr>
              <a:p>
                <a:pPr fontAlgn="base">
                  <a:spcBef>
                    <a:spcPct val="0"/>
                  </a:spcBef>
                  <a:spcAft>
                    <a:spcPct val="0"/>
                  </a:spcAft>
                </a:pPr>
                <a:r>
                  <a:rPr altLang="zh-CN" dirty="0" sz="2000" i="1" kumimoji="1" lang="en-US">
                    <a:latin typeface="Arial" panose="020B0604020202020204" pitchFamily="34" charset="0"/>
                    <a:ea typeface="楷体_GB2312" pitchFamily="49" charset="-122"/>
                    <a:cs typeface="Arial" panose="020B0604020202020204" pitchFamily="34" charset="0"/>
                  </a:rPr>
                  <a:t>u</a:t>
                </a:r>
                <a:r>
                  <a:rPr altLang="zh-CN" baseline="-25000" dirty="0" sz="2000" kumimoji="1" lang="en-US">
                    <a:latin typeface="Arial" panose="020B0604020202020204" pitchFamily="34" charset="0"/>
                    <a:ea typeface="楷体_GB2312" pitchFamily="49" charset="-122"/>
                    <a:cs typeface="Arial" panose="020B0604020202020204" pitchFamily="34" charset="0"/>
                  </a:rPr>
                  <a:t>o1</a:t>
                </a:r>
              </a:p>
            </p:txBody>
          </p:sp>
          <p:sp>
            <p:nvSpPr>
              <p:cNvPr id="1048805" name="Rectangle 133"/>
              <p:cNvSpPr>
                <a:spLocks noChangeArrowheads="1"/>
              </p:cNvSpPr>
              <p:nvPr/>
            </p:nvSpPr>
            <p:spPr bwMode="auto">
              <a:xfrm>
                <a:off x="1774" y="1979"/>
                <a:ext cx="90"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06" name="Rectangle 134"/>
              <p:cNvSpPr>
                <a:spLocks noChangeArrowheads="1"/>
              </p:cNvSpPr>
              <p:nvPr/>
            </p:nvSpPr>
            <p:spPr bwMode="auto">
              <a:xfrm>
                <a:off x="1783" y="2800"/>
                <a:ext cx="65"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_</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07" name="Rectangle 135"/>
              <p:cNvSpPr>
                <a:spLocks noChangeArrowheads="1"/>
              </p:cNvSpPr>
              <p:nvPr/>
            </p:nvSpPr>
            <p:spPr bwMode="auto">
              <a:xfrm>
                <a:off x="2672" y="1975"/>
                <a:ext cx="90"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08" name="Rectangle 136"/>
              <p:cNvSpPr>
                <a:spLocks noChangeArrowheads="1"/>
              </p:cNvSpPr>
              <p:nvPr/>
            </p:nvSpPr>
            <p:spPr bwMode="auto">
              <a:xfrm>
                <a:off x="2680" y="2800"/>
                <a:ext cx="65"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_</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09" name="Line 137"/>
              <p:cNvSpPr>
                <a:spLocks noChangeShapeType="1"/>
              </p:cNvSpPr>
              <p:nvPr/>
            </p:nvSpPr>
            <p:spPr bwMode="auto">
              <a:xfrm>
                <a:off x="1303" y="1941"/>
                <a:ext cx="776" cy="0"/>
              </a:xfrm>
              <a:prstGeom prst="line"/>
              <a:noFill/>
              <a:ln w="28575">
                <a:solidFill>
                  <a:schemeClr val="tx1"/>
                </a:solidFill>
                <a:round/>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10" name="Rectangle 138"/>
              <p:cNvSpPr>
                <a:spLocks noChangeArrowheads="1"/>
              </p:cNvSpPr>
              <p:nvPr/>
            </p:nvSpPr>
            <p:spPr bwMode="auto">
              <a:xfrm>
                <a:off x="661" y="1979"/>
                <a:ext cx="90"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11" name="Rectangle 139"/>
              <p:cNvSpPr>
                <a:spLocks noChangeArrowheads="1"/>
              </p:cNvSpPr>
              <p:nvPr/>
            </p:nvSpPr>
            <p:spPr bwMode="auto">
              <a:xfrm>
                <a:off x="671" y="2800"/>
                <a:ext cx="65"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_</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12" name="Rectangle 140"/>
              <p:cNvSpPr>
                <a:spLocks noChangeArrowheads="1"/>
              </p:cNvSpPr>
              <p:nvPr/>
            </p:nvSpPr>
            <p:spPr bwMode="auto">
              <a:xfrm>
                <a:off x="642" y="2434"/>
                <a:ext cx="176" cy="193"/>
              </a:xfrm>
              <a:prstGeom prst="rect"/>
              <a:noFill/>
              <a:ln w="9525">
                <a:noFill/>
                <a:miter lim="800000"/>
                <a:headEnd/>
                <a:tailEnd/>
              </a:ln>
            </p:spPr>
            <p:txBody>
              <a:bodyPr bIns="0" lIns="0" rIns="0" tIns="0" wrap="none">
                <a:spAutoFit/>
              </a:bodyPr>
              <a:p>
                <a:pPr fontAlgn="base">
                  <a:spcBef>
                    <a:spcPct val="0"/>
                  </a:spcBef>
                  <a:spcAft>
                    <a:spcPct val="0"/>
                  </a:spcAft>
                </a:pPr>
                <a:r>
                  <a:rPr altLang="zh-CN" dirty="0" sz="2000" i="1" kumimoji="1" lang="en-US" err="1">
                    <a:latin typeface="Arial" panose="020B0604020202020204" pitchFamily="34" charset="0"/>
                    <a:ea typeface="楷体_GB2312" pitchFamily="49" charset="-122"/>
                    <a:cs typeface="Arial" panose="020B0604020202020204" pitchFamily="34" charset="0"/>
                  </a:rPr>
                  <a:t>u</a:t>
                </a:r>
                <a:r>
                  <a:rPr altLang="zh-CN" baseline="-25000" dirty="0" sz="2500" kumimoji="1" lang="en-US" err="1">
                    <a:latin typeface="Arial" panose="020B0604020202020204" pitchFamily="34" charset="0"/>
                    <a:ea typeface="楷体_GB2312" pitchFamily="49" charset="-122"/>
                    <a:cs typeface="Arial" panose="020B0604020202020204" pitchFamily="34" charset="0"/>
                  </a:rPr>
                  <a:t>i</a:t>
                </a:r>
                <a:endParaRPr altLang="zh-CN" baseline="-25000" dirty="0" sz="2800" kumimoji="1" lang="en-US">
                  <a:latin typeface="Arial" panose="020B0604020202020204" pitchFamily="34" charset="0"/>
                  <a:ea typeface="楷体_GB2312" pitchFamily="49" charset="-122"/>
                  <a:cs typeface="Arial" panose="020B0604020202020204" pitchFamily="34" charset="0"/>
                </a:endParaRPr>
              </a:p>
            </p:txBody>
          </p:sp>
          <p:sp>
            <p:nvSpPr>
              <p:cNvPr id="1048813" name="Rectangle 141"/>
              <p:cNvSpPr>
                <a:spLocks noChangeArrowheads="1"/>
              </p:cNvSpPr>
              <p:nvPr/>
            </p:nvSpPr>
            <p:spPr bwMode="auto">
              <a:xfrm>
                <a:off x="60" y="1815"/>
                <a:ext cx="493" cy="1390"/>
              </a:xfrm>
              <a:prstGeom prst="rect"/>
              <a:noFill/>
              <a:ln w="28575">
                <a:solidFill>
                  <a:schemeClr val="accent1"/>
                </a:solidFill>
                <a:prstDash val="sysDash"/>
                <a:miter lim="800000"/>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14" name="Line 142"/>
              <p:cNvSpPr>
                <a:spLocks noChangeShapeType="1"/>
              </p:cNvSpPr>
              <p:nvPr/>
            </p:nvSpPr>
            <p:spPr bwMode="auto">
              <a:xfrm>
                <a:off x="2661" y="1942"/>
                <a:ext cx="590" cy="1"/>
              </a:xfrm>
              <a:prstGeom prst="line"/>
              <a:noFill/>
              <a:ln w="28575">
                <a:solidFill>
                  <a:schemeClr val="tx1"/>
                </a:solidFill>
                <a:prstDash val="sysDot"/>
                <a:round/>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15" name="Line 143"/>
              <p:cNvSpPr>
                <a:spLocks noChangeShapeType="1"/>
              </p:cNvSpPr>
              <p:nvPr/>
            </p:nvSpPr>
            <p:spPr bwMode="auto">
              <a:xfrm>
                <a:off x="2672" y="3073"/>
                <a:ext cx="590" cy="1"/>
              </a:xfrm>
              <a:prstGeom prst="line"/>
              <a:noFill/>
              <a:ln w="28575">
                <a:solidFill>
                  <a:schemeClr val="tx1"/>
                </a:solidFill>
                <a:prstDash val="sysDot"/>
                <a:round/>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16" name="Rectangle 144"/>
              <p:cNvSpPr>
                <a:spLocks noChangeArrowheads="1"/>
              </p:cNvSpPr>
              <p:nvPr/>
            </p:nvSpPr>
            <p:spPr bwMode="auto">
              <a:xfrm>
                <a:off x="4335" y="1979"/>
                <a:ext cx="90"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17" name="Rectangle 145"/>
              <p:cNvSpPr>
                <a:spLocks noChangeArrowheads="1"/>
              </p:cNvSpPr>
              <p:nvPr/>
            </p:nvSpPr>
            <p:spPr bwMode="auto">
              <a:xfrm>
                <a:off x="4345" y="2800"/>
                <a:ext cx="65"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_</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18" name="Rectangle 146"/>
              <p:cNvSpPr>
                <a:spLocks noChangeArrowheads="1"/>
              </p:cNvSpPr>
              <p:nvPr/>
            </p:nvSpPr>
            <p:spPr bwMode="auto">
              <a:xfrm>
                <a:off x="5539" y="2017"/>
                <a:ext cx="90"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19" name="Rectangle 147"/>
              <p:cNvSpPr>
                <a:spLocks noChangeArrowheads="1"/>
              </p:cNvSpPr>
              <p:nvPr/>
            </p:nvSpPr>
            <p:spPr bwMode="auto">
              <a:xfrm>
                <a:off x="5549" y="2800"/>
                <a:ext cx="65"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_</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20" name="Rectangle 148"/>
              <p:cNvSpPr>
                <a:spLocks noChangeArrowheads="1"/>
              </p:cNvSpPr>
              <p:nvPr/>
            </p:nvSpPr>
            <p:spPr bwMode="auto">
              <a:xfrm>
                <a:off x="5539" y="2351"/>
                <a:ext cx="248" cy="225"/>
              </a:xfrm>
              <a:prstGeom prst="rect"/>
              <a:noFill/>
              <a:ln w="9525">
                <a:noFill/>
                <a:miter lim="800000"/>
                <a:headEnd/>
                <a:tailEnd/>
              </a:ln>
            </p:spPr>
            <p:txBody>
              <a:bodyPr bIns="0" lIns="0" rIns="0" tIns="0" wrap="none">
                <a:spAutoFit/>
              </a:bodyPr>
              <a:p>
                <a:pPr fontAlgn="base">
                  <a:spcBef>
                    <a:spcPct val="0"/>
                  </a:spcBef>
                  <a:spcAft>
                    <a:spcPct val="0"/>
                  </a:spcAft>
                </a:pPr>
                <a:r>
                  <a:rPr altLang="zh-CN" dirty="0" sz="2400" i="1" kumimoji="1" lang="en-US">
                    <a:latin typeface="Arial" panose="020B0604020202020204" pitchFamily="34" charset="0"/>
                    <a:ea typeface="楷体_GB2312" pitchFamily="49" charset="-122"/>
                    <a:cs typeface="Arial" panose="020B0604020202020204" pitchFamily="34" charset="0"/>
                  </a:rPr>
                  <a:t>u</a:t>
                </a:r>
                <a:r>
                  <a:rPr altLang="zh-CN" baseline="-25000" dirty="0" sz="2400" kumimoji="1" lang="en-US">
                    <a:latin typeface="Arial" panose="020B0604020202020204" pitchFamily="34" charset="0"/>
                    <a:ea typeface="楷体_GB2312" pitchFamily="49" charset="-122"/>
                    <a:cs typeface="Arial" panose="020B0604020202020204" pitchFamily="34" charset="0"/>
                  </a:rPr>
                  <a:t>o</a:t>
                </a:r>
              </a:p>
            </p:txBody>
          </p:sp>
          <p:sp>
            <p:nvSpPr>
              <p:cNvPr id="1048821" name="Rectangle 149"/>
              <p:cNvSpPr>
                <a:spLocks noChangeArrowheads="1"/>
              </p:cNvSpPr>
              <p:nvPr/>
            </p:nvSpPr>
            <p:spPr bwMode="auto">
              <a:xfrm>
                <a:off x="5246" y="2361"/>
                <a:ext cx="200" cy="184"/>
              </a:xfrm>
              <a:prstGeom prst="rect"/>
              <a:noFill/>
              <a:ln w="9525">
                <a:noFill/>
                <a:miter lim="800000"/>
                <a:headEnd/>
                <a:tailEnd/>
              </a:ln>
            </p:spPr>
            <p:txBody>
              <a:bodyPr bIns="0" lIns="0" rIns="0" tIns="0" wrap="none">
                <a:spAutoFit/>
              </a:bodyPr>
              <a:p>
                <a:pPr fontAlgn="base">
                  <a:spcBef>
                    <a:spcPct val="0"/>
                  </a:spcBef>
                  <a:spcAft>
                    <a:spcPct val="0"/>
                  </a:spcAft>
                </a:pPr>
                <a:r>
                  <a:rPr altLang="zh-CN" sz="1900" i="1" kumimoji="1" lang="en-US">
                    <a:latin typeface="Arial" panose="020B0604020202020204" pitchFamily="34" charset="0"/>
                    <a:ea typeface="楷体_GB2312" pitchFamily="49" charset="-122"/>
                    <a:cs typeface="Arial" panose="020B0604020202020204" pitchFamily="34" charset="0"/>
                  </a:rPr>
                  <a:t>R</a:t>
                </a:r>
                <a:r>
                  <a:rPr altLang="zh-CN" baseline="-25000" sz="1900" kumimoji="1" lang="en-US">
                    <a:latin typeface="Arial" panose="020B0604020202020204" pitchFamily="34" charset="0"/>
                    <a:ea typeface="楷体_GB2312" pitchFamily="49" charset="-122"/>
                    <a:cs typeface="Arial" panose="020B0604020202020204" pitchFamily="34" charset="0"/>
                  </a:rPr>
                  <a:t>L</a:t>
                </a:r>
                <a:endParaRPr altLang="zh-CN" baseline="-25000" sz="2800" kumimoji="1" lang="en-US">
                  <a:latin typeface="Arial" panose="020B0604020202020204" pitchFamily="34" charset="0"/>
                  <a:ea typeface="楷体_GB2312" pitchFamily="49" charset="-122"/>
                  <a:cs typeface="Arial" panose="020B0604020202020204" pitchFamily="34" charset="0"/>
                </a:endParaRPr>
              </a:p>
            </p:txBody>
          </p:sp>
          <p:sp>
            <p:nvSpPr>
              <p:cNvPr id="1048822" name="Line 150"/>
              <p:cNvSpPr>
                <a:spLocks noChangeShapeType="1"/>
              </p:cNvSpPr>
              <p:nvPr/>
            </p:nvSpPr>
            <p:spPr bwMode="auto">
              <a:xfrm>
                <a:off x="3232" y="3075"/>
                <a:ext cx="2248" cy="0"/>
              </a:xfrm>
              <a:prstGeom prst="line"/>
              <a:noFill/>
              <a:ln w="28575">
                <a:solidFill>
                  <a:schemeClr val="tx1"/>
                </a:solidFill>
                <a:round/>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23" name="Rectangle 151"/>
              <p:cNvSpPr>
                <a:spLocks noChangeArrowheads="1"/>
              </p:cNvSpPr>
              <p:nvPr/>
            </p:nvSpPr>
            <p:spPr bwMode="auto">
              <a:xfrm>
                <a:off x="3251" y="1815"/>
                <a:ext cx="719" cy="1390"/>
              </a:xfrm>
              <a:prstGeom prst="rect"/>
              <a:noFill/>
              <a:ln w="28575">
                <a:solidFill>
                  <a:schemeClr val="tx1"/>
                </a:solidFill>
                <a:prstDash val="sysDash"/>
                <a:miter lim="800000"/>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24" name="Rectangle 152"/>
              <p:cNvSpPr>
                <a:spLocks noChangeArrowheads="1"/>
              </p:cNvSpPr>
              <p:nvPr/>
            </p:nvSpPr>
            <p:spPr bwMode="auto">
              <a:xfrm>
                <a:off x="2998" y="1979"/>
                <a:ext cx="90"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25" name="Rectangle 153"/>
              <p:cNvSpPr>
                <a:spLocks noChangeArrowheads="1"/>
              </p:cNvSpPr>
              <p:nvPr/>
            </p:nvSpPr>
            <p:spPr bwMode="auto">
              <a:xfrm>
                <a:off x="3005" y="2800"/>
                <a:ext cx="65"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_</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26" name="Rectangle 154"/>
              <p:cNvSpPr>
                <a:spLocks noChangeArrowheads="1"/>
              </p:cNvSpPr>
              <p:nvPr/>
            </p:nvSpPr>
            <p:spPr bwMode="auto">
              <a:xfrm>
                <a:off x="4046" y="1978"/>
                <a:ext cx="90"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27" name="Rectangle 155"/>
              <p:cNvSpPr>
                <a:spLocks noChangeArrowheads="1"/>
              </p:cNvSpPr>
              <p:nvPr/>
            </p:nvSpPr>
            <p:spPr bwMode="auto">
              <a:xfrm>
                <a:off x="4054" y="2800"/>
                <a:ext cx="65"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_</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28" name="Line 156"/>
              <p:cNvSpPr>
                <a:spLocks noChangeShapeType="1"/>
              </p:cNvSpPr>
              <p:nvPr/>
            </p:nvSpPr>
            <p:spPr bwMode="auto">
              <a:xfrm>
                <a:off x="2412" y="1940"/>
                <a:ext cx="268" cy="1"/>
              </a:xfrm>
              <a:prstGeom prst="line"/>
              <a:noFill/>
              <a:ln w="28575">
                <a:solidFill>
                  <a:schemeClr val="tx1"/>
                </a:solidFill>
                <a:round/>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29" name="Rectangle 161"/>
              <p:cNvSpPr>
                <a:spLocks noChangeArrowheads="1"/>
              </p:cNvSpPr>
              <p:nvPr/>
            </p:nvSpPr>
            <p:spPr bwMode="auto">
              <a:xfrm>
                <a:off x="97" y="3275"/>
                <a:ext cx="530" cy="184"/>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1900" kumimoji="1" lang="en-US" smtClean="0">
                    <a:latin typeface="Arial" panose="020B0604020202020204" pitchFamily="34" charset="0"/>
                    <a:ea typeface="楷体_GB2312" pitchFamily="49" charset="-122"/>
                    <a:cs typeface="Arial" panose="020B0604020202020204" pitchFamily="34" charset="0"/>
                  </a:rPr>
                  <a:t>Signal</a:t>
                </a:r>
                <a:endParaRPr altLang="en-US" dirty="0" sz="2800" kumimoji="1" lang="zh-CN">
                  <a:latin typeface="Arial" panose="020B0604020202020204" pitchFamily="34" charset="0"/>
                  <a:ea typeface="楷体_GB2312" pitchFamily="49" charset="-122"/>
                  <a:cs typeface="Arial" panose="020B0604020202020204" pitchFamily="34" charset="0"/>
                </a:endParaRPr>
              </a:p>
            </p:txBody>
          </p:sp>
          <p:sp>
            <p:nvSpPr>
              <p:cNvPr id="1048830" name="Rectangle 178"/>
              <p:cNvSpPr>
                <a:spLocks noChangeArrowheads="1"/>
              </p:cNvSpPr>
              <p:nvPr/>
            </p:nvSpPr>
            <p:spPr bwMode="auto">
              <a:xfrm>
                <a:off x="3217" y="1573"/>
                <a:ext cx="1010" cy="184"/>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1900" kumimoji="1" lang="en-US" smtClean="0">
                    <a:latin typeface="Arial" panose="020B0604020202020204" pitchFamily="34" charset="0"/>
                    <a:ea typeface="楷体_GB2312" pitchFamily="49" charset="-122"/>
                    <a:cs typeface="Arial" panose="020B0604020202020204" pitchFamily="34" charset="0"/>
                  </a:rPr>
                  <a:t>(n-1)</a:t>
                </a:r>
                <a:r>
                  <a:rPr altLang="zh-CN" baseline="30000" dirty="0" sz="1900" kumimoji="1" lang="en-US" err="1" smtClean="0">
                    <a:latin typeface="Arial" panose="020B0604020202020204" pitchFamily="34" charset="0"/>
                    <a:ea typeface="楷体_GB2312" pitchFamily="49" charset="-122"/>
                    <a:cs typeface="Arial" panose="020B0604020202020204" pitchFamily="34" charset="0"/>
                  </a:rPr>
                  <a:t>th</a:t>
                </a:r>
                <a:r>
                  <a:rPr altLang="zh-CN" dirty="0" sz="1900" kumimoji="1" lang="en-US" smtClean="0">
                    <a:latin typeface="Arial" panose="020B0604020202020204" pitchFamily="34" charset="0"/>
                    <a:ea typeface="楷体_GB2312" pitchFamily="49" charset="-122"/>
                    <a:cs typeface="Arial" panose="020B0604020202020204" pitchFamily="34" charset="0"/>
                  </a:rPr>
                  <a:t> stage</a:t>
                </a:r>
                <a:endParaRPr altLang="en-US" dirty="0" sz="2800" kumimoji="1" lang="zh-CN">
                  <a:latin typeface="Arial" panose="020B0604020202020204" pitchFamily="34" charset="0"/>
                  <a:ea typeface="楷体_GB2312" pitchFamily="49" charset="-122"/>
                  <a:cs typeface="Arial" panose="020B0604020202020204" pitchFamily="34" charset="0"/>
                </a:endParaRPr>
              </a:p>
            </p:txBody>
          </p:sp>
          <p:sp>
            <p:nvSpPr>
              <p:cNvPr id="1048831" name="Rectangle 184"/>
              <p:cNvSpPr>
                <a:spLocks noChangeArrowheads="1"/>
              </p:cNvSpPr>
              <p:nvPr/>
            </p:nvSpPr>
            <p:spPr bwMode="auto">
              <a:xfrm>
                <a:off x="159" y="2522"/>
                <a:ext cx="90"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32" name="Rectangle 185"/>
              <p:cNvSpPr>
                <a:spLocks noChangeArrowheads="1"/>
              </p:cNvSpPr>
              <p:nvPr/>
            </p:nvSpPr>
            <p:spPr bwMode="auto">
              <a:xfrm>
                <a:off x="170" y="2861"/>
                <a:ext cx="65" cy="184"/>
              </a:xfrm>
              <a:prstGeom prst="rect"/>
              <a:noFill/>
              <a:ln w="9525">
                <a:noFill/>
                <a:miter lim="800000"/>
                <a:headEnd/>
                <a:tailEnd/>
              </a:ln>
            </p:spPr>
            <p:txBody>
              <a:bodyPr bIns="0" lIns="0" rIns="0" tIns="0" wrap="none">
                <a:spAutoFit/>
              </a:bodyPr>
              <a:p>
                <a:pPr fontAlgn="base">
                  <a:spcBef>
                    <a:spcPct val="0"/>
                  </a:spcBef>
                  <a:spcAft>
                    <a:spcPct val="0"/>
                  </a:spcAft>
                </a:pPr>
                <a:r>
                  <a:rPr altLang="en-US" sz="1900" kumimoji="1" lang="zh-CN">
                    <a:latin typeface="Arial" panose="020B0604020202020204" pitchFamily="34" charset="0"/>
                    <a:ea typeface="楷体_GB2312" pitchFamily="49" charset="-122"/>
                    <a:cs typeface="Arial" panose="020B0604020202020204" pitchFamily="34" charset="0"/>
                  </a:rPr>
                  <a:t>_</a:t>
                </a:r>
                <a:endParaRPr altLang="en-US" sz="2800" kumimoji="1" lang="zh-CN">
                  <a:latin typeface="Arial" panose="020B0604020202020204" pitchFamily="34" charset="0"/>
                  <a:ea typeface="楷体_GB2312" pitchFamily="49" charset="-122"/>
                  <a:cs typeface="Arial" panose="020B0604020202020204" pitchFamily="34" charset="0"/>
                </a:endParaRPr>
              </a:p>
            </p:txBody>
          </p:sp>
          <p:sp>
            <p:nvSpPr>
              <p:cNvPr id="1048833" name="Rectangle 186"/>
              <p:cNvSpPr>
                <a:spLocks noChangeArrowheads="1"/>
              </p:cNvSpPr>
              <p:nvPr/>
            </p:nvSpPr>
            <p:spPr bwMode="auto">
              <a:xfrm>
                <a:off x="94" y="2681"/>
                <a:ext cx="192" cy="193"/>
              </a:xfrm>
              <a:prstGeom prst="rect"/>
              <a:noFill/>
              <a:ln w="9525">
                <a:noFill/>
                <a:miter lim="800000"/>
                <a:headEnd/>
                <a:tailEnd/>
              </a:ln>
            </p:spPr>
            <p:txBody>
              <a:bodyPr bIns="0" lIns="0" rIns="0" tIns="0" wrap="none">
                <a:spAutoFit/>
              </a:bodyPr>
              <a:p>
                <a:pPr fontAlgn="base">
                  <a:spcBef>
                    <a:spcPct val="0"/>
                  </a:spcBef>
                  <a:spcAft>
                    <a:spcPct val="0"/>
                  </a:spcAft>
                </a:pPr>
                <a:r>
                  <a:rPr altLang="zh-CN" sz="2000" i="1" kumimoji="1" lang="en-US">
                    <a:latin typeface="Arial" panose="020B0604020202020204" pitchFamily="34" charset="0"/>
                    <a:ea typeface="楷体_GB2312" pitchFamily="49" charset="-122"/>
                    <a:cs typeface="Arial" panose="020B0604020202020204" pitchFamily="34" charset="0"/>
                  </a:rPr>
                  <a:t>u</a:t>
                </a:r>
                <a:r>
                  <a:rPr altLang="zh-CN" baseline="-25000" sz="2000" kumimoji="1" lang="en-US">
                    <a:latin typeface="Arial" panose="020B0604020202020204" pitchFamily="34" charset="0"/>
                    <a:ea typeface="楷体_GB2312" pitchFamily="49" charset="-122"/>
                    <a:cs typeface="Arial" panose="020B0604020202020204" pitchFamily="34" charset="0"/>
                  </a:rPr>
                  <a:t>s</a:t>
                </a:r>
              </a:p>
            </p:txBody>
          </p:sp>
          <p:sp>
            <p:nvSpPr>
              <p:cNvPr id="1048834" name="Rectangle 189"/>
              <p:cNvSpPr>
                <a:spLocks noChangeArrowheads="1"/>
              </p:cNvSpPr>
              <p:nvPr/>
            </p:nvSpPr>
            <p:spPr bwMode="auto">
              <a:xfrm>
                <a:off x="314" y="2123"/>
                <a:ext cx="78" cy="325"/>
              </a:xfrm>
              <a:prstGeom prst="rect"/>
              <a:noFill/>
              <a:ln w="28575">
                <a:solidFill>
                  <a:schemeClr val="tx1"/>
                </a:solidFill>
                <a:miter lim="800000"/>
                <a:headEnd/>
                <a:tailEnd/>
              </a:ln>
              <a:effectLst/>
            </p:spPr>
            <p:txBody>
              <a:bodyPr anchor="ctr" wrap="none"/>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35" name="Line 190"/>
              <p:cNvSpPr>
                <a:spLocks noChangeShapeType="1"/>
              </p:cNvSpPr>
              <p:nvPr/>
            </p:nvSpPr>
            <p:spPr bwMode="auto">
              <a:xfrm flipV="1">
                <a:off x="356" y="2448"/>
                <a:ext cx="0" cy="634"/>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36" name="Line 191"/>
              <p:cNvSpPr>
                <a:spLocks noChangeShapeType="1"/>
              </p:cNvSpPr>
              <p:nvPr/>
            </p:nvSpPr>
            <p:spPr bwMode="auto">
              <a:xfrm flipV="1">
                <a:off x="356" y="1941"/>
                <a:ext cx="0" cy="182"/>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37" name="Line 192"/>
              <p:cNvSpPr>
                <a:spLocks noChangeShapeType="1"/>
              </p:cNvSpPr>
              <p:nvPr/>
            </p:nvSpPr>
            <p:spPr bwMode="auto">
              <a:xfrm>
                <a:off x="349" y="1944"/>
                <a:ext cx="608" cy="0"/>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38" name="Rectangle 193"/>
              <p:cNvSpPr>
                <a:spLocks noChangeArrowheads="1"/>
              </p:cNvSpPr>
              <p:nvPr/>
            </p:nvSpPr>
            <p:spPr bwMode="auto">
              <a:xfrm>
                <a:off x="908" y="2351"/>
                <a:ext cx="78" cy="325"/>
              </a:xfrm>
              <a:prstGeom prst="rect"/>
              <a:noFill/>
              <a:ln w="28575">
                <a:solidFill>
                  <a:schemeClr val="tx1"/>
                </a:solidFill>
                <a:miter lim="800000"/>
                <a:headEnd/>
                <a:tailEnd/>
              </a:ln>
              <a:effectLst/>
            </p:spPr>
            <p:txBody>
              <a:bodyPr anchor="ctr" wrap="none"/>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39" name="Line 194"/>
              <p:cNvSpPr>
                <a:spLocks noChangeShapeType="1"/>
              </p:cNvSpPr>
              <p:nvPr/>
            </p:nvSpPr>
            <p:spPr bwMode="auto">
              <a:xfrm flipH="1" flipV="1">
                <a:off x="951" y="1940"/>
                <a:ext cx="0" cy="419"/>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40" name="Line 195"/>
              <p:cNvSpPr>
                <a:spLocks noChangeShapeType="1"/>
              </p:cNvSpPr>
              <p:nvPr/>
            </p:nvSpPr>
            <p:spPr bwMode="auto">
              <a:xfrm flipV="1">
                <a:off x="948" y="2683"/>
                <a:ext cx="0" cy="384"/>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41" name="Rectangle 196"/>
              <p:cNvSpPr>
                <a:spLocks noChangeArrowheads="1"/>
              </p:cNvSpPr>
              <p:nvPr/>
            </p:nvSpPr>
            <p:spPr bwMode="auto">
              <a:xfrm>
                <a:off x="1271" y="2124"/>
                <a:ext cx="78" cy="325"/>
              </a:xfrm>
              <a:prstGeom prst="rect"/>
              <a:noFill/>
              <a:ln w="28575">
                <a:solidFill>
                  <a:schemeClr val="tx1"/>
                </a:solidFill>
                <a:miter lim="800000"/>
                <a:headEnd/>
                <a:tailEnd/>
              </a:ln>
              <a:effectLst/>
            </p:spPr>
            <p:txBody>
              <a:bodyPr anchor="ctr" wrap="none"/>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42" name="Line 197"/>
              <p:cNvSpPr>
                <a:spLocks noChangeShapeType="1"/>
              </p:cNvSpPr>
              <p:nvPr/>
            </p:nvSpPr>
            <p:spPr bwMode="auto">
              <a:xfrm>
                <a:off x="1311" y="1939"/>
                <a:ext cx="0" cy="187"/>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43" name="Line 198"/>
              <p:cNvSpPr>
                <a:spLocks noChangeShapeType="1"/>
              </p:cNvSpPr>
              <p:nvPr/>
            </p:nvSpPr>
            <p:spPr bwMode="auto">
              <a:xfrm>
                <a:off x="1311" y="2444"/>
                <a:ext cx="0" cy="635"/>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44" name="Rectangle 200"/>
              <p:cNvSpPr>
                <a:spLocks noChangeArrowheads="1"/>
              </p:cNvSpPr>
              <p:nvPr/>
            </p:nvSpPr>
            <p:spPr bwMode="auto">
              <a:xfrm>
                <a:off x="1758" y="2439"/>
                <a:ext cx="240" cy="193"/>
              </a:xfrm>
              <a:prstGeom prst="rect"/>
              <a:noFill/>
              <a:ln w="9525">
                <a:noFill/>
                <a:miter lim="800000"/>
                <a:headEnd/>
                <a:tailEnd/>
              </a:ln>
            </p:spPr>
            <p:txBody>
              <a:bodyPr bIns="0" lIns="0" rIns="0" tIns="0" wrap="none">
                <a:spAutoFit/>
              </a:bodyPr>
              <a:p>
                <a:pPr fontAlgn="base">
                  <a:spcBef>
                    <a:spcPct val="0"/>
                  </a:spcBef>
                  <a:spcAft>
                    <a:spcPct val="0"/>
                  </a:spcAft>
                </a:pPr>
                <a:r>
                  <a:rPr altLang="zh-CN" sz="2000" i="1" kumimoji="1" lang="en-US">
                    <a:latin typeface="Arial" panose="020B0604020202020204" pitchFamily="34" charset="0"/>
                    <a:ea typeface="楷体_GB2312" pitchFamily="49" charset="-122"/>
                    <a:cs typeface="Arial" panose="020B0604020202020204" pitchFamily="34" charset="0"/>
                  </a:rPr>
                  <a:t>u</a:t>
                </a:r>
                <a:r>
                  <a:rPr altLang="zh-CN" baseline="-25000" sz="2000" kumimoji="1" lang="en-US">
                    <a:latin typeface="Arial" panose="020B0604020202020204" pitchFamily="34" charset="0"/>
                    <a:ea typeface="楷体_GB2312" pitchFamily="49" charset="-122"/>
                    <a:cs typeface="Arial" panose="020B0604020202020204" pitchFamily="34" charset="0"/>
                  </a:rPr>
                  <a:t>i2</a:t>
                </a:r>
              </a:p>
            </p:txBody>
          </p:sp>
          <p:sp>
            <p:nvSpPr>
              <p:cNvPr id="1048845" name="Rectangle 201"/>
              <p:cNvSpPr>
                <a:spLocks noChangeArrowheads="1"/>
              </p:cNvSpPr>
              <p:nvPr/>
            </p:nvSpPr>
            <p:spPr bwMode="auto">
              <a:xfrm>
                <a:off x="2034" y="2358"/>
                <a:ext cx="78" cy="325"/>
              </a:xfrm>
              <a:prstGeom prst="rect"/>
              <a:noFill/>
              <a:ln w="28575">
                <a:solidFill>
                  <a:schemeClr val="tx1"/>
                </a:solidFill>
                <a:miter lim="800000"/>
                <a:headEnd/>
                <a:tailEnd/>
              </a:ln>
              <a:effectLst/>
            </p:spPr>
            <p:txBody>
              <a:bodyPr anchor="ctr" wrap="none"/>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46" name="Line 202"/>
              <p:cNvSpPr>
                <a:spLocks noChangeShapeType="1"/>
              </p:cNvSpPr>
              <p:nvPr/>
            </p:nvSpPr>
            <p:spPr bwMode="auto">
              <a:xfrm flipV="1">
                <a:off x="2076" y="1935"/>
                <a:ext cx="0" cy="422"/>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47" name="Line 203"/>
              <p:cNvSpPr>
                <a:spLocks noChangeShapeType="1"/>
              </p:cNvSpPr>
              <p:nvPr/>
            </p:nvSpPr>
            <p:spPr bwMode="auto">
              <a:xfrm flipV="1">
                <a:off x="2076" y="2676"/>
                <a:ext cx="0" cy="399"/>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48" name="Rectangle 204"/>
              <p:cNvSpPr>
                <a:spLocks noChangeArrowheads="1"/>
              </p:cNvSpPr>
              <p:nvPr/>
            </p:nvSpPr>
            <p:spPr bwMode="auto">
              <a:xfrm>
                <a:off x="2161" y="2438"/>
                <a:ext cx="240" cy="184"/>
              </a:xfrm>
              <a:prstGeom prst="rect"/>
              <a:noFill/>
              <a:ln w="9525">
                <a:noFill/>
                <a:miter lim="800000"/>
                <a:headEnd/>
                <a:tailEnd/>
              </a:ln>
            </p:spPr>
            <p:txBody>
              <a:bodyPr bIns="0" lIns="0" rIns="0" tIns="0" wrap="none">
                <a:spAutoFit/>
              </a:bodyPr>
              <a:p>
                <a:pPr fontAlgn="base">
                  <a:spcBef>
                    <a:spcPct val="0"/>
                  </a:spcBef>
                  <a:spcAft>
                    <a:spcPct val="0"/>
                  </a:spcAft>
                </a:pPr>
                <a:r>
                  <a:rPr altLang="zh-CN" sz="1900" i="1" kumimoji="1" lang="en-US">
                    <a:latin typeface="Arial" panose="020B0604020202020204" pitchFamily="34" charset="0"/>
                    <a:ea typeface="楷体_GB2312" pitchFamily="49" charset="-122"/>
                    <a:cs typeface="Arial" panose="020B0604020202020204" pitchFamily="34" charset="0"/>
                  </a:rPr>
                  <a:t>R</a:t>
                </a:r>
                <a:r>
                  <a:rPr altLang="zh-CN" baseline="-25000" sz="1900" kumimoji="1" lang="en-US">
                    <a:latin typeface="Arial" panose="020B0604020202020204" pitchFamily="34" charset="0"/>
                    <a:ea typeface="楷体_GB2312" pitchFamily="49" charset="-122"/>
                    <a:cs typeface="Arial" panose="020B0604020202020204" pitchFamily="34" charset="0"/>
                  </a:rPr>
                  <a:t>i2</a:t>
                </a:r>
                <a:endParaRPr altLang="zh-CN" baseline="-25000" sz="2800" kumimoji="1" lang="en-US">
                  <a:latin typeface="Arial" panose="020B0604020202020204" pitchFamily="34" charset="0"/>
                  <a:ea typeface="楷体_GB2312" pitchFamily="49" charset="-122"/>
                  <a:cs typeface="Arial" panose="020B0604020202020204" pitchFamily="34" charset="0"/>
                </a:endParaRPr>
              </a:p>
            </p:txBody>
          </p:sp>
          <p:sp>
            <p:nvSpPr>
              <p:cNvPr id="1048849" name="Rectangle 205"/>
              <p:cNvSpPr>
                <a:spLocks noChangeArrowheads="1"/>
              </p:cNvSpPr>
              <p:nvPr/>
            </p:nvSpPr>
            <p:spPr bwMode="auto">
              <a:xfrm>
                <a:off x="2378" y="2097"/>
                <a:ext cx="78" cy="325"/>
              </a:xfrm>
              <a:prstGeom prst="rect"/>
              <a:noFill/>
              <a:ln w="28575">
                <a:solidFill>
                  <a:schemeClr val="tx1"/>
                </a:solidFill>
                <a:miter lim="800000"/>
                <a:headEnd/>
                <a:tailEnd/>
              </a:ln>
              <a:effectLst/>
            </p:spPr>
            <p:txBody>
              <a:bodyPr anchor="ctr" wrap="none"/>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50" name="Line 206"/>
              <p:cNvSpPr>
                <a:spLocks noChangeShapeType="1"/>
              </p:cNvSpPr>
              <p:nvPr/>
            </p:nvSpPr>
            <p:spPr bwMode="auto">
              <a:xfrm flipH="1">
                <a:off x="2421" y="1937"/>
                <a:ext cx="0" cy="160"/>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51" name="Line 207"/>
              <p:cNvSpPr>
                <a:spLocks noChangeShapeType="1"/>
              </p:cNvSpPr>
              <p:nvPr/>
            </p:nvSpPr>
            <p:spPr bwMode="auto">
              <a:xfrm>
                <a:off x="2415" y="2422"/>
                <a:ext cx="0" cy="645"/>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52" name="Rectangle 209"/>
              <p:cNvSpPr>
                <a:spLocks noChangeArrowheads="1"/>
              </p:cNvSpPr>
              <p:nvPr/>
            </p:nvSpPr>
            <p:spPr bwMode="auto">
              <a:xfrm>
                <a:off x="2651" y="2452"/>
                <a:ext cx="280" cy="193"/>
              </a:xfrm>
              <a:prstGeom prst="rect"/>
              <a:noFill/>
              <a:ln w="9525">
                <a:noFill/>
                <a:miter lim="800000"/>
                <a:headEnd/>
                <a:tailEnd/>
              </a:ln>
            </p:spPr>
            <p:txBody>
              <a:bodyPr bIns="0" lIns="0" rIns="0" tIns="0" wrap="none">
                <a:spAutoFit/>
              </a:bodyPr>
              <a:p>
                <a:pPr fontAlgn="base">
                  <a:spcBef>
                    <a:spcPct val="0"/>
                  </a:spcBef>
                  <a:spcAft>
                    <a:spcPct val="0"/>
                  </a:spcAft>
                </a:pPr>
                <a:r>
                  <a:rPr altLang="zh-CN" dirty="0" sz="2000" i="1" kumimoji="1" lang="en-US">
                    <a:latin typeface="Arial" panose="020B0604020202020204" pitchFamily="34" charset="0"/>
                    <a:ea typeface="楷体_GB2312" pitchFamily="49" charset="-122"/>
                    <a:cs typeface="Arial" panose="020B0604020202020204" pitchFamily="34" charset="0"/>
                  </a:rPr>
                  <a:t>u</a:t>
                </a:r>
                <a:r>
                  <a:rPr altLang="zh-CN" baseline="-25000" dirty="0" sz="2000" kumimoji="1" lang="en-US">
                    <a:latin typeface="Arial" panose="020B0604020202020204" pitchFamily="34" charset="0"/>
                    <a:ea typeface="楷体_GB2312" pitchFamily="49" charset="-122"/>
                    <a:cs typeface="Arial" panose="020B0604020202020204" pitchFamily="34" charset="0"/>
                  </a:rPr>
                  <a:t>o2</a:t>
                </a:r>
              </a:p>
            </p:txBody>
          </p:sp>
          <p:sp>
            <p:nvSpPr>
              <p:cNvPr id="1048853" name="Rectangle 210"/>
              <p:cNvSpPr>
                <a:spLocks noChangeArrowheads="1"/>
              </p:cNvSpPr>
              <p:nvPr/>
            </p:nvSpPr>
            <p:spPr bwMode="auto">
              <a:xfrm>
                <a:off x="2904" y="2395"/>
                <a:ext cx="408" cy="193"/>
              </a:xfrm>
              <a:prstGeom prst="rect"/>
              <a:noFill/>
              <a:ln w="9525">
                <a:noFill/>
                <a:miter lim="800000"/>
                <a:headEnd/>
                <a:tailEnd/>
              </a:ln>
            </p:spPr>
            <p:txBody>
              <a:bodyPr bIns="0" lIns="0" rIns="0" tIns="0" wrap="none">
                <a:spAutoFit/>
              </a:bodyPr>
              <a:p>
                <a:pPr fontAlgn="base">
                  <a:spcBef>
                    <a:spcPct val="0"/>
                  </a:spcBef>
                  <a:spcAft>
                    <a:spcPct val="0"/>
                  </a:spcAft>
                </a:pPr>
                <a:r>
                  <a:rPr altLang="zh-CN" sz="2000" i="1" kumimoji="1" lang="en-US">
                    <a:latin typeface="Arial" panose="020B0604020202020204" pitchFamily="34" charset="0"/>
                    <a:ea typeface="楷体_GB2312" pitchFamily="49" charset="-122"/>
                    <a:cs typeface="Arial" panose="020B0604020202020204" pitchFamily="34" charset="0"/>
                  </a:rPr>
                  <a:t>u</a:t>
                </a:r>
                <a:r>
                  <a:rPr altLang="zh-CN" baseline="-25000" sz="2000" kumimoji="1" lang="en-US">
                    <a:latin typeface="Arial" panose="020B0604020202020204" pitchFamily="34" charset="0"/>
                    <a:ea typeface="楷体_GB2312" pitchFamily="49" charset="-122"/>
                    <a:cs typeface="Arial" panose="020B0604020202020204" pitchFamily="34" charset="0"/>
                  </a:rPr>
                  <a:t>i n-1</a:t>
                </a:r>
              </a:p>
            </p:txBody>
          </p:sp>
          <p:sp>
            <p:nvSpPr>
              <p:cNvPr id="1048854" name="Rectangle 211"/>
              <p:cNvSpPr>
                <a:spLocks noChangeArrowheads="1"/>
              </p:cNvSpPr>
              <p:nvPr/>
            </p:nvSpPr>
            <p:spPr bwMode="auto">
              <a:xfrm>
                <a:off x="3332" y="2346"/>
                <a:ext cx="78" cy="325"/>
              </a:xfrm>
              <a:prstGeom prst="rect"/>
              <a:noFill/>
              <a:ln w="28575">
                <a:solidFill>
                  <a:schemeClr val="tx1"/>
                </a:solidFill>
                <a:miter lim="800000"/>
                <a:headEnd/>
                <a:tailEnd/>
              </a:ln>
              <a:effectLst/>
            </p:spPr>
            <p:txBody>
              <a:bodyPr anchor="ctr" wrap="none"/>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55" name="Line 212"/>
              <p:cNvSpPr>
                <a:spLocks noChangeShapeType="1"/>
              </p:cNvSpPr>
              <p:nvPr/>
            </p:nvSpPr>
            <p:spPr bwMode="auto">
              <a:xfrm flipV="1">
                <a:off x="3365" y="1936"/>
                <a:ext cx="0" cy="410"/>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56" name="Line 213"/>
              <p:cNvSpPr>
                <a:spLocks noChangeShapeType="1"/>
              </p:cNvSpPr>
              <p:nvPr/>
            </p:nvSpPr>
            <p:spPr bwMode="auto">
              <a:xfrm flipV="1">
                <a:off x="3371" y="2667"/>
                <a:ext cx="0" cy="415"/>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57" name="Line 214"/>
              <p:cNvSpPr>
                <a:spLocks noChangeShapeType="1"/>
              </p:cNvSpPr>
              <p:nvPr/>
            </p:nvSpPr>
            <p:spPr bwMode="auto">
              <a:xfrm flipH="1">
                <a:off x="3232" y="1943"/>
                <a:ext cx="133" cy="0"/>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58" name="Rectangle 215"/>
              <p:cNvSpPr>
                <a:spLocks noChangeArrowheads="1"/>
              </p:cNvSpPr>
              <p:nvPr/>
            </p:nvSpPr>
            <p:spPr bwMode="auto">
              <a:xfrm>
                <a:off x="3440" y="2452"/>
                <a:ext cx="384" cy="193"/>
              </a:xfrm>
              <a:prstGeom prst="rect"/>
              <a:noFill/>
              <a:ln w="9525">
                <a:noFill/>
                <a:miter lim="800000"/>
                <a:headEnd/>
                <a:tailEnd/>
              </a:ln>
            </p:spPr>
            <p:txBody>
              <a:bodyPr bIns="0" lIns="0" rIns="0" tIns="0" wrap="none">
                <a:spAutoFit/>
              </a:bodyPr>
              <a:p>
                <a:pPr fontAlgn="base">
                  <a:spcBef>
                    <a:spcPct val="0"/>
                  </a:spcBef>
                  <a:spcAft>
                    <a:spcPct val="0"/>
                  </a:spcAft>
                </a:pPr>
                <a:r>
                  <a:rPr altLang="zh-CN" sz="2000" i="1" kumimoji="1" lang="en-US">
                    <a:latin typeface="Arial" panose="020B0604020202020204" pitchFamily="34" charset="0"/>
                    <a:ea typeface="楷体_GB2312" pitchFamily="49" charset="-122"/>
                    <a:cs typeface="Arial" panose="020B0604020202020204" pitchFamily="34" charset="0"/>
                  </a:rPr>
                  <a:t>R</a:t>
                </a:r>
                <a:r>
                  <a:rPr altLang="zh-CN" baseline="-25000" sz="2000" kumimoji="1" lang="en-US">
                    <a:latin typeface="Arial" panose="020B0604020202020204" pitchFamily="34" charset="0"/>
                    <a:ea typeface="楷体_GB2312" pitchFamily="49" charset="-122"/>
                    <a:cs typeface="Arial" panose="020B0604020202020204" pitchFamily="34" charset="0"/>
                  </a:rPr>
                  <a:t>in-1</a:t>
                </a:r>
              </a:p>
            </p:txBody>
          </p:sp>
          <p:sp>
            <p:nvSpPr>
              <p:cNvPr id="1048859" name="Rectangle 216"/>
              <p:cNvSpPr>
                <a:spLocks noChangeArrowheads="1"/>
              </p:cNvSpPr>
              <p:nvPr/>
            </p:nvSpPr>
            <p:spPr bwMode="auto">
              <a:xfrm>
                <a:off x="3768" y="2115"/>
                <a:ext cx="78" cy="325"/>
              </a:xfrm>
              <a:prstGeom prst="rect"/>
              <a:noFill/>
              <a:ln w="28575">
                <a:solidFill>
                  <a:schemeClr val="tx1"/>
                </a:solidFill>
                <a:miter lim="800000"/>
                <a:headEnd/>
                <a:tailEnd/>
              </a:ln>
              <a:effectLst/>
            </p:spPr>
            <p:txBody>
              <a:bodyPr anchor="ctr" wrap="none"/>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60" name="Line 217"/>
              <p:cNvSpPr>
                <a:spLocks noChangeShapeType="1"/>
              </p:cNvSpPr>
              <p:nvPr/>
            </p:nvSpPr>
            <p:spPr bwMode="auto">
              <a:xfrm flipH="1">
                <a:off x="3814" y="1939"/>
                <a:ext cx="0" cy="175"/>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61" name="Line 218"/>
              <p:cNvSpPr>
                <a:spLocks noChangeShapeType="1"/>
              </p:cNvSpPr>
              <p:nvPr/>
            </p:nvSpPr>
            <p:spPr bwMode="auto">
              <a:xfrm>
                <a:off x="3808" y="2435"/>
                <a:ext cx="0" cy="635"/>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62" name="Rectangle 220"/>
              <p:cNvSpPr>
                <a:spLocks noChangeArrowheads="1"/>
              </p:cNvSpPr>
              <p:nvPr/>
            </p:nvSpPr>
            <p:spPr bwMode="auto">
              <a:xfrm>
                <a:off x="3444" y="2123"/>
                <a:ext cx="424" cy="193"/>
              </a:xfrm>
              <a:prstGeom prst="rect"/>
              <a:noFill/>
              <a:ln w="9525">
                <a:noFill/>
                <a:miter lim="800000"/>
                <a:headEnd/>
                <a:tailEnd/>
              </a:ln>
            </p:spPr>
            <p:txBody>
              <a:bodyPr bIns="0" lIns="0" rIns="0" tIns="0" wrap="none">
                <a:spAutoFit/>
              </a:bodyPr>
              <a:p>
                <a:pPr fontAlgn="base">
                  <a:spcBef>
                    <a:spcPct val="0"/>
                  </a:spcBef>
                  <a:spcAft>
                    <a:spcPct val="0"/>
                  </a:spcAft>
                </a:pPr>
                <a:r>
                  <a:rPr altLang="zh-CN" sz="2000" i="1" kumimoji="1" lang="en-US">
                    <a:latin typeface="Arial" panose="020B0604020202020204" pitchFamily="34" charset="0"/>
                    <a:ea typeface="楷体_GB2312" pitchFamily="49" charset="-122"/>
                    <a:cs typeface="Arial" panose="020B0604020202020204" pitchFamily="34" charset="0"/>
                  </a:rPr>
                  <a:t>R</a:t>
                </a:r>
                <a:r>
                  <a:rPr altLang="zh-CN" baseline="-25000" sz="2000" kumimoji="1" lang="en-US">
                    <a:latin typeface="Arial" panose="020B0604020202020204" pitchFamily="34" charset="0"/>
                    <a:ea typeface="楷体_GB2312" pitchFamily="49" charset="-122"/>
                    <a:cs typeface="Arial" panose="020B0604020202020204" pitchFamily="34" charset="0"/>
                  </a:rPr>
                  <a:t>on-1</a:t>
                </a:r>
              </a:p>
            </p:txBody>
          </p:sp>
          <p:sp>
            <p:nvSpPr>
              <p:cNvPr id="1048863" name="Rectangle 221"/>
              <p:cNvSpPr>
                <a:spLocks noChangeArrowheads="1"/>
              </p:cNvSpPr>
              <p:nvPr/>
            </p:nvSpPr>
            <p:spPr bwMode="auto">
              <a:xfrm>
                <a:off x="4023" y="2511"/>
                <a:ext cx="416" cy="193"/>
              </a:xfrm>
              <a:prstGeom prst="rect"/>
              <a:noFill/>
              <a:ln w="9525">
                <a:noFill/>
                <a:miter lim="800000"/>
                <a:headEnd/>
                <a:tailEnd/>
              </a:ln>
            </p:spPr>
            <p:txBody>
              <a:bodyPr bIns="0" lIns="0" rIns="0" tIns="0" wrap="none">
                <a:spAutoFit/>
              </a:bodyPr>
              <a:p>
                <a:pPr fontAlgn="base">
                  <a:spcBef>
                    <a:spcPct val="0"/>
                  </a:spcBef>
                  <a:spcAft>
                    <a:spcPct val="0"/>
                  </a:spcAft>
                </a:pPr>
                <a:r>
                  <a:rPr altLang="zh-CN" sz="2000" i="1" kumimoji="1" lang="en-US">
                    <a:latin typeface="Arial" panose="020B0604020202020204" pitchFamily="34" charset="0"/>
                    <a:ea typeface="楷体_GB2312" pitchFamily="49" charset="-122"/>
                    <a:cs typeface="Arial" panose="020B0604020202020204" pitchFamily="34" charset="0"/>
                  </a:rPr>
                  <a:t>u</a:t>
                </a:r>
                <a:r>
                  <a:rPr altLang="zh-CN" baseline="-25000" sz="2000" kumimoji="1" lang="en-US">
                    <a:latin typeface="Arial" panose="020B0604020202020204" pitchFamily="34" charset="0"/>
                    <a:ea typeface="楷体_GB2312" pitchFamily="49" charset="-122"/>
                    <a:cs typeface="Arial" panose="020B0604020202020204" pitchFamily="34" charset="0"/>
                  </a:rPr>
                  <a:t>on-1</a:t>
                </a:r>
              </a:p>
            </p:txBody>
          </p:sp>
          <p:sp>
            <p:nvSpPr>
              <p:cNvPr id="1048864" name="Rectangle 222"/>
              <p:cNvSpPr>
                <a:spLocks noChangeArrowheads="1"/>
              </p:cNvSpPr>
              <p:nvPr/>
            </p:nvSpPr>
            <p:spPr bwMode="auto">
              <a:xfrm>
                <a:off x="4608" y="2342"/>
                <a:ext cx="78" cy="325"/>
              </a:xfrm>
              <a:prstGeom prst="rect"/>
              <a:noFill/>
              <a:ln w="28575">
                <a:solidFill>
                  <a:schemeClr val="tx1"/>
                </a:solidFill>
                <a:miter lim="800000"/>
                <a:headEnd/>
                <a:tailEnd/>
              </a:ln>
              <a:effectLst/>
            </p:spPr>
            <p:txBody>
              <a:bodyPr anchor="ctr" wrap="none"/>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65" name="Line 223"/>
              <p:cNvSpPr>
                <a:spLocks noChangeShapeType="1"/>
              </p:cNvSpPr>
              <p:nvPr/>
            </p:nvSpPr>
            <p:spPr bwMode="auto">
              <a:xfrm flipV="1">
                <a:off x="4647" y="1936"/>
                <a:ext cx="0" cy="406"/>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66" name="Line 224"/>
              <p:cNvSpPr>
                <a:spLocks noChangeShapeType="1"/>
              </p:cNvSpPr>
              <p:nvPr/>
            </p:nvSpPr>
            <p:spPr bwMode="auto">
              <a:xfrm flipV="1">
                <a:off x="4647" y="2660"/>
                <a:ext cx="0" cy="415"/>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67" name="Rectangle 225"/>
              <p:cNvSpPr>
                <a:spLocks noChangeArrowheads="1"/>
              </p:cNvSpPr>
              <p:nvPr/>
            </p:nvSpPr>
            <p:spPr bwMode="auto">
              <a:xfrm>
                <a:off x="4282" y="2361"/>
                <a:ext cx="240" cy="193"/>
              </a:xfrm>
              <a:prstGeom prst="rect"/>
              <a:noFill/>
              <a:ln w="9525">
                <a:noFill/>
                <a:miter lim="800000"/>
                <a:headEnd/>
                <a:tailEnd/>
              </a:ln>
            </p:spPr>
            <p:txBody>
              <a:bodyPr bIns="0" lIns="0" rIns="0" tIns="0" wrap="none">
                <a:spAutoFit/>
              </a:bodyPr>
              <a:p>
                <a:pPr fontAlgn="base">
                  <a:spcBef>
                    <a:spcPct val="0"/>
                  </a:spcBef>
                  <a:spcAft>
                    <a:spcPct val="0"/>
                  </a:spcAft>
                </a:pPr>
                <a:r>
                  <a:rPr altLang="zh-CN" sz="2000" i="1" kumimoji="1" lang="en-US">
                    <a:latin typeface="Arial" panose="020B0604020202020204" pitchFamily="34" charset="0"/>
                    <a:ea typeface="楷体_GB2312" pitchFamily="49" charset="-122"/>
                    <a:cs typeface="Arial" panose="020B0604020202020204" pitchFamily="34" charset="0"/>
                  </a:rPr>
                  <a:t>u</a:t>
                </a:r>
                <a:r>
                  <a:rPr altLang="zh-CN" baseline="-25000" sz="2000" kumimoji="1" lang="en-US">
                    <a:latin typeface="Arial" panose="020B0604020202020204" pitchFamily="34" charset="0"/>
                    <a:ea typeface="楷体_GB2312" pitchFamily="49" charset="-122"/>
                    <a:cs typeface="Arial" panose="020B0604020202020204" pitchFamily="34" charset="0"/>
                  </a:rPr>
                  <a:t>in</a:t>
                </a:r>
              </a:p>
            </p:txBody>
          </p:sp>
          <p:sp>
            <p:nvSpPr>
              <p:cNvPr id="1048868" name="Rectangle 226"/>
              <p:cNvSpPr>
                <a:spLocks noChangeArrowheads="1"/>
              </p:cNvSpPr>
              <p:nvPr/>
            </p:nvSpPr>
            <p:spPr bwMode="auto">
              <a:xfrm>
                <a:off x="4968" y="2100"/>
                <a:ext cx="78" cy="325"/>
              </a:xfrm>
              <a:prstGeom prst="rect"/>
              <a:noFill/>
              <a:ln w="28575">
                <a:solidFill>
                  <a:schemeClr val="tx1"/>
                </a:solidFill>
                <a:miter lim="800000"/>
                <a:headEnd/>
                <a:tailEnd/>
              </a:ln>
              <a:effectLst/>
            </p:spPr>
            <p:txBody>
              <a:bodyPr anchor="ctr" wrap="none"/>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69" name="Line 227"/>
              <p:cNvSpPr>
                <a:spLocks noChangeShapeType="1"/>
              </p:cNvSpPr>
              <p:nvPr/>
            </p:nvSpPr>
            <p:spPr bwMode="auto">
              <a:xfrm flipH="1">
                <a:off x="5007" y="1933"/>
                <a:ext cx="0" cy="173"/>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70" name="Line 228"/>
              <p:cNvSpPr>
                <a:spLocks noChangeShapeType="1"/>
              </p:cNvSpPr>
              <p:nvPr/>
            </p:nvSpPr>
            <p:spPr bwMode="auto">
              <a:xfrm>
                <a:off x="5007" y="2428"/>
                <a:ext cx="0" cy="645"/>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71" name="Rectangle 230"/>
              <p:cNvSpPr>
                <a:spLocks noChangeArrowheads="1"/>
              </p:cNvSpPr>
              <p:nvPr/>
            </p:nvSpPr>
            <p:spPr bwMode="auto">
              <a:xfrm>
                <a:off x="5432" y="2295"/>
                <a:ext cx="78" cy="325"/>
              </a:xfrm>
              <a:prstGeom prst="rect"/>
              <a:noFill/>
              <a:ln w="28575">
                <a:solidFill>
                  <a:schemeClr val="tx1"/>
                </a:solidFill>
                <a:miter lim="800000"/>
                <a:headEnd/>
                <a:tailEnd/>
              </a:ln>
              <a:effectLst/>
            </p:spPr>
            <p:txBody>
              <a:bodyPr anchor="ctr" wrap="none"/>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72" name="Line 231"/>
              <p:cNvSpPr>
                <a:spLocks noChangeShapeType="1"/>
              </p:cNvSpPr>
              <p:nvPr/>
            </p:nvSpPr>
            <p:spPr bwMode="auto">
              <a:xfrm flipV="1">
                <a:off x="5473" y="2617"/>
                <a:ext cx="0" cy="465"/>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73" name="Line 232"/>
              <p:cNvSpPr>
                <a:spLocks noChangeShapeType="1"/>
              </p:cNvSpPr>
              <p:nvPr/>
            </p:nvSpPr>
            <p:spPr bwMode="auto">
              <a:xfrm>
                <a:off x="4999" y="1935"/>
                <a:ext cx="481" cy="0"/>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74" name="Line 233"/>
              <p:cNvSpPr>
                <a:spLocks noChangeShapeType="1"/>
              </p:cNvSpPr>
              <p:nvPr/>
            </p:nvSpPr>
            <p:spPr bwMode="auto">
              <a:xfrm flipV="1">
                <a:off x="5473" y="1930"/>
                <a:ext cx="0" cy="359"/>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75" name="Rectangle 234"/>
              <p:cNvSpPr>
                <a:spLocks noChangeArrowheads="1"/>
              </p:cNvSpPr>
              <p:nvPr/>
            </p:nvSpPr>
            <p:spPr bwMode="auto">
              <a:xfrm>
                <a:off x="4729" y="2161"/>
                <a:ext cx="288" cy="193"/>
              </a:xfrm>
              <a:prstGeom prst="rect"/>
              <a:noFill/>
              <a:ln w="9525">
                <a:noFill/>
                <a:miter lim="800000"/>
                <a:headEnd/>
                <a:tailEnd/>
              </a:ln>
            </p:spPr>
            <p:txBody>
              <a:bodyPr bIns="0" lIns="0" rIns="0" tIns="0" wrap="none">
                <a:spAutoFit/>
              </a:bodyPr>
              <a:p>
                <a:pPr fontAlgn="base">
                  <a:spcBef>
                    <a:spcPct val="0"/>
                  </a:spcBef>
                  <a:spcAft>
                    <a:spcPct val="0"/>
                  </a:spcAft>
                </a:pPr>
                <a:r>
                  <a:rPr altLang="zh-CN" dirty="0" sz="2000" i="1" kumimoji="1" lang="en-US">
                    <a:latin typeface="Arial" panose="020B0604020202020204" pitchFamily="34" charset="0"/>
                    <a:ea typeface="楷体_GB2312" pitchFamily="49" charset="-122"/>
                    <a:cs typeface="Arial" panose="020B0604020202020204" pitchFamily="34" charset="0"/>
                  </a:rPr>
                  <a:t>R</a:t>
                </a:r>
                <a:r>
                  <a:rPr altLang="zh-CN" baseline="-25000" dirty="0" sz="2000" kumimoji="1" lang="en-US">
                    <a:latin typeface="Arial" panose="020B0604020202020204" pitchFamily="34" charset="0"/>
                    <a:ea typeface="楷体_GB2312" pitchFamily="49" charset="-122"/>
                    <a:cs typeface="Arial" panose="020B0604020202020204" pitchFamily="34" charset="0"/>
                  </a:rPr>
                  <a:t>on</a:t>
                </a:r>
              </a:p>
            </p:txBody>
          </p:sp>
          <p:sp>
            <p:nvSpPr>
              <p:cNvPr id="1048876" name="Line 235"/>
              <p:cNvSpPr>
                <a:spLocks noChangeShapeType="1"/>
              </p:cNvSpPr>
              <p:nvPr/>
            </p:nvSpPr>
            <p:spPr bwMode="auto">
              <a:xfrm flipH="1">
                <a:off x="3808" y="1943"/>
                <a:ext cx="844" cy="0"/>
              </a:xfrm>
              <a:prstGeom prst="line"/>
              <a:noFill/>
              <a:ln w="28575">
                <a:solidFill>
                  <a:schemeClr val="tx1"/>
                </a:solidFill>
                <a:round/>
                <a:headEnd/>
                <a:tailEnd/>
              </a:ln>
              <a:effectLst/>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77" name="Oval 237"/>
              <p:cNvSpPr>
                <a:spLocks noChangeArrowheads="1"/>
              </p:cNvSpPr>
              <p:nvPr/>
            </p:nvSpPr>
            <p:spPr bwMode="auto">
              <a:xfrm>
                <a:off x="1220" y="2692"/>
                <a:ext cx="181" cy="181"/>
              </a:xfrm>
              <a:prstGeom prst="ellipse"/>
              <a:noFill/>
              <a:ln w="28575">
                <a:solidFill>
                  <a:schemeClr val="tx1"/>
                </a:solidFill>
                <a:round/>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78" name="Oval 238"/>
              <p:cNvSpPr>
                <a:spLocks noChangeArrowheads="1"/>
              </p:cNvSpPr>
              <p:nvPr/>
            </p:nvSpPr>
            <p:spPr bwMode="auto">
              <a:xfrm>
                <a:off x="2321" y="2703"/>
                <a:ext cx="181" cy="181"/>
              </a:xfrm>
              <a:prstGeom prst="ellipse"/>
              <a:noFill/>
              <a:ln w="28575">
                <a:solidFill>
                  <a:schemeClr val="tx1"/>
                </a:solidFill>
                <a:round/>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79" name="Oval 239"/>
              <p:cNvSpPr>
                <a:spLocks noChangeArrowheads="1"/>
              </p:cNvSpPr>
              <p:nvPr/>
            </p:nvSpPr>
            <p:spPr bwMode="auto">
              <a:xfrm>
                <a:off x="3715" y="2671"/>
                <a:ext cx="181" cy="181"/>
              </a:xfrm>
              <a:prstGeom prst="ellipse"/>
              <a:noFill/>
              <a:ln w="28575">
                <a:solidFill>
                  <a:schemeClr val="tx1"/>
                </a:solidFill>
                <a:round/>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sp>
            <p:nvSpPr>
              <p:cNvPr id="1048880" name="Oval 240"/>
              <p:cNvSpPr>
                <a:spLocks noChangeArrowheads="1"/>
              </p:cNvSpPr>
              <p:nvPr/>
            </p:nvSpPr>
            <p:spPr bwMode="auto">
              <a:xfrm>
                <a:off x="4913" y="2692"/>
                <a:ext cx="181" cy="181"/>
              </a:xfrm>
              <a:prstGeom prst="ellipse"/>
              <a:noFill/>
              <a:ln w="28575">
                <a:solidFill>
                  <a:schemeClr val="tx1"/>
                </a:solidFill>
                <a:round/>
                <a:headEnd/>
                <a:tailEnd/>
              </a:ln>
            </p:spPr>
            <p:txBody>
              <a:bodyPr/>
              <a:p>
                <a:pPr fontAlgn="base">
                  <a:spcBef>
                    <a:spcPct val="0"/>
                  </a:spcBef>
                  <a:spcAft>
                    <a:spcPct val="0"/>
                  </a:spcAft>
                </a:pPr>
                <a:endParaRPr sz="3200" i="1" kumimoji="1" lang="en-US">
                  <a:latin typeface="Arial" panose="020B0604020202020204" pitchFamily="34" charset="0"/>
                  <a:ea typeface="楷体_GB2312" pitchFamily="49" charset="-122"/>
                  <a:cs typeface="Arial" panose="020B0604020202020204" pitchFamily="34" charset="0"/>
                </a:endParaRPr>
              </a:p>
            </p:txBody>
          </p:sp>
        </p:grpSp>
        <p:sp>
          <p:nvSpPr>
            <p:cNvPr id="1048881" name="Rectangle 178"/>
            <p:cNvSpPr>
              <a:spLocks noChangeArrowheads="1"/>
            </p:cNvSpPr>
            <p:nvPr/>
          </p:nvSpPr>
          <p:spPr bwMode="auto">
            <a:xfrm>
              <a:off x="7091562" y="2586077"/>
              <a:ext cx="1242133" cy="292388"/>
            </a:xfrm>
            <a:prstGeom prst="rect"/>
            <a:noFill/>
            <a:ln w="9525">
              <a:noFill/>
              <a:miter lim="800000"/>
              <a:headEnd/>
              <a:tailEnd/>
            </a:ln>
          </p:spPr>
          <p:txBody>
            <a:bodyPr bIns="0" lIns="0" rIns="0" tIns="0" wrap="square">
              <a:spAutoFit/>
            </a:bodyPr>
            <a:p>
              <a:pPr fontAlgn="base">
                <a:spcBef>
                  <a:spcPct val="0"/>
                </a:spcBef>
                <a:spcAft>
                  <a:spcPct val="0"/>
                </a:spcAft>
              </a:pPr>
              <a:r>
                <a:rPr altLang="en-US" dirty="0" sz="1900" kumimoji="1" lang="zh-CN" smtClean="0">
                  <a:latin typeface="Arial" panose="020B0604020202020204" pitchFamily="34" charset="0"/>
                  <a:ea typeface="楷体_GB2312" pitchFamily="49" charset="-122"/>
                  <a:cs typeface="Arial" panose="020B0604020202020204" pitchFamily="34" charset="0"/>
                </a:rPr>
                <a:t> </a:t>
              </a:r>
              <a:r>
                <a:rPr altLang="zh-CN" dirty="0" sz="1900" kumimoji="1" lang="en-US" smtClean="0">
                  <a:latin typeface="Arial" panose="020B0604020202020204" pitchFamily="34" charset="0"/>
                  <a:ea typeface="楷体_GB2312" pitchFamily="49" charset="-122"/>
                  <a:cs typeface="Arial" panose="020B0604020202020204" pitchFamily="34" charset="0"/>
                </a:rPr>
                <a:t>n</a:t>
              </a:r>
              <a:r>
                <a:rPr altLang="zh-CN" baseline="30000" dirty="0" sz="1900" kumimoji="1" lang="en-US" smtClean="0">
                  <a:latin typeface="Arial" panose="020B0604020202020204" pitchFamily="34" charset="0"/>
                  <a:ea typeface="楷体_GB2312" pitchFamily="49" charset="-122"/>
                  <a:cs typeface="Arial" panose="020B0604020202020204" pitchFamily="34" charset="0"/>
                </a:rPr>
                <a:t>th</a:t>
              </a:r>
              <a:r>
                <a:rPr altLang="zh-CN" dirty="0" sz="1900" kumimoji="1" lang="en-US" smtClean="0">
                  <a:latin typeface="Arial" panose="020B0604020202020204" pitchFamily="34" charset="0"/>
                  <a:ea typeface="楷体_GB2312" pitchFamily="49" charset="-122"/>
                  <a:cs typeface="Arial" panose="020B0604020202020204" pitchFamily="34" charset="0"/>
                </a:rPr>
                <a:t> stage</a:t>
              </a:r>
              <a:endParaRPr altLang="en-US" dirty="0" sz="2800" kumimoji="1" lang="zh-CN">
                <a:latin typeface="Arial" panose="020B0604020202020204" pitchFamily="34" charset="0"/>
                <a:ea typeface="楷体_GB2312" pitchFamily="49" charset="-122"/>
                <a:cs typeface="Arial" panose="020B0604020202020204" pitchFamily="34" charset="0"/>
              </a:endParaRPr>
            </a:p>
          </p:txBody>
        </p:sp>
        <p:sp>
          <p:nvSpPr>
            <p:cNvPr id="1048882" name="Rectangle 178"/>
            <p:cNvSpPr>
              <a:spLocks noChangeArrowheads="1"/>
            </p:cNvSpPr>
            <p:nvPr/>
          </p:nvSpPr>
          <p:spPr bwMode="auto">
            <a:xfrm>
              <a:off x="3041136" y="2588069"/>
              <a:ext cx="1201468" cy="292388"/>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1900" kumimoji="1" lang="en-US" smtClean="0">
                  <a:latin typeface="Arial" panose="020B0604020202020204" pitchFamily="34" charset="0"/>
                  <a:ea typeface="楷体_GB2312" pitchFamily="49" charset="-122"/>
                  <a:cs typeface="Arial" panose="020B0604020202020204" pitchFamily="34" charset="0"/>
                </a:rPr>
                <a:t>2</a:t>
              </a:r>
              <a:r>
                <a:rPr altLang="zh-CN" baseline="30000" dirty="0" sz="1900" kumimoji="1" lang="en-US" smtClean="0">
                  <a:latin typeface="Arial" panose="020B0604020202020204" pitchFamily="34" charset="0"/>
                  <a:ea typeface="楷体_GB2312" pitchFamily="49" charset="-122"/>
                  <a:cs typeface="Arial" panose="020B0604020202020204" pitchFamily="34" charset="0"/>
                </a:rPr>
                <a:t>nd</a:t>
              </a:r>
              <a:r>
                <a:rPr altLang="zh-CN" dirty="0" sz="1900" kumimoji="1" lang="en-US" smtClean="0">
                  <a:latin typeface="Arial" panose="020B0604020202020204" pitchFamily="34" charset="0"/>
                  <a:ea typeface="楷体_GB2312" pitchFamily="49" charset="-122"/>
                  <a:cs typeface="Arial" panose="020B0604020202020204" pitchFamily="34" charset="0"/>
                </a:rPr>
                <a:t> stage</a:t>
              </a:r>
              <a:endParaRPr altLang="en-US" dirty="0" sz="2800" kumimoji="1" lang="zh-CN">
                <a:latin typeface="Arial" panose="020B0604020202020204" pitchFamily="34" charset="0"/>
                <a:ea typeface="楷体_GB2312" pitchFamily="49" charset="-122"/>
                <a:cs typeface="Arial" panose="020B0604020202020204" pitchFamily="34" charset="0"/>
              </a:endParaRPr>
            </a:p>
          </p:txBody>
        </p:sp>
        <p:sp>
          <p:nvSpPr>
            <p:cNvPr id="1048883" name="Rectangle 178"/>
            <p:cNvSpPr>
              <a:spLocks noChangeArrowheads="1"/>
            </p:cNvSpPr>
            <p:nvPr/>
          </p:nvSpPr>
          <p:spPr bwMode="auto">
            <a:xfrm>
              <a:off x="1264046" y="2581835"/>
              <a:ext cx="1138622" cy="292388"/>
            </a:xfrm>
            <a:prstGeom prst="rect"/>
            <a:noFill/>
            <a:ln w="9525">
              <a:noFill/>
              <a:miter lim="800000"/>
              <a:headEnd/>
              <a:tailEnd/>
            </a:ln>
          </p:spPr>
          <p:txBody>
            <a:bodyPr bIns="0" lIns="0" rIns="0" tIns="0" wrap="square">
              <a:spAutoFit/>
            </a:bodyPr>
            <a:p>
              <a:pPr fontAlgn="base">
                <a:spcBef>
                  <a:spcPct val="0"/>
                </a:spcBef>
                <a:spcAft>
                  <a:spcPct val="0"/>
                </a:spcAft>
              </a:pPr>
              <a:r>
                <a:rPr altLang="zh-CN" dirty="0" sz="1900" kumimoji="1" lang="en-US" smtClean="0">
                  <a:latin typeface="Arial" panose="020B0604020202020204" pitchFamily="34" charset="0"/>
                  <a:ea typeface="楷体_GB2312" pitchFamily="49" charset="-122"/>
                  <a:cs typeface="Arial" panose="020B0604020202020204" pitchFamily="34" charset="0"/>
                </a:rPr>
                <a:t>1</a:t>
              </a:r>
              <a:r>
                <a:rPr altLang="zh-CN" baseline="30000" dirty="0" sz="1900" kumimoji="1" lang="en-US" smtClean="0">
                  <a:latin typeface="Arial" panose="020B0604020202020204" pitchFamily="34" charset="0"/>
                  <a:ea typeface="楷体_GB2312" pitchFamily="49" charset="-122"/>
                  <a:cs typeface="Arial" panose="020B0604020202020204" pitchFamily="34" charset="0"/>
                </a:rPr>
                <a:t>st</a:t>
              </a:r>
              <a:r>
                <a:rPr altLang="zh-CN" dirty="0" sz="1900" kumimoji="1" lang="en-US" smtClean="0">
                  <a:latin typeface="Arial" panose="020B0604020202020204" pitchFamily="34" charset="0"/>
                  <a:ea typeface="楷体_GB2312" pitchFamily="49" charset="-122"/>
                  <a:cs typeface="Arial" panose="020B0604020202020204" pitchFamily="34" charset="0"/>
                </a:rPr>
                <a:t> stage</a:t>
              </a:r>
              <a:endParaRPr altLang="en-US" dirty="0" sz="2800" kumimoji="1" lang="zh-CN">
                <a:latin typeface="Arial" panose="020B0604020202020204" pitchFamily="34" charset="0"/>
                <a:ea typeface="楷体_GB2312" pitchFamily="49" charset="-122"/>
                <a:cs typeface="Arial" panose="020B0604020202020204" pitchFamily="34" charset="0"/>
              </a:endParaRPr>
            </a:p>
          </p:txBody>
        </p:sp>
        <p:sp>
          <p:nvSpPr>
            <p:cNvPr id="1048884" name="Rectangle 161"/>
            <p:cNvSpPr>
              <a:spLocks noChangeArrowheads="1"/>
            </p:cNvSpPr>
            <p:nvPr/>
          </p:nvSpPr>
          <p:spPr bwMode="auto">
            <a:xfrm>
              <a:off x="1089254" y="5287968"/>
              <a:ext cx="1420888" cy="292388"/>
            </a:xfrm>
            <a:prstGeom prst="rect"/>
            <a:noFill/>
            <a:ln w="9525">
              <a:noFill/>
              <a:miter lim="800000"/>
              <a:headEnd/>
              <a:tailEnd/>
            </a:ln>
          </p:spPr>
          <p:txBody>
            <a:bodyPr bIns="0" lIns="0" rIns="0" tIns="0" wrap="square">
              <a:spAutoFit/>
            </a:bodyPr>
            <a:p>
              <a:pPr algn="dist" fontAlgn="base">
                <a:spcBef>
                  <a:spcPct val="0"/>
                </a:spcBef>
                <a:spcAft>
                  <a:spcPct val="0"/>
                </a:spcAft>
              </a:pPr>
              <a:r>
                <a:rPr altLang="zh-CN" dirty="0" sz="1900" kumimoji="1" lang="en-US" smtClean="0">
                  <a:latin typeface="Arial" panose="020B0604020202020204" pitchFamily="34" charset="0"/>
                  <a:ea typeface="楷体_GB2312" pitchFamily="49" charset="-122"/>
                  <a:cs typeface="Arial" panose="020B0604020202020204" pitchFamily="34" charset="0"/>
                </a:rPr>
                <a:t>Input stage</a:t>
              </a:r>
              <a:endParaRPr altLang="en-US" dirty="0" sz="2800" kumimoji="1" lang="zh-CN">
                <a:latin typeface="Arial" panose="020B0604020202020204" pitchFamily="34" charset="0"/>
                <a:ea typeface="楷体_GB2312" pitchFamily="49" charset="-122"/>
                <a:cs typeface="Arial" panose="020B0604020202020204" pitchFamily="34" charset="0"/>
              </a:endParaRPr>
            </a:p>
          </p:txBody>
        </p:sp>
        <p:sp>
          <p:nvSpPr>
            <p:cNvPr id="1048885" name="Rectangle 161"/>
            <p:cNvSpPr>
              <a:spLocks noChangeArrowheads="1"/>
            </p:cNvSpPr>
            <p:nvPr/>
          </p:nvSpPr>
          <p:spPr bwMode="auto">
            <a:xfrm>
              <a:off x="2938697" y="5315510"/>
              <a:ext cx="3421272" cy="292388"/>
            </a:xfrm>
            <a:prstGeom prst="rect"/>
            <a:noFill/>
            <a:ln w="9525">
              <a:noFill/>
              <a:miter lim="800000"/>
              <a:headEnd/>
              <a:tailEnd/>
            </a:ln>
          </p:spPr>
          <p:txBody>
            <a:bodyPr bIns="0" lIns="0" rIns="0" tIns="0" wrap="square">
              <a:spAutoFit/>
            </a:bodyPr>
            <a:p>
              <a:pPr algn="dist" fontAlgn="base">
                <a:spcBef>
                  <a:spcPct val="0"/>
                </a:spcBef>
                <a:spcAft>
                  <a:spcPct val="0"/>
                </a:spcAft>
              </a:pPr>
              <a:r>
                <a:rPr altLang="zh-CN" dirty="0" sz="1900" kumimoji="1" lang="en-US" smtClean="0">
                  <a:latin typeface="Arial" panose="020B0604020202020204" pitchFamily="34" charset="0"/>
                  <a:ea typeface="楷体_GB2312" pitchFamily="49" charset="-122"/>
                  <a:cs typeface="Arial" panose="020B0604020202020204" pitchFamily="34" charset="0"/>
                </a:rPr>
                <a:t>Middle amplification stage</a:t>
              </a:r>
              <a:endParaRPr altLang="en-US" dirty="0" sz="2800" kumimoji="1" lang="zh-CN">
                <a:latin typeface="Arial" panose="020B0604020202020204" pitchFamily="34" charset="0"/>
                <a:ea typeface="楷体_GB2312" pitchFamily="49" charset="-122"/>
                <a:cs typeface="Arial" panose="020B0604020202020204" pitchFamily="34" charset="0"/>
              </a:endParaRPr>
            </a:p>
          </p:txBody>
        </p:sp>
        <p:sp>
          <p:nvSpPr>
            <p:cNvPr id="1048886" name="Rectangle 161"/>
            <p:cNvSpPr>
              <a:spLocks noChangeArrowheads="1"/>
            </p:cNvSpPr>
            <p:nvPr/>
          </p:nvSpPr>
          <p:spPr bwMode="auto">
            <a:xfrm>
              <a:off x="6940996" y="5283760"/>
              <a:ext cx="1616668" cy="292388"/>
            </a:xfrm>
            <a:prstGeom prst="rect"/>
            <a:noFill/>
            <a:ln w="9525">
              <a:noFill/>
              <a:miter lim="800000"/>
              <a:headEnd/>
              <a:tailEnd/>
            </a:ln>
          </p:spPr>
          <p:txBody>
            <a:bodyPr bIns="0" lIns="0" rIns="0" tIns="0" wrap="square">
              <a:spAutoFit/>
            </a:bodyPr>
            <a:p>
              <a:pPr algn="dist" fontAlgn="base">
                <a:spcBef>
                  <a:spcPct val="0"/>
                </a:spcBef>
                <a:spcAft>
                  <a:spcPct val="0"/>
                </a:spcAft>
              </a:pPr>
              <a:r>
                <a:rPr altLang="zh-CN" dirty="0" sz="1900" kumimoji="1" lang="en-US" smtClean="0">
                  <a:latin typeface="Arial" panose="020B0604020202020204" pitchFamily="34" charset="0"/>
                  <a:ea typeface="楷体_GB2312" pitchFamily="49" charset="-122"/>
                  <a:cs typeface="Arial" panose="020B0604020202020204" pitchFamily="34" charset="0"/>
                </a:rPr>
                <a:t>Output stage</a:t>
              </a:r>
              <a:endParaRPr altLang="en-US" dirty="0" sz="2800" kumimoji="1" lang="zh-CN">
                <a:latin typeface="Arial" panose="020B0604020202020204" pitchFamily="34" charset="0"/>
                <a:ea typeface="楷体_GB2312" pitchFamily="49" charset="-122"/>
                <a:cs typeface="Arial" panose="020B0604020202020204" pitchFamily="34" charset="0"/>
              </a:endParaRPr>
            </a:p>
          </p:txBody>
        </p:sp>
      </p:grpSp>
      <p:sp>
        <p:nvSpPr>
          <p:cNvPr id="1048887" name="Rectangle 3"/>
          <p:cNvSpPr>
            <a:spLocks noChangeArrowheads="1"/>
          </p:cNvSpPr>
          <p:nvPr/>
        </p:nvSpPr>
        <p:spPr bwMode="auto">
          <a:xfrm>
            <a:off x="163730" y="302157"/>
            <a:ext cx="5393976"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4.1.1 Multistage amplifier circuit</a:t>
            </a:r>
            <a:endParaRPr altLang="en-US" dirty="0" sz="3200" kumimoji="1" lang="zh-CN" smtClean="0">
              <a:latin typeface="Arial" panose="020B0604020202020204" pitchFamily="34" charset="0"/>
              <a:cs typeface="Arial" panose="020B0604020202020204" pitchFamily="34" charset="0"/>
            </a:endParaRPr>
          </a:p>
        </p:txBody>
      </p:sp>
      <p:sp>
        <p:nvSpPr>
          <p:cNvPr id="1048888" name="Rectangle 68"/>
          <p:cNvSpPr/>
          <p:nvPr/>
        </p:nvSpPr>
        <p:spPr>
          <a:xfrm>
            <a:off x="323527" y="831904"/>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89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mn-ea"/>
              <a:cs typeface="Arial" panose="020B0604020202020204" pitchFamily="34" charset="0"/>
            </a:endParaRPr>
          </a:p>
        </p:txBody>
      </p:sp>
      <p:sp>
        <p:nvSpPr>
          <p:cNvPr id="1048893" name="Rectangle 3"/>
          <p:cNvSpPr>
            <a:spLocks noChangeArrowheads="1"/>
          </p:cNvSpPr>
          <p:nvPr/>
        </p:nvSpPr>
        <p:spPr bwMode="auto">
          <a:xfrm>
            <a:off x="163730" y="302157"/>
            <a:ext cx="8656741"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4.1.1 The coupling mode of multistage amplifier circuit</a:t>
            </a:r>
            <a:endParaRPr altLang="en-US" dirty="0" sz="3200" kumimoji="1" lang="zh-CN" smtClean="0">
              <a:latin typeface="Arial" panose="020B0604020202020204" pitchFamily="34" charset="0"/>
              <a:cs typeface="Arial" panose="020B0604020202020204" pitchFamily="34" charset="0"/>
            </a:endParaRPr>
          </a:p>
        </p:txBody>
      </p:sp>
      <p:sp>
        <p:nvSpPr>
          <p:cNvPr id="1048894" name="Rectangle 68"/>
          <p:cNvSpPr/>
          <p:nvPr/>
        </p:nvSpPr>
        <p:spPr>
          <a:xfrm>
            <a:off x="323527" y="831904"/>
            <a:ext cx="8496944" cy="47160"/>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895" name="Rectangle 3"/>
          <p:cNvSpPr>
            <a:spLocks noChangeArrowheads="1"/>
          </p:cNvSpPr>
          <p:nvPr/>
        </p:nvSpPr>
        <p:spPr bwMode="auto">
          <a:xfrm>
            <a:off x="639082" y="2320008"/>
            <a:ext cx="7040137"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1) Direct coupling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直接耦合</a:t>
            </a:r>
            <a:endParaRPr altLang="en-US" dirty="0" sz="32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896" name="Rectangle 3"/>
          <p:cNvSpPr>
            <a:spLocks noChangeArrowheads="1"/>
          </p:cNvSpPr>
          <p:nvPr/>
        </p:nvSpPr>
        <p:spPr bwMode="auto">
          <a:xfrm>
            <a:off x="323527" y="1633812"/>
            <a:ext cx="417680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Coupling mode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耦合方式</a:t>
            </a:r>
            <a:endParaRPr altLang="en-US" dirty="0" sz="3200" kumimoji="1" lang="zh-CN" smtClean="0">
              <a:latin typeface="宋体" panose="02010600030101010101" pitchFamily="2" charset="-122"/>
              <a:ea typeface="宋体" panose="02010600030101010101" pitchFamily="2" charset="-122"/>
              <a:cs typeface="Arial" panose="020B0604020202020204" pitchFamily="34" charset="0"/>
            </a:endParaRPr>
          </a:p>
        </p:txBody>
      </p:sp>
      <p:sp>
        <p:nvSpPr>
          <p:cNvPr id="1048897" name="Rectangle 3"/>
          <p:cNvSpPr>
            <a:spLocks noChangeArrowheads="1"/>
          </p:cNvSpPr>
          <p:nvPr/>
        </p:nvSpPr>
        <p:spPr bwMode="auto">
          <a:xfrm>
            <a:off x="639082" y="3113434"/>
            <a:ext cx="7040137"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2) Resistance-capacitance coupling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阻容耦合</a:t>
            </a:r>
          </a:p>
        </p:txBody>
      </p:sp>
      <p:sp>
        <p:nvSpPr>
          <p:cNvPr id="1048898" name="Rectangle 3"/>
          <p:cNvSpPr>
            <a:spLocks noChangeArrowheads="1"/>
          </p:cNvSpPr>
          <p:nvPr/>
        </p:nvSpPr>
        <p:spPr bwMode="auto">
          <a:xfrm>
            <a:off x="639082" y="3906860"/>
            <a:ext cx="7040137"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3) Transformer coupling </a:t>
            </a:r>
            <a:r>
              <a:rPr altLang="en-US" b="1" dirty="0" sz="2400" kumimoji="1" lang="zh-CN">
                <a:latin typeface="宋体" panose="02010600030101010101" pitchFamily="2" charset="-122"/>
                <a:ea typeface="宋体" panose="02010600030101010101" pitchFamily="2" charset="-122"/>
                <a:cs typeface="Arial" panose="020B0604020202020204" pitchFamily="34" charset="0"/>
              </a:rPr>
              <a:t>变压器耦合</a:t>
            </a:r>
          </a:p>
        </p:txBody>
      </p:sp>
      <mc:AlternateContent xmlns:mc="http://schemas.openxmlformats.org/markup-compatibility/2006">
        <mc:Choice xmlns:p14="http://schemas.microsoft.com/office/powerpoint/2010/main" Requires="p14">
          <p:contentPart p14:bwMode="auto" r:id="rId1">
            <p14:nvContentPartPr>
              <p14:cNvPr id="1048899" name=""/>
              <p14:cNvContentPartPr/>
              <p14:nvPr/>
            </p14:nvContentPartPr>
            <p14:xfrm>
              <a:off x="4750349" y="2517656"/>
              <a:ext cx="244301" cy="12500"/>
            </p14:xfrm>
          </p:contentPart>
        </mc:Choice>
        <mc:Fallback>
          <p:sp>
            <p:nvSpPr>
              <p:cNvPr id="1048899" name=""/>
              <p:cNvSpPr/>
              <p:nvPr/>
            </p:nvSpPr>
            <p:spPr>
              <a:xfrm>
                <a:off x="4750349" y="2517656"/>
                <a:ext cx="244301" cy="12500"/>
              </a:xfrm>
            </p:spPr>
          </p:sp>
        </mc:Fallback>
      </mc:AlternateContent>
      <mc:AlternateContent xmlns:mc="http://schemas.openxmlformats.org/markup-compatibility/2006">
        <mc:Choice xmlns:p14="http://schemas.microsoft.com/office/powerpoint/2010/main" Requires="p14">
          <p:contentPart p14:bwMode="auto" r:id="rId2">
            <p14:nvContentPartPr>
              <p14:cNvPr id="1048900" name=""/>
              <p14:cNvContentPartPr/>
              <p14:nvPr/>
            </p14:nvContentPartPr>
            <p14:xfrm>
              <a:off x="4885526" y="2472454"/>
              <a:ext cx="109055" cy="125064"/>
            </p14:xfrm>
          </p:contentPart>
        </mc:Choice>
        <mc:Fallback>
          <p:sp>
            <p:nvSpPr>
              <p:cNvPr id="1048900" name=""/>
              <p:cNvSpPr/>
              <p:nvPr/>
            </p:nvSpPr>
            <p:spPr>
              <a:xfrm>
                <a:off x="4885526" y="2472454"/>
                <a:ext cx="109055" cy="125064"/>
              </a:xfrm>
            </p:spPr>
          </p:sp>
        </mc:Fallback>
      </mc:AlternateContent>
      <mc:AlternateContent xmlns:mc="http://schemas.openxmlformats.org/markup-compatibility/2006">
        <mc:Choice xmlns:p14="http://schemas.microsoft.com/office/powerpoint/2010/main" Requires="p14">
          <p:contentPart p14:bwMode="auto" r:id="rId3">
            <p14:nvContentPartPr>
              <p14:cNvPr id="1048901" name=""/>
              <p14:cNvContentPartPr/>
              <p14:nvPr/>
            </p14:nvContentPartPr>
            <p14:xfrm>
              <a:off x="5040850" y="2365225"/>
              <a:ext cx="23385" cy="356129"/>
            </p14:xfrm>
          </p:contentPart>
        </mc:Choice>
        <mc:Fallback>
          <p:sp>
            <p:nvSpPr>
              <p:cNvPr id="1048901" name=""/>
              <p:cNvSpPr/>
              <p:nvPr/>
            </p:nvSpPr>
            <p:spPr>
              <a:xfrm>
                <a:off x="5040850" y="2365225"/>
                <a:ext cx="23385" cy="356129"/>
              </a:xfrm>
            </p:spPr>
          </p:sp>
        </mc:Fallback>
      </mc:AlternateContent>
      <mc:AlternateContent xmlns:mc="http://schemas.openxmlformats.org/markup-compatibility/2006">
        <mc:Choice xmlns:p14="http://schemas.microsoft.com/office/powerpoint/2010/main" Requires="p14">
          <p:contentPart p14:bwMode="auto" r:id="rId4">
            <p14:nvContentPartPr>
              <p14:cNvPr id="1048902" name=""/>
              <p14:cNvContentPartPr/>
              <p14:nvPr/>
            </p14:nvContentPartPr>
            <p14:xfrm>
              <a:off x="5040200" y="2320763"/>
              <a:ext cx="221980" cy="452185"/>
            </p14:xfrm>
          </p:contentPart>
        </mc:Choice>
        <mc:Fallback>
          <p:sp>
            <p:nvSpPr>
              <p:cNvPr id="1048902" name=""/>
              <p:cNvSpPr/>
              <p:nvPr/>
            </p:nvSpPr>
            <p:spPr>
              <a:xfrm>
                <a:off x="5040200" y="2320763"/>
                <a:ext cx="221980" cy="452185"/>
              </a:xfrm>
            </p:spPr>
          </p:sp>
        </mc:Fallback>
      </mc:AlternateContent>
      <mc:AlternateContent xmlns:mc="http://schemas.openxmlformats.org/markup-compatibility/2006">
        <mc:Choice xmlns:p14="http://schemas.microsoft.com/office/powerpoint/2010/main" Requires="p14">
          <p:contentPart p14:bwMode="auto" r:id="rId5">
            <p14:nvContentPartPr>
              <p14:cNvPr id="1048903" name=""/>
              <p14:cNvContentPartPr/>
              <p14:nvPr/>
            </p14:nvContentPartPr>
            <p14:xfrm>
              <a:off x="5075295" y="2479208"/>
              <a:ext cx="92563" cy="20828"/>
            </p14:xfrm>
          </p:contentPart>
        </mc:Choice>
        <mc:Fallback>
          <p:sp>
            <p:nvSpPr>
              <p:cNvPr id="1048903" name=""/>
              <p:cNvSpPr/>
              <p:nvPr/>
            </p:nvSpPr>
            <p:spPr>
              <a:xfrm>
                <a:off x="5075295" y="2479208"/>
                <a:ext cx="92563" cy="20828"/>
              </a:xfrm>
            </p:spPr>
          </p:sp>
        </mc:Fallback>
      </mc:AlternateContent>
      <mc:AlternateContent xmlns:mc="http://schemas.openxmlformats.org/markup-compatibility/2006">
        <mc:Choice xmlns:p14="http://schemas.microsoft.com/office/powerpoint/2010/main" Requires="p14">
          <p:contentPart p14:bwMode="auto" r:id="rId6">
            <p14:nvContentPartPr>
              <p14:cNvPr id="1048904" name=""/>
              <p14:cNvContentPartPr/>
              <p14:nvPr/>
            </p14:nvContentPartPr>
            <p14:xfrm>
              <a:off x="5048649" y="2529236"/>
              <a:ext cx="160930" cy="40048"/>
            </p14:xfrm>
          </p:contentPart>
        </mc:Choice>
        <mc:Fallback>
          <p:sp>
            <p:nvSpPr>
              <p:cNvPr id="1048904" name=""/>
              <p:cNvSpPr/>
              <p:nvPr/>
            </p:nvSpPr>
            <p:spPr>
              <a:xfrm>
                <a:off x="5048649" y="2529236"/>
                <a:ext cx="160930" cy="40048"/>
              </a:xfrm>
            </p:spPr>
          </p:sp>
        </mc:Fallback>
      </mc:AlternateContent>
      <mc:AlternateContent xmlns:mc="http://schemas.openxmlformats.org/markup-compatibility/2006">
        <mc:Choice xmlns:p14="http://schemas.microsoft.com/office/powerpoint/2010/main" Requires="p14">
          <p:contentPart p14:bwMode="auto" r:id="rId7">
            <p14:nvContentPartPr>
              <p14:cNvPr id="1048905" name=""/>
              <p14:cNvContentPartPr/>
              <p14:nvPr/>
            </p14:nvContentPartPr>
            <p14:xfrm>
              <a:off x="5118188" y="2382771"/>
              <a:ext cx="12141" cy="363765"/>
            </p14:xfrm>
          </p:contentPart>
        </mc:Choice>
        <mc:Fallback>
          <p:sp>
            <p:nvSpPr>
              <p:cNvPr id="1048905" name=""/>
              <p:cNvSpPr/>
              <p:nvPr/>
            </p:nvSpPr>
            <p:spPr>
              <a:xfrm>
                <a:off x="5118188" y="2382771"/>
                <a:ext cx="12141" cy="363765"/>
              </a:xfrm>
            </p:spPr>
          </p:sp>
        </mc:Fallback>
      </mc:AlternateContent>
      <mc:AlternateContent xmlns:mc="http://schemas.openxmlformats.org/markup-compatibility/2006">
        <mc:Choice xmlns:p14="http://schemas.microsoft.com/office/powerpoint/2010/main" Requires="p14">
          <p:contentPart p14:bwMode="auto" r:id="rId8">
            <p14:nvContentPartPr>
              <p14:cNvPr id="1048906" name=""/>
              <p14:cNvContentPartPr/>
              <p14:nvPr/>
            </p14:nvContentPartPr>
            <p14:xfrm>
              <a:off x="5314455" y="2264810"/>
              <a:ext cx="103003" cy="126496"/>
            </p14:xfrm>
          </p:contentPart>
        </mc:Choice>
        <mc:Fallback>
          <p:sp>
            <p:nvSpPr>
              <p:cNvPr id="1048906" name=""/>
              <p:cNvSpPr/>
              <p:nvPr/>
            </p:nvSpPr>
            <p:spPr>
              <a:xfrm>
                <a:off x="5314455" y="2264810"/>
                <a:ext cx="103003" cy="126496"/>
              </a:xfrm>
            </p:spPr>
          </p:sp>
        </mc:Fallback>
      </mc:AlternateContent>
      <mc:AlternateContent xmlns:mc="http://schemas.openxmlformats.org/markup-compatibility/2006">
        <mc:Choice xmlns:p14="http://schemas.microsoft.com/office/powerpoint/2010/main" Requires="p14">
          <p:contentPart p14:bwMode="auto" r:id="rId9">
            <p14:nvContentPartPr>
              <p14:cNvPr id="1048907" name=""/>
              <p14:cNvContentPartPr/>
              <p14:nvPr/>
            </p14:nvContentPartPr>
            <p14:xfrm>
              <a:off x="5321604" y="2280091"/>
              <a:ext cx="159640" cy="142151"/>
            </p14:xfrm>
          </p:contentPart>
        </mc:Choice>
        <mc:Fallback>
          <p:sp>
            <p:nvSpPr>
              <p:cNvPr id="1048907" name=""/>
              <p:cNvSpPr/>
              <p:nvPr/>
            </p:nvSpPr>
            <p:spPr>
              <a:xfrm>
                <a:off x="5321604" y="2280091"/>
                <a:ext cx="159640" cy="142151"/>
              </a:xfrm>
            </p:spPr>
          </p:sp>
        </mc:Fallback>
      </mc:AlternateContent>
      <mc:AlternateContent xmlns:mc="http://schemas.openxmlformats.org/markup-compatibility/2006">
        <mc:Choice xmlns:p14="http://schemas.microsoft.com/office/powerpoint/2010/main" Requires="p14">
          <p:contentPart p14:bwMode="auto" r:id="rId10">
            <p14:nvContentPartPr>
              <p14:cNvPr id="1048908" name=""/>
              <p14:cNvContentPartPr/>
              <p14:nvPr/>
            </p14:nvContentPartPr>
            <p14:xfrm>
              <a:off x="5240368" y="2477488"/>
              <a:ext cx="291264" cy="47605"/>
            </p14:xfrm>
          </p:contentPart>
        </mc:Choice>
        <mc:Fallback>
          <p:sp>
            <p:nvSpPr>
              <p:cNvPr id="1048908" name=""/>
              <p:cNvSpPr/>
              <p:nvPr/>
            </p:nvSpPr>
            <p:spPr>
              <a:xfrm>
                <a:off x="5240368" y="2477488"/>
                <a:ext cx="291264" cy="47605"/>
              </a:xfrm>
            </p:spPr>
          </p:sp>
        </mc:Fallback>
      </mc:AlternateContent>
      <mc:AlternateContent xmlns:mc="http://schemas.openxmlformats.org/markup-compatibility/2006">
        <mc:Choice xmlns:p14="http://schemas.microsoft.com/office/powerpoint/2010/main" Requires="p14">
          <p:contentPart p14:bwMode="auto" r:id="rId11">
            <p14:nvContentPartPr>
              <p14:cNvPr id="1048909" name=""/>
              <p14:cNvContentPartPr/>
              <p14:nvPr/>
            </p14:nvContentPartPr>
            <p14:xfrm>
              <a:off x="5398038" y="2481552"/>
              <a:ext cx="62471" cy="199246"/>
            </p14:xfrm>
          </p:contentPart>
        </mc:Choice>
        <mc:Fallback>
          <p:sp>
            <p:nvSpPr>
              <p:cNvPr id="1048909" name=""/>
              <p:cNvSpPr/>
              <p:nvPr/>
            </p:nvSpPr>
            <p:spPr>
              <a:xfrm>
                <a:off x="5398038" y="2481552"/>
                <a:ext cx="62471" cy="199246"/>
              </a:xfrm>
            </p:spPr>
          </p:sp>
        </mc:Fallback>
      </mc:AlternateContent>
      <mc:AlternateContent xmlns:mc="http://schemas.openxmlformats.org/markup-compatibility/2006">
        <mc:Choice xmlns:p14="http://schemas.microsoft.com/office/powerpoint/2010/main" Requires="p14">
          <p:contentPart p14:bwMode="auto" r:id="rId12">
            <p14:nvContentPartPr>
              <p14:cNvPr id="1048910" name=""/>
              <p14:cNvContentPartPr/>
              <p14:nvPr/>
            </p14:nvContentPartPr>
            <p14:xfrm>
              <a:off x="5422988" y="2449058"/>
              <a:ext cx="12417" cy="113403"/>
            </p14:xfrm>
          </p:contentPart>
        </mc:Choice>
        <mc:Fallback>
          <p:sp>
            <p:nvSpPr>
              <p:cNvPr id="1048910" name=""/>
              <p:cNvSpPr/>
              <p:nvPr/>
            </p:nvSpPr>
            <p:spPr>
              <a:xfrm>
                <a:off x="5422988" y="2449058"/>
                <a:ext cx="12417" cy="113403"/>
              </a:xfrm>
            </p:spPr>
          </p:sp>
        </mc:Fallback>
      </mc:AlternateContent>
      <mc:AlternateContent xmlns:mc="http://schemas.openxmlformats.org/markup-compatibility/2006">
        <mc:Choice xmlns:p14="http://schemas.microsoft.com/office/powerpoint/2010/main" Requires="p14">
          <p:contentPart p14:bwMode="auto" r:id="rId13">
            <p14:nvContentPartPr>
              <p14:cNvPr id="1048911" name=""/>
              <p14:cNvContentPartPr/>
              <p14:nvPr/>
            </p14:nvContentPartPr>
            <p14:xfrm>
              <a:off x="5555035" y="2259295"/>
              <a:ext cx="81903" cy="276629"/>
            </p14:xfrm>
          </p:contentPart>
        </mc:Choice>
        <mc:Fallback>
          <p:sp>
            <p:nvSpPr>
              <p:cNvPr id="1048911" name=""/>
              <p:cNvSpPr/>
              <p:nvPr/>
            </p:nvSpPr>
            <p:spPr>
              <a:xfrm>
                <a:off x="5555035" y="2259295"/>
                <a:ext cx="81903" cy="276629"/>
              </a:xfrm>
            </p:spPr>
          </p:sp>
        </mc:Fallback>
      </mc:AlternateContent>
      <mc:AlternateContent xmlns:mc="http://schemas.openxmlformats.org/markup-compatibility/2006">
        <mc:Choice xmlns:p14="http://schemas.microsoft.com/office/powerpoint/2010/main" Requires="p14">
          <p:contentPart p14:bwMode="auto" r:id="rId14">
            <p14:nvContentPartPr>
              <p14:cNvPr id="1048912" name=""/>
              <p14:cNvContentPartPr/>
              <p14:nvPr/>
            </p14:nvContentPartPr>
            <p14:xfrm>
              <a:off x="5570358" y="2474497"/>
              <a:ext cx="113133" cy="167309"/>
            </p14:xfrm>
          </p:contentPart>
        </mc:Choice>
        <mc:Fallback>
          <p:sp>
            <p:nvSpPr>
              <p:cNvPr id="1048912" name=""/>
              <p:cNvSpPr/>
              <p:nvPr/>
            </p:nvSpPr>
            <p:spPr>
              <a:xfrm>
                <a:off x="5570358" y="2474497"/>
                <a:ext cx="113133" cy="167309"/>
              </a:xfrm>
            </p:spPr>
          </p:sp>
        </mc:Fallback>
      </mc:AlternateContent>
      <mc:AlternateContent xmlns:mc="http://schemas.openxmlformats.org/markup-compatibility/2006">
        <mc:Choice xmlns:p14="http://schemas.microsoft.com/office/powerpoint/2010/main" Requires="p14">
          <p:contentPart p14:bwMode="auto" r:id="rId15">
            <p14:nvContentPartPr>
              <p14:cNvPr id="1048913" name=""/>
              <p14:cNvContentPartPr/>
              <p14:nvPr/>
            </p14:nvContentPartPr>
            <p14:xfrm>
              <a:off x="5664747" y="2311262"/>
              <a:ext cx="99327" cy="185647"/>
            </p14:xfrm>
          </p:contentPart>
        </mc:Choice>
        <mc:Fallback>
          <p:sp>
            <p:nvSpPr>
              <p:cNvPr id="1048913" name=""/>
              <p:cNvSpPr/>
              <p:nvPr/>
            </p:nvSpPr>
            <p:spPr>
              <a:xfrm>
                <a:off x="5664747" y="2311262"/>
                <a:ext cx="99327" cy="185647"/>
              </a:xfrm>
            </p:spPr>
          </p:sp>
        </mc:Fallback>
      </mc:AlternateContent>
      <mc:AlternateContent xmlns:mc="http://schemas.openxmlformats.org/markup-compatibility/2006">
        <mc:Choice xmlns:p14="http://schemas.microsoft.com/office/powerpoint/2010/main" Requires="p14">
          <p:contentPart p14:bwMode="auto" r:id="rId16">
            <p14:nvContentPartPr>
              <p14:cNvPr id="1048914" name=""/>
              <p14:cNvContentPartPr/>
              <p14:nvPr/>
            </p14:nvContentPartPr>
            <p14:xfrm>
              <a:off x="5635503" y="2280741"/>
              <a:ext cx="268006" cy="418726"/>
            </p14:xfrm>
          </p:contentPart>
        </mc:Choice>
        <mc:Fallback>
          <p:sp>
            <p:nvSpPr>
              <p:cNvPr id="1048914" name=""/>
              <p:cNvSpPr/>
              <p:nvPr/>
            </p:nvSpPr>
            <p:spPr>
              <a:xfrm>
                <a:off x="5635503" y="2280741"/>
                <a:ext cx="268006" cy="418726"/>
              </a:xfrm>
            </p:spPr>
          </p:sp>
        </mc:Fallback>
      </mc:AlternateContent>
      <mc:AlternateContent xmlns:mc="http://schemas.openxmlformats.org/markup-compatibility/2006">
        <mc:Choice xmlns:p14="http://schemas.microsoft.com/office/powerpoint/2010/main" Requires="p14">
          <p:contentPart p14:bwMode="auto" r:id="rId17">
            <p14:nvContentPartPr>
              <p14:cNvPr id="1048915" name=""/>
              <p14:cNvContentPartPr/>
              <p14:nvPr/>
            </p14:nvContentPartPr>
            <p14:xfrm>
              <a:off x="5688793" y="2247450"/>
              <a:ext cx="40442" cy="21153"/>
            </p14:xfrm>
          </p:contentPart>
        </mc:Choice>
        <mc:Fallback>
          <p:sp>
            <p:nvSpPr>
              <p:cNvPr id="1048915" name=""/>
              <p:cNvSpPr/>
              <p:nvPr/>
            </p:nvSpPr>
            <p:spPr>
              <a:xfrm>
                <a:off x="5688793" y="2247450"/>
                <a:ext cx="40442" cy="21153"/>
              </a:xfrm>
            </p:spPr>
          </p:sp>
        </mc:Fallback>
      </mc:AlternateContent>
      <mc:AlternateContent xmlns:mc="http://schemas.openxmlformats.org/markup-compatibility/2006">
        <mc:Choice xmlns:p14="http://schemas.microsoft.com/office/powerpoint/2010/main" Requires="p14">
          <p:contentPart p14:bwMode="auto" r:id="rId18">
            <p14:nvContentPartPr>
              <p14:cNvPr id="1048916" name=""/>
              <p14:cNvContentPartPr/>
              <p14:nvPr/>
            </p14:nvContentPartPr>
            <p14:xfrm>
              <a:off x="5907807" y="2250197"/>
              <a:ext cx="92284" cy="44191"/>
            </p14:xfrm>
          </p:contentPart>
        </mc:Choice>
        <mc:Fallback>
          <p:sp>
            <p:nvSpPr>
              <p:cNvPr id="1048916" name=""/>
              <p:cNvSpPr/>
              <p:nvPr/>
            </p:nvSpPr>
            <p:spPr>
              <a:xfrm>
                <a:off x="5907807" y="2250197"/>
                <a:ext cx="92284" cy="44191"/>
              </a:xfrm>
            </p:spPr>
          </p:sp>
        </mc:Fallback>
      </mc:AlternateContent>
      <mc:AlternateContent xmlns:mc="http://schemas.openxmlformats.org/markup-compatibility/2006">
        <mc:Choice xmlns:p14="http://schemas.microsoft.com/office/powerpoint/2010/main" Requires="p14">
          <p:contentPart p14:bwMode="auto" r:id="rId19">
            <p14:nvContentPartPr>
              <p14:cNvPr id="1048917" name=""/>
              <p14:cNvContentPartPr/>
              <p14:nvPr/>
            </p14:nvContentPartPr>
            <p14:xfrm>
              <a:off x="5952088" y="2220303"/>
              <a:ext cx="73593" cy="219657"/>
            </p14:xfrm>
          </p:contentPart>
        </mc:Choice>
        <mc:Fallback>
          <p:sp>
            <p:nvSpPr>
              <p:cNvPr id="1048917" name=""/>
              <p:cNvSpPr/>
              <p:nvPr/>
            </p:nvSpPr>
            <p:spPr>
              <a:xfrm>
                <a:off x="5952088" y="2220303"/>
                <a:ext cx="73593" cy="219657"/>
              </a:xfrm>
            </p:spPr>
          </p:sp>
        </mc:Fallback>
      </mc:AlternateContent>
      <mc:AlternateContent xmlns:mc="http://schemas.openxmlformats.org/markup-compatibility/2006">
        <mc:Choice xmlns:p14="http://schemas.microsoft.com/office/powerpoint/2010/main" Requires="p14">
          <p:contentPart p14:bwMode="auto" r:id="rId20">
            <p14:nvContentPartPr>
              <p14:cNvPr id="1048918" name=""/>
              <p14:cNvContentPartPr/>
              <p14:nvPr/>
            </p14:nvContentPartPr>
            <p14:xfrm>
              <a:off x="5898708" y="2361905"/>
              <a:ext cx="155993" cy="157989"/>
            </p14:xfrm>
          </p:contentPart>
        </mc:Choice>
        <mc:Fallback>
          <p:sp>
            <p:nvSpPr>
              <p:cNvPr id="1048918" name=""/>
              <p:cNvSpPr/>
              <p:nvPr/>
            </p:nvSpPr>
            <p:spPr>
              <a:xfrm>
                <a:off x="5898708" y="2361905"/>
                <a:ext cx="155993" cy="157989"/>
              </a:xfrm>
            </p:spPr>
          </p:sp>
        </mc:Fallback>
      </mc:AlternateContent>
      <mc:AlternateContent xmlns:mc="http://schemas.openxmlformats.org/markup-compatibility/2006">
        <mc:Choice xmlns:p14="http://schemas.microsoft.com/office/powerpoint/2010/main" Requires="p14">
          <p:contentPart p14:bwMode="auto" r:id="rId21">
            <p14:nvContentPartPr>
              <p14:cNvPr id="1048919" name=""/>
              <p14:cNvContentPartPr/>
              <p14:nvPr/>
            </p14:nvContentPartPr>
            <p14:xfrm>
              <a:off x="5972760" y="2286590"/>
              <a:ext cx="22065" cy="243364"/>
            </p14:xfrm>
          </p:contentPart>
        </mc:Choice>
        <mc:Fallback>
          <p:sp>
            <p:nvSpPr>
              <p:cNvPr id="1048919" name=""/>
              <p:cNvSpPr/>
              <p:nvPr/>
            </p:nvSpPr>
            <p:spPr>
              <a:xfrm>
                <a:off x="5972760" y="2286590"/>
                <a:ext cx="22065" cy="243364"/>
              </a:xfrm>
            </p:spPr>
          </p:sp>
        </mc:Fallback>
      </mc:AlternateContent>
      <mc:AlternateContent xmlns:mc="http://schemas.openxmlformats.org/markup-compatibility/2006">
        <mc:Choice xmlns:p14="http://schemas.microsoft.com/office/powerpoint/2010/main" Requires="p14">
          <p:contentPart p14:bwMode="auto" r:id="rId22">
            <p14:nvContentPartPr>
              <p14:cNvPr id="1048920" name=""/>
              <p14:cNvContentPartPr/>
              <p14:nvPr/>
            </p14:nvContentPartPr>
            <p14:xfrm>
              <a:off x="5781209" y="2269043"/>
              <a:ext cx="403751" cy="326069"/>
            </p14:xfrm>
          </p:contentPart>
        </mc:Choice>
        <mc:Fallback>
          <p:sp>
            <p:nvSpPr>
              <p:cNvPr id="1048920" name=""/>
              <p:cNvSpPr/>
              <p:nvPr/>
            </p:nvSpPr>
            <p:spPr>
              <a:xfrm>
                <a:off x="5781209" y="2269043"/>
                <a:ext cx="403751" cy="326069"/>
              </a:xfrm>
            </p:spPr>
          </p:sp>
        </mc:Fallback>
      </mc:AlternateContent>
      <mc:AlternateContent xmlns:mc="http://schemas.openxmlformats.org/markup-compatibility/2006">
        <mc:Choice xmlns:p14="http://schemas.microsoft.com/office/powerpoint/2010/main" Requires="p14">
          <p:contentPart p14:bwMode="auto" r:id="rId23">
            <p14:nvContentPartPr>
              <p14:cNvPr id="1048921" name=""/>
              <p14:cNvContentPartPr/>
              <p14:nvPr/>
            </p14:nvContentPartPr>
            <p14:xfrm>
              <a:off x="6084578" y="2265323"/>
              <a:ext cx="109245" cy="17649"/>
            </p14:xfrm>
          </p:contentPart>
        </mc:Choice>
        <mc:Fallback>
          <p:sp>
            <p:nvSpPr>
              <p:cNvPr id="1048921" name=""/>
              <p:cNvSpPr/>
              <p:nvPr/>
            </p:nvSpPr>
            <p:spPr>
              <a:xfrm>
                <a:off x="6084578" y="2265323"/>
                <a:ext cx="109245" cy="17649"/>
              </a:xfrm>
            </p:spPr>
          </p:sp>
        </mc:Fallback>
      </mc:AlternateContent>
      <mc:AlternateContent xmlns:mc="http://schemas.openxmlformats.org/markup-compatibility/2006">
        <mc:Choice xmlns:p14="http://schemas.microsoft.com/office/powerpoint/2010/main" Requires="p14">
          <p:contentPart p14:bwMode="auto" r:id="rId24">
            <p14:nvContentPartPr>
              <p14:cNvPr id="1048922" name=""/>
              <p14:cNvContentPartPr/>
              <p14:nvPr/>
            </p14:nvContentPartPr>
            <p14:xfrm>
              <a:off x="6046045" y="2163114"/>
              <a:ext cx="152199" cy="414507"/>
            </p14:xfrm>
          </p:contentPart>
        </mc:Choice>
        <mc:Fallback>
          <p:sp>
            <p:nvSpPr>
              <p:cNvPr id="1048922" name=""/>
              <p:cNvSpPr/>
              <p:nvPr/>
            </p:nvSpPr>
            <p:spPr>
              <a:xfrm>
                <a:off x="6046045" y="2163114"/>
                <a:ext cx="152199" cy="414507"/>
              </a:xfrm>
            </p:spPr>
          </p:sp>
        </mc:Fallback>
      </mc:AlternateContent>
      <mc:AlternateContent xmlns:mc="http://schemas.openxmlformats.org/markup-compatibility/2006">
        <mc:Choice xmlns:p14="http://schemas.microsoft.com/office/powerpoint/2010/main" Requires="p14">
          <p:contentPart p14:bwMode="auto" r:id="rId25">
            <p14:nvContentPartPr>
              <p14:cNvPr id="1048923" name=""/>
              <p14:cNvContentPartPr/>
              <p14:nvPr/>
            </p14:nvContentPartPr>
            <p14:xfrm>
              <a:off x="6223849" y="2076031"/>
              <a:ext cx="79210" cy="155889"/>
            </p14:xfrm>
          </p:contentPart>
        </mc:Choice>
        <mc:Fallback>
          <p:sp>
            <p:nvSpPr>
              <p:cNvPr id="1048923" name=""/>
              <p:cNvSpPr/>
              <p:nvPr/>
            </p:nvSpPr>
            <p:spPr>
              <a:xfrm>
                <a:off x="6223849" y="2076031"/>
                <a:ext cx="79210" cy="155889"/>
              </a:xfrm>
            </p:spPr>
          </p:sp>
        </mc:Fallback>
      </mc:AlternateContent>
      <mc:AlternateContent xmlns:mc="http://schemas.openxmlformats.org/markup-compatibility/2006">
        <mc:Choice xmlns:p14="http://schemas.microsoft.com/office/powerpoint/2010/main" Requires="p14">
          <p:contentPart p14:bwMode="auto" r:id="rId26">
            <p14:nvContentPartPr>
              <p14:cNvPr id="1048924" name=""/>
              <p14:cNvContentPartPr/>
              <p14:nvPr/>
            </p14:nvContentPartPr>
            <p14:xfrm>
              <a:off x="6201559" y="2234600"/>
              <a:ext cx="165427" cy="83306"/>
            </p14:xfrm>
          </p:contentPart>
        </mc:Choice>
        <mc:Fallback>
          <p:sp>
            <p:nvSpPr>
              <p:cNvPr id="1048924" name=""/>
              <p:cNvSpPr/>
              <p:nvPr/>
            </p:nvSpPr>
            <p:spPr>
              <a:xfrm>
                <a:off x="6201559" y="2234600"/>
                <a:ext cx="165427" cy="83306"/>
              </a:xfrm>
            </p:spPr>
          </p:sp>
        </mc:Fallback>
      </mc:AlternateContent>
      <mc:AlternateContent xmlns:mc="http://schemas.openxmlformats.org/markup-compatibility/2006">
        <mc:Choice xmlns:p14="http://schemas.microsoft.com/office/powerpoint/2010/main" Requires="p14">
          <p:contentPart p14:bwMode="auto" r:id="rId27">
            <p14:nvContentPartPr>
              <p14:cNvPr id="1048925" name=""/>
              <p14:cNvContentPartPr/>
              <p14:nvPr/>
            </p14:nvContentPartPr>
            <p14:xfrm>
              <a:off x="6259283" y="2289839"/>
              <a:ext cx="170505" cy="222461"/>
            </p14:xfrm>
          </p:contentPart>
        </mc:Choice>
        <mc:Fallback>
          <p:sp>
            <p:nvSpPr>
              <p:cNvPr id="1048925" name=""/>
              <p:cNvSpPr/>
              <p:nvPr/>
            </p:nvSpPr>
            <p:spPr>
              <a:xfrm>
                <a:off x="6259283" y="2289839"/>
                <a:ext cx="170505" cy="222461"/>
              </a:xfrm>
            </p:spPr>
          </p:sp>
        </mc:Fallback>
      </mc:AlternateContent>
      <mc:AlternateContent xmlns:mc="http://schemas.openxmlformats.org/markup-compatibility/2006">
        <mc:Choice xmlns:p14="http://schemas.microsoft.com/office/powerpoint/2010/main" Requires="p14">
          <p:contentPart p14:bwMode="auto" r:id="rId28">
            <p14:nvContentPartPr>
              <p14:cNvPr id="1048926" name=""/>
              <p14:cNvContentPartPr/>
              <p14:nvPr/>
            </p14:nvContentPartPr>
            <p14:xfrm>
              <a:off x="6221337" y="2311549"/>
              <a:ext cx="217558" cy="214945"/>
            </p14:xfrm>
          </p:contentPart>
        </mc:Choice>
        <mc:Fallback>
          <p:sp>
            <p:nvSpPr>
              <p:cNvPr id="1048926" name=""/>
              <p:cNvSpPr/>
              <p:nvPr/>
            </p:nvSpPr>
            <p:spPr>
              <a:xfrm>
                <a:off x="6221337" y="2311549"/>
                <a:ext cx="217558" cy="214945"/>
              </a:xfrm>
            </p:spPr>
          </p:sp>
        </mc:Fallback>
      </mc:AlternateContent>
      <mc:AlternateContent xmlns:mc="http://schemas.openxmlformats.org/markup-compatibility/2006">
        <mc:Choice xmlns:p14="http://schemas.microsoft.com/office/powerpoint/2010/main" Requires="p14">
          <p:contentPart p14:bwMode="auto" r:id="rId29">
            <p14:nvContentPartPr>
              <p14:cNvPr id="1048927" name=""/>
              <p14:cNvContentPartPr/>
              <p14:nvPr/>
            </p14:nvContentPartPr>
            <p14:xfrm>
              <a:off x="5724537" y="1913562"/>
              <a:ext cx="21036" cy="327123"/>
            </p14:xfrm>
          </p:contentPart>
        </mc:Choice>
        <mc:Fallback>
          <p:sp>
            <p:nvSpPr>
              <p:cNvPr id="1048927" name=""/>
              <p:cNvSpPr/>
              <p:nvPr/>
            </p:nvSpPr>
            <p:spPr>
              <a:xfrm>
                <a:off x="5724537" y="1913562"/>
                <a:ext cx="21036" cy="327123"/>
              </a:xfrm>
            </p:spPr>
          </p:sp>
        </mc:Fallback>
      </mc:AlternateContent>
      <mc:AlternateContent xmlns:mc="http://schemas.openxmlformats.org/markup-compatibility/2006">
        <mc:Choice xmlns:p14="http://schemas.microsoft.com/office/powerpoint/2010/main" Requires="p14">
          <p:contentPart p14:bwMode="auto" r:id="rId30">
            <p14:nvContentPartPr>
              <p14:cNvPr id="1048928" name=""/>
              <p14:cNvContentPartPr/>
              <p14:nvPr/>
            </p14:nvContentPartPr>
            <p14:xfrm>
              <a:off x="5635842" y="1896016"/>
              <a:ext cx="58800" cy="169634"/>
            </p14:xfrm>
          </p:contentPart>
        </mc:Choice>
        <mc:Fallback>
          <p:sp>
            <p:nvSpPr>
              <p:cNvPr id="1048928" name=""/>
              <p:cNvSpPr/>
              <p:nvPr/>
            </p:nvSpPr>
            <p:spPr>
              <a:xfrm>
                <a:off x="5635842" y="1896016"/>
                <a:ext cx="58800" cy="169634"/>
              </a:xfrm>
            </p:spPr>
          </p:sp>
        </mc:Fallback>
      </mc:AlternateContent>
      <mc:AlternateContent xmlns:mc="http://schemas.openxmlformats.org/markup-compatibility/2006">
        <mc:Choice xmlns:p14="http://schemas.microsoft.com/office/powerpoint/2010/main" Requires="p14">
          <p:contentPart p14:bwMode="auto" r:id="rId31">
            <p14:nvContentPartPr>
              <p14:cNvPr id="1048929" name=""/>
              <p14:cNvContentPartPr/>
              <p14:nvPr/>
            </p14:nvContentPartPr>
            <p14:xfrm>
              <a:off x="5716738" y="1905479"/>
              <a:ext cx="133530" cy="65012"/>
            </p14:xfrm>
          </p:contentPart>
        </mc:Choice>
        <mc:Fallback>
          <p:sp>
            <p:nvSpPr>
              <p:cNvPr id="1048929" name=""/>
              <p:cNvSpPr/>
              <p:nvPr/>
            </p:nvSpPr>
            <p:spPr>
              <a:xfrm>
                <a:off x="5716738" y="1905479"/>
                <a:ext cx="133530" cy="65012"/>
              </a:xfrm>
            </p:spPr>
          </p:sp>
        </mc:Fallback>
      </mc:AlternateContent>
      <mc:AlternateContent xmlns:mc="http://schemas.openxmlformats.org/markup-compatibility/2006">
        <mc:Choice xmlns:p14="http://schemas.microsoft.com/office/powerpoint/2010/main" Requires="p14">
          <p:contentPart p14:bwMode="auto" r:id="rId32">
            <p14:nvContentPartPr>
              <p14:cNvPr id="1048930" name=""/>
              <p14:cNvContentPartPr/>
              <p14:nvPr/>
            </p14:nvContentPartPr>
            <p14:xfrm>
              <a:off x="5658899" y="1283807"/>
              <a:ext cx="240187" cy="64365"/>
            </p14:xfrm>
          </p:contentPart>
        </mc:Choice>
        <mc:Fallback>
          <p:sp>
            <p:nvSpPr>
              <p:cNvPr id="1048930" name=""/>
              <p:cNvSpPr/>
              <p:nvPr/>
            </p:nvSpPr>
            <p:spPr>
              <a:xfrm>
                <a:off x="5658899" y="1283807"/>
                <a:ext cx="240187" cy="64365"/>
              </a:xfrm>
            </p:spPr>
          </p:sp>
        </mc:Fallback>
      </mc:AlternateContent>
      <mc:AlternateContent xmlns:mc="http://schemas.openxmlformats.org/markup-compatibility/2006">
        <mc:Choice xmlns:p14="http://schemas.microsoft.com/office/powerpoint/2010/main" Requires="p14">
          <p:contentPart p14:bwMode="auto" r:id="rId33">
            <p14:nvContentPartPr>
              <p14:cNvPr id="1048931" name=""/>
              <p14:cNvContentPartPr/>
              <p14:nvPr/>
            </p14:nvContentPartPr>
            <p14:xfrm>
              <a:off x="5793231" y="1240943"/>
              <a:ext cx="18625" cy="184386"/>
            </p14:xfrm>
          </p:contentPart>
        </mc:Choice>
        <mc:Fallback>
          <p:sp>
            <p:nvSpPr>
              <p:cNvPr id="1048931" name=""/>
              <p:cNvSpPr/>
              <p:nvPr/>
            </p:nvSpPr>
            <p:spPr>
              <a:xfrm>
                <a:off x="5793231" y="1240943"/>
                <a:ext cx="18625" cy="184386"/>
              </a:xfrm>
            </p:spPr>
          </p:sp>
        </mc:Fallback>
      </mc:AlternateContent>
      <mc:AlternateContent xmlns:mc="http://schemas.openxmlformats.org/markup-compatibility/2006">
        <mc:Choice xmlns:p14="http://schemas.microsoft.com/office/powerpoint/2010/main" Requires="p14">
          <p:contentPart p14:bwMode="auto" r:id="rId34">
            <p14:nvContentPartPr>
              <p14:cNvPr id="1048932" name=""/>
              <p14:cNvContentPartPr/>
              <p14:nvPr/>
            </p14:nvContentPartPr>
            <p14:xfrm>
              <a:off x="5854148" y="1239644"/>
              <a:ext cx="36794" cy="249683"/>
            </p14:xfrm>
          </p:contentPart>
        </mc:Choice>
        <mc:Fallback>
          <p:sp>
            <p:nvSpPr>
              <p:cNvPr id="1048932" name=""/>
              <p:cNvSpPr/>
              <p:nvPr/>
            </p:nvSpPr>
            <p:spPr>
              <a:xfrm>
                <a:off x="5854148" y="1239644"/>
                <a:ext cx="36794" cy="249683"/>
              </a:xfrm>
            </p:spPr>
          </p:sp>
        </mc:Fallback>
      </mc:AlternateContent>
      <mc:AlternateContent xmlns:mc="http://schemas.openxmlformats.org/markup-compatibility/2006">
        <mc:Choice xmlns:p14="http://schemas.microsoft.com/office/powerpoint/2010/main" Requires="p14">
          <p:contentPart p14:bwMode="auto" r:id="rId35">
            <p14:nvContentPartPr>
              <p14:cNvPr id="1048933" name=""/>
              <p14:cNvContentPartPr/>
              <p14:nvPr/>
            </p14:nvContentPartPr>
            <p14:xfrm>
              <a:off x="5687937" y="1486596"/>
              <a:ext cx="12554" cy="143404"/>
            </p14:xfrm>
          </p:contentPart>
        </mc:Choice>
        <mc:Fallback>
          <p:sp>
            <p:nvSpPr>
              <p:cNvPr id="1048933" name=""/>
              <p:cNvSpPr/>
              <p:nvPr/>
            </p:nvSpPr>
            <p:spPr>
              <a:xfrm>
                <a:off x="5687937" y="1486596"/>
                <a:ext cx="12554" cy="143404"/>
              </a:xfrm>
            </p:spPr>
          </p:sp>
        </mc:Fallback>
      </mc:AlternateContent>
      <mc:AlternateContent xmlns:mc="http://schemas.openxmlformats.org/markup-compatibility/2006">
        <mc:Choice xmlns:p14="http://schemas.microsoft.com/office/powerpoint/2010/main" Requires="p14">
          <p:contentPart p14:bwMode="auto" r:id="rId36">
            <p14:nvContentPartPr>
              <p14:cNvPr id="1048934" name=""/>
              <p14:cNvContentPartPr/>
              <p14:nvPr/>
            </p14:nvContentPartPr>
            <p14:xfrm>
              <a:off x="5754433" y="1522988"/>
              <a:ext cx="148454" cy="87244"/>
            </p14:xfrm>
          </p:contentPart>
        </mc:Choice>
        <mc:Fallback>
          <p:sp>
            <p:nvSpPr>
              <p:cNvPr id="1048934" name=""/>
              <p:cNvSpPr/>
              <p:nvPr/>
            </p:nvSpPr>
            <p:spPr>
              <a:xfrm>
                <a:off x="5754433" y="1522988"/>
                <a:ext cx="148454" cy="87244"/>
              </a:xfrm>
            </p:spPr>
          </p:sp>
        </mc:Fallback>
      </mc:AlternateContent>
      <mc:AlternateContent xmlns:mc="http://schemas.openxmlformats.org/markup-compatibility/2006">
        <mc:Choice xmlns:p14="http://schemas.microsoft.com/office/powerpoint/2010/main" Requires="p14">
          <p:contentPart p14:bwMode="auto" r:id="rId37">
            <p14:nvContentPartPr>
              <p14:cNvPr id="1048935" name=""/>
              <p14:cNvContentPartPr/>
              <p14:nvPr/>
            </p14:nvContentPartPr>
            <p14:xfrm>
              <a:off x="5854516" y="1483346"/>
              <a:ext cx="56487" cy="40444"/>
            </p14:xfrm>
          </p:contentPart>
        </mc:Choice>
        <mc:Fallback>
          <p:sp>
            <p:nvSpPr>
              <p:cNvPr id="1048935" name=""/>
              <p:cNvSpPr/>
              <p:nvPr/>
            </p:nvSpPr>
            <p:spPr>
              <a:xfrm>
                <a:off x="5854516" y="1483346"/>
                <a:ext cx="56487" cy="40444"/>
              </a:xfrm>
            </p:spPr>
          </p:sp>
        </mc:Fallback>
      </mc:AlternateContent>
      <mc:AlternateContent xmlns:mc="http://schemas.openxmlformats.org/markup-compatibility/2006">
        <mc:Choice xmlns:p14="http://schemas.microsoft.com/office/powerpoint/2010/main" Requires="p14">
          <p:contentPart p14:bwMode="auto" r:id="rId38">
            <p14:nvContentPartPr>
              <p14:cNvPr id="1048936" name=""/>
              <p14:cNvContentPartPr/>
              <p14:nvPr/>
            </p14:nvContentPartPr>
            <p14:xfrm>
              <a:off x="5966107" y="1494394"/>
              <a:ext cx="11721" cy="53121"/>
            </p14:xfrm>
          </p:contentPart>
        </mc:Choice>
        <mc:Fallback>
          <p:sp>
            <p:nvSpPr>
              <p:cNvPr id="1048936" name=""/>
              <p:cNvSpPr/>
              <p:nvPr/>
            </p:nvSpPr>
            <p:spPr>
              <a:xfrm>
                <a:off x="5966107" y="1494394"/>
                <a:ext cx="11721" cy="53121"/>
              </a:xfrm>
            </p:spPr>
          </p:sp>
        </mc:Fallback>
      </mc:AlternateContent>
      <mc:AlternateContent xmlns:mc="http://schemas.openxmlformats.org/markup-compatibility/2006">
        <mc:Choice xmlns:p14="http://schemas.microsoft.com/office/powerpoint/2010/main" Requires="p14">
          <p:contentPart p14:bwMode="auto" r:id="rId39">
            <p14:nvContentPartPr>
              <p14:cNvPr id="1048937" name=""/>
              <p14:cNvContentPartPr/>
              <p14:nvPr/>
            </p14:nvContentPartPr>
            <p14:xfrm>
              <a:off x="6072094" y="1234445"/>
              <a:ext cx="65124" cy="399243"/>
            </p14:xfrm>
          </p:contentPart>
        </mc:Choice>
        <mc:Fallback>
          <p:sp>
            <p:nvSpPr>
              <p:cNvPr id="1048937" name=""/>
              <p:cNvSpPr/>
              <p:nvPr/>
            </p:nvSpPr>
            <p:spPr>
              <a:xfrm>
                <a:off x="6072094" y="1234445"/>
                <a:ext cx="65124" cy="399243"/>
              </a:xfrm>
            </p:spPr>
          </p:sp>
        </mc:Fallback>
      </mc:AlternateContent>
      <mc:AlternateContent xmlns:mc="http://schemas.openxmlformats.org/markup-compatibility/2006">
        <mc:Choice xmlns:p14="http://schemas.microsoft.com/office/powerpoint/2010/main" Requires="p14">
          <p:contentPart p14:bwMode="auto" r:id="rId40">
            <p14:nvContentPartPr>
              <p14:cNvPr id="1048938" name=""/>
              <p14:cNvContentPartPr/>
              <p14:nvPr/>
            </p14:nvContentPartPr>
            <p14:xfrm>
              <a:off x="6155723" y="1257190"/>
              <a:ext cx="53423" cy="155758"/>
            </p14:xfrm>
          </p:contentPart>
        </mc:Choice>
        <mc:Fallback>
          <p:sp>
            <p:nvSpPr>
              <p:cNvPr id="1048938" name=""/>
              <p:cNvSpPr/>
              <p:nvPr/>
            </p:nvSpPr>
            <p:spPr>
              <a:xfrm>
                <a:off x="6155723" y="1257190"/>
                <a:ext cx="53423" cy="155758"/>
              </a:xfrm>
            </p:spPr>
          </p:sp>
        </mc:Fallback>
      </mc:AlternateContent>
      <mc:AlternateContent xmlns:mc="http://schemas.openxmlformats.org/markup-compatibility/2006">
        <mc:Choice xmlns:p14="http://schemas.microsoft.com/office/powerpoint/2010/main" Requires="p14">
          <p:contentPart p14:bwMode="auto" r:id="rId41">
            <p14:nvContentPartPr>
              <p14:cNvPr id="1048939" name=""/>
              <p14:cNvContentPartPr/>
              <p14:nvPr/>
            </p14:nvContentPartPr>
            <p14:xfrm>
              <a:off x="6111873" y="1471359"/>
              <a:ext cx="110392" cy="262826"/>
            </p14:xfrm>
          </p:contentPart>
        </mc:Choice>
        <mc:Fallback>
          <p:sp>
            <p:nvSpPr>
              <p:cNvPr id="1048939" name=""/>
              <p:cNvSpPr/>
              <p:nvPr/>
            </p:nvSpPr>
            <p:spPr>
              <a:xfrm>
                <a:off x="6111873" y="1471359"/>
                <a:ext cx="110392" cy="262826"/>
              </a:xfrm>
            </p:spPr>
          </p:sp>
        </mc:Fallback>
      </mc:AlternateContent>
      <mc:AlternateContent xmlns:mc="http://schemas.openxmlformats.org/markup-compatibility/2006">
        <mc:Choice xmlns:p14="http://schemas.microsoft.com/office/powerpoint/2010/main" Requires="p14">
          <p:contentPart p14:bwMode="auto" r:id="rId42">
            <p14:nvContentPartPr>
              <p14:cNvPr id="1048940" name=""/>
              <p14:cNvContentPartPr/>
              <p14:nvPr/>
            </p14:nvContentPartPr>
            <p14:xfrm>
              <a:off x="6083278" y="1377252"/>
              <a:ext cx="143253" cy="46955"/>
            </p14:xfrm>
          </p:contentPart>
        </mc:Choice>
        <mc:Fallback>
          <p:sp>
            <p:nvSpPr>
              <p:cNvPr id="1048940" name=""/>
              <p:cNvSpPr/>
              <p:nvPr/>
            </p:nvSpPr>
            <p:spPr>
              <a:xfrm>
                <a:off x="6083278" y="1377252"/>
                <a:ext cx="143253" cy="46955"/>
              </a:xfrm>
            </p:spPr>
          </p:sp>
        </mc:Fallback>
      </mc:AlternateContent>
      <mc:AlternateContent xmlns:mc="http://schemas.openxmlformats.org/markup-compatibility/2006">
        <mc:Choice xmlns:p14="http://schemas.microsoft.com/office/powerpoint/2010/main" Requires="p14">
          <p:contentPart p14:bwMode="auto" r:id="rId43">
            <p14:nvContentPartPr>
              <p14:cNvPr id="1048941" name=""/>
              <p14:cNvContentPartPr/>
              <p14:nvPr/>
            </p14:nvContentPartPr>
            <p14:xfrm>
              <a:off x="6013507" y="1463850"/>
              <a:ext cx="78382" cy="256014"/>
            </p14:xfrm>
          </p:contentPart>
        </mc:Choice>
        <mc:Fallback>
          <p:sp>
            <p:nvSpPr>
              <p:cNvPr id="1048941" name=""/>
              <p:cNvSpPr/>
              <p:nvPr/>
            </p:nvSpPr>
            <p:spPr>
              <a:xfrm>
                <a:off x="6013507" y="1463850"/>
                <a:ext cx="78382" cy="256014"/>
              </a:xfrm>
            </p:spPr>
          </p:sp>
        </mc:Fallback>
      </mc:AlternateContent>
      <mc:AlternateContent xmlns:mc="http://schemas.openxmlformats.org/markup-compatibility/2006">
        <mc:Choice xmlns:p14="http://schemas.microsoft.com/office/powerpoint/2010/main" Requires="p14">
          <p:contentPart p14:bwMode="auto" r:id="rId44">
            <p14:nvContentPartPr>
              <p14:cNvPr id="1048942" name=""/>
              <p14:cNvContentPartPr/>
              <p14:nvPr/>
            </p14:nvContentPartPr>
            <p14:xfrm>
              <a:off x="6273697" y="1293583"/>
              <a:ext cx="46186" cy="317181"/>
            </p14:xfrm>
          </p:contentPart>
        </mc:Choice>
        <mc:Fallback>
          <p:sp>
            <p:nvSpPr>
              <p:cNvPr id="1048942" name=""/>
              <p:cNvSpPr/>
              <p:nvPr/>
            </p:nvSpPr>
            <p:spPr>
              <a:xfrm>
                <a:off x="6273697" y="1293583"/>
                <a:ext cx="46186" cy="317181"/>
              </a:xfrm>
            </p:spPr>
          </p:sp>
        </mc:Fallback>
      </mc:AlternateContent>
      <mc:AlternateContent xmlns:mc="http://schemas.openxmlformats.org/markup-compatibility/2006">
        <mc:Choice xmlns:p14="http://schemas.microsoft.com/office/powerpoint/2010/main" Requires="p14">
          <p:contentPart p14:bwMode="auto" r:id="rId45">
            <p14:nvContentPartPr>
              <p14:cNvPr id="1048943" name=""/>
              <p14:cNvContentPartPr/>
              <p14:nvPr/>
            </p14:nvContentPartPr>
            <p14:xfrm>
              <a:off x="6306192" y="1291735"/>
              <a:ext cx="235204" cy="281610"/>
            </p14:xfrm>
          </p:contentPart>
        </mc:Choice>
        <mc:Fallback>
          <p:sp>
            <p:nvSpPr>
              <p:cNvPr id="1048943" name=""/>
              <p:cNvSpPr/>
              <p:nvPr/>
            </p:nvSpPr>
            <p:spPr>
              <a:xfrm>
                <a:off x="6306192" y="1291735"/>
                <a:ext cx="235204" cy="281610"/>
              </a:xfrm>
            </p:spPr>
          </p:sp>
        </mc:Fallback>
      </mc:AlternateContent>
      <mc:AlternateContent xmlns:mc="http://schemas.openxmlformats.org/markup-compatibility/2006">
        <mc:Choice xmlns:p14="http://schemas.microsoft.com/office/powerpoint/2010/main" Requires="p14">
          <p:contentPart p14:bwMode="auto" r:id="rId46">
            <p14:nvContentPartPr>
              <p14:cNvPr id="1048944" name=""/>
              <p14:cNvContentPartPr/>
              <p14:nvPr/>
            </p14:nvContentPartPr>
            <p14:xfrm>
              <a:off x="6355648" y="1223397"/>
              <a:ext cx="94819" cy="278173"/>
            </p14:xfrm>
          </p:contentPart>
        </mc:Choice>
        <mc:Fallback>
          <p:sp>
            <p:nvSpPr>
              <p:cNvPr id="1048944" name=""/>
              <p:cNvSpPr/>
              <p:nvPr/>
            </p:nvSpPr>
            <p:spPr>
              <a:xfrm>
                <a:off x="6355648" y="1223397"/>
                <a:ext cx="94819" cy="278173"/>
              </a:xfrm>
            </p:spPr>
          </p:sp>
        </mc:Fallback>
      </mc:AlternateContent>
      <mc:AlternateContent xmlns:mc="http://schemas.openxmlformats.org/markup-compatibility/2006">
        <mc:Choice xmlns:p14="http://schemas.microsoft.com/office/powerpoint/2010/main" Requires="p14">
          <p:contentPart p14:bwMode="auto" r:id="rId47">
            <p14:nvContentPartPr>
              <p14:cNvPr id="1048945" name=""/>
              <p14:cNvContentPartPr/>
              <p14:nvPr/>
            </p14:nvContentPartPr>
            <p14:xfrm>
              <a:off x="6446568" y="1424208"/>
              <a:ext cx="62283" cy="48509"/>
            </p14:xfrm>
          </p:contentPart>
        </mc:Choice>
        <mc:Fallback>
          <p:sp>
            <p:nvSpPr>
              <p:cNvPr id="1048945" name=""/>
              <p:cNvSpPr/>
              <p:nvPr/>
            </p:nvSpPr>
            <p:spPr>
              <a:xfrm>
                <a:off x="6446568" y="1424208"/>
                <a:ext cx="62283" cy="48509"/>
              </a:xfrm>
            </p:spPr>
          </p:sp>
        </mc:Fallback>
      </mc:AlternateContent>
      <mc:AlternateContent xmlns:mc="http://schemas.openxmlformats.org/markup-compatibility/2006">
        <mc:Choice xmlns:p14="http://schemas.microsoft.com/office/powerpoint/2010/main" Requires="p14">
          <p:contentPart p14:bwMode="auto" r:id="rId48">
            <p14:nvContentPartPr>
              <p14:cNvPr id="1048946" name=""/>
              <p14:cNvContentPartPr/>
              <p14:nvPr/>
            </p14:nvContentPartPr>
            <p14:xfrm>
              <a:off x="6688328" y="1184404"/>
              <a:ext cx="20928" cy="44311"/>
            </p14:xfrm>
          </p:contentPart>
        </mc:Choice>
        <mc:Fallback>
          <p:sp>
            <p:nvSpPr>
              <p:cNvPr id="1048946" name=""/>
              <p:cNvSpPr/>
              <p:nvPr/>
            </p:nvSpPr>
            <p:spPr>
              <a:xfrm>
                <a:off x="6688328" y="1184404"/>
                <a:ext cx="20928" cy="44311"/>
              </a:xfrm>
            </p:spPr>
          </p:sp>
        </mc:Fallback>
      </mc:AlternateContent>
      <mc:AlternateContent xmlns:mc="http://schemas.openxmlformats.org/markup-compatibility/2006">
        <mc:Choice xmlns:p14="http://schemas.microsoft.com/office/powerpoint/2010/main" Requires="p14">
          <p:contentPart p14:bwMode="auto" r:id="rId49">
            <p14:nvContentPartPr>
              <p14:cNvPr id="1048947" name=""/>
              <p14:cNvContentPartPr/>
              <p14:nvPr/>
            </p14:nvContentPartPr>
            <p14:xfrm>
              <a:off x="6549250" y="1220413"/>
              <a:ext cx="210291" cy="51074"/>
            </p14:xfrm>
          </p:contentPart>
        </mc:Choice>
        <mc:Fallback>
          <p:sp>
            <p:nvSpPr>
              <p:cNvPr id="1048947" name=""/>
              <p:cNvSpPr/>
              <p:nvPr/>
            </p:nvSpPr>
            <p:spPr>
              <a:xfrm>
                <a:off x="6549250" y="1220413"/>
                <a:ext cx="210291" cy="51074"/>
              </a:xfrm>
            </p:spPr>
          </p:sp>
        </mc:Fallback>
      </mc:AlternateContent>
      <mc:AlternateContent xmlns:mc="http://schemas.openxmlformats.org/markup-compatibility/2006">
        <mc:Choice xmlns:p14="http://schemas.microsoft.com/office/powerpoint/2010/main" Requires="p14">
          <p:contentPart p14:bwMode="auto" r:id="rId50">
            <p14:nvContentPartPr>
              <p14:cNvPr id="1048948" name=""/>
              <p14:cNvContentPartPr/>
              <p14:nvPr/>
            </p14:nvContentPartPr>
            <p14:xfrm>
              <a:off x="6632437" y="1274737"/>
              <a:ext cx="76037" cy="59294"/>
            </p14:xfrm>
          </p:contentPart>
        </mc:Choice>
        <mc:Fallback>
          <p:sp>
            <p:nvSpPr>
              <p:cNvPr id="1048948" name=""/>
              <p:cNvSpPr/>
              <p:nvPr/>
            </p:nvSpPr>
            <p:spPr>
              <a:xfrm>
                <a:off x="6632437" y="1274737"/>
                <a:ext cx="76037" cy="59294"/>
              </a:xfrm>
            </p:spPr>
          </p:sp>
        </mc:Fallback>
      </mc:AlternateContent>
      <mc:AlternateContent xmlns:mc="http://schemas.openxmlformats.org/markup-compatibility/2006">
        <mc:Choice xmlns:p14="http://schemas.microsoft.com/office/powerpoint/2010/main" Requires="p14">
          <p:contentPart p14:bwMode="auto" r:id="rId51">
            <p14:nvContentPartPr>
              <p14:cNvPr id="1048949" name=""/>
              <p14:cNvContentPartPr/>
              <p14:nvPr/>
            </p14:nvContentPartPr>
            <p14:xfrm>
              <a:off x="6630754" y="1275387"/>
              <a:ext cx="125812" cy="121100"/>
            </p14:xfrm>
          </p:contentPart>
        </mc:Choice>
        <mc:Fallback>
          <p:sp>
            <p:nvSpPr>
              <p:cNvPr id="1048949" name=""/>
              <p:cNvSpPr/>
              <p:nvPr/>
            </p:nvSpPr>
            <p:spPr>
              <a:xfrm>
                <a:off x="6630754" y="1275387"/>
                <a:ext cx="125812" cy="121100"/>
              </a:xfrm>
            </p:spPr>
          </p:sp>
        </mc:Fallback>
      </mc:AlternateContent>
      <mc:AlternateContent xmlns:mc="http://schemas.openxmlformats.org/markup-compatibility/2006">
        <mc:Choice xmlns:p14="http://schemas.microsoft.com/office/powerpoint/2010/main" Requires="p14">
          <p:contentPart p14:bwMode="auto" r:id="rId52">
            <p14:nvContentPartPr>
              <p14:cNvPr id="1048950" name=""/>
              <p14:cNvContentPartPr/>
              <p14:nvPr/>
            </p14:nvContentPartPr>
            <p14:xfrm>
              <a:off x="6551200" y="1332871"/>
              <a:ext cx="220516" cy="85487"/>
            </p14:xfrm>
          </p:contentPart>
        </mc:Choice>
        <mc:Fallback>
          <p:sp>
            <p:nvSpPr>
              <p:cNvPr id="1048950" name=""/>
              <p:cNvSpPr/>
              <p:nvPr/>
            </p:nvSpPr>
            <p:spPr>
              <a:xfrm>
                <a:off x="6551200" y="1332871"/>
                <a:ext cx="220516" cy="85487"/>
              </a:xfrm>
            </p:spPr>
          </p:sp>
        </mc:Fallback>
      </mc:AlternateContent>
      <mc:AlternateContent xmlns:mc="http://schemas.openxmlformats.org/markup-compatibility/2006">
        <mc:Choice xmlns:p14="http://schemas.microsoft.com/office/powerpoint/2010/main" Requires="p14">
          <p:contentPart p14:bwMode="auto" r:id="rId53">
            <p14:nvContentPartPr>
              <p14:cNvPr id="1048951" name=""/>
              <p14:cNvContentPartPr/>
              <p14:nvPr/>
            </p14:nvContentPartPr>
            <p14:xfrm>
              <a:off x="6642835" y="1427457"/>
              <a:ext cx="109467" cy="74797"/>
            </p14:xfrm>
          </p:contentPart>
        </mc:Choice>
        <mc:Fallback>
          <p:sp>
            <p:nvSpPr>
              <p:cNvPr id="1048951" name=""/>
              <p:cNvSpPr/>
              <p:nvPr/>
            </p:nvSpPr>
            <p:spPr>
              <a:xfrm>
                <a:off x="6642835" y="1427457"/>
                <a:ext cx="109467" cy="74797"/>
              </a:xfrm>
            </p:spPr>
          </p:sp>
        </mc:Fallback>
      </mc:AlternateContent>
      <mc:AlternateContent xmlns:mc="http://schemas.openxmlformats.org/markup-compatibility/2006">
        <mc:Choice xmlns:p14="http://schemas.microsoft.com/office/powerpoint/2010/main" Requires="p14">
          <p:contentPart p14:bwMode="auto" r:id="rId54">
            <p14:nvContentPartPr>
              <p14:cNvPr id="1048952" name=""/>
              <p14:cNvContentPartPr/>
              <p14:nvPr/>
            </p14:nvContentPartPr>
            <p14:xfrm>
              <a:off x="6798810" y="1224047"/>
              <a:ext cx="143905" cy="351080"/>
            </p14:xfrm>
          </p:contentPart>
        </mc:Choice>
        <mc:Fallback>
          <p:sp>
            <p:nvSpPr>
              <p:cNvPr id="1048952" name=""/>
              <p:cNvSpPr/>
              <p:nvPr/>
            </p:nvSpPr>
            <p:spPr>
              <a:xfrm>
                <a:off x="6798810" y="1224047"/>
                <a:ext cx="143905" cy="351080"/>
              </a:xfrm>
            </p:spPr>
          </p:sp>
        </mc:Fallback>
      </mc:AlternateContent>
      <mc:AlternateContent xmlns:mc="http://schemas.openxmlformats.org/markup-compatibility/2006">
        <mc:Choice xmlns:p14="http://schemas.microsoft.com/office/powerpoint/2010/main" Requires="p14">
          <p:contentPart p14:bwMode="auto" r:id="rId55">
            <p14:nvContentPartPr>
              <p14:cNvPr id="1048953" name=""/>
              <p14:cNvContentPartPr/>
              <p14:nvPr/>
            </p14:nvContentPartPr>
            <p14:xfrm>
              <a:off x="6994427" y="1139327"/>
              <a:ext cx="236076" cy="44427"/>
            </p14:xfrm>
          </p:contentPart>
        </mc:Choice>
        <mc:Fallback>
          <p:sp>
            <p:nvSpPr>
              <p:cNvPr id="1048953" name=""/>
              <p:cNvSpPr/>
              <p:nvPr/>
            </p:nvSpPr>
            <p:spPr>
              <a:xfrm>
                <a:off x="6994427" y="1139327"/>
                <a:ext cx="236076" cy="44427"/>
              </a:xfrm>
            </p:spPr>
          </p:sp>
        </mc:Fallback>
      </mc:AlternateContent>
      <mc:AlternateContent xmlns:mc="http://schemas.openxmlformats.org/markup-compatibility/2006">
        <mc:Choice xmlns:p14="http://schemas.microsoft.com/office/powerpoint/2010/main" Requires="p14">
          <p:contentPart p14:bwMode="auto" r:id="rId56">
            <p14:nvContentPartPr>
              <p14:cNvPr id="1048954" name=""/>
              <p14:cNvContentPartPr/>
              <p14:nvPr/>
            </p14:nvContentPartPr>
            <p14:xfrm>
              <a:off x="7054989" y="1088873"/>
              <a:ext cx="107111" cy="394340"/>
            </p14:xfrm>
          </p:contentPart>
        </mc:Choice>
        <mc:Fallback>
          <p:sp>
            <p:nvSpPr>
              <p:cNvPr id="1048954" name=""/>
              <p:cNvSpPr/>
              <p:nvPr/>
            </p:nvSpPr>
            <p:spPr>
              <a:xfrm>
                <a:off x="7054989" y="1088873"/>
                <a:ext cx="107111" cy="394340"/>
              </a:xfrm>
            </p:spPr>
          </p:sp>
        </mc:Fallback>
      </mc:AlternateContent>
      <mc:AlternateContent xmlns:mc="http://schemas.openxmlformats.org/markup-compatibility/2006">
        <mc:Choice xmlns:p14="http://schemas.microsoft.com/office/powerpoint/2010/main" Requires="p14">
          <p:contentPart p14:bwMode="auto" r:id="rId57">
            <p14:nvContentPartPr>
              <p14:cNvPr id="1048955" name=""/>
              <p14:cNvContentPartPr/>
              <p14:nvPr/>
            </p14:nvContentPartPr>
            <p14:xfrm>
              <a:off x="7069164" y="1208223"/>
              <a:ext cx="181579" cy="262589"/>
            </p14:xfrm>
          </p:contentPart>
        </mc:Choice>
        <mc:Fallback>
          <p:sp>
            <p:nvSpPr>
              <p:cNvPr id="1048955" name=""/>
              <p:cNvSpPr/>
              <p:nvPr/>
            </p:nvSpPr>
            <p:spPr>
              <a:xfrm>
                <a:off x="7069164" y="1208223"/>
                <a:ext cx="181579" cy="262589"/>
              </a:xfrm>
            </p:spPr>
          </p:sp>
        </mc:Fallback>
      </mc:AlternateContent>
      <mc:AlternateContent xmlns:mc="http://schemas.openxmlformats.org/markup-compatibility/2006">
        <mc:Choice xmlns:p14="http://schemas.microsoft.com/office/powerpoint/2010/main" Requires="p14">
          <p:contentPart p14:bwMode="auto" r:id="rId58">
            <p14:nvContentPartPr>
              <p14:cNvPr id="1048956" name=""/>
              <p14:cNvContentPartPr/>
              <p14:nvPr/>
            </p14:nvContentPartPr>
            <p14:xfrm>
              <a:off x="7074364" y="1258490"/>
              <a:ext cx="135361" cy="8350"/>
            </p14:xfrm>
          </p:contentPart>
        </mc:Choice>
        <mc:Fallback>
          <p:sp>
            <p:nvSpPr>
              <p:cNvPr id="1048956" name=""/>
              <p:cNvSpPr/>
              <p:nvPr/>
            </p:nvSpPr>
            <p:spPr>
              <a:xfrm>
                <a:off x="7074364" y="1258490"/>
                <a:ext cx="135361" cy="8350"/>
              </a:xfrm>
            </p:spPr>
          </p:sp>
        </mc:Fallback>
      </mc:AlternateContent>
      <mc:AlternateContent xmlns:mc="http://schemas.openxmlformats.org/markup-compatibility/2006">
        <mc:Choice xmlns:p14="http://schemas.microsoft.com/office/powerpoint/2010/main" Requires="p14">
          <p:contentPart p14:bwMode="auto" r:id="rId59">
            <p14:nvContentPartPr>
              <p14:cNvPr id="1048957" name=""/>
              <p14:cNvContentPartPr/>
              <p14:nvPr/>
            </p14:nvContentPartPr>
            <p14:xfrm>
              <a:off x="7070036" y="1340655"/>
              <a:ext cx="156563" cy="100084"/>
            </p14:xfrm>
          </p:contentPart>
        </mc:Choice>
        <mc:Fallback>
          <p:sp>
            <p:nvSpPr>
              <p:cNvPr id="1048957" name=""/>
              <p:cNvSpPr/>
              <p:nvPr/>
            </p:nvSpPr>
            <p:spPr>
              <a:xfrm>
                <a:off x="7070036" y="1340655"/>
                <a:ext cx="156563" cy="100084"/>
              </a:xfrm>
            </p:spPr>
          </p:sp>
        </mc:Fallback>
      </mc:AlternateContent>
      <mc:AlternateContent xmlns:mc="http://schemas.openxmlformats.org/markup-compatibility/2006">
        <mc:Choice xmlns:p14="http://schemas.microsoft.com/office/powerpoint/2010/main" Requires="p14">
          <p:contentPart p14:bwMode="auto" r:id="rId60">
            <p14:nvContentPartPr>
              <p14:cNvPr id="1048958" name=""/>
              <p14:cNvContentPartPr/>
              <p14:nvPr/>
            </p14:nvContentPartPr>
            <p14:xfrm>
              <a:off x="6926189" y="1461208"/>
              <a:ext cx="456393" cy="59724"/>
            </p14:xfrm>
          </p:contentPart>
        </mc:Choice>
        <mc:Fallback>
          <p:sp>
            <p:nvSpPr>
              <p:cNvPr id="1048958" name=""/>
              <p:cNvSpPr/>
              <p:nvPr/>
            </p:nvSpPr>
            <p:spPr>
              <a:xfrm>
                <a:off x="6926189" y="1461208"/>
                <a:ext cx="456393" cy="59724"/>
              </a:xfrm>
            </p:spPr>
          </p:sp>
        </mc:Fallback>
      </mc:AlternateContent>
      <mc:AlternateContent xmlns:mc="http://schemas.openxmlformats.org/markup-compatibility/2006">
        <mc:Choice xmlns:p14="http://schemas.microsoft.com/office/powerpoint/2010/main" Requires="p14">
          <p:contentPart p14:bwMode="auto" r:id="rId61">
            <p14:nvContentPartPr>
              <p14:cNvPr id="1048959" name=""/>
              <p14:cNvContentPartPr/>
              <p14:nvPr/>
            </p14:nvContentPartPr>
            <p14:xfrm>
              <a:off x="7325223" y="1092619"/>
              <a:ext cx="185536" cy="34597"/>
            </p14:xfrm>
          </p:contentPart>
        </mc:Choice>
        <mc:Fallback>
          <p:sp>
            <p:nvSpPr>
              <p:cNvPr id="1048959" name=""/>
              <p:cNvSpPr/>
              <p:nvPr/>
            </p:nvSpPr>
            <p:spPr>
              <a:xfrm>
                <a:off x="7325223" y="1092619"/>
                <a:ext cx="185536" cy="34597"/>
              </a:xfrm>
            </p:spPr>
          </p:sp>
        </mc:Fallback>
      </mc:AlternateContent>
      <mc:AlternateContent xmlns:mc="http://schemas.openxmlformats.org/markup-compatibility/2006">
        <mc:Choice xmlns:p14="http://schemas.microsoft.com/office/powerpoint/2010/main" Requires="p14">
          <p:contentPart p14:bwMode="auto" r:id="rId62">
            <p14:nvContentPartPr>
              <p14:cNvPr id="1048960" name=""/>
              <p14:cNvContentPartPr/>
              <p14:nvPr/>
            </p14:nvContentPartPr>
            <p14:xfrm>
              <a:off x="7317890" y="1019336"/>
              <a:ext cx="136030" cy="443067"/>
            </p14:xfrm>
          </p:contentPart>
        </mc:Choice>
        <mc:Fallback>
          <p:sp>
            <p:nvSpPr>
              <p:cNvPr id="1048960" name=""/>
              <p:cNvSpPr/>
              <p:nvPr/>
            </p:nvSpPr>
            <p:spPr>
              <a:xfrm>
                <a:off x="7317890" y="1019336"/>
                <a:ext cx="136030" cy="443067"/>
              </a:xfrm>
            </p:spPr>
          </p:sp>
        </mc:Fallback>
      </mc:AlternateContent>
      <mc:AlternateContent xmlns:mc="http://schemas.openxmlformats.org/markup-compatibility/2006">
        <mc:Choice xmlns:p14="http://schemas.microsoft.com/office/powerpoint/2010/main" Requires="p14">
          <p:contentPart p14:bwMode="auto" r:id="rId63">
            <p14:nvContentPartPr>
              <p14:cNvPr id="1048961" name=""/>
              <p14:cNvContentPartPr/>
              <p14:nvPr/>
            </p14:nvContentPartPr>
            <p14:xfrm>
              <a:off x="7581931" y="956299"/>
              <a:ext cx="6330" cy="71924"/>
            </p14:xfrm>
          </p:contentPart>
        </mc:Choice>
        <mc:Fallback>
          <p:sp>
            <p:nvSpPr>
              <p:cNvPr id="1048961" name=""/>
              <p:cNvSpPr/>
              <p:nvPr/>
            </p:nvSpPr>
            <p:spPr>
              <a:xfrm>
                <a:off x="7581931" y="956299"/>
                <a:ext cx="6330" cy="71924"/>
              </a:xfrm>
            </p:spPr>
          </p:sp>
        </mc:Fallback>
      </mc:AlternateContent>
      <mc:AlternateContent xmlns:mc="http://schemas.openxmlformats.org/markup-compatibility/2006">
        <mc:Choice xmlns:p14="http://schemas.microsoft.com/office/powerpoint/2010/main" Requires="p14">
          <p:contentPart p14:bwMode="auto" r:id="rId64">
            <p14:nvContentPartPr>
              <p14:cNvPr id="1048962" name=""/>
              <p14:cNvContentPartPr/>
              <p14:nvPr/>
            </p14:nvContentPartPr>
            <p14:xfrm>
              <a:off x="7516291" y="1047510"/>
              <a:ext cx="95296" cy="10168"/>
            </p14:xfrm>
          </p:contentPart>
        </mc:Choice>
        <mc:Fallback>
          <p:sp>
            <p:nvSpPr>
              <p:cNvPr id="1048962" name=""/>
              <p:cNvSpPr/>
              <p:nvPr/>
            </p:nvSpPr>
            <p:spPr>
              <a:xfrm>
                <a:off x="7516291" y="1047510"/>
                <a:ext cx="95296" cy="10168"/>
              </a:xfrm>
            </p:spPr>
          </p:sp>
        </mc:Fallback>
      </mc:AlternateContent>
      <mc:AlternateContent xmlns:mc="http://schemas.openxmlformats.org/markup-compatibility/2006">
        <mc:Choice xmlns:p14="http://schemas.microsoft.com/office/powerpoint/2010/main" Requires="p14">
          <p:contentPart p14:bwMode="auto" r:id="rId65">
            <p14:nvContentPartPr>
              <p14:cNvPr id="1048963" name=""/>
              <p14:cNvContentPartPr/>
              <p14:nvPr/>
            </p14:nvContentPartPr>
            <p14:xfrm>
              <a:off x="7531239" y="1103170"/>
              <a:ext cx="48006" cy="68357"/>
            </p14:xfrm>
          </p:contentPart>
        </mc:Choice>
        <mc:Fallback>
          <p:sp>
            <p:nvSpPr>
              <p:cNvPr id="1048963" name=""/>
              <p:cNvSpPr/>
              <p:nvPr/>
            </p:nvSpPr>
            <p:spPr>
              <a:xfrm>
                <a:off x="7531239" y="1103170"/>
                <a:ext cx="48006" cy="68357"/>
              </a:xfrm>
            </p:spPr>
          </p:sp>
        </mc:Fallback>
      </mc:AlternateContent>
      <mc:AlternateContent xmlns:mc="http://schemas.openxmlformats.org/markup-compatibility/2006">
        <mc:Choice xmlns:p14="http://schemas.microsoft.com/office/powerpoint/2010/main" Requires="p14">
          <p:contentPart p14:bwMode="auto" r:id="rId66">
            <p14:nvContentPartPr>
              <p14:cNvPr id="1048964" name=""/>
              <p14:cNvContentPartPr/>
              <p14:nvPr/>
            </p14:nvContentPartPr>
            <p14:xfrm>
              <a:off x="7509362" y="1109987"/>
              <a:ext cx="123833" cy="126109"/>
            </p14:xfrm>
          </p:contentPart>
        </mc:Choice>
        <mc:Fallback>
          <p:sp>
            <p:nvSpPr>
              <p:cNvPr id="1048964" name=""/>
              <p:cNvSpPr/>
              <p:nvPr/>
            </p:nvSpPr>
            <p:spPr>
              <a:xfrm>
                <a:off x="7509362" y="1109987"/>
                <a:ext cx="123833" cy="126109"/>
              </a:xfrm>
            </p:spPr>
          </p:sp>
        </mc:Fallback>
      </mc:AlternateContent>
      <mc:AlternateContent xmlns:mc="http://schemas.openxmlformats.org/markup-compatibility/2006">
        <mc:Choice xmlns:p14="http://schemas.microsoft.com/office/powerpoint/2010/main" Requires="p14">
          <p:contentPart p14:bwMode="auto" r:id="rId67">
            <p14:nvContentPartPr>
              <p14:cNvPr id="1048965" name=""/>
              <p14:cNvContentPartPr/>
              <p14:nvPr/>
            </p14:nvContentPartPr>
            <p14:xfrm>
              <a:off x="7530416" y="1231195"/>
              <a:ext cx="148320" cy="210608"/>
            </p14:xfrm>
          </p:contentPart>
        </mc:Choice>
        <mc:Fallback>
          <p:sp>
            <p:nvSpPr>
              <p:cNvPr id="1048965" name=""/>
              <p:cNvSpPr/>
              <p:nvPr/>
            </p:nvSpPr>
            <p:spPr>
              <a:xfrm>
                <a:off x="7530416" y="1231195"/>
                <a:ext cx="148320" cy="210608"/>
              </a:xfrm>
            </p:spPr>
          </p:sp>
        </mc:Fallback>
      </mc:AlternateContent>
      <mc:AlternateContent xmlns:mc="http://schemas.openxmlformats.org/markup-compatibility/2006">
        <mc:Choice xmlns:p14="http://schemas.microsoft.com/office/powerpoint/2010/main" Requires="p14">
          <p:contentPart p14:bwMode="auto" r:id="rId68">
            <p14:nvContentPartPr>
              <p14:cNvPr id="1048966" name=""/>
              <p14:cNvContentPartPr/>
              <p14:nvPr/>
            </p14:nvContentPartPr>
            <p14:xfrm>
              <a:off x="7405411" y="1223691"/>
              <a:ext cx="327124" cy="102385"/>
            </p14:xfrm>
          </p:contentPart>
        </mc:Choice>
        <mc:Fallback>
          <p:sp>
            <p:nvSpPr>
              <p:cNvPr id="1048966" name=""/>
              <p:cNvSpPr/>
              <p:nvPr/>
            </p:nvSpPr>
            <p:spPr>
              <a:xfrm>
                <a:off x="7405411" y="1223691"/>
                <a:ext cx="327124" cy="102385"/>
              </a:xfrm>
            </p:spPr>
          </p:sp>
        </mc:Fallback>
      </mc:AlternateContent>
      <mc:AlternateContent xmlns:mc="http://schemas.openxmlformats.org/markup-compatibility/2006">
        <mc:Choice xmlns:p14="http://schemas.microsoft.com/office/powerpoint/2010/main" Requires="p14">
          <p:contentPart p14:bwMode="auto" r:id="rId69">
            <p14:nvContentPartPr>
              <p14:cNvPr id="1048967" name=""/>
              <p14:cNvContentPartPr/>
              <p14:nvPr/>
            </p14:nvContentPartPr>
            <p14:xfrm>
              <a:off x="7805493" y="1021408"/>
              <a:ext cx="127574" cy="19374"/>
            </p14:xfrm>
          </p:contentPart>
        </mc:Choice>
        <mc:Fallback>
          <p:sp>
            <p:nvSpPr>
              <p:cNvPr id="1048967" name=""/>
              <p:cNvSpPr/>
              <p:nvPr/>
            </p:nvSpPr>
            <p:spPr>
              <a:xfrm>
                <a:off x="7805493" y="1021408"/>
                <a:ext cx="127574" cy="19374"/>
              </a:xfrm>
            </p:spPr>
          </p:sp>
        </mc:Fallback>
      </mc:AlternateContent>
      <mc:AlternateContent xmlns:mc="http://schemas.openxmlformats.org/markup-compatibility/2006">
        <mc:Choice xmlns:p14="http://schemas.microsoft.com/office/powerpoint/2010/main" Requires="p14">
          <p:contentPart p14:bwMode="auto" r:id="rId70">
            <p14:nvContentPartPr>
              <p14:cNvPr id="1048968" name=""/>
              <p14:cNvContentPartPr/>
              <p14:nvPr/>
            </p14:nvContentPartPr>
            <p14:xfrm>
              <a:off x="7768449" y="1121887"/>
              <a:ext cx="152673" cy="46920"/>
            </p14:xfrm>
          </p:contentPart>
        </mc:Choice>
        <mc:Fallback>
          <p:sp>
            <p:nvSpPr>
              <p:cNvPr id="1048968" name=""/>
              <p:cNvSpPr/>
              <p:nvPr/>
            </p:nvSpPr>
            <p:spPr>
              <a:xfrm>
                <a:off x="7768449" y="1121887"/>
                <a:ext cx="152673" cy="46920"/>
              </a:xfrm>
            </p:spPr>
          </p:sp>
        </mc:Fallback>
      </mc:AlternateContent>
      <mc:AlternateContent xmlns:mc="http://schemas.openxmlformats.org/markup-compatibility/2006">
        <mc:Choice xmlns:p14="http://schemas.microsoft.com/office/powerpoint/2010/main" Requires="p14">
          <p:contentPart p14:bwMode="auto" r:id="rId71">
            <p14:nvContentPartPr>
              <p14:cNvPr id="1048969" name=""/>
              <p14:cNvContentPartPr/>
              <p14:nvPr/>
            </p14:nvContentPartPr>
            <p14:xfrm>
              <a:off x="7661217" y="1122328"/>
              <a:ext cx="374650" cy="127713"/>
            </p14:xfrm>
          </p:contentPart>
        </mc:Choice>
        <mc:Fallback>
          <p:sp>
            <p:nvSpPr>
              <p:cNvPr id="1048969" name=""/>
              <p:cNvSpPr/>
              <p:nvPr/>
            </p:nvSpPr>
            <p:spPr>
              <a:xfrm>
                <a:off x="7661217" y="1122328"/>
                <a:ext cx="374650" cy="127713"/>
              </a:xfrm>
            </p:spPr>
          </p:sp>
        </mc:Fallback>
      </mc:AlternateContent>
      <mc:AlternateContent xmlns:mc="http://schemas.openxmlformats.org/markup-compatibility/2006">
        <mc:Choice xmlns:p14="http://schemas.microsoft.com/office/powerpoint/2010/main" Requires="p14">
          <p:contentPart p14:bwMode="auto" r:id="rId72">
            <p14:nvContentPartPr>
              <p14:cNvPr id="1048970" name=""/>
              <p14:cNvContentPartPr/>
              <p14:nvPr/>
            </p14:nvContentPartPr>
            <p14:xfrm>
              <a:off x="7829889" y="963448"/>
              <a:ext cx="40050" cy="672243"/>
            </p14:xfrm>
          </p:contentPart>
        </mc:Choice>
        <mc:Fallback>
          <p:sp>
            <p:nvSpPr>
              <p:cNvPr id="1048970" name=""/>
              <p:cNvSpPr/>
              <p:nvPr/>
            </p:nvSpPr>
            <p:spPr>
              <a:xfrm>
                <a:off x="7829889" y="963448"/>
                <a:ext cx="40050" cy="672243"/>
              </a:xfrm>
            </p:spPr>
          </p:sp>
        </mc:Fallback>
      </mc:AlternateContent>
      <mc:AlternateContent xmlns:mc="http://schemas.openxmlformats.org/markup-compatibility/2006">
        <mc:Choice xmlns:p14="http://schemas.microsoft.com/office/powerpoint/2010/main" Requires="p14">
          <p:contentPart p14:bwMode="auto" r:id="rId73">
            <p14:nvContentPartPr>
              <p14:cNvPr id="1048971" name=""/>
              <p14:cNvContentPartPr/>
              <p14:nvPr/>
            </p14:nvContentPartPr>
            <p14:xfrm>
              <a:off x="7743590" y="1163608"/>
              <a:ext cx="117794" cy="220895"/>
            </p14:xfrm>
          </p:contentPart>
        </mc:Choice>
        <mc:Fallback>
          <p:sp>
            <p:nvSpPr>
              <p:cNvPr id="1048971" name=""/>
              <p:cNvSpPr/>
              <p:nvPr/>
            </p:nvSpPr>
            <p:spPr>
              <a:xfrm>
                <a:off x="7743590" y="1163608"/>
                <a:ext cx="117794" cy="220895"/>
              </a:xfrm>
            </p:spPr>
          </p:sp>
        </mc:Fallback>
      </mc:AlternateContent>
      <mc:AlternateContent xmlns:mc="http://schemas.openxmlformats.org/markup-compatibility/2006">
        <mc:Choice xmlns:p14="http://schemas.microsoft.com/office/powerpoint/2010/main" Requires="p14">
          <p:contentPart p14:bwMode="auto" r:id="rId74">
            <p14:nvContentPartPr>
              <p14:cNvPr id="1048972" name=""/>
              <p14:cNvContentPartPr/>
              <p14:nvPr/>
            </p14:nvContentPartPr>
            <p14:xfrm>
              <a:off x="7825639" y="1226284"/>
              <a:ext cx="154126" cy="50124"/>
            </p14:xfrm>
          </p:contentPart>
        </mc:Choice>
        <mc:Fallback>
          <p:sp>
            <p:nvSpPr>
              <p:cNvPr id="1048972" name=""/>
              <p:cNvSpPr/>
              <p:nvPr/>
            </p:nvSpPr>
            <p:spPr>
              <a:xfrm>
                <a:off x="7825639" y="1226284"/>
                <a:ext cx="154126" cy="50124"/>
              </a:xfrm>
            </p:spPr>
          </p:sp>
        </mc:Fallback>
      </mc:AlternateContent>
      <mc:AlternateContent xmlns:mc="http://schemas.openxmlformats.org/markup-compatibility/2006">
        <mc:Choice xmlns:p14="http://schemas.microsoft.com/office/powerpoint/2010/main" Requires="p14">
          <p:contentPart p14:bwMode="auto" r:id="rId75">
            <p14:nvContentPartPr>
              <p14:cNvPr id="1048973" name=""/>
              <p14:cNvContentPartPr/>
              <p14:nvPr/>
            </p14:nvContentPartPr>
            <p14:xfrm>
              <a:off x="7986163" y="1004050"/>
              <a:ext cx="62440" cy="212441"/>
            </p14:xfrm>
          </p:contentPart>
        </mc:Choice>
        <mc:Fallback>
          <p:sp>
            <p:nvSpPr>
              <p:cNvPr id="1048973" name=""/>
              <p:cNvSpPr/>
              <p:nvPr/>
            </p:nvSpPr>
            <p:spPr>
              <a:xfrm>
                <a:off x="7986163" y="1004050"/>
                <a:ext cx="62440" cy="212441"/>
              </a:xfrm>
            </p:spPr>
          </p:sp>
        </mc:Fallback>
      </mc:AlternateContent>
      <mc:AlternateContent xmlns:mc="http://schemas.openxmlformats.org/markup-compatibility/2006">
        <mc:Choice xmlns:p14="http://schemas.microsoft.com/office/powerpoint/2010/main" Requires="p14">
          <p:contentPart p14:bwMode="auto" r:id="rId76">
            <p14:nvContentPartPr>
              <p14:cNvPr id="1048974" name=""/>
              <p14:cNvContentPartPr/>
              <p14:nvPr/>
            </p14:nvContentPartPr>
            <p14:xfrm>
              <a:off x="8047902" y="991882"/>
              <a:ext cx="98339" cy="223437"/>
            </p14:xfrm>
          </p:contentPart>
        </mc:Choice>
        <mc:Fallback>
          <p:sp>
            <p:nvSpPr>
              <p:cNvPr id="1048974" name=""/>
              <p:cNvSpPr/>
              <p:nvPr/>
            </p:nvSpPr>
            <p:spPr>
              <a:xfrm>
                <a:off x="8047902" y="991882"/>
                <a:ext cx="98339" cy="223437"/>
              </a:xfrm>
            </p:spPr>
          </p:sp>
        </mc:Fallback>
      </mc:AlternateContent>
      <mc:AlternateContent xmlns:mc="http://schemas.openxmlformats.org/markup-compatibility/2006">
        <mc:Choice xmlns:p14="http://schemas.microsoft.com/office/powerpoint/2010/main" Requires="p14">
          <p:contentPart p14:bwMode="auto" r:id="rId77">
            <p14:nvContentPartPr>
              <p14:cNvPr id="1048975" name=""/>
              <p14:cNvContentPartPr/>
              <p14:nvPr/>
            </p14:nvContentPartPr>
            <p14:xfrm>
              <a:off x="8053752" y="1101068"/>
              <a:ext cx="70372" cy="59814"/>
            </p14:xfrm>
          </p:contentPart>
        </mc:Choice>
        <mc:Fallback>
          <p:sp>
            <p:nvSpPr>
              <p:cNvPr id="1048975" name=""/>
              <p:cNvSpPr/>
              <p:nvPr/>
            </p:nvSpPr>
            <p:spPr>
              <a:xfrm>
                <a:off x="8053752" y="1101068"/>
                <a:ext cx="70372" cy="59814"/>
              </a:xfrm>
            </p:spPr>
          </p:sp>
        </mc:Fallback>
      </mc:AlternateContent>
      <mc:AlternateContent xmlns:mc="http://schemas.openxmlformats.org/markup-compatibility/2006">
        <mc:Choice xmlns:p14="http://schemas.microsoft.com/office/powerpoint/2010/main" Requires="p14">
          <p:contentPart p14:bwMode="auto" r:id="rId78">
            <p14:nvContentPartPr>
              <p14:cNvPr id="1048976" name=""/>
              <p14:cNvContentPartPr/>
              <p14:nvPr/>
            </p14:nvContentPartPr>
            <p14:xfrm>
              <a:off x="8029706" y="1169607"/>
              <a:ext cx="106144" cy="42092"/>
            </p14:xfrm>
          </p:contentPart>
        </mc:Choice>
        <mc:Fallback>
          <p:sp>
            <p:nvSpPr>
              <p:cNvPr id="1048976" name=""/>
              <p:cNvSpPr/>
              <p:nvPr/>
            </p:nvSpPr>
            <p:spPr>
              <a:xfrm>
                <a:off x="8029706" y="1169607"/>
                <a:ext cx="106144" cy="42092"/>
              </a:xfrm>
            </p:spPr>
          </p:sp>
        </mc:Fallback>
      </mc:AlternateContent>
      <mc:AlternateContent xmlns:mc="http://schemas.openxmlformats.org/markup-compatibility/2006">
        <mc:Choice xmlns:p14="http://schemas.microsoft.com/office/powerpoint/2010/main" Requires="p14">
          <p:contentPart p14:bwMode="auto" r:id="rId79">
            <p14:nvContentPartPr>
              <p14:cNvPr id="1048977" name=""/>
              <p14:cNvContentPartPr/>
              <p14:nvPr/>
            </p14:nvContentPartPr>
            <p14:xfrm>
              <a:off x="7983968" y="1235095"/>
              <a:ext cx="63934" cy="217680"/>
            </p14:xfrm>
          </p:contentPart>
        </mc:Choice>
        <mc:Fallback>
          <p:sp>
            <p:nvSpPr>
              <p:cNvPr id="1048977" name=""/>
              <p:cNvSpPr/>
              <p:nvPr/>
            </p:nvSpPr>
            <p:spPr>
              <a:xfrm>
                <a:off x="7983968" y="1235095"/>
                <a:ext cx="63934" cy="217680"/>
              </a:xfrm>
            </p:spPr>
          </p:sp>
        </mc:Fallback>
      </mc:AlternateContent>
      <mc:AlternateContent xmlns:mc="http://schemas.openxmlformats.org/markup-compatibility/2006">
        <mc:Choice xmlns:p14="http://schemas.microsoft.com/office/powerpoint/2010/main" Requires="p14">
          <p:contentPart p14:bwMode="auto" r:id="rId80">
            <p14:nvContentPartPr>
              <p14:cNvPr id="1048978" name=""/>
              <p14:cNvContentPartPr/>
              <p14:nvPr/>
            </p14:nvContentPartPr>
            <p14:xfrm>
              <a:off x="8024506" y="1034183"/>
              <a:ext cx="290574" cy="363417"/>
            </p14:xfrm>
          </p:contentPart>
        </mc:Choice>
        <mc:Fallback>
          <p:sp>
            <p:nvSpPr>
              <p:cNvPr id="1048978" name=""/>
              <p:cNvSpPr/>
              <p:nvPr/>
            </p:nvSpPr>
            <p:spPr>
              <a:xfrm>
                <a:off x="8024506" y="1034183"/>
                <a:ext cx="290574" cy="363417"/>
              </a:xfrm>
            </p:spPr>
          </p:sp>
        </mc:Fallback>
      </mc:AlternateContent>
      <mc:AlternateContent xmlns:mc="http://schemas.openxmlformats.org/markup-compatibility/2006">
        <mc:Choice xmlns:p14="http://schemas.microsoft.com/office/powerpoint/2010/main" Requires="p14">
          <p:contentPart p14:bwMode="auto" r:id="rId81">
            <p14:nvContentPartPr>
              <p14:cNvPr id="1048979" name=""/>
              <p14:cNvContentPartPr/>
              <p14:nvPr/>
            </p14:nvContentPartPr>
            <p14:xfrm>
              <a:off x="8262804" y="934203"/>
              <a:ext cx="214036" cy="332130"/>
            </p14:xfrm>
          </p:contentPart>
        </mc:Choice>
        <mc:Fallback>
          <p:sp>
            <p:nvSpPr>
              <p:cNvPr id="1048979" name=""/>
              <p:cNvSpPr/>
              <p:nvPr/>
            </p:nvSpPr>
            <p:spPr>
              <a:xfrm>
                <a:off x="8262804" y="934203"/>
                <a:ext cx="214036" cy="332130"/>
              </a:xfrm>
            </p:spPr>
          </p:sp>
        </mc:Fallback>
      </mc:AlternateContent>
      <mc:AlternateContent xmlns:mc="http://schemas.openxmlformats.org/markup-compatibility/2006">
        <mc:Choice xmlns:p14="http://schemas.microsoft.com/office/powerpoint/2010/main" Requires="p14">
          <p:contentPart p14:bwMode="auto" r:id="rId82">
            <p14:nvContentPartPr>
              <p14:cNvPr id="1048980" name=""/>
              <p14:cNvContentPartPr/>
              <p14:nvPr/>
            </p14:nvContentPartPr>
            <p14:xfrm>
              <a:off x="8436539" y="1019986"/>
              <a:ext cx="162023" cy="163764"/>
            </p14:xfrm>
          </p:contentPart>
        </mc:Choice>
        <mc:Fallback>
          <p:sp>
            <p:nvSpPr>
              <p:cNvPr id="1048980" name=""/>
              <p:cNvSpPr/>
              <p:nvPr/>
            </p:nvSpPr>
            <p:spPr>
              <a:xfrm>
                <a:off x="8436539" y="1019986"/>
                <a:ext cx="162023" cy="163764"/>
              </a:xfrm>
            </p:spPr>
          </p:sp>
        </mc:Fallback>
      </mc:AlternateContent>
      <mc:AlternateContent xmlns:mc="http://schemas.openxmlformats.org/markup-compatibility/2006">
        <mc:Choice xmlns:p14="http://schemas.microsoft.com/office/powerpoint/2010/main" Requires="p14">
          <p:contentPart p14:bwMode="auto" r:id="rId83">
            <p14:nvContentPartPr>
              <p14:cNvPr id="1048981" name=""/>
              <p14:cNvContentPartPr/>
              <p14:nvPr/>
            </p14:nvContentPartPr>
            <p14:xfrm>
              <a:off x="8378698" y="1190621"/>
              <a:ext cx="232915" cy="245787"/>
            </p14:xfrm>
          </p:contentPart>
        </mc:Choice>
        <mc:Fallback>
          <p:sp>
            <p:nvSpPr>
              <p:cNvPr id="1048981" name=""/>
              <p:cNvSpPr/>
              <p:nvPr/>
            </p:nvSpPr>
            <p:spPr>
              <a:xfrm>
                <a:off x="8378698" y="1190621"/>
                <a:ext cx="232915" cy="245787"/>
              </a:xfrm>
            </p:spPr>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982"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983" name="Rectangle 3"/>
          <p:cNvSpPr>
            <a:spLocks noChangeArrowheads="1"/>
          </p:cNvSpPr>
          <p:nvPr/>
        </p:nvSpPr>
        <p:spPr bwMode="auto">
          <a:xfrm>
            <a:off x="151349" y="399767"/>
            <a:ext cx="700966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1) Direct coupling circuit  </a:t>
            </a:r>
            <a:r>
              <a:rPr altLang="en-US" b="1" dirty="0" sz="2400" kumimoji="1" lang="zh-CN" smtClean="0">
                <a:latin typeface="宋体" panose="02010600030101010101" pitchFamily="2" charset="-122"/>
                <a:ea typeface="宋体" panose="02010600030101010101" pitchFamily="2" charset="-122"/>
                <a:cs typeface="Arial" panose="020B0604020202020204" pitchFamily="34" charset="0"/>
              </a:rPr>
              <a:t>直接耦合电路</a:t>
            </a:r>
            <a:endParaRPr altLang="en-US" dirty="0" sz="3200" kumimoji="1" lang="zh-CN" smtClean="0">
              <a:latin typeface="宋体" panose="02010600030101010101" pitchFamily="2" charset="-122"/>
              <a:ea typeface="宋体" panose="02010600030101010101" pitchFamily="2" charset="-122"/>
              <a:cs typeface="Arial" panose="020B0604020202020204" pitchFamily="34" charset="0"/>
            </a:endParaRPr>
          </a:p>
        </p:txBody>
      </p:sp>
      <p:graphicFrame>
        <p:nvGraphicFramePr>
          <p:cNvPr id="4194304" name="对象 81"/>
          <p:cNvGraphicFramePr>
            <a:graphicFrameLocks noChangeAspect="1"/>
          </p:cNvGraphicFramePr>
          <p:nvPr/>
        </p:nvGraphicFramePr>
        <p:xfrm>
          <a:off x="2361902" y="1239253"/>
          <a:ext cx="4157153" cy="2923956"/>
        </p:xfrm>
        <a:graphic>
          <a:graphicData uri="http://schemas.openxmlformats.org/presentationml/2006/ole">
            <mc:AlternateContent xmlns:mc="http://schemas.openxmlformats.org/markup-compatibility/2006">
              <mc:Choice xmlns:v="urn:schemas-microsoft-com:vml" Requires="v">
                <p:oleObj name="Photo Editor 照片" r:id="rId1" spid="_x0000_s2104" imgH="8809524" imgW="12527124" progId="MSPhotoEd.3">
                  <p:embed/>
                </p:oleObj>
              </mc:Choice>
              <mc:Fallback>
                <p:oleObj name="Photo Editor 照片" r:id="rId1" spid="" imgH="8809524" imgW="12527124" progId="MSPhotoEd.3">
                  <p:embed/>
                  <p:pic>
                    <p:nvPicPr>
                      <p:cNvPr id="2097154" name="对象 1"/>
                      <p:cNvPicPr>
                        <a:picLocks noChangeAspect="1" noChangeArrowheads="1"/>
                      </p:cNvPicPr>
                      <p:nvPr/>
                    </p:nvPicPr>
                    <p:blipFill>
                      <a:blip xmlns:r="http://schemas.openxmlformats.org/officeDocument/2006/relationships" r:embed="rId2"/>
                      <a:srcRect/>
                      <a:stretch>
                        <a:fillRect/>
                      </a:stretch>
                    </p:blipFill>
                    <p:spPr bwMode="auto">
                      <a:xfrm>
                        <a:off x="2361902" y="1239253"/>
                        <a:ext cx="4157153" cy="2923956"/>
                      </a:xfrm>
                      <a:prstGeom prst="rect"/>
                      <a:noFill/>
                      <a:ln>
                        <a:noFill/>
                      </a:ln>
                      <a:effectLst/>
                    </p:spPr>
                  </p:pic>
                </p:oleObj>
              </mc:Fallback>
            </mc:AlternateContent>
          </a:graphicData>
        </a:graphic>
      </p:graphicFrame>
      <p:sp>
        <p:nvSpPr>
          <p:cNvPr id="1048984" name="Rectangle 3"/>
          <p:cNvSpPr>
            <a:spLocks noChangeArrowheads="1"/>
          </p:cNvSpPr>
          <p:nvPr/>
        </p:nvSpPr>
        <p:spPr bwMode="auto">
          <a:xfrm>
            <a:off x="915142" y="5071283"/>
            <a:ext cx="5317877"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Can amplify both AC and DC signal</a:t>
            </a:r>
            <a:endParaRPr altLang="en-US" dirty="0" sz="3200" kumimoji="1" lang="zh-CN" smtClean="0">
              <a:latin typeface="Arial" panose="020B0604020202020204" pitchFamily="34" charset="0"/>
              <a:cs typeface="Arial" panose="020B0604020202020204" pitchFamily="34" charset="0"/>
            </a:endParaRPr>
          </a:p>
        </p:txBody>
      </p:sp>
      <p:sp>
        <p:nvSpPr>
          <p:cNvPr id="1048985" name="Rectangle 3"/>
          <p:cNvSpPr>
            <a:spLocks noChangeArrowheads="1"/>
          </p:cNvSpPr>
          <p:nvPr/>
        </p:nvSpPr>
        <p:spPr bwMode="auto">
          <a:xfrm>
            <a:off x="915142" y="5703700"/>
            <a:ext cx="7977197"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No need of capacitor and inductor, easy to integrate</a:t>
            </a:r>
            <a:endParaRPr altLang="en-US" dirty="0" sz="3200" kumimoji="1" lang="zh-CN" smtClean="0">
              <a:latin typeface="Arial" panose="020B0604020202020204" pitchFamily="34" charset="0"/>
              <a:cs typeface="Arial" panose="020B0604020202020204" pitchFamily="34" charset="0"/>
            </a:endParaRPr>
          </a:p>
        </p:txBody>
      </p:sp>
      <p:sp>
        <p:nvSpPr>
          <p:cNvPr id="1048986" name="Rectangle 3"/>
          <p:cNvSpPr>
            <a:spLocks noChangeArrowheads="1"/>
          </p:cNvSpPr>
          <p:nvPr/>
        </p:nvSpPr>
        <p:spPr bwMode="auto">
          <a:xfrm>
            <a:off x="484837" y="4438866"/>
            <a:ext cx="5113314"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Merits of direct coupling circuit: </a:t>
            </a:r>
            <a:endParaRPr altLang="en-US" dirty="0" sz="3200" kumimoji="1" lang="zh-CN" smtClean="0">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3">
            <p14:nvContentPartPr>
              <p14:cNvPr id="1048987" name=""/>
              <p14:cNvContentPartPr/>
              <p14:nvPr/>
            </p14:nvContentPartPr>
            <p14:xfrm>
              <a:off x="372673" y="1056455"/>
              <a:ext cx="313224" cy="39136"/>
            </p14:xfrm>
          </p:contentPart>
        </mc:Choice>
        <mc:Fallback>
          <p:sp>
            <p:nvSpPr>
              <p:cNvPr id="1048987" name=""/>
              <p:cNvSpPr/>
              <p:nvPr/>
            </p:nvSpPr>
            <p:spPr>
              <a:xfrm>
                <a:off x="372673" y="1056455"/>
                <a:ext cx="313224" cy="39136"/>
              </a:xfrm>
            </p:spPr>
          </p:sp>
        </mc:Fallback>
      </mc:AlternateContent>
      <mc:AlternateContent xmlns:mc="http://schemas.openxmlformats.org/markup-compatibility/2006">
        <mc:Choice xmlns:p14="http://schemas.microsoft.com/office/powerpoint/2010/main" Requires="p14">
          <p:contentPart p14:bwMode="auto" r:id="rId4">
            <p14:nvContentPartPr>
              <p14:cNvPr id="1048988" name=""/>
              <p14:cNvContentPartPr/>
              <p14:nvPr/>
            </p14:nvContentPartPr>
            <p14:xfrm>
              <a:off x="531647" y="1122248"/>
              <a:ext cx="22425" cy="289602"/>
            </p14:xfrm>
          </p:contentPart>
        </mc:Choice>
        <mc:Fallback>
          <p:sp>
            <p:nvSpPr>
              <p:cNvPr id="1048988" name=""/>
              <p:cNvSpPr/>
              <p:nvPr/>
            </p:nvSpPr>
            <p:spPr>
              <a:xfrm>
                <a:off x="531647" y="1122248"/>
                <a:ext cx="22425" cy="289602"/>
              </a:xfrm>
            </p:spPr>
          </p:sp>
        </mc:Fallback>
      </mc:AlternateContent>
      <mc:AlternateContent xmlns:mc="http://schemas.openxmlformats.org/markup-compatibility/2006">
        <mc:Choice xmlns:p14="http://schemas.microsoft.com/office/powerpoint/2010/main" Requires="p14">
          <p:contentPart p14:bwMode="auto" r:id="rId5">
            <p14:nvContentPartPr>
              <p14:cNvPr id="1048989" name=""/>
              <p14:cNvContentPartPr/>
              <p14:nvPr/>
            </p14:nvContentPartPr>
            <p14:xfrm>
              <a:off x="618332" y="1261970"/>
              <a:ext cx="21265" cy="216317"/>
            </p14:xfrm>
          </p:contentPart>
        </mc:Choice>
        <mc:Fallback>
          <p:sp>
            <p:nvSpPr>
              <p:cNvPr id="1048989" name=""/>
              <p:cNvSpPr/>
              <p:nvPr/>
            </p:nvSpPr>
            <p:spPr>
              <a:xfrm>
                <a:off x="618332" y="1261970"/>
                <a:ext cx="21265" cy="216317"/>
              </a:xfrm>
            </p:spPr>
          </p:sp>
        </mc:Fallback>
      </mc:AlternateContent>
      <mc:AlternateContent xmlns:mc="http://schemas.openxmlformats.org/markup-compatibility/2006">
        <mc:Choice xmlns:p14="http://schemas.microsoft.com/office/powerpoint/2010/main" Requires="p14">
          <p:contentPart p14:bwMode="auto" r:id="rId6">
            <p14:nvContentPartPr>
              <p14:cNvPr id="1048990" name=""/>
              <p14:cNvContentPartPr/>
              <p14:nvPr/>
            </p14:nvContentPartPr>
            <p14:xfrm>
              <a:off x="808373" y="1037114"/>
              <a:ext cx="123552" cy="285293"/>
            </p14:xfrm>
          </p:contentPart>
        </mc:Choice>
        <mc:Fallback>
          <p:sp>
            <p:nvSpPr>
              <p:cNvPr id="1048990" name=""/>
              <p:cNvSpPr/>
              <p:nvPr/>
            </p:nvSpPr>
            <p:spPr>
              <a:xfrm>
                <a:off x="808373" y="1037114"/>
                <a:ext cx="123552" cy="285293"/>
              </a:xfrm>
            </p:spPr>
          </p:sp>
        </mc:Fallback>
      </mc:AlternateContent>
      <mc:AlternateContent xmlns:mc="http://schemas.openxmlformats.org/markup-compatibility/2006">
        <mc:Choice xmlns:p14="http://schemas.microsoft.com/office/powerpoint/2010/main" Requires="p14">
          <p:contentPart p14:bwMode="auto" r:id="rId7">
            <p14:nvContentPartPr>
              <p14:cNvPr id="1048991" name=""/>
              <p14:cNvContentPartPr/>
              <p14:nvPr/>
            </p14:nvContentPartPr>
            <p14:xfrm>
              <a:off x="876339" y="1214530"/>
              <a:ext cx="24487" cy="111371"/>
            </p14:xfrm>
          </p:contentPart>
        </mc:Choice>
        <mc:Fallback>
          <p:sp>
            <p:nvSpPr>
              <p:cNvPr id="1048991" name=""/>
              <p:cNvSpPr/>
              <p:nvPr/>
            </p:nvSpPr>
            <p:spPr>
              <a:xfrm>
                <a:off x="876339" y="1214530"/>
                <a:ext cx="24487" cy="111371"/>
              </a:xfrm>
            </p:spPr>
          </p:sp>
        </mc:Fallback>
      </mc:AlternateContent>
      <mc:AlternateContent xmlns:mc="http://schemas.openxmlformats.org/markup-compatibility/2006">
        <mc:Choice xmlns:p14="http://schemas.microsoft.com/office/powerpoint/2010/main" Requires="p14">
          <p:contentPart p14:bwMode="auto" r:id="rId8">
            <p14:nvContentPartPr>
              <p14:cNvPr id="1048992" name=""/>
              <p14:cNvContentPartPr/>
              <p14:nvPr/>
            </p14:nvContentPartPr>
            <p14:xfrm>
              <a:off x="897136" y="1220951"/>
              <a:ext cx="173420" cy="59627"/>
            </p14:xfrm>
          </p:contentPart>
        </mc:Choice>
        <mc:Fallback>
          <p:sp>
            <p:nvSpPr>
              <p:cNvPr id="1048992" name=""/>
              <p:cNvSpPr/>
              <p:nvPr/>
            </p:nvSpPr>
            <p:spPr>
              <a:xfrm>
                <a:off x="897136" y="1220951"/>
                <a:ext cx="173420" cy="59627"/>
              </a:xfrm>
            </p:spPr>
          </p:sp>
        </mc:Fallback>
      </mc:AlternateContent>
      <mc:AlternateContent xmlns:mc="http://schemas.openxmlformats.org/markup-compatibility/2006">
        <mc:Choice xmlns:p14="http://schemas.microsoft.com/office/powerpoint/2010/main" Requires="p14">
          <p:contentPart p14:bwMode="auto" r:id="rId9">
            <p14:nvContentPartPr>
              <p14:cNvPr id="1048993" name=""/>
              <p14:cNvContentPartPr/>
              <p14:nvPr/>
            </p14:nvContentPartPr>
            <p14:xfrm>
              <a:off x="977073" y="925986"/>
              <a:ext cx="130628" cy="274401"/>
            </p14:xfrm>
          </p:contentPart>
        </mc:Choice>
        <mc:Fallback>
          <p:sp>
            <p:nvSpPr>
              <p:cNvPr id="1048993" name=""/>
              <p:cNvSpPr/>
              <p:nvPr/>
            </p:nvSpPr>
            <p:spPr>
              <a:xfrm>
                <a:off x="977073" y="925986"/>
                <a:ext cx="130628" cy="274401"/>
              </a:xfrm>
            </p:spPr>
          </p:sp>
        </mc:Fallback>
      </mc:AlternateContent>
      <mc:AlternateContent xmlns:mc="http://schemas.openxmlformats.org/markup-compatibility/2006">
        <mc:Choice xmlns:p14="http://schemas.microsoft.com/office/powerpoint/2010/main" Requires="p14">
          <p:contentPart p14:bwMode="auto" r:id="rId10">
            <p14:nvContentPartPr>
              <p14:cNvPr id="1048994" name=""/>
              <p14:cNvContentPartPr/>
              <p14:nvPr/>
            </p14:nvContentPartPr>
            <p14:xfrm>
              <a:off x="1120699" y="1018268"/>
              <a:ext cx="43049" cy="49553"/>
            </p14:xfrm>
          </p:contentPart>
        </mc:Choice>
        <mc:Fallback>
          <p:sp>
            <p:nvSpPr>
              <p:cNvPr id="1048994" name=""/>
              <p:cNvSpPr/>
              <p:nvPr/>
            </p:nvSpPr>
            <p:spPr>
              <a:xfrm>
                <a:off x="1120699" y="1018268"/>
                <a:ext cx="43049" cy="49553"/>
              </a:xfrm>
            </p:spPr>
          </p:sp>
        </mc:Fallback>
      </mc:AlternateContent>
      <mc:AlternateContent xmlns:mc="http://schemas.openxmlformats.org/markup-compatibility/2006">
        <mc:Choice xmlns:p14="http://schemas.microsoft.com/office/powerpoint/2010/main" Requires="p14">
          <p:contentPart p14:bwMode="auto" r:id="rId11">
            <p14:nvContentPartPr>
              <p14:cNvPr id="1048995" name=""/>
              <p14:cNvContentPartPr/>
              <p14:nvPr/>
            </p14:nvContentPartPr>
            <p14:xfrm>
              <a:off x="1082355" y="1092738"/>
              <a:ext cx="93212" cy="26910"/>
            </p14:xfrm>
          </p:contentPart>
        </mc:Choice>
        <mc:Fallback>
          <p:sp>
            <p:nvSpPr>
              <p:cNvPr id="1048995" name=""/>
              <p:cNvSpPr/>
              <p:nvPr/>
            </p:nvSpPr>
            <p:spPr>
              <a:xfrm>
                <a:off x="1082355" y="1092738"/>
                <a:ext cx="93212" cy="26910"/>
              </a:xfrm>
            </p:spPr>
          </p:sp>
        </mc:Fallback>
      </mc:AlternateContent>
      <mc:AlternateContent xmlns:mc="http://schemas.openxmlformats.org/markup-compatibility/2006">
        <mc:Choice xmlns:p14="http://schemas.microsoft.com/office/powerpoint/2010/main" Requires="p14">
          <p:contentPart p14:bwMode="auto" r:id="rId12">
            <p14:nvContentPartPr>
              <p14:cNvPr id="1048996" name=""/>
              <p14:cNvContentPartPr/>
              <p14:nvPr/>
            </p14:nvContentPartPr>
            <p14:xfrm>
              <a:off x="1025165" y="1148644"/>
              <a:ext cx="190730" cy="58736"/>
            </p14:xfrm>
          </p:contentPart>
        </mc:Choice>
        <mc:Fallback>
          <p:sp>
            <p:nvSpPr>
              <p:cNvPr id="1048996" name=""/>
              <p:cNvSpPr/>
              <p:nvPr/>
            </p:nvSpPr>
            <p:spPr>
              <a:xfrm>
                <a:off x="1025165" y="1148644"/>
                <a:ext cx="190730" cy="58736"/>
              </a:xfrm>
            </p:spPr>
          </p:sp>
        </mc:Fallback>
      </mc:AlternateContent>
      <mc:AlternateContent xmlns:mc="http://schemas.openxmlformats.org/markup-compatibility/2006">
        <mc:Choice xmlns:p14="http://schemas.microsoft.com/office/powerpoint/2010/main" Requires="p14">
          <p:contentPart p14:bwMode="auto" r:id="rId13">
            <p14:nvContentPartPr>
              <p14:cNvPr id="1048997" name=""/>
              <p14:cNvContentPartPr/>
              <p14:nvPr/>
            </p14:nvContentPartPr>
            <p14:xfrm>
              <a:off x="1110766" y="1191134"/>
              <a:ext cx="119750" cy="138703"/>
            </p14:xfrm>
          </p:contentPart>
        </mc:Choice>
        <mc:Fallback>
          <p:sp>
            <p:nvSpPr>
              <p:cNvPr id="1048997" name=""/>
              <p:cNvSpPr/>
              <p:nvPr/>
            </p:nvSpPr>
            <p:spPr>
              <a:xfrm>
                <a:off x="1110766" y="1191134"/>
                <a:ext cx="119750" cy="138703"/>
              </a:xfrm>
            </p:spPr>
          </p:sp>
        </mc:Fallback>
      </mc:AlternateContent>
      <mc:AlternateContent xmlns:mc="http://schemas.openxmlformats.org/markup-compatibility/2006">
        <mc:Choice xmlns:p14="http://schemas.microsoft.com/office/powerpoint/2010/main" Requires="p14">
          <p:contentPart p14:bwMode="auto" r:id="rId14">
            <p14:nvContentPartPr>
              <p14:cNvPr id="1048998" name=""/>
              <p14:cNvContentPartPr/>
              <p14:nvPr/>
            </p14:nvContentPartPr>
            <p14:xfrm>
              <a:off x="1355960" y="962508"/>
              <a:ext cx="96604" cy="62737"/>
            </p14:xfrm>
          </p:contentPart>
        </mc:Choice>
        <mc:Fallback>
          <p:sp>
            <p:nvSpPr>
              <p:cNvPr id="1048998" name=""/>
              <p:cNvSpPr/>
              <p:nvPr/>
            </p:nvSpPr>
            <p:spPr>
              <a:xfrm>
                <a:off x="1355960" y="962508"/>
                <a:ext cx="96604" cy="62737"/>
              </a:xfrm>
            </p:spPr>
          </p:sp>
        </mc:Fallback>
      </mc:AlternateContent>
      <mc:AlternateContent xmlns:mc="http://schemas.openxmlformats.org/markup-compatibility/2006">
        <mc:Choice xmlns:p14="http://schemas.microsoft.com/office/powerpoint/2010/main" Requires="p14">
          <p:contentPart p14:bwMode="auto" r:id="rId15">
            <p14:nvContentPartPr>
              <p14:cNvPr id="1048999" name=""/>
              <p14:cNvContentPartPr/>
              <p14:nvPr/>
            </p14:nvContentPartPr>
            <p14:xfrm>
              <a:off x="1318916" y="1047054"/>
              <a:ext cx="168277" cy="76492"/>
            </p14:xfrm>
          </p:contentPart>
        </mc:Choice>
        <mc:Fallback>
          <p:sp>
            <p:nvSpPr>
              <p:cNvPr id="1048999" name=""/>
              <p:cNvSpPr/>
              <p:nvPr/>
            </p:nvSpPr>
            <p:spPr>
              <a:xfrm>
                <a:off x="1318916" y="1047054"/>
                <a:ext cx="168277" cy="76492"/>
              </a:xfrm>
            </p:spPr>
          </p:sp>
        </mc:Fallback>
      </mc:AlternateContent>
      <mc:AlternateContent xmlns:mc="http://schemas.openxmlformats.org/markup-compatibility/2006">
        <mc:Choice xmlns:p14="http://schemas.microsoft.com/office/powerpoint/2010/main" Requires="p14">
          <p:contentPart p14:bwMode="auto" r:id="rId16">
            <p14:nvContentPartPr>
              <p14:cNvPr id="1049000" name=""/>
              <p14:cNvContentPartPr/>
              <p14:nvPr/>
            </p14:nvContentPartPr>
            <p14:xfrm>
              <a:off x="1344912" y="923386"/>
              <a:ext cx="30847" cy="289635"/>
            </p14:xfrm>
          </p:contentPart>
        </mc:Choice>
        <mc:Fallback>
          <p:sp>
            <p:nvSpPr>
              <p:cNvPr id="1049000" name=""/>
              <p:cNvSpPr/>
              <p:nvPr/>
            </p:nvSpPr>
            <p:spPr>
              <a:xfrm>
                <a:off x="1344912" y="923386"/>
                <a:ext cx="30847" cy="289635"/>
              </a:xfrm>
            </p:spPr>
          </p:sp>
        </mc:Fallback>
      </mc:AlternateContent>
      <mc:AlternateContent xmlns:mc="http://schemas.openxmlformats.org/markup-compatibility/2006">
        <mc:Choice xmlns:p14="http://schemas.microsoft.com/office/powerpoint/2010/main" Requires="p14">
          <p:contentPart p14:bwMode="auto" r:id="rId17">
            <p14:nvContentPartPr>
              <p14:cNvPr id="1049001" name=""/>
              <p14:cNvContentPartPr/>
              <p14:nvPr/>
            </p14:nvContentPartPr>
            <p14:xfrm>
              <a:off x="1393654" y="908439"/>
              <a:ext cx="31679" cy="284312"/>
            </p14:xfrm>
          </p:contentPart>
        </mc:Choice>
        <mc:Fallback>
          <p:sp>
            <p:nvSpPr>
              <p:cNvPr id="1049001" name=""/>
              <p:cNvSpPr/>
              <p:nvPr/>
            </p:nvSpPr>
            <p:spPr>
              <a:xfrm>
                <a:off x="1393654" y="908439"/>
                <a:ext cx="31679" cy="284312"/>
              </a:xfrm>
            </p:spPr>
          </p:sp>
        </mc:Fallback>
      </mc:AlternateContent>
      <mc:AlternateContent xmlns:mc="http://schemas.openxmlformats.org/markup-compatibility/2006">
        <mc:Choice xmlns:p14="http://schemas.microsoft.com/office/powerpoint/2010/main" Requires="p14">
          <p:contentPart p14:bwMode="auto" r:id="rId18">
            <p14:nvContentPartPr>
              <p14:cNvPr id="1049002" name=""/>
              <p14:cNvContentPartPr/>
              <p14:nvPr/>
            </p14:nvContentPartPr>
            <p14:xfrm>
              <a:off x="1250336" y="981225"/>
              <a:ext cx="275450" cy="238841"/>
            </p14:xfrm>
          </p:contentPart>
        </mc:Choice>
        <mc:Fallback>
          <p:sp>
            <p:nvSpPr>
              <p:cNvPr id="1049002" name=""/>
              <p:cNvSpPr/>
              <p:nvPr/>
            </p:nvSpPr>
            <p:spPr>
              <a:xfrm>
                <a:off x="1250336" y="981225"/>
                <a:ext cx="275450" cy="238841"/>
              </a:xfrm>
            </p:spPr>
          </p:sp>
        </mc:Fallback>
      </mc:AlternateContent>
      <mc:AlternateContent xmlns:mc="http://schemas.openxmlformats.org/markup-compatibility/2006">
        <mc:Choice xmlns:p14="http://schemas.microsoft.com/office/powerpoint/2010/main" Requires="p14">
          <p:contentPart p14:bwMode="auto" r:id="rId19">
            <p14:nvContentPartPr>
              <p14:cNvPr id="1049003" name=""/>
              <p14:cNvContentPartPr/>
              <p14:nvPr/>
            </p14:nvContentPartPr>
            <p14:xfrm>
              <a:off x="1554827" y="956530"/>
              <a:ext cx="128024" cy="181027"/>
            </p14:xfrm>
          </p:contentPart>
        </mc:Choice>
        <mc:Fallback>
          <p:sp>
            <p:nvSpPr>
              <p:cNvPr id="1049003" name=""/>
              <p:cNvSpPr/>
              <p:nvPr/>
            </p:nvSpPr>
            <p:spPr>
              <a:xfrm>
                <a:off x="1554827" y="956530"/>
                <a:ext cx="128024" cy="181027"/>
              </a:xfrm>
            </p:spPr>
          </p:sp>
        </mc:Fallback>
      </mc:AlternateContent>
      <mc:AlternateContent xmlns:mc="http://schemas.openxmlformats.org/markup-compatibility/2006">
        <mc:Choice xmlns:p14="http://schemas.microsoft.com/office/powerpoint/2010/main" Requires="p14">
          <p:contentPart p14:bwMode="auto" r:id="rId20">
            <p14:nvContentPartPr>
              <p14:cNvPr id="1049004" name=""/>
              <p14:cNvContentPartPr/>
              <p14:nvPr/>
            </p14:nvContentPartPr>
            <p14:xfrm>
              <a:off x="1553539" y="997472"/>
              <a:ext cx="75375" cy="234823"/>
            </p14:xfrm>
          </p:contentPart>
        </mc:Choice>
        <mc:Fallback>
          <p:sp>
            <p:nvSpPr>
              <p:cNvPr id="1049004" name=""/>
              <p:cNvSpPr/>
              <p:nvPr/>
            </p:nvSpPr>
            <p:spPr>
              <a:xfrm>
                <a:off x="1553539" y="997472"/>
                <a:ext cx="75375" cy="234823"/>
              </a:xfrm>
            </p:spPr>
          </p:sp>
        </mc:Fallback>
      </mc:AlternateContent>
      <mc:AlternateContent xmlns:mc="http://schemas.openxmlformats.org/markup-compatibility/2006">
        <mc:Choice xmlns:p14="http://schemas.microsoft.com/office/powerpoint/2010/main" Requires="p14">
          <p:contentPart p14:bwMode="auto" r:id="rId21">
            <p14:nvContentPartPr>
              <p14:cNvPr id="1049005" name=""/>
              <p14:cNvContentPartPr/>
              <p14:nvPr/>
            </p14:nvContentPartPr>
            <p14:xfrm>
              <a:off x="1573024" y="961729"/>
              <a:ext cx="88006" cy="246567"/>
            </p14:xfrm>
          </p:contentPart>
        </mc:Choice>
        <mc:Fallback>
          <p:sp>
            <p:nvSpPr>
              <p:cNvPr id="1049005" name=""/>
              <p:cNvSpPr/>
              <p:nvPr/>
            </p:nvSpPr>
            <p:spPr>
              <a:xfrm>
                <a:off x="1573024" y="961729"/>
                <a:ext cx="88006" cy="246567"/>
              </a:xfrm>
            </p:spPr>
          </p:sp>
        </mc:Fallback>
      </mc:AlternateContent>
      <mc:AlternateContent xmlns:mc="http://schemas.openxmlformats.org/markup-compatibility/2006">
        <mc:Choice xmlns:p14="http://schemas.microsoft.com/office/powerpoint/2010/main" Requires="p14">
          <p:contentPart p14:bwMode="auto" r:id="rId22">
            <p14:nvContentPartPr>
              <p14:cNvPr id="1049006" name=""/>
              <p14:cNvContentPartPr/>
              <p14:nvPr/>
            </p14:nvContentPartPr>
            <p14:xfrm>
              <a:off x="1686369" y="882444"/>
              <a:ext cx="27267" cy="138621"/>
            </p14:xfrm>
          </p:contentPart>
        </mc:Choice>
        <mc:Fallback>
          <p:sp>
            <p:nvSpPr>
              <p:cNvPr id="1049006" name=""/>
              <p:cNvSpPr/>
              <p:nvPr/>
            </p:nvSpPr>
            <p:spPr>
              <a:xfrm>
                <a:off x="1686369" y="882444"/>
                <a:ext cx="27267" cy="138621"/>
              </a:xfrm>
            </p:spPr>
          </p:sp>
        </mc:Fallback>
      </mc:AlternateContent>
      <mc:AlternateContent xmlns:mc="http://schemas.openxmlformats.org/markup-compatibility/2006">
        <mc:Choice xmlns:p14="http://schemas.microsoft.com/office/powerpoint/2010/main" Requires="p14">
          <p:contentPart p14:bwMode="auto" r:id="rId23">
            <p14:nvContentPartPr>
              <p14:cNvPr id="1049007" name=""/>
              <p14:cNvContentPartPr/>
              <p14:nvPr/>
            </p14:nvContentPartPr>
            <p14:xfrm>
              <a:off x="1678957" y="963576"/>
              <a:ext cx="128247" cy="27396"/>
            </p14:xfrm>
          </p:contentPart>
        </mc:Choice>
        <mc:Fallback>
          <p:sp>
            <p:nvSpPr>
              <p:cNvPr id="1049007" name=""/>
              <p:cNvSpPr/>
              <p:nvPr/>
            </p:nvSpPr>
            <p:spPr>
              <a:xfrm>
                <a:off x="1678957" y="963576"/>
                <a:ext cx="128247" cy="27396"/>
              </a:xfrm>
            </p:spPr>
          </p:sp>
        </mc:Fallback>
      </mc:AlternateContent>
      <mc:AlternateContent xmlns:mc="http://schemas.openxmlformats.org/markup-compatibility/2006">
        <mc:Choice xmlns:p14="http://schemas.microsoft.com/office/powerpoint/2010/main" Requires="p14">
          <p:contentPart p14:bwMode="auto" r:id="rId24">
            <p14:nvContentPartPr>
              <p14:cNvPr id="1049008" name=""/>
              <p14:cNvContentPartPr/>
              <p14:nvPr/>
            </p14:nvContentPartPr>
            <p14:xfrm>
              <a:off x="1699892" y="985124"/>
              <a:ext cx="113861" cy="213750"/>
            </p14:xfrm>
          </p:contentPart>
        </mc:Choice>
        <mc:Fallback>
          <p:sp>
            <p:nvSpPr>
              <p:cNvPr id="1049008" name=""/>
              <p:cNvSpPr/>
              <p:nvPr/>
            </p:nvSpPr>
            <p:spPr>
              <a:xfrm>
                <a:off x="1699892" y="985124"/>
                <a:ext cx="113861" cy="213750"/>
              </a:xfrm>
            </p:spPr>
          </p:sp>
        </mc:Fallback>
      </mc:AlternateContent>
      <mc:AlternateContent xmlns:mc="http://schemas.openxmlformats.org/markup-compatibility/2006">
        <mc:Choice xmlns:p14="http://schemas.microsoft.com/office/powerpoint/2010/main" Requires="p14">
          <p:contentPart p14:bwMode="auto" r:id="rId25">
            <p14:nvContentPartPr>
              <p14:cNvPr id="1049009" name=""/>
              <p14:cNvContentPartPr/>
              <p14:nvPr/>
            </p14:nvContentPartPr>
            <p14:xfrm>
              <a:off x="1847279" y="877245"/>
              <a:ext cx="74919" cy="79283"/>
            </p14:xfrm>
          </p:contentPart>
        </mc:Choice>
        <mc:Fallback>
          <p:sp>
            <p:nvSpPr>
              <p:cNvPr id="1049009" name=""/>
              <p:cNvSpPr/>
              <p:nvPr/>
            </p:nvSpPr>
            <p:spPr>
              <a:xfrm>
                <a:off x="1847279" y="877245"/>
                <a:ext cx="74919" cy="79283"/>
              </a:xfrm>
            </p:spPr>
          </p:sp>
        </mc:Fallback>
      </mc:AlternateContent>
      <mc:AlternateContent xmlns:mc="http://schemas.openxmlformats.org/markup-compatibility/2006">
        <mc:Choice xmlns:p14="http://schemas.microsoft.com/office/powerpoint/2010/main" Requires="p14">
          <p:contentPart p14:bwMode="auto" r:id="rId26">
            <p14:nvContentPartPr>
              <p14:cNvPr id="1049010" name=""/>
              <p14:cNvContentPartPr/>
              <p14:nvPr/>
            </p14:nvContentPartPr>
            <p14:xfrm>
              <a:off x="1823934" y="984474"/>
              <a:ext cx="99382" cy="182414"/>
            </p14:xfrm>
          </p:contentPart>
        </mc:Choice>
        <mc:Fallback>
          <p:sp>
            <p:nvSpPr>
              <p:cNvPr id="1049010" name=""/>
              <p:cNvSpPr/>
              <p:nvPr/>
            </p:nvSpPr>
            <p:spPr>
              <a:xfrm>
                <a:off x="1823934" y="984474"/>
                <a:ext cx="99382" cy="182414"/>
              </a:xfrm>
            </p:spPr>
          </p:sp>
        </mc:Fallback>
      </mc:AlternateContent>
      <mc:AlternateContent xmlns:mc="http://schemas.openxmlformats.org/markup-compatibility/2006">
        <mc:Choice xmlns:p14="http://schemas.microsoft.com/office/powerpoint/2010/main" Requires="p14">
          <p:contentPart p14:bwMode="auto" r:id="rId27">
            <p14:nvContentPartPr>
              <p14:cNvPr id="1049011" name=""/>
              <p14:cNvContentPartPr/>
              <p14:nvPr/>
            </p14:nvContentPartPr>
            <p14:xfrm>
              <a:off x="1823232" y="1028666"/>
              <a:ext cx="168537" cy="144852"/>
            </p14:xfrm>
          </p:contentPart>
        </mc:Choice>
        <mc:Fallback>
          <p:sp>
            <p:nvSpPr>
              <p:cNvPr id="1049011" name=""/>
              <p:cNvSpPr/>
              <p:nvPr/>
            </p:nvSpPr>
            <p:spPr>
              <a:xfrm>
                <a:off x="1823232" y="1028666"/>
                <a:ext cx="168537" cy="144852"/>
              </a:xfrm>
            </p:spPr>
          </p:sp>
        </mc:Fallback>
      </mc:AlternateContent>
      <mc:AlternateContent xmlns:mc="http://schemas.openxmlformats.org/markup-compatibility/2006">
        <mc:Choice xmlns:p14="http://schemas.microsoft.com/office/powerpoint/2010/main" Requires="p14">
          <p:contentPart p14:bwMode="auto" r:id="rId28">
            <p14:nvContentPartPr>
              <p14:cNvPr id="1049012" name=""/>
              <p14:cNvContentPartPr/>
              <p14:nvPr/>
            </p14:nvContentPartPr>
            <p14:xfrm>
              <a:off x="1821069" y="879845"/>
              <a:ext cx="46754" cy="163424"/>
            </p14:xfrm>
          </p:contentPart>
        </mc:Choice>
        <mc:Fallback>
          <p:sp>
            <p:nvSpPr>
              <p:cNvPr id="1049012" name=""/>
              <p:cNvSpPr/>
              <p:nvPr/>
            </p:nvSpPr>
            <p:spPr>
              <a:xfrm>
                <a:off x="1821069" y="879845"/>
                <a:ext cx="46754" cy="163424"/>
              </a:xfrm>
            </p:spPr>
          </p:sp>
        </mc:Fallback>
      </mc:AlternateContent>
      <mc:AlternateContent xmlns:mc="http://schemas.openxmlformats.org/markup-compatibility/2006">
        <mc:Choice xmlns:p14="http://schemas.microsoft.com/office/powerpoint/2010/main" Requires="p14">
          <p:contentPart p14:bwMode="auto" r:id="rId29">
            <p14:nvContentPartPr>
              <p14:cNvPr id="1049013" name=""/>
              <p14:cNvContentPartPr/>
              <p14:nvPr/>
            </p14:nvContentPartPr>
            <p14:xfrm>
              <a:off x="1882373" y="957425"/>
              <a:ext cx="127085" cy="10152"/>
            </p14:xfrm>
          </p:contentPart>
        </mc:Choice>
        <mc:Fallback>
          <p:sp>
            <p:nvSpPr>
              <p:cNvPr id="1049013" name=""/>
              <p:cNvSpPr/>
              <p:nvPr/>
            </p:nvSpPr>
            <p:spPr>
              <a:xfrm>
                <a:off x="1882373" y="957425"/>
                <a:ext cx="127085" cy="10152"/>
              </a:xfrm>
            </p:spPr>
          </p:sp>
        </mc:Fallback>
      </mc:AlternateContent>
      <mc:AlternateContent xmlns:mc="http://schemas.openxmlformats.org/markup-compatibility/2006">
        <mc:Choice xmlns:p14="http://schemas.microsoft.com/office/powerpoint/2010/main" Requires="p14">
          <p:contentPart p14:bwMode="auto" r:id="rId30">
            <p14:nvContentPartPr>
              <p14:cNvPr id="1049014" name=""/>
              <p14:cNvContentPartPr/>
              <p14:nvPr/>
            </p14:nvContentPartPr>
            <p14:xfrm>
              <a:off x="2036397" y="958134"/>
              <a:ext cx="106906" cy="15292"/>
            </p14:xfrm>
          </p:contentPart>
        </mc:Choice>
        <mc:Fallback>
          <p:sp>
            <p:nvSpPr>
              <p:cNvPr id="1049014" name=""/>
              <p:cNvSpPr/>
              <p:nvPr/>
            </p:nvSpPr>
            <p:spPr>
              <a:xfrm>
                <a:off x="2036397" y="958134"/>
                <a:ext cx="106906" cy="15292"/>
              </a:xfrm>
            </p:spPr>
          </p:sp>
        </mc:Fallback>
      </mc:AlternateContent>
      <mc:AlternateContent xmlns:mc="http://schemas.openxmlformats.org/markup-compatibility/2006">
        <mc:Choice xmlns:p14="http://schemas.microsoft.com/office/powerpoint/2010/main" Requires="p14">
          <p:contentPart p14:bwMode="auto" r:id="rId31">
            <p14:nvContentPartPr>
              <p14:cNvPr id="1049015" name=""/>
              <p14:cNvContentPartPr/>
              <p14:nvPr/>
            </p14:nvContentPartPr>
            <p14:xfrm>
              <a:off x="1983185" y="849951"/>
              <a:ext cx="122573" cy="354050"/>
            </p14:xfrm>
          </p:contentPart>
        </mc:Choice>
        <mc:Fallback>
          <p:sp>
            <p:nvSpPr>
              <p:cNvPr id="1049015" name=""/>
              <p:cNvSpPr/>
              <p:nvPr/>
            </p:nvSpPr>
            <p:spPr>
              <a:xfrm>
                <a:off x="1983185" y="849951"/>
                <a:ext cx="122573" cy="354050"/>
              </a:xfrm>
            </p:spPr>
          </p:sp>
        </mc:Fallback>
      </mc:AlternateContent>
      <mc:AlternateContent xmlns:mc="http://schemas.openxmlformats.org/markup-compatibility/2006">
        <mc:Choice xmlns:p14="http://schemas.microsoft.com/office/powerpoint/2010/main" Requires="p14">
          <p:contentPart p14:bwMode="auto" r:id="rId32">
            <p14:nvContentPartPr>
              <p14:cNvPr id="1049016" name=""/>
              <p14:cNvContentPartPr/>
              <p14:nvPr/>
            </p14:nvContentPartPr>
            <p14:xfrm>
              <a:off x="2118934" y="1005270"/>
              <a:ext cx="139085" cy="166617"/>
            </p14:xfrm>
          </p:contentPart>
        </mc:Choice>
        <mc:Fallback>
          <p:sp>
            <p:nvSpPr>
              <p:cNvPr id="1049016" name=""/>
              <p:cNvSpPr/>
              <p:nvPr/>
            </p:nvSpPr>
            <p:spPr>
              <a:xfrm>
                <a:off x="2118934" y="1005270"/>
                <a:ext cx="139085" cy="166617"/>
              </a:xfrm>
            </p:spPr>
          </p:sp>
        </mc:Fallback>
      </mc:AlternateContent>
      <mc:AlternateContent xmlns:mc="http://schemas.openxmlformats.org/markup-compatibility/2006">
        <mc:Choice xmlns:p14="http://schemas.microsoft.com/office/powerpoint/2010/main" Requires="p14">
          <p:contentPart p14:bwMode="auto" r:id="rId33">
            <p14:nvContentPartPr>
              <p14:cNvPr id="1049017" name=""/>
              <p14:cNvContentPartPr/>
              <p14:nvPr/>
            </p14:nvContentPartPr>
            <p14:xfrm>
              <a:off x="2327325" y="934434"/>
              <a:ext cx="20975" cy="250238"/>
            </p14:xfrm>
          </p:contentPart>
        </mc:Choice>
        <mc:Fallback>
          <p:sp>
            <p:nvSpPr>
              <p:cNvPr id="1049017" name=""/>
              <p:cNvSpPr/>
              <p:nvPr/>
            </p:nvSpPr>
            <p:spPr>
              <a:xfrm>
                <a:off x="2327325" y="934434"/>
                <a:ext cx="20975" cy="250238"/>
              </a:xfrm>
            </p:spPr>
          </p:sp>
        </mc:Fallback>
      </mc:AlternateContent>
      <mc:AlternateContent xmlns:mc="http://schemas.openxmlformats.org/markup-compatibility/2006">
        <mc:Choice xmlns:p14="http://schemas.microsoft.com/office/powerpoint/2010/main" Requires="p14">
          <p:contentPart p14:bwMode="auto" r:id="rId34">
            <p14:nvContentPartPr>
              <p14:cNvPr id="1049018" name=""/>
              <p14:cNvContentPartPr/>
              <p14:nvPr/>
            </p14:nvContentPartPr>
            <p14:xfrm>
              <a:off x="2222267" y="990007"/>
              <a:ext cx="83040" cy="27968"/>
            </p14:xfrm>
          </p:contentPart>
        </mc:Choice>
        <mc:Fallback>
          <p:sp>
            <p:nvSpPr>
              <p:cNvPr id="1049018" name=""/>
              <p:cNvSpPr/>
              <p:nvPr/>
            </p:nvSpPr>
            <p:spPr>
              <a:xfrm>
                <a:off x="2222267" y="990007"/>
                <a:ext cx="83040" cy="27968"/>
              </a:xfrm>
            </p:spPr>
          </p:sp>
        </mc:Fallback>
      </mc:AlternateContent>
      <mc:AlternateContent xmlns:mc="http://schemas.openxmlformats.org/markup-compatibility/2006">
        <mc:Choice xmlns:p14="http://schemas.microsoft.com/office/powerpoint/2010/main" Requires="p14">
          <p:contentPart p14:bwMode="auto" r:id="rId35">
            <p14:nvContentPartPr>
              <p14:cNvPr id="1049019" name=""/>
              <p14:cNvContentPartPr/>
              <p14:nvPr/>
            </p14:nvContentPartPr>
            <p14:xfrm>
              <a:off x="2207969" y="1039553"/>
              <a:ext cx="150676" cy="78145"/>
            </p14:xfrm>
          </p:contentPart>
        </mc:Choice>
        <mc:Fallback>
          <p:sp>
            <p:nvSpPr>
              <p:cNvPr id="1049019" name=""/>
              <p:cNvSpPr/>
              <p:nvPr/>
            </p:nvSpPr>
            <p:spPr>
              <a:xfrm>
                <a:off x="2207969" y="1039553"/>
                <a:ext cx="150676" cy="78145"/>
              </a:xfrm>
            </p:spPr>
          </p:sp>
        </mc:Fallback>
      </mc:AlternateContent>
      <mc:AlternateContent xmlns:mc="http://schemas.openxmlformats.org/markup-compatibility/2006">
        <mc:Choice xmlns:p14="http://schemas.microsoft.com/office/powerpoint/2010/main" Requires="p14">
          <p:contentPart p14:bwMode="auto" r:id="rId36">
            <p14:nvContentPartPr>
              <p14:cNvPr id="1049020" name=""/>
              <p14:cNvContentPartPr/>
              <p14:nvPr/>
            </p14:nvContentPartPr>
            <p14:xfrm>
              <a:off x="2370442" y="943693"/>
              <a:ext cx="97497" cy="40781"/>
            </p14:xfrm>
          </p:contentPart>
        </mc:Choice>
        <mc:Fallback>
          <p:sp>
            <p:nvSpPr>
              <p:cNvPr id="1049020" name=""/>
              <p:cNvSpPr/>
              <p:nvPr/>
            </p:nvSpPr>
            <p:spPr>
              <a:xfrm>
                <a:off x="2370442" y="943693"/>
                <a:ext cx="97497" cy="40781"/>
              </a:xfrm>
            </p:spPr>
          </p:sp>
        </mc:Fallback>
      </mc:AlternateContent>
      <mc:AlternateContent xmlns:mc="http://schemas.openxmlformats.org/markup-compatibility/2006">
        <mc:Choice xmlns:p14="http://schemas.microsoft.com/office/powerpoint/2010/main" Requires="p14">
          <p:contentPart p14:bwMode="auto" r:id="rId37">
            <p14:nvContentPartPr>
              <p14:cNvPr id="1049021" name=""/>
              <p14:cNvContentPartPr/>
              <p14:nvPr/>
            </p14:nvContentPartPr>
            <p14:xfrm>
              <a:off x="2378235" y="870097"/>
              <a:ext cx="48495" cy="288283"/>
            </p14:xfrm>
          </p:contentPart>
        </mc:Choice>
        <mc:Fallback>
          <p:sp>
            <p:nvSpPr>
              <p:cNvPr id="1049021" name=""/>
              <p:cNvSpPr/>
              <p:nvPr/>
            </p:nvSpPr>
            <p:spPr>
              <a:xfrm>
                <a:off x="2378235" y="870097"/>
                <a:ext cx="48495" cy="288283"/>
              </a:xfrm>
            </p:spPr>
          </p:sp>
        </mc:Fallback>
      </mc:AlternateContent>
      <mc:AlternateContent xmlns:mc="http://schemas.openxmlformats.org/markup-compatibility/2006">
        <mc:Choice xmlns:p14="http://schemas.microsoft.com/office/powerpoint/2010/main" Requires="p14">
          <p:contentPart p14:bwMode="auto" r:id="rId38">
            <p14:nvContentPartPr>
              <p14:cNvPr id="1049022" name=""/>
              <p14:cNvContentPartPr/>
              <p14:nvPr/>
            </p14:nvContentPartPr>
            <p14:xfrm>
              <a:off x="2432832" y="989673"/>
              <a:ext cx="126263" cy="153559"/>
            </p14:xfrm>
          </p:contentPart>
        </mc:Choice>
        <mc:Fallback>
          <p:sp>
            <p:nvSpPr>
              <p:cNvPr id="1049022" name=""/>
              <p:cNvSpPr/>
              <p:nvPr/>
            </p:nvSpPr>
            <p:spPr>
              <a:xfrm>
                <a:off x="2432832" y="989673"/>
                <a:ext cx="126263" cy="153559"/>
              </a:xfrm>
            </p:spPr>
          </p:sp>
        </mc:Fallback>
      </mc:AlternateContent>
      <mc:AlternateContent xmlns:mc="http://schemas.openxmlformats.org/markup-compatibility/2006">
        <mc:Choice xmlns:p14="http://schemas.microsoft.com/office/powerpoint/2010/main" Requires="p14">
          <p:contentPart p14:bwMode="auto" r:id="rId39">
            <p14:nvContentPartPr>
              <p14:cNvPr id="1049023" name=""/>
              <p14:cNvContentPartPr/>
              <p14:nvPr/>
            </p14:nvContentPartPr>
            <p14:xfrm>
              <a:off x="2459478" y="857749"/>
              <a:ext cx="17177" cy="21996"/>
            </p14:xfrm>
          </p:contentPart>
        </mc:Choice>
        <mc:Fallback>
          <p:sp>
            <p:nvSpPr>
              <p:cNvPr id="1049023" name=""/>
              <p:cNvSpPr/>
              <p:nvPr/>
            </p:nvSpPr>
            <p:spPr>
              <a:xfrm>
                <a:off x="2459478" y="857749"/>
                <a:ext cx="17177" cy="21996"/>
              </a:xfrm>
            </p:spPr>
          </p:sp>
        </mc:Fallback>
      </mc:AlternateContent>
      <mc:AlternateContent xmlns:mc="http://schemas.openxmlformats.org/markup-compatibility/2006">
        <mc:Choice xmlns:p14="http://schemas.microsoft.com/office/powerpoint/2010/main" Requires="p14">
          <p:contentPart p14:bwMode="auto" r:id="rId40">
            <p14:nvContentPartPr>
              <p14:cNvPr id="1049024" name=""/>
              <p14:cNvContentPartPr/>
              <p14:nvPr/>
            </p14:nvContentPartPr>
            <p14:xfrm>
              <a:off x="2292455" y="863598"/>
              <a:ext cx="58371" cy="384012"/>
            </p14:xfrm>
          </p:contentPart>
        </mc:Choice>
        <mc:Fallback>
          <p:sp>
            <p:nvSpPr>
              <p:cNvPr id="1049024" name=""/>
              <p:cNvSpPr/>
              <p:nvPr/>
            </p:nvSpPr>
            <p:spPr>
              <a:xfrm>
                <a:off x="2292455" y="863598"/>
                <a:ext cx="58371" cy="384012"/>
              </a:xfrm>
            </p:spPr>
          </p:sp>
        </mc:Fallback>
      </mc:AlternateContent>
      <mc:AlternateContent xmlns:mc="http://schemas.openxmlformats.org/markup-compatibility/2006">
        <mc:Choice xmlns:p14="http://schemas.microsoft.com/office/powerpoint/2010/main" Requires="p14">
          <p:contentPart p14:bwMode="auto" r:id="rId41">
            <p14:nvContentPartPr>
              <p14:cNvPr id="1049025" name=""/>
              <p14:cNvContentPartPr/>
              <p14:nvPr/>
            </p14:nvContentPartPr>
            <p14:xfrm>
              <a:off x="2191722" y="982525"/>
              <a:ext cx="76390" cy="11073"/>
            </p14:xfrm>
          </p:contentPart>
        </mc:Choice>
        <mc:Fallback>
          <p:sp>
            <p:nvSpPr>
              <p:cNvPr id="1049025" name=""/>
              <p:cNvSpPr/>
              <p:nvPr/>
            </p:nvSpPr>
            <p:spPr>
              <a:xfrm>
                <a:off x="2191722" y="982525"/>
                <a:ext cx="76390" cy="11073"/>
              </a:xfrm>
            </p:spPr>
          </p:sp>
        </mc:Fallback>
      </mc:AlternateContent>
      <mc:AlternateContent xmlns:mc="http://schemas.openxmlformats.org/markup-compatibility/2006">
        <mc:Choice xmlns:p14="http://schemas.microsoft.com/office/powerpoint/2010/main" Requires="p14">
          <p:contentPart p14:bwMode="auto" r:id="rId42">
            <p14:nvContentPartPr>
              <p14:cNvPr id="1049026" name=""/>
              <p14:cNvContentPartPr/>
              <p14:nvPr/>
            </p14:nvContentPartPr>
            <p14:xfrm>
              <a:off x="2198871" y="1035070"/>
              <a:ext cx="127461" cy="94326"/>
            </p14:xfrm>
          </p:contentPart>
        </mc:Choice>
        <mc:Fallback>
          <p:sp>
            <p:nvSpPr>
              <p:cNvPr id="1049026" name=""/>
              <p:cNvSpPr/>
              <p:nvPr/>
            </p:nvSpPr>
            <p:spPr>
              <a:xfrm>
                <a:off x="2198871" y="1035070"/>
                <a:ext cx="127461" cy="94326"/>
              </a:xfrm>
            </p:spPr>
          </p:sp>
        </mc:Fallback>
      </mc:AlternateContent>
      <mc:AlternateContent xmlns:mc="http://schemas.openxmlformats.org/markup-compatibility/2006">
        <mc:Choice xmlns:p14="http://schemas.microsoft.com/office/powerpoint/2010/main" Requires="p14">
          <p:contentPart p14:bwMode="auto" r:id="rId43">
            <p14:nvContentPartPr>
              <p14:cNvPr id="1049027" name=""/>
              <p14:cNvContentPartPr/>
              <p14:nvPr/>
            </p14:nvContentPartPr>
            <p14:xfrm>
              <a:off x="2260610" y="871396"/>
              <a:ext cx="69550" cy="238976"/>
            </p14:xfrm>
          </p:contentPart>
        </mc:Choice>
        <mc:Fallback>
          <p:sp>
            <p:nvSpPr>
              <p:cNvPr id="1049027" name=""/>
              <p:cNvSpPr/>
              <p:nvPr/>
            </p:nvSpPr>
            <p:spPr>
              <a:xfrm>
                <a:off x="2260610" y="871396"/>
                <a:ext cx="69550" cy="238976"/>
              </a:xfrm>
            </p:spPr>
          </p:sp>
        </mc:Fallback>
      </mc:AlternateContent>
      <mc:AlternateContent xmlns:mc="http://schemas.openxmlformats.org/markup-compatibility/2006">
        <mc:Choice xmlns:p14="http://schemas.microsoft.com/office/powerpoint/2010/main" Requires="p14">
          <p:contentPart p14:bwMode="auto" r:id="rId44">
            <p14:nvContentPartPr>
              <p14:cNvPr id="1049028" name=""/>
              <p14:cNvContentPartPr/>
              <p14:nvPr/>
            </p14:nvContentPartPr>
            <p14:xfrm>
              <a:off x="2354845" y="935665"/>
              <a:ext cx="111943" cy="42960"/>
            </p14:xfrm>
          </p:contentPart>
        </mc:Choice>
        <mc:Fallback>
          <p:sp>
            <p:nvSpPr>
              <p:cNvPr id="1049028" name=""/>
              <p:cNvSpPr/>
              <p:nvPr/>
            </p:nvSpPr>
            <p:spPr>
              <a:xfrm>
                <a:off x="2354845" y="935665"/>
                <a:ext cx="111943" cy="42960"/>
              </a:xfrm>
            </p:spPr>
          </p:sp>
        </mc:Fallback>
      </mc:AlternateContent>
      <mc:AlternateContent xmlns:mc="http://schemas.openxmlformats.org/markup-compatibility/2006">
        <mc:Choice xmlns:p14="http://schemas.microsoft.com/office/powerpoint/2010/main" Requires="p14">
          <p:contentPart p14:bwMode="auto" r:id="rId45">
            <p14:nvContentPartPr>
              <p14:cNvPr id="1049029" name=""/>
              <p14:cNvContentPartPr/>
              <p14:nvPr/>
            </p14:nvContentPartPr>
            <p14:xfrm>
              <a:off x="2365945" y="860998"/>
              <a:ext cx="51773" cy="336102"/>
            </p14:xfrm>
          </p:contentPart>
        </mc:Choice>
        <mc:Fallback>
          <p:sp>
            <p:nvSpPr>
              <p:cNvPr id="1049029" name=""/>
              <p:cNvSpPr/>
              <p:nvPr/>
            </p:nvSpPr>
            <p:spPr>
              <a:xfrm>
                <a:off x="2365945" y="860998"/>
                <a:ext cx="51773" cy="336102"/>
              </a:xfrm>
            </p:spPr>
          </p:sp>
        </mc:Fallback>
      </mc:AlternateContent>
      <mc:AlternateContent xmlns:mc="http://schemas.openxmlformats.org/markup-compatibility/2006">
        <mc:Choice xmlns:p14="http://schemas.microsoft.com/office/powerpoint/2010/main" Requires="p14">
          <p:contentPart p14:bwMode="auto" r:id="rId46">
            <p14:nvContentPartPr>
              <p14:cNvPr id="1049030" name=""/>
              <p14:cNvContentPartPr/>
              <p14:nvPr/>
            </p14:nvContentPartPr>
            <p14:xfrm>
              <a:off x="2435432" y="979275"/>
              <a:ext cx="141805" cy="198399"/>
            </p14:xfrm>
          </p:contentPart>
        </mc:Choice>
        <mc:Fallback>
          <p:sp>
            <p:nvSpPr>
              <p:cNvPr id="1049030" name=""/>
              <p:cNvSpPr/>
              <p:nvPr/>
            </p:nvSpPr>
            <p:spPr>
              <a:xfrm>
                <a:off x="2435432" y="979275"/>
                <a:ext cx="141805" cy="198399"/>
              </a:xfrm>
            </p:spPr>
          </p:sp>
        </mc:Fallback>
      </mc:AlternateContent>
      <mc:AlternateContent xmlns:mc="http://schemas.openxmlformats.org/markup-compatibility/2006">
        <mc:Choice xmlns:p14="http://schemas.microsoft.com/office/powerpoint/2010/main" Requires="p14">
          <p:contentPart p14:bwMode="auto" r:id="rId47">
            <p14:nvContentPartPr>
              <p14:cNvPr id="1049031" name=""/>
              <p14:cNvContentPartPr/>
              <p14:nvPr/>
            </p14:nvContentPartPr>
            <p14:xfrm>
              <a:off x="2549813" y="835775"/>
              <a:ext cx="148509" cy="74613"/>
            </p14:xfrm>
          </p:contentPart>
        </mc:Choice>
        <mc:Fallback>
          <p:sp>
            <p:nvSpPr>
              <p:cNvPr id="1049031" name=""/>
              <p:cNvSpPr/>
              <p:nvPr/>
            </p:nvSpPr>
            <p:spPr>
              <a:xfrm>
                <a:off x="2549813" y="835775"/>
                <a:ext cx="148509" cy="74613"/>
              </a:xfrm>
            </p:spPr>
          </p:sp>
        </mc:Fallback>
      </mc:AlternateContent>
      <mc:AlternateContent xmlns:mc="http://schemas.openxmlformats.org/markup-compatibility/2006">
        <mc:Choice xmlns:p14="http://schemas.microsoft.com/office/powerpoint/2010/main" Requires="p14">
          <p:contentPart p14:bwMode="auto" r:id="rId48">
            <p14:nvContentPartPr>
              <p14:cNvPr id="1049032" name=""/>
              <p14:cNvContentPartPr/>
              <p14:nvPr/>
            </p14:nvContentPartPr>
            <p14:xfrm>
              <a:off x="2561414" y="761568"/>
              <a:ext cx="95320" cy="297727"/>
            </p14:xfrm>
          </p:contentPart>
        </mc:Choice>
        <mc:Fallback>
          <p:sp>
            <p:nvSpPr>
              <p:cNvPr id="1049032" name=""/>
              <p:cNvSpPr/>
              <p:nvPr/>
            </p:nvSpPr>
            <p:spPr>
              <a:xfrm>
                <a:off x="2561414" y="761568"/>
                <a:ext cx="95320" cy="297727"/>
              </a:xfrm>
            </p:spPr>
          </p:sp>
        </mc:Fallback>
      </mc:AlternateContent>
      <mc:AlternateContent xmlns:mc="http://schemas.openxmlformats.org/markup-compatibility/2006">
        <mc:Choice xmlns:p14="http://schemas.microsoft.com/office/powerpoint/2010/main" Requires="p14">
          <p:contentPart p14:bwMode="auto" r:id="rId49">
            <p14:nvContentPartPr>
              <p14:cNvPr id="1049033" name=""/>
              <p14:cNvContentPartPr/>
              <p14:nvPr/>
            </p14:nvContentPartPr>
            <p14:xfrm>
              <a:off x="2671992" y="916238"/>
              <a:ext cx="96662" cy="35213"/>
            </p14:xfrm>
          </p:contentPart>
        </mc:Choice>
        <mc:Fallback>
          <p:sp>
            <p:nvSpPr>
              <p:cNvPr id="1049033" name=""/>
              <p:cNvSpPr/>
              <p:nvPr/>
            </p:nvSpPr>
            <p:spPr>
              <a:xfrm>
                <a:off x="2671992" y="916238"/>
                <a:ext cx="96662" cy="35213"/>
              </a:xfrm>
            </p:spPr>
          </p:sp>
        </mc:Fallback>
      </mc:AlternateContent>
      <mc:AlternateContent xmlns:mc="http://schemas.openxmlformats.org/markup-compatibility/2006">
        <mc:Choice xmlns:p14="http://schemas.microsoft.com/office/powerpoint/2010/main" Requires="p14">
          <p:contentPart p14:bwMode="auto" r:id="rId50">
            <p14:nvContentPartPr>
              <p14:cNvPr id="1049034" name=""/>
              <p14:cNvContentPartPr/>
              <p14:nvPr/>
            </p14:nvContentPartPr>
            <p14:xfrm>
              <a:off x="2668743" y="977326"/>
              <a:ext cx="67557" cy="5090"/>
            </p14:xfrm>
          </p:contentPart>
        </mc:Choice>
        <mc:Fallback>
          <p:sp>
            <p:nvSpPr>
              <p:cNvPr id="1049034" name=""/>
              <p:cNvSpPr/>
              <p:nvPr/>
            </p:nvSpPr>
            <p:spPr>
              <a:xfrm>
                <a:off x="2668743" y="977326"/>
                <a:ext cx="67557" cy="5090"/>
              </a:xfrm>
            </p:spPr>
          </p:sp>
        </mc:Fallback>
      </mc:AlternateContent>
      <mc:AlternateContent xmlns:mc="http://schemas.openxmlformats.org/markup-compatibility/2006">
        <mc:Choice xmlns:p14="http://schemas.microsoft.com/office/powerpoint/2010/main" Requires="p14">
          <p:contentPart p14:bwMode="auto" r:id="rId51">
            <p14:nvContentPartPr>
              <p14:cNvPr id="1049035" name=""/>
              <p14:cNvContentPartPr/>
              <p14:nvPr/>
            </p14:nvContentPartPr>
            <p14:xfrm>
              <a:off x="2598383" y="1047512"/>
              <a:ext cx="26371" cy="163626"/>
            </p14:xfrm>
          </p:contentPart>
        </mc:Choice>
        <mc:Fallback>
          <p:sp>
            <p:nvSpPr>
              <p:cNvPr id="1049035" name=""/>
              <p:cNvSpPr/>
              <p:nvPr/>
            </p:nvSpPr>
            <p:spPr>
              <a:xfrm>
                <a:off x="2598383" y="1047512"/>
                <a:ext cx="26371" cy="163626"/>
              </a:xfrm>
            </p:spPr>
          </p:sp>
        </mc:Fallback>
      </mc:AlternateContent>
      <mc:AlternateContent xmlns:mc="http://schemas.openxmlformats.org/markup-compatibility/2006">
        <mc:Choice xmlns:p14="http://schemas.microsoft.com/office/powerpoint/2010/main" Requires="p14">
          <p:contentPart p14:bwMode="auto" r:id="rId52">
            <p14:nvContentPartPr>
              <p14:cNvPr id="1049036" name=""/>
              <p14:cNvContentPartPr/>
              <p14:nvPr/>
            </p14:nvContentPartPr>
            <p14:xfrm>
              <a:off x="2653795" y="1066431"/>
              <a:ext cx="105770" cy="102169"/>
            </p14:xfrm>
          </p:contentPart>
        </mc:Choice>
        <mc:Fallback>
          <p:sp>
            <p:nvSpPr>
              <p:cNvPr id="1049036" name=""/>
              <p:cNvSpPr/>
              <p:nvPr/>
            </p:nvSpPr>
            <p:spPr>
              <a:xfrm>
                <a:off x="2653795" y="1066431"/>
                <a:ext cx="105770" cy="102169"/>
              </a:xfrm>
            </p:spPr>
          </p:sp>
        </mc:Fallback>
      </mc:AlternateContent>
      <mc:AlternateContent xmlns:mc="http://schemas.openxmlformats.org/markup-compatibility/2006">
        <mc:Choice xmlns:p14="http://schemas.microsoft.com/office/powerpoint/2010/main" Requires="p14">
          <p:contentPart p14:bwMode="auto" r:id="rId53">
            <p14:nvContentPartPr>
              <p14:cNvPr id="1049037" name=""/>
              <p14:cNvContentPartPr/>
              <p14:nvPr/>
            </p14:nvContentPartPr>
            <p14:xfrm>
              <a:off x="2696661" y="1007870"/>
              <a:ext cx="19724" cy="102554"/>
            </p14:xfrm>
          </p:contentPart>
        </mc:Choice>
        <mc:Fallback>
          <p:sp>
            <p:nvSpPr>
              <p:cNvPr id="1049037" name=""/>
              <p:cNvSpPr/>
              <p:nvPr/>
            </p:nvSpPr>
            <p:spPr>
              <a:xfrm>
                <a:off x="2696661" y="1007870"/>
                <a:ext cx="19724" cy="102554"/>
              </a:xfrm>
            </p:spPr>
          </p:sp>
        </mc:Fallback>
      </mc:AlternateContent>
      <mc:AlternateContent xmlns:mc="http://schemas.openxmlformats.org/markup-compatibility/2006">
        <mc:Choice xmlns:p14="http://schemas.microsoft.com/office/powerpoint/2010/main" Requires="p14">
          <p:contentPart p14:bwMode="auto" r:id="rId54">
            <p14:nvContentPartPr>
              <p14:cNvPr id="1049038" name=""/>
              <p14:cNvContentPartPr/>
              <p14:nvPr/>
            </p14:nvContentPartPr>
            <p14:xfrm>
              <a:off x="2839015" y="1077406"/>
              <a:ext cx="21673" cy="69578"/>
            </p14:xfrm>
          </p:contentPart>
        </mc:Choice>
        <mc:Fallback>
          <p:sp>
            <p:nvSpPr>
              <p:cNvPr id="1049038" name=""/>
              <p:cNvSpPr/>
              <p:nvPr/>
            </p:nvSpPr>
            <p:spPr>
              <a:xfrm>
                <a:off x="2839015" y="1077406"/>
                <a:ext cx="21673" cy="69578"/>
              </a:xfrm>
            </p:spPr>
          </p:sp>
        </mc:Fallback>
      </mc:AlternateContent>
      <mc:AlternateContent xmlns:mc="http://schemas.openxmlformats.org/markup-compatibility/2006">
        <mc:Choice xmlns:p14="http://schemas.microsoft.com/office/powerpoint/2010/main" Requires="p14">
          <p:contentPart p14:bwMode="auto" r:id="rId55">
            <p14:nvContentPartPr>
              <p14:cNvPr id="1049039" name=""/>
              <p14:cNvContentPartPr/>
              <p14:nvPr/>
            </p14:nvContentPartPr>
            <p14:xfrm>
              <a:off x="2966174" y="1224928"/>
              <a:ext cx="19049" cy="86068"/>
            </p14:xfrm>
          </p:contentPart>
        </mc:Choice>
        <mc:Fallback>
          <p:sp>
            <p:nvSpPr>
              <p:cNvPr id="1049039" name=""/>
              <p:cNvSpPr/>
              <p:nvPr/>
            </p:nvSpPr>
            <p:spPr>
              <a:xfrm>
                <a:off x="2966174" y="1224928"/>
                <a:ext cx="19049" cy="86068"/>
              </a:xfrm>
            </p:spPr>
          </p:sp>
        </mc:Fallback>
      </mc:AlternateContent>
      <mc:AlternateContent xmlns:mc="http://schemas.openxmlformats.org/markup-compatibility/2006">
        <mc:Choice xmlns:p14="http://schemas.microsoft.com/office/powerpoint/2010/main" Requires="p14">
          <p:contentPart p14:bwMode="auto" r:id="rId56">
            <p14:nvContentPartPr>
              <p14:cNvPr id="1049040" name=""/>
              <p14:cNvContentPartPr/>
              <p14:nvPr/>
            </p14:nvContentPartPr>
            <p14:xfrm>
              <a:off x="3176309" y="946991"/>
              <a:ext cx="78648" cy="11488"/>
            </p14:xfrm>
          </p:contentPart>
        </mc:Choice>
        <mc:Fallback>
          <p:sp>
            <p:nvSpPr>
              <p:cNvPr id="1049040" name=""/>
              <p:cNvSpPr/>
              <p:nvPr/>
            </p:nvSpPr>
            <p:spPr>
              <a:xfrm>
                <a:off x="3176309" y="946991"/>
                <a:ext cx="78648" cy="11488"/>
              </a:xfrm>
            </p:spPr>
          </p:sp>
        </mc:Fallback>
      </mc:AlternateContent>
      <mc:AlternateContent xmlns:mc="http://schemas.openxmlformats.org/markup-compatibility/2006">
        <mc:Choice xmlns:p14="http://schemas.microsoft.com/office/powerpoint/2010/main" Requires="p14">
          <p:contentPart p14:bwMode="auto" r:id="rId57">
            <p14:nvContentPartPr>
              <p14:cNvPr id="1049041" name=""/>
              <p14:cNvContentPartPr/>
              <p14:nvPr/>
            </p14:nvContentPartPr>
            <p14:xfrm>
              <a:off x="3072326" y="1022502"/>
              <a:ext cx="241066" cy="96496"/>
            </p14:xfrm>
          </p:contentPart>
        </mc:Choice>
        <mc:Fallback>
          <p:sp>
            <p:nvSpPr>
              <p:cNvPr id="1049041" name=""/>
              <p:cNvSpPr/>
              <p:nvPr/>
            </p:nvSpPr>
            <p:spPr>
              <a:xfrm>
                <a:off x="3072326" y="1022502"/>
                <a:ext cx="241066" cy="96496"/>
              </a:xfrm>
            </p:spPr>
          </p:sp>
        </mc:Fallback>
      </mc:AlternateContent>
      <mc:AlternateContent xmlns:mc="http://schemas.openxmlformats.org/markup-compatibility/2006">
        <mc:Choice xmlns:p14="http://schemas.microsoft.com/office/powerpoint/2010/main" Requires="p14">
          <p:contentPart p14:bwMode="auto" r:id="rId58">
            <p14:nvContentPartPr>
              <p14:cNvPr id="1049042" name=""/>
              <p14:cNvContentPartPr/>
              <p14:nvPr/>
            </p14:nvContentPartPr>
            <p14:xfrm>
              <a:off x="3137948" y="942882"/>
              <a:ext cx="38324" cy="259350"/>
            </p14:xfrm>
          </p:contentPart>
        </mc:Choice>
        <mc:Fallback>
          <p:sp>
            <p:nvSpPr>
              <p:cNvPr id="1049042" name=""/>
              <p:cNvSpPr/>
              <p:nvPr/>
            </p:nvSpPr>
            <p:spPr>
              <a:xfrm>
                <a:off x="3137948" y="942882"/>
                <a:ext cx="38324" cy="259350"/>
              </a:xfrm>
            </p:spPr>
          </p:sp>
        </mc:Fallback>
      </mc:AlternateContent>
      <mc:AlternateContent xmlns:mc="http://schemas.openxmlformats.org/markup-compatibility/2006">
        <mc:Choice xmlns:p14="http://schemas.microsoft.com/office/powerpoint/2010/main" Requires="p14">
          <p:contentPart p14:bwMode="auto" r:id="rId59">
            <p14:nvContentPartPr>
              <p14:cNvPr id="1049043" name=""/>
              <p14:cNvContentPartPr/>
              <p14:nvPr/>
            </p14:nvContentPartPr>
            <p14:xfrm>
              <a:off x="3201005" y="854500"/>
              <a:ext cx="28194" cy="358233"/>
            </p14:xfrm>
          </p:contentPart>
        </mc:Choice>
        <mc:Fallback>
          <p:sp>
            <p:nvSpPr>
              <p:cNvPr id="1049043" name=""/>
              <p:cNvSpPr/>
              <p:nvPr/>
            </p:nvSpPr>
            <p:spPr>
              <a:xfrm>
                <a:off x="3201005" y="854500"/>
                <a:ext cx="28194" cy="358233"/>
              </a:xfrm>
            </p:spPr>
          </p:sp>
        </mc:Fallback>
      </mc:AlternateContent>
      <mc:AlternateContent xmlns:mc="http://schemas.openxmlformats.org/markup-compatibility/2006">
        <mc:Choice xmlns:p14="http://schemas.microsoft.com/office/powerpoint/2010/main" Requires="p14">
          <p:contentPart p14:bwMode="auto" r:id="rId60">
            <p14:nvContentPartPr>
              <p14:cNvPr id="1049044" name=""/>
              <p14:cNvContentPartPr/>
              <p14:nvPr/>
            </p14:nvContentPartPr>
            <p14:xfrm>
              <a:off x="3002788" y="948081"/>
              <a:ext cx="56796" cy="39720"/>
            </p14:xfrm>
          </p:contentPart>
        </mc:Choice>
        <mc:Fallback>
          <p:sp>
            <p:nvSpPr>
              <p:cNvPr id="1049044" name=""/>
              <p:cNvSpPr/>
              <p:nvPr/>
            </p:nvSpPr>
            <p:spPr>
              <a:xfrm>
                <a:off x="3002788" y="948081"/>
                <a:ext cx="56796" cy="39720"/>
              </a:xfrm>
            </p:spPr>
          </p:sp>
        </mc:Fallback>
      </mc:AlternateContent>
      <mc:AlternateContent xmlns:mc="http://schemas.openxmlformats.org/markup-compatibility/2006">
        <mc:Choice xmlns:p14="http://schemas.microsoft.com/office/powerpoint/2010/main" Requires="p14">
          <p:contentPart p14:bwMode="auto" r:id="rId61">
            <p14:nvContentPartPr>
              <p14:cNvPr id="1049045" name=""/>
              <p14:cNvContentPartPr/>
              <p14:nvPr/>
            </p14:nvContentPartPr>
            <p14:xfrm>
              <a:off x="2994061" y="1063759"/>
              <a:ext cx="342975" cy="165346"/>
            </p14:xfrm>
          </p:contentPart>
        </mc:Choice>
        <mc:Fallback>
          <p:sp>
            <p:nvSpPr>
              <p:cNvPr id="1049045" name=""/>
              <p:cNvSpPr/>
              <p:nvPr/>
            </p:nvSpPr>
            <p:spPr>
              <a:xfrm>
                <a:off x="2994061" y="1063759"/>
                <a:ext cx="342975" cy="165346"/>
              </a:xfrm>
            </p:spPr>
          </p:sp>
        </mc:Fallback>
      </mc:AlternateContent>
      <mc:AlternateContent xmlns:mc="http://schemas.openxmlformats.org/markup-compatibility/2006">
        <mc:Choice xmlns:p14="http://schemas.microsoft.com/office/powerpoint/2010/main" Requires="p14">
          <p:contentPart p14:bwMode="auto" r:id="rId62">
            <p14:nvContentPartPr>
              <p14:cNvPr id="1049046" name=""/>
              <p14:cNvContentPartPr/>
              <p14:nvPr/>
            </p14:nvContentPartPr>
            <p14:xfrm>
              <a:off x="3334883" y="918187"/>
              <a:ext cx="176672" cy="225598"/>
            </p14:xfrm>
          </p:contentPart>
        </mc:Choice>
        <mc:Fallback>
          <p:sp>
            <p:nvSpPr>
              <p:cNvPr id="1049046" name=""/>
              <p:cNvSpPr/>
              <p:nvPr/>
            </p:nvSpPr>
            <p:spPr>
              <a:xfrm>
                <a:off x="3334883" y="918187"/>
                <a:ext cx="176672" cy="225598"/>
              </a:xfrm>
            </p:spPr>
          </p:sp>
        </mc:Fallback>
      </mc:AlternateContent>
      <mc:AlternateContent xmlns:mc="http://schemas.openxmlformats.org/markup-compatibility/2006">
        <mc:Choice xmlns:p14="http://schemas.microsoft.com/office/powerpoint/2010/main" Requires="p14">
          <p:contentPart p14:bwMode="auto" r:id="rId63">
            <p14:nvContentPartPr>
              <p14:cNvPr id="1049047" name=""/>
              <p14:cNvContentPartPr/>
              <p14:nvPr/>
            </p14:nvContentPartPr>
            <p14:xfrm>
              <a:off x="3336137" y="979925"/>
              <a:ext cx="73482" cy="233942"/>
            </p14:xfrm>
          </p:contentPart>
        </mc:Choice>
        <mc:Fallback>
          <p:sp>
            <p:nvSpPr>
              <p:cNvPr id="1049047" name=""/>
              <p:cNvSpPr/>
              <p:nvPr/>
            </p:nvSpPr>
            <p:spPr>
              <a:xfrm>
                <a:off x="3336137" y="979925"/>
                <a:ext cx="73482" cy="233942"/>
              </a:xfrm>
            </p:spPr>
          </p:sp>
        </mc:Fallback>
      </mc:AlternateContent>
      <mc:AlternateContent xmlns:mc="http://schemas.openxmlformats.org/markup-compatibility/2006">
        <mc:Choice xmlns:p14="http://schemas.microsoft.com/office/powerpoint/2010/main" Requires="p14">
          <p:contentPart p14:bwMode="auto" r:id="rId64">
            <p14:nvContentPartPr>
              <p14:cNvPr id="1049048" name=""/>
              <p14:cNvContentPartPr/>
              <p14:nvPr/>
            </p14:nvContentPartPr>
            <p14:xfrm>
              <a:off x="3490677" y="742072"/>
              <a:ext cx="74267" cy="246650"/>
            </p14:xfrm>
          </p:contentPart>
        </mc:Choice>
        <mc:Fallback>
          <p:sp>
            <p:nvSpPr>
              <p:cNvPr id="1049048" name=""/>
              <p:cNvSpPr/>
              <p:nvPr/>
            </p:nvSpPr>
            <p:spPr>
              <a:xfrm>
                <a:off x="3490677" y="742072"/>
                <a:ext cx="74267" cy="246650"/>
              </a:xfrm>
            </p:spPr>
          </p:sp>
        </mc:Fallback>
      </mc:AlternateContent>
      <mc:AlternateContent xmlns:mc="http://schemas.openxmlformats.org/markup-compatibility/2006">
        <mc:Choice xmlns:p14="http://schemas.microsoft.com/office/powerpoint/2010/main" Requires="p14">
          <p:contentPart p14:bwMode="auto" r:id="rId65">
            <p14:nvContentPartPr>
              <p14:cNvPr id="1049049" name=""/>
              <p14:cNvContentPartPr/>
              <p14:nvPr/>
            </p14:nvContentPartPr>
            <p14:xfrm>
              <a:off x="3483058" y="880024"/>
              <a:ext cx="199733" cy="260385"/>
            </p14:xfrm>
          </p:contentPart>
        </mc:Choice>
        <mc:Fallback>
          <p:sp>
            <p:nvSpPr>
              <p:cNvPr id="1049049" name=""/>
              <p:cNvSpPr/>
              <p:nvPr/>
            </p:nvSpPr>
            <p:spPr>
              <a:xfrm>
                <a:off x="3483058" y="880024"/>
                <a:ext cx="199733" cy="260385"/>
              </a:xfrm>
            </p:spPr>
          </p:sp>
        </mc:Fallback>
      </mc:AlternateContent>
      <mc:AlternateContent xmlns:mc="http://schemas.openxmlformats.org/markup-compatibility/2006">
        <mc:Choice xmlns:p14="http://schemas.microsoft.com/office/powerpoint/2010/main" Requires="p14">
          <p:contentPart p14:bwMode="auto" r:id="rId66">
            <p14:nvContentPartPr>
              <p14:cNvPr id="1049050" name=""/>
              <p14:cNvContentPartPr/>
              <p14:nvPr/>
            </p14:nvContentPartPr>
            <p14:xfrm>
              <a:off x="3686314" y="721926"/>
              <a:ext cx="55401" cy="140118"/>
            </p14:xfrm>
          </p:contentPart>
        </mc:Choice>
        <mc:Fallback>
          <p:sp>
            <p:nvSpPr>
              <p:cNvPr id="1049050" name=""/>
              <p:cNvSpPr/>
              <p:nvPr/>
            </p:nvSpPr>
            <p:spPr>
              <a:xfrm>
                <a:off x="3686314" y="721926"/>
                <a:ext cx="55401" cy="140118"/>
              </a:xfrm>
            </p:spPr>
          </p:sp>
        </mc:Fallback>
      </mc:AlternateContent>
      <mc:AlternateContent xmlns:mc="http://schemas.openxmlformats.org/markup-compatibility/2006">
        <mc:Choice xmlns:p14="http://schemas.microsoft.com/office/powerpoint/2010/main" Requires="p14">
          <p:contentPart p14:bwMode="auto" r:id="rId67">
            <p14:nvContentPartPr>
              <p14:cNvPr id="1049051" name=""/>
              <p14:cNvContentPartPr/>
              <p14:nvPr/>
            </p14:nvContentPartPr>
            <p14:xfrm>
              <a:off x="3714349" y="800000"/>
              <a:ext cx="84885" cy="171507"/>
            </p14:xfrm>
          </p:contentPart>
        </mc:Choice>
        <mc:Fallback>
          <p:sp>
            <p:nvSpPr>
              <p:cNvPr id="1049051" name=""/>
              <p:cNvSpPr/>
              <p:nvPr/>
            </p:nvSpPr>
            <p:spPr>
              <a:xfrm>
                <a:off x="3714349" y="800000"/>
                <a:ext cx="84885" cy="171507"/>
              </a:xfrm>
            </p:spPr>
          </p:sp>
        </mc:Fallback>
      </mc:AlternateContent>
      <mc:AlternateContent xmlns:mc="http://schemas.openxmlformats.org/markup-compatibility/2006">
        <mc:Choice xmlns:p14="http://schemas.microsoft.com/office/powerpoint/2010/main" Requires="p14">
          <p:contentPart p14:bwMode="auto" r:id="rId68">
            <p14:nvContentPartPr>
              <p14:cNvPr id="1049052" name=""/>
              <p14:cNvContentPartPr/>
              <p14:nvPr/>
            </p14:nvContentPartPr>
            <p14:xfrm>
              <a:off x="3706621" y="971435"/>
              <a:ext cx="70407" cy="20837"/>
            </p14:xfrm>
          </p:contentPart>
        </mc:Choice>
        <mc:Fallback>
          <p:sp>
            <p:nvSpPr>
              <p:cNvPr id="1049052" name=""/>
              <p:cNvSpPr/>
              <p:nvPr/>
            </p:nvSpPr>
            <p:spPr>
              <a:xfrm>
                <a:off x="3706621" y="971435"/>
                <a:ext cx="70407" cy="20837"/>
              </a:xfrm>
            </p:spPr>
          </p:sp>
        </mc:Fallback>
      </mc:AlternateContent>
      <mc:AlternateContent xmlns:mc="http://schemas.openxmlformats.org/markup-compatibility/2006">
        <mc:Choice xmlns:p14="http://schemas.microsoft.com/office/powerpoint/2010/main" Requires="p14">
          <p:contentPart p14:bwMode="auto" r:id="rId69">
            <p14:nvContentPartPr>
              <p14:cNvPr id="1049053" name=""/>
              <p14:cNvContentPartPr/>
              <p14:nvPr/>
            </p14:nvContentPartPr>
            <p14:xfrm>
              <a:off x="3646831" y="940933"/>
              <a:ext cx="205460" cy="218885"/>
            </p14:xfrm>
          </p:contentPart>
        </mc:Choice>
        <mc:Fallback>
          <p:sp>
            <p:nvSpPr>
              <p:cNvPr id="1049053" name=""/>
              <p:cNvSpPr/>
              <p:nvPr/>
            </p:nvSpPr>
            <p:spPr>
              <a:xfrm>
                <a:off x="3646831" y="940933"/>
                <a:ext cx="205460" cy="218885"/>
              </a:xfrm>
            </p:spPr>
          </p:sp>
        </mc:Fallback>
      </mc:AlternateContent>
      <mc:AlternateContent xmlns:mc="http://schemas.openxmlformats.org/markup-compatibility/2006">
        <mc:Choice xmlns:p14="http://schemas.microsoft.com/office/powerpoint/2010/main" Requires="p14">
          <p:contentPart p14:bwMode="auto" r:id="rId70">
            <p14:nvContentPartPr>
              <p14:cNvPr id="1049054" name=""/>
              <p14:cNvContentPartPr/>
              <p14:nvPr/>
            </p14:nvContentPartPr>
            <p14:xfrm>
              <a:off x="3906428" y="814207"/>
              <a:ext cx="105642" cy="131529"/>
            </p14:xfrm>
          </p:contentPart>
        </mc:Choice>
        <mc:Fallback>
          <p:sp>
            <p:nvSpPr>
              <p:cNvPr id="1049054" name=""/>
              <p:cNvSpPr/>
              <p:nvPr/>
            </p:nvSpPr>
            <p:spPr>
              <a:xfrm>
                <a:off x="3906428" y="814207"/>
                <a:ext cx="105642" cy="131529"/>
              </a:xfrm>
            </p:spPr>
          </p:sp>
        </mc:Fallback>
      </mc:AlternateContent>
      <mc:AlternateContent xmlns:mc="http://schemas.openxmlformats.org/markup-compatibility/2006">
        <mc:Choice xmlns:p14="http://schemas.microsoft.com/office/powerpoint/2010/main" Requires="p14">
          <p:contentPart p14:bwMode="auto" r:id="rId71">
            <p14:nvContentPartPr>
              <p14:cNvPr id="1049055" name=""/>
              <p14:cNvContentPartPr/>
              <p14:nvPr/>
            </p14:nvContentPartPr>
            <p14:xfrm>
              <a:off x="3843098" y="950550"/>
              <a:ext cx="198323" cy="37174"/>
            </p14:xfrm>
          </p:contentPart>
        </mc:Choice>
        <mc:Fallback>
          <p:sp>
            <p:nvSpPr>
              <p:cNvPr id="1049055" name=""/>
              <p:cNvSpPr/>
              <p:nvPr/>
            </p:nvSpPr>
            <p:spPr>
              <a:xfrm>
                <a:off x="3843098" y="950550"/>
                <a:ext cx="198323" cy="37174"/>
              </a:xfrm>
            </p:spPr>
          </p:sp>
        </mc:Fallback>
      </mc:AlternateContent>
      <mc:AlternateContent xmlns:mc="http://schemas.openxmlformats.org/markup-compatibility/2006">
        <mc:Choice xmlns:p14="http://schemas.microsoft.com/office/powerpoint/2010/main" Requires="p14">
          <p:contentPart p14:bwMode="auto" r:id="rId72">
            <p14:nvContentPartPr>
              <p14:cNvPr id="1049056" name=""/>
              <p14:cNvContentPartPr/>
              <p14:nvPr/>
            </p14:nvContentPartPr>
            <p14:xfrm>
              <a:off x="3950981" y="934434"/>
              <a:ext cx="41406" cy="305347"/>
            </p14:xfrm>
          </p:contentPart>
        </mc:Choice>
        <mc:Fallback>
          <p:sp>
            <p:nvSpPr>
              <p:cNvPr id="1049056" name=""/>
              <p:cNvSpPr/>
              <p:nvPr/>
            </p:nvSpPr>
            <p:spPr>
              <a:xfrm>
                <a:off x="3950981" y="934434"/>
                <a:ext cx="41406" cy="305347"/>
              </a:xfrm>
            </p:spPr>
          </p:sp>
        </mc:Fallback>
      </mc:AlternateContent>
      <mc:AlternateContent xmlns:mc="http://schemas.openxmlformats.org/markup-compatibility/2006">
        <mc:Choice xmlns:p14="http://schemas.microsoft.com/office/powerpoint/2010/main" Requires="p14">
          <p:contentPart p14:bwMode="auto" r:id="rId73">
            <p14:nvContentPartPr>
              <p14:cNvPr id="1049057" name=""/>
              <p14:cNvContentPartPr/>
              <p14:nvPr/>
            </p14:nvContentPartPr>
            <p14:xfrm>
              <a:off x="3848506" y="966928"/>
              <a:ext cx="77128" cy="186881"/>
            </p14:xfrm>
          </p:contentPart>
        </mc:Choice>
        <mc:Fallback>
          <p:sp>
            <p:nvSpPr>
              <p:cNvPr id="1049057" name=""/>
              <p:cNvSpPr/>
              <p:nvPr/>
            </p:nvSpPr>
            <p:spPr>
              <a:xfrm>
                <a:off x="3848506" y="966928"/>
                <a:ext cx="77128" cy="186881"/>
              </a:xfrm>
            </p:spPr>
          </p:sp>
        </mc:Fallback>
      </mc:AlternateContent>
      <mc:AlternateContent xmlns:mc="http://schemas.openxmlformats.org/markup-compatibility/2006">
        <mc:Choice xmlns:p14="http://schemas.microsoft.com/office/powerpoint/2010/main" Requires="p14">
          <p:contentPart p14:bwMode="auto" r:id="rId74">
            <p14:nvContentPartPr>
              <p14:cNvPr id="1049058" name=""/>
              <p14:cNvContentPartPr/>
              <p14:nvPr/>
            </p14:nvContentPartPr>
            <p14:xfrm>
              <a:off x="3960079" y="1005270"/>
              <a:ext cx="81705" cy="76110"/>
            </p14:xfrm>
          </p:contentPart>
        </mc:Choice>
        <mc:Fallback>
          <p:sp>
            <p:nvSpPr>
              <p:cNvPr id="1049058" name=""/>
              <p:cNvSpPr/>
              <p:nvPr/>
            </p:nvSpPr>
            <p:spPr>
              <a:xfrm>
                <a:off x="3960079" y="1005270"/>
                <a:ext cx="81705" cy="76110"/>
              </a:xfrm>
            </p:spPr>
          </p:sp>
        </mc:Fallback>
      </mc:AlternateContent>
      <mc:AlternateContent xmlns:mc="http://schemas.openxmlformats.org/markup-compatibility/2006">
        <mc:Choice xmlns:p14="http://schemas.microsoft.com/office/powerpoint/2010/main" Requires="p14">
          <p:contentPart p14:bwMode="auto" r:id="rId75">
            <p14:nvContentPartPr>
              <p14:cNvPr id="1049059" name=""/>
              <p14:cNvContentPartPr/>
              <p14:nvPr/>
            </p14:nvContentPartPr>
            <p14:xfrm>
              <a:off x="4029618" y="917537"/>
              <a:ext cx="22119" cy="183590"/>
            </p14:xfrm>
          </p:contentPart>
        </mc:Choice>
        <mc:Fallback>
          <p:sp>
            <p:nvSpPr>
              <p:cNvPr id="1049059" name=""/>
              <p:cNvSpPr/>
              <p:nvPr/>
            </p:nvSpPr>
            <p:spPr>
              <a:xfrm>
                <a:off x="4029618" y="917537"/>
                <a:ext cx="22119" cy="183590"/>
              </a:xfrm>
            </p:spPr>
          </p:sp>
        </mc:Fallback>
      </mc:AlternateContent>
      <mc:AlternateContent xmlns:mc="http://schemas.openxmlformats.org/markup-compatibility/2006">
        <mc:Choice xmlns:p14="http://schemas.microsoft.com/office/powerpoint/2010/main" Requires="p14">
          <p:contentPart p14:bwMode="auto" r:id="rId76">
            <p14:nvContentPartPr>
              <p14:cNvPr id="1049060" name=""/>
              <p14:cNvContentPartPr/>
              <p14:nvPr/>
            </p14:nvContentPartPr>
            <p14:xfrm>
              <a:off x="4054963" y="935101"/>
              <a:ext cx="72372" cy="132791"/>
            </p14:xfrm>
          </p:contentPart>
        </mc:Choice>
        <mc:Fallback>
          <p:sp>
            <p:nvSpPr>
              <p:cNvPr id="1049060" name=""/>
              <p:cNvSpPr/>
              <p:nvPr/>
            </p:nvSpPr>
            <p:spPr>
              <a:xfrm>
                <a:off x="4054963" y="935101"/>
                <a:ext cx="72372" cy="132791"/>
              </a:xfrm>
            </p:spPr>
          </p:sp>
        </mc:Fallback>
      </mc:AlternateContent>
      <mc:AlternateContent xmlns:mc="http://schemas.openxmlformats.org/markup-compatibility/2006">
        <mc:Choice xmlns:p14="http://schemas.microsoft.com/office/powerpoint/2010/main" Requires="p14">
          <p:contentPart p14:bwMode="auto" r:id="rId77">
            <p14:nvContentPartPr>
              <p14:cNvPr id="1049061" name=""/>
              <p14:cNvContentPartPr/>
              <p14:nvPr/>
            </p14:nvContentPartPr>
            <p14:xfrm>
              <a:off x="4209638" y="803160"/>
              <a:ext cx="54722" cy="407434"/>
            </p14:xfrm>
          </p:contentPart>
        </mc:Choice>
        <mc:Fallback>
          <p:sp>
            <p:nvSpPr>
              <p:cNvPr id="1049061" name=""/>
              <p:cNvSpPr/>
              <p:nvPr/>
            </p:nvSpPr>
            <p:spPr>
              <a:xfrm>
                <a:off x="4209638" y="803160"/>
                <a:ext cx="54722" cy="407434"/>
              </a:xfrm>
            </p:spPr>
          </p:sp>
        </mc:Fallback>
      </mc:AlternateContent>
      <mc:AlternateContent xmlns:mc="http://schemas.openxmlformats.org/markup-compatibility/2006">
        <mc:Choice xmlns:p14="http://schemas.microsoft.com/office/powerpoint/2010/main" Requires="p14">
          <p:contentPart p14:bwMode="auto" r:id="rId78">
            <p14:nvContentPartPr>
              <p14:cNvPr id="1049062" name=""/>
              <p14:cNvContentPartPr/>
              <p14:nvPr/>
            </p14:nvContentPartPr>
            <p14:xfrm>
              <a:off x="4129701" y="946584"/>
              <a:ext cx="61994" cy="45882"/>
            </p14:xfrm>
          </p:contentPart>
        </mc:Choice>
        <mc:Fallback>
          <p:sp>
            <p:nvSpPr>
              <p:cNvPr id="1049062" name=""/>
              <p:cNvSpPr/>
              <p:nvPr/>
            </p:nvSpPr>
            <p:spPr>
              <a:xfrm>
                <a:off x="4129701" y="946584"/>
                <a:ext cx="61994" cy="45882"/>
              </a:xfrm>
            </p:spPr>
          </p:sp>
        </mc:Fallback>
      </mc:AlternateContent>
      <mc:AlternateContent xmlns:mc="http://schemas.openxmlformats.org/markup-compatibility/2006">
        <mc:Choice xmlns:p14="http://schemas.microsoft.com/office/powerpoint/2010/main" Requires="p14">
          <p:contentPart p14:bwMode="auto" r:id="rId79">
            <p14:nvContentPartPr>
              <p14:cNvPr id="1049063" name=""/>
              <p14:cNvContentPartPr/>
              <p14:nvPr/>
            </p14:nvContentPartPr>
            <p14:xfrm>
              <a:off x="4118653" y="1032112"/>
              <a:ext cx="138137" cy="65440"/>
            </p14:xfrm>
          </p:contentPart>
        </mc:Choice>
        <mc:Fallback>
          <p:sp>
            <p:nvSpPr>
              <p:cNvPr id="1049063" name=""/>
              <p:cNvSpPr/>
              <p:nvPr/>
            </p:nvSpPr>
            <p:spPr>
              <a:xfrm>
                <a:off x="4118653" y="1032112"/>
                <a:ext cx="138137" cy="65440"/>
              </a:xfrm>
            </p:spPr>
          </p:sp>
        </mc:Fallback>
      </mc:AlternateContent>
      <mc:AlternateContent xmlns:mc="http://schemas.openxmlformats.org/markup-compatibility/2006">
        <mc:Choice xmlns:p14="http://schemas.microsoft.com/office/powerpoint/2010/main" Requires="p14">
          <p:contentPart p14:bwMode="auto" r:id="rId80">
            <p14:nvContentPartPr>
              <p14:cNvPr id="1049064" name=""/>
              <p14:cNvContentPartPr/>
              <p14:nvPr/>
            </p14:nvContentPartPr>
            <p14:xfrm>
              <a:off x="4273977" y="893167"/>
              <a:ext cx="110605" cy="77659"/>
            </p14:xfrm>
          </p:contentPart>
        </mc:Choice>
        <mc:Fallback>
          <p:sp>
            <p:nvSpPr>
              <p:cNvPr id="1049064" name=""/>
              <p:cNvSpPr/>
              <p:nvPr/>
            </p:nvSpPr>
            <p:spPr>
              <a:xfrm>
                <a:off x="4273977" y="893167"/>
                <a:ext cx="110605" cy="77659"/>
              </a:xfrm>
            </p:spPr>
          </p:sp>
        </mc:Fallback>
      </mc:AlternateContent>
      <mc:AlternateContent xmlns:mc="http://schemas.openxmlformats.org/markup-compatibility/2006">
        <mc:Choice xmlns:p14="http://schemas.microsoft.com/office/powerpoint/2010/main" Requires="p14">
          <p:contentPart p14:bwMode="auto" r:id="rId81">
            <p14:nvContentPartPr>
              <p14:cNvPr id="1049065" name=""/>
              <p14:cNvContentPartPr/>
              <p14:nvPr/>
            </p14:nvContentPartPr>
            <p14:xfrm>
              <a:off x="4262787" y="812908"/>
              <a:ext cx="66557" cy="358582"/>
            </p14:xfrm>
          </p:contentPart>
        </mc:Choice>
        <mc:Fallback>
          <p:sp>
            <p:nvSpPr>
              <p:cNvPr id="1049065" name=""/>
              <p:cNvSpPr/>
              <p:nvPr/>
            </p:nvSpPr>
            <p:spPr>
              <a:xfrm>
                <a:off x="4262787" y="812908"/>
                <a:ext cx="66557" cy="358582"/>
              </a:xfrm>
            </p:spPr>
          </p:sp>
        </mc:Fallback>
      </mc:AlternateContent>
      <mc:AlternateContent xmlns:mc="http://schemas.openxmlformats.org/markup-compatibility/2006">
        <mc:Choice xmlns:p14="http://schemas.microsoft.com/office/powerpoint/2010/main" Requires="p14">
          <p:contentPart p14:bwMode="auto" r:id="rId82">
            <p14:nvContentPartPr>
              <p14:cNvPr id="1049066" name=""/>
              <p14:cNvContentPartPr/>
              <p14:nvPr/>
            </p14:nvContentPartPr>
            <p14:xfrm>
              <a:off x="4316870" y="978625"/>
              <a:ext cx="131573" cy="207586"/>
            </p14:xfrm>
          </p:contentPart>
        </mc:Choice>
        <mc:Fallback>
          <p:sp>
            <p:nvSpPr>
              <p:cNvPr id="1049066" name=""/>
              <p:cNvSpPr/>
              <p:nvPr/>
            </p:nvSpPr>
            <p:spPr>
              <a:xfrm>
                <a:off x="4316870" y="978625"/>
                <a:ext cx="131573" cy="207586"/>
              </a:xfrm>
            </p:spPr>
          </p:sp>
        </mc:Fallback>
      </mc:AlternateContent>
      <mc:AlternateContent xmlns:mc="http://schemas.openxmlformats.org/markup-compatibility/2006">
        <mc:Choice xmlns:p14="http://schemas.microsoft.com/office/powerpoint/2010/main" Requires="p14">
          <p:contentPart p14:bwMode="auto" r:id="rId83">
            <p14:nvContentPartPr>
              <p14:cNvPr id="1049067" name=""/>
              <p14:cNvContentPartPr/>
              <p14:nvPr/>
            </p14:nvContentPartPr>
            <p14:xfrm>
              <a:off x="4324669" y="829155"/>
              <a:ext cx="37036" cy="90861"/>
            </p14:xfrm>
          </p:contentPart>
        </mc:Choice>
        <mc:Fallback>
          <p:sp>
            <p:nvSpPr>
              <p:cNvPr id="1049067" name=""/>
              <p:cNvSpPr/>
              <p:nvPr/>
            </p:nvSpPr>
            <p:spPr>
              <a:xfrm>
                <a:off x="4324669" y="829155"/>
                <a:ext cx="37036" cy="90861"/>
              </a:xfrm>
            </p:spPr>
          </p:sp>
        </mc:Fallback>
      </mc:AlternateContent>
      <mc:AlternateContent xmlns:mc="http://schemas.openxmlformats.org/markup-compatibility/2006">
        <mc:Choice xmlns:p14="http://schemas.microsoft.com/office/powerpoint/2010/main" Requires="p14">
          <p:contentPart p14:bwMode="auto" r:id="rId84">
            <p14:nvContentPartPr>
              <p14:cNvPr id="1049068" name=""/>
              <p14:cNvContentPartPr/>
              <p14:nvPr/>
            </p14:nvContentPartPr>
            <p14:xfrm>
              <a:off x="4515088" y="762570"/>
              <a:ext cx="144512" cy="127023"/>
            </p14:xfrm>
          </p:contentPart>
        </mc:Choice>
        <mc:Fallback>
          <p:sp>
            <p:nvSpPr>
              <p:cNvPr id="1049068" name=""/>
              <p:cNvSpPr/>
              <p:nvPr/>
            </p:nvSpPr>
            <p:spPr>
              <a:xfrm>
                <a:off x="4515088" y="762570"/>
                <a:ext cx="144512" cy="127023"/>
              </a:xfrm>
            </p:spPr>
          </p:sp>
        </mc:Fallback>
      </mc:AlternateContent>
      <mc:AlternateContent xmlns:mc="http://schemas.openxmlformats.org/markup-compatibility/2006">
        <mc:Choice xmlns:p14="http://schemas.microsoft.com/office/powerpoint/2010/main" Requires="p14">
          <p:contentPart p14:bwMode="auto" r:id="rId85">
            <p14:nvContentPartPr>
              <p14:cNvPr id="1049069" name=""/>
              <p14:cNvContentPartPr/>
              <p14:nvPr/>
            </p14:nvContentPartPr>
            <p14:xfrm>
              <a:off x="4472489" y="731674"/>
              <a:ext cx="121235" cy="320662"/>
            </p14:xfrm>
          </p:contentPart>
        </mc:Choice>
        <mc:Fallback>
          <p:sp>
            <p:nvSpPr>
              <p:cNvPr id="1049069" name=""/>
              <p:cNvSpPr/>
              <p:nvPr/>
            </p:nvSpPr>
            <p:spPr>
              <a:xfrm>
                <a:off x="4472489" y="731674"/>
                <a:ext cx="121235" cy="320662"/>
              </a:xfrm>
            </p:spPr>
          </p:sp>
        </mc:Fallback>
      </mc:AlternateContent>
      <mc:AlternateContent xmlns:mc="http://schemas.openxmlformats.org/markup-compatibility/2006">
        <mc:Choice xmlns:p14="http://schemas.microsoft.com/office/powerpoint/2010/main" Requires="p14">
          <p:contentPart p14:bwMode="auto" r:id="rId86">
            <p14:nvContentPartPr>
              <p14:cNvPr id="1049070" name=""/>
              <p14:cNvContentPartPr/>
              <p14:nvPr/>
            </p14:nvContentPartPr>
            <p14:xfrm>
              <a:off x="4604773" y="862298"/>
              <a:ext cx="124401" cy="82132"/>
            </p14:xfrm>
          </p:contentPart>
        </mc:Choice>
        <mc:Fallback>
          <p:sp>
            <p:nvSpPr>
              <p:cNvPr id="1049070" name=""/>
              <p:cNvSpPr/>
              <p:nvPr/>
            </p:nvSpPr>
            <p:spPr>
              <a:xfrm>
                <a:off x="4604773" y="862298"/>
                <a:ext cx="124401" cy="82132"/>
              </a:xfrm>
            </p:spPr>
          </p:sp>
        </mc:Fallback>
      </mc:AlternateContent>
      <mc:AlternateContent xmlns:mc="http://schemas.openxmlformats.org/markup-compatibility/2006">
        <mc:Choice xmlns:p14="http://schemas.microsoft.com/office/powerpoint/2010/main" Requires="p14">
          <p:contentPart p14:bwMode="auto" r:id="rId87">
            <p14:nvContentPartPr>
              <p14:cNvPr id="1049071" name=""/>
              <p14:cNvContentPartPr/>
              <p14:nvPr/>
            </p14:nvContentPartPr>
            <p14:xfrm>
              <a:off x="4585276" y="936938"/>
              <a:ext cx="84292" cy="15692"/>
            </p14:xfrm>
          </p:contentPart>
        </mc:Choice>
        <mc:Fallback>
          <p:sp>
            <p:nvSpPr>
              <p:cNvPr id="1049071" name=""/>
              <p:cNvSpPr/>
              <p:nvPr/>
            </p:nvSpPr>
            <p:spPr>
              <a:xfrm>
                <a:off x="4585276" y="936938"/>
                <a:ext cx="84292" cy="15692"/>
              </a:xfrm>
            </p:spPr>
          </p:sp>
        </mc:Fallback>
      </mc:AlternateContent>
      <mc:AlternateContent xmlns:mc="http://schemas.openxmlformats.org/markup-compatibility/2006">
        <mc:Choice xmlns:p14="http://schemas.microsoft.com/office/powerpoint/2010/main" Requires="p14">
          <p:contentPart p14:bwMode="auto" r:id="rId88">
            <p14:nvContentPartPr>
              <p14:cNvPr id="1049072" name=""/>
              <p14:cNvContentPartPr/>
              <p14:nvPr/>
            </p14:nvContentPartPr>
            <p14:xfrm>
              <a:off x="4498190" y="1018918"/>
              <a:ext cx="30256" cy="172104"/>
            </p14:xfrm>
          </p:contentPart>
        </mc:Choice>
        <mc:Fallback>
          <p:sp>
            <p:nvSpPr>
              <p:cNvPr id="1049072" name=""/>
              <p:cNvSpPr/>
              <p:nvPr/>
            </p:nvSpPr>
            <p:spPr>
              <a:xfrm>
                <a:off x="4498190" y="1018918"/>
                <a:ext cx="30256" cy="172104"/>
              </a:xfrm>
            </p:spPr>
          </p:sp>
        </mc:Fallback>
      </mc:AlternateContent>
      <mc:AlternateContent xmlns:mc="http://schemas.openxmlformats.org/markup-compatibility/2006">
        <mc:Choice xmlns:p14="http://schemas.microsoft.com/office/powerpoint/2010/main" Requires="p14">
          <p:contentPart p14:bwMode="auto" r:id="rId89">
            <p14:nvContentPartPr>
              <p14:cNvPr id="1049073" name=""/>
              <p14:cNvContentPartPr/>
              <p14:nvPr/>
            </p14:nvContentPartPr>
            <p14:xfrm>
              <a:off x="4584626" y="1054011"/>
              <a:ext cx="87097" cy="83657"/>
            </p14:xfrm>
          </p:contentPart>
        </mc:Choice>
        <mc:Fallback>
          <p:sp>
            <p:nvSpPr>
              <p:cNvPr id="1049073" name=""/>
              <p:cNvSpPr/>
              <p:nvPr/>
            </p:nvSpPr>
            <p:spPr>
              <a:xfrm>
                <a:off x="4584626" y="1054011"/>
                <a:ext cx="87097" cy="83657"/>
              </a:xfrm>
            </p:spPr>
          </p:sp>
        </mc:Fallback>
      </mc:AlternateContent>
      <mc:AlternateContent xmlns:mc="http://schemas.openxmlformats.org/markup-compatibility/2006">
        <mc:Choice xmlns:p14="http://schemas.microsoft.com/office/powerpoint/2010/main" Requires="p14">
          <p:contentPart p14:bwMode="auto" r:id="rId90">
            <p14:nvContentPartPr>
              <p14:cNvPr id="1049074" name=""/>
              <p14:cNvContentPartPr/>
              <p14:nvPr/>
            </p14:nvContentPartPr>
            <p14:xfrm>
              <a:off x="4626219" y="1007870"/>
              <a:ext cx="79312" cy="51488"/>
            </p14:xfrm>
          </p:contentPart>
        </mc:Choice>
        <mc:Fallback>
          <p:sp>
            <p:nvSpPr>
              <p:cNvPr id="1049074" name=""/>
              <p:cNvSpPr/>
              <p:nvPr/>
            </p:nvSpPr>
            <p:spPr>
              <a:xfrm>
                <a:off x="4626219" y="1007870"/>
                <a:ext cx="79312" cy="51488"/>
              </a:xfrm>
            </p:spPr>
          </p:sp>
        </mc:Fallback>
      </mc:AlternateContent>
      <mc:AlternateContent xmlns:mc="http://schemas.openxmlformats.org/markup-compatibility/2006">
        <mc:Choice xmlns:p14="http://schemas.microsoft.com/office/powerpoint/2010/main" Requires="p14">
          <p:contentPart p14:bwMode="auto" r:id="rId91">
            <p14:nvContentPartPr>
              <p14:cNvPr id="1049075" name=""/>
              <p14:cNvContentPartPr/>
              <p14:nvPr/>
            </p14:nvContentPartPr>
            <p14:xfrm>
              <a:off x="4763997" y="1013719"/>
              <a:ext cx="12654" cy="94782"/>
            </p14:xfrm>
          </p:contentPart>
        </mc:Choice>
        <mc:Fallback>
          <p:sp>
            <p:nvSpPr>
              <p:cNvPr id="1049075" name=""/>
              <p:cNvSpPr/>
              <p:nvPr/>
            </p:nvSpPr>
            <p:spPr>
              <a:xfrm>
                <a:off x="4763997" y="1013719"/>
                <a:ext cx="12654" cy="94782"/>
              </a:xfrm>
            </p:spPr>
          </p:sp>
        </mc:Fallback>
      </mc:AlternateContent>
      <mc:AlternateContent xmlns:mc="http://schemas.openxmlformats.org/markup-compatibility/2006">
        <mc:Choice xmlns:p14="http://schemas.microsoft.com/office/powerpoint/2010/main" Requires="p14">
          <p:contentPart p14:bwMode="auto" r:id="rId92">
            <p14:nvContentPartPr>
              <p14:cNvPr id="1049076" name=""/>
              <p14:cNvContentPartPr/>
              <p14:nvPr/>
            </p14:nvContentPartPr>
            <p14:xfrm>
              <a:off x="5211645" y="761510"/>
              <a:ext cx="109590" cy="494512"/>
            </p14:xfrm>
          </p:contentPart>
        </mc:Choice>
        <mc:Fallback>
          <p:sp>
            <p:nvSpPr>
              <p:cNvPr id="1049076" name=""/>
              <p:cNvSpPr/>
              <p:nvPr/>
            </p:nvSpPr>
            <p:spPr>
              <a:xfrm>
                <a:off x="5211645" y="761510"/>
                <a:ext cx="109590" cy="494512"/>
              </a:xfrm>
            </p:spPr>
          </p:sp>
        </mc:Fallback>
      </mc:AlternateContent>
      <mc:AlternateContent xmlns:mc="http://schemas.openxmlformats.org/markup-compatibility/2006">
        <mc:Choice xmlns:p14="http://schemas.microsoft.com/office/powerpoint/2010/main" Requires="p14">
          <p:contentPart p14:bwMode="auto" r:id="rId93">
            <p14:nvContentPartPr>
              <p14:cNvPr id="1049077" name=""/>
              <p14:cNvContentPartPr/>
              <p14:nvPr/>
            </p14:nvContentPartPr>
            <p14:xfrm>
              <a:off x="5390493" y="690141"/>
              <a:ext cx="214837" cy="252862"/>
            </p14:xfrm>
          </p:contentPart>
        </mc:Choice>
        <mc:Fallback>
          <p:sp>
            <p:nvSpPr>
              <p:cNvPr id="1049077" name=""/>
              <p:cNvSpPr/>
              <p:nvPr/>
            </p:nvSpPr>
            <p:spPr>
              <a:xfrm>
                <a:off x="5390493" y="690141"/>
                <a:ext cx="214837" cy="252862"/>
              </a:xfrm>
            </p:spPr>
          </p:sp>
        </mc:Fallback>
      </mc:AlternateContent>
      <mc:AlternateContent xmlns:mc="http://schemas.openxmlformats.org/markup-compatibility/2006">
        <mc:Choice xmlns:p14="http://schemas.microsoft.com/office/powerpoint/2010/main" Requires="p14">
          <p:contentPart p14:bwMode="auto" r:id="rId94">
            <p14:nvContentPartPr>
              <p14:cNvPr id="1049078" name=""/>
              <p14:cNvContentPartPr/>
              <p14:nvPr/>
            </p14:nvContentPartPr>
            <p14:xfrm>
              <a:off x="5404790" y="833389"/>
              <a:ext cx="137501" cy="73657"/>
            </p14:xfrm>
          </p:contentPart>
        </mc:Choice>
        <mc:Fallback>
          <p:sp>
            <p:nvSpPr>
              <p:cNvPr id="1049078" name=""/>
              <p:cNvSpPr/>
              <p:nvPr/>
            </p:nvSpPr>
            <p:spPr>
              <a:xfrm>
                <a:off x="5404790" y="833389"/>
                <a:ext cx="137501" cy="73657"/>
              </a:xfrm>
            </p:spPr>
          </p:sp>
        </mc:Fallback>
      </mc:AlternateContent>
      <mc:AlternateContent xmlns:mc="http://schemas.openxmlformats.org/markup-compatibility/2006">
        <mc:Choice xmlns:p14="http://schemas.microsoft.com/office/powerpoint/2010/main" Requires="p14">
          <p:contentPart p14:bwMode="auto" r:id="rId95">
            <p14:nvContentPartPr>
              <p14:cNvPr id="1049079" name=""/>
              <p14:cNvContentPartPr/>
              <p14:nvPr/>
            </p14:nvContentPartPr>
            <p14:xfrm>
              <a:off x="5342401" y="930503"/>
              <a:ext cx="206529" cy="300140"/>
            </p14:xfrm>
          </p:contentPart>
        </mc:Choice>
        <mc:Fallback>
          <p:sp>
            <p:nvSpPr>
              <p:cNvPr id="1049079" name=""/>
              <p:cNvSpPr/>
              <p:nvPr/>
            </p:nvSpPr>
            <p:spPr>
              <a:xfrm>
                <a:off x="5342401" y="930503"/>
                <a:ext cx="206529" cy="300140"/>
              </a:xfrm>
            </p:spPr>
          </p:sp>
        </mc:Fallback>
      </mc:AlternateContent>
      <mc:AlternateContent xmlns:mc="http://schemas.openxmlformats.org/markup-compatibility/2006">
        <mc:Choice xmlns:p14="http://schemas.microsoft.com/office/powerpoint/2010/main" Requires="p14">
          <p:contentPart p14:bwMode="auto" r:id="rId96">
            <p14:nvContentPartPr>
              <p14:cNvPr id="1049080" name=""/>
              <p14:cNvContentPartPr/>
              <p14:nvPr/>
            </p14:nvContentPartPr>
            <p14:xfrm>
              <a:off x="4813388" y="970223"/>
              <a:ext cx="298614" cy="100626"/>
            </p14:xfrm>
          </p:contentPart>
        </mc:Choice>
        <mc:Fallback>
          <p:sp>
            <p:nvSpPr>
              <p:cNvPr id="1049080" name=""/>
              <p:cNvSpPr/>
              <p:nvPr/>
            </p:nvSpPr>
            <p:spPr>
              <a:xfrm>
                <a:off x="4813388" y="970223"/>
                <a:ext cx="298614" cy="100626"/>
              </a:xfrm>
            </p:spPr>
          </p:sp>
        </mc:Fallback>
      </mc:AlternateContent>
      <mc:AlternateContent xmlns:mc="http://schemas.openxmlformats.org/markup-compatibility/2006">
        <mc:Choice xmlns:p14="http://schemas.microsoft.com/office/powerpoint/2010/main" Requires="p14">
          <p:contentPart p14:bwMode="auto" r:id="rId97">
            <p14:nvContentPartPr>
              <p14:cNvPr id="1049081" name=""/>
              <p14:cNvContentPartPr/>
              <p14:nvPr/>
            </p14:nvContentPartPr>
            <p14:xfrm>
              <a:off x="4937517" y="941981"/>
              <a:ext cx="127814" cy="189188"/>
            </p14:xfrm>
          </p:contentPart>
        </mc:Choice>
        <mc:Fallback>
          <p:sp>
            <p:nvSpPr>
              <p:cNvPr id="1049081" name=""/>
              <p:cNvSpPr/>
              <p:nvPr/>
            </p:nvSpPr>
            <p:spPr>
              <a:xfrm>
                <a:off x="4937517" y="941981"/>
                <a:ext cx="127814" cy="189188"/>
              </a:xfrm>
            </p:spPr>
          </p:sp>
        </mc:Fallback>
      </mc:AlternateContent>
      <mc:AlternateContent xmlns:mc="http://schemas.openxmlformats.org/markup-compatibility/2006">
        <mc:Choice xmlns:p14="http://schemas.microsoft.com/office/powerpoint/2010/main" Requires="p14">
          <p:contentPart p14:bwMode="auto" r:id="rId98">
            <p14:nvContentPartPr>
              <p14:cNvPr id="1049082" name=""/>
              <p14:cNvContentPartPr/>
              <p14:nvPr/>
            </p14:nvContentPartPr>
            <p14:xfrm>
              <a:off x="5549272" y="771907"/>
              <a:ext cx="166226" cy="558084"/>
            </p14:xfrm>
          </p:contentPart>
        </mc:Choice>
        <mc:Fallback>
          <p:sp>
            <p:nvSpPr>
              <p:cNvPr id="1049082" name=""/>
              <p:cNvSpPr/>
              <p:nvPr/>
            </p:nvSpPr>
            <p:spPr>
              <a:xfrm>
                <a:off x="5549272" y="771907"/>
                <a:ext cx="166226" cy="558084"/>
              </a:xfrm>
            </p:spPr>
          </p:sp>
        </mc:Fallback>
      </mc:AlternateContent>
      <mc:AlternateContent xmlns:mc="http://schemas.openxmlformats.org/markup-compatibility/2006">
        <mc:Choice xmlns:p14="http://schemas.microsoft.com/office/powerpoint/2010/main" Requires="p14">
          <p:contentPart p14:bwMode="auto" r:id="rId99">
            <p14:nvContentPartPr>
              <p14:cNvPr id="1049083" name=""/>
              <p14:cNvContentPartPr/>
              <p14:nvPr/>
            </p14:nvContentPartPr>
            <p14:xfrm>
              <a:off x="5704745" y="645325"/>
              <a:ext cx="281960" cy="473452"/>
            </p14:xfrm>
          </p:contentPart>
        </mc:Choice>
        <mc:Fallback>
          <p:sp>
            <p:nvSpPr>
              <p:cNvPr id="1049083" name=""/>
              <p:cNvSpPr/>
              <p:nvPr/>
            </p:nvSpPr>
            <p:spPr>
              <a:xfrm>
                <a:off x="5704745" y="645325"/>
                <a:ext cx="281960" cy="473452"/>
              </a:xfrm>
            </p:spPr>
          </p:sp>
        </mc:Fallback>
      </mc:AlternateContent>
      <mc:AlternateContent xmlns:mc="http://schemas.openxmlformats.org/markup-compatibility/2006">
        <mc:Choice xmlns:p14="http://schemas.microsoft.com/office/powerpoint/2010/main" Requires="p14">
          <p:contentPart p14:bwMode="auto" r:id="rId100">
            <p14:nvContentPartPr>
              <p14:cNvPr id="1049084" name=""/>
              <p14:cNvContentPartPr/>
              <p14:nvPr/>
            </p14:nvContentPartPr>
            <p14:xfrm>
              <a:off x="5910407" y="882386"/>
              <a:ext cx="84729" cy="88509"/>
            </p14:xfrm>
          </p:contentPart>
        </mc:Choice>
        <mc:Fallback>
          <p:sp>
            <p:nvSpPr>
              <p:cNvPr id="1049084" name=""/>
              <p:cNvSpPr/>
              <p:nvPr/>
            </p:nvSpPr>
            <p:spPr>
              <a:xfrm>
                <a:off x="5910407" y="882386"/>
                <a:ext cx="84729" cy="88509"/>
              </a:xfrm>
            </p:spPr>
          </p:sp>
        </mc:Fallback>
      </mc:AlternateContent>
      <mc:AlternateContent xmlns:mc="http://schemas.openxmlformats.org/markup-compatibility/2006">
        <mc:Choice xmlns:p14="http://schemas.microsoft.com/office/powerpoint/2010/main" Requires="p14">
          <p:contentPart p14:bwMode="auto" r:id="rId101">
            <p14:nvContentPartPr>
              <p14:cNvPr id="1049085" name=""/>
              <p14:cNvContentPartPr/>
              <p14:nvPr/>
            </p14:nvContentPartPr>
            <p14:xfrm>
              <a:off x="5725235" y="967587"/>
              <a:ext cx="188541" cy="277908"/>
            </p14:xfrm>
          </p:contentPart>
        </mc:Choice>
        <mc:Fallback>
          <p:sp>
            <p:nvSpPr>
              <p:cNvPr id="1049085" name=""/>
              <p:cNvSpPr/>
              <p:nvPr/>
            </p:nvSpPr>
            <p:spPr>
              <a:xfrm>
                <a:off x="5725235" y="967587"/>
                <a:ext cx="188541" cy="277908"/>
              </a:xfrm>
            </p:spPr>
          </p:sp>
        </mc:Fallback>
      </mc:AlternateContent>
      <mc:AlternateContent xmlns:mc="http://schemas.openxmlformats.org/markup-compatibility/2006">
        <mc:Choice xmlns:p14="http://schemas.microsoft.com/office/powerpoint/2010/main" Requires="p14">
          <p:contentPart p14:bwMode="auto" r:id="rId102">
            <p14:nvContentPartPr>
              <p14:cNvPr id="1049086" name=""/>
              <p14:cNvContentPartPr/>
              <p14:nvPr/>
            </p14:nvContentPartPr>
            <p14:xfrm>
              <a:off x="5839569" y="1000367"/>
              <a:ext cx="190405" cy="184597"/>
            </p14:xfrm>
          </p:contentPart>
        </mc:Choice>
        <mc:Fallback>
          <p:sp>
            <p:nvSpPr>
              <p:cNvPr id="1049086" name=""/>
              <p:cNvSpPr/>
              <p:nvPr/>
            </p:nvSpPr>
            <p:spPr>
              <a:xfrm>
                <a:off x="5839569" y="1000367"/>
                <a:ext cx="190405" cy="184597"/>
              </a:xfrm>
            </p:spPr>
          </p:sp>
        </mc:Fallback>
      </mc:AlternateContent>
      <mc:AlternateContent xmlns:mc="http://schemas.openxmlformats.org/markup-compatibility/2006">
        <mc:Choice xmlns:p14="http://schemas.microsoft.com/office/powerpoint/2010/main" Requires="p14">
          <p:contentPart p14:bwMode="auto" r:id="rId103">
            <p14:nvContentPartPr>
              <p14:cNvPr id="1049087" name=""/>
              <p14:cNvContentPartPr/>
              <p14:nvPr/>
            </p14:nvContentPartPr>
            <p14:xfrm>
              <a:off x="6142418" y="797359"/>
              <a:ext cx="78855" cy="287354"/>
            </p14:xfrm>
          </p:contentPart>
        </mc:Choice>
        <mc:Fallback>
          <p:sp>
            <p:nvSpPr>
              <p:cNvPr id="1049087" name=""/>
              <p:cNvSpPr/>
              <p:nvPr/>
            </p:nvSpPr>
            <p:spPr>
              <a:xfrm>
                <a:off x="6142418" y="797359"/>
                <a:ext cx="78855" cy="287354"/>
              </a:xfrm>
            </p:spPr>
          </p:sp>
        </mc:Fallback>
      </mc:AlternateContent>
      <mc:AlternateContent xmlns:mc="http://schemas.openxmlformats.org/markup-compatibility/2006">
        <mc:Choice xmlns:p14="http://schemas.microsoft.com/office/powerpoint/2010/main" Requires="p14">
          <p:contentPart p14:bwMode="auto" r:id="rId104">
            <p14:nvContentPartPr>
              <p14:cNvPr id="1049088" name=""/>
              <p14:cNvContentPartPr/>
              <p14:nvPr/>
            </p14:nvContentPartPr>
            <p14:xfrm>
              <a:off x="6073886" y="1021175"/>
              <a:ext cx="228007" cy="111411"/>
            </p14:xfrm>
          </p:contentPart>
        </mc:Choice>
        <mc:Fallback>
          <p:sp>
            <p:nvSpPr>
              <p:cNvPr id="1049088" name=""/>
              <p:cNvSpPr/>
              <p:nvPr/>
            </p:nvSpPr>
            <p:spPr>
              <a:xfrm>
                <a:off x="6073886" y="1021175"/>
                <a:ext cx="228007" cy="111411"/>
              </a:xfrm>
            </p:spPr>
          </p:sp>
        </mc:Fallback>
      </mc:AlternateContent>
      <mc:AlternateContent xmlns:mc="http://schemas.openxmlformats.org/markup-compatibility/2006">
        <mc:Choice xmlns:p14="http://schemas.microsoft.com/office/powerpoint/2010/main" Requires="p14">
          <p:contentPart p14:bwMode="auto" r:id="rId105">
            <p14:nvContentPartPr>
              <p14:cNvPr id="1049089" name=""/>
              <p14:cNvContentPartPr/>
              <p14:nvPr/>
            </p14:nvContentPartPr>
            <p14:xfrm>
              <a:off x="6241763" y="751112"/>
              <a:ext cx="137866" cy="158681"/>
            </p14:xfrm>
          </p:contentPart>
        </mc:Choice>
        <mc:Fallback>
          <p:sp>
            <p:nvSpPr>
              <p:cNvPr id="1049089" name=""/>
              <p:cNvSpPr/>
              <p:nvPr/>
            </p:nvSpPr>
            <p:spPr>
              <a:xfrm>
                <a:off x="6241763" y="751112"/>
                <a:ext cx="137866" cy="158681"/>
              </a:xfrm>
            </p:spPr>
          </p:sp>
        </mc:Fallback>
      </mc:AlternateContent>
      <mc:AlternateContent xmlns:mc="http://schemas.openxmlformats.org/markup-compatibility/2006">
        <mc:Choice xmlns:p14="http://schemas.microsoft.com/office/powerpoint/2010/main" Requires="p14">
          <p:contentPart p14:bwMode="auto" r:id="rId106">
            <p14:nvContentPartPr>
              <p14:cNvPr id="1049090" name=""/>
              <p14:cNvContentPartPr/>
              <p14:nvPr/>
            </p14:nvContentPartPr>
            <p14:xfrm>
              <a:off x="6306779" y="853142"/>
              <a:ext cx="72353" cy="264521"/>
            </p14:xfrm>
          </p:contentPart>
        </mc:Choice>
        <mc:Fallback>
          <p:sp>
            <p:nvSpPr>
              <p:cNvPr id="1049090" name=""/>
              <p:cNvSpPr/>
              <p:nvPr/>
            </p:nvSpPr>
            <p:spPr>
              <a:xfrm>
                <a:off x="6306779" y="853142"/>
                <a:ext cx="72353" cy="264521"/>
              </a:xfrm>
            </p:spPr>
          </p:sp>
        </mc:Fallback>
      </mc:AlternateContent>
      <mc:AlternateContent xmlns:mc="http://schemas.openxmlformats.org/markup-compatibility/2006">
        <mc:Choice xmlns:p14="http://schemas.microsoft.com/office/powerpoint/2010/main" Requires="p14">
          <p:contentPart p14:bwMode="auto" r:id="rId107">
            <p14:nvContentPartPr>
              <p14:cNvPr id="1049091" name=""/>
              <p14:cNvContentPartPr/>
              <p14:nvPr/>
            </p14:nvContentPartPr>
            <p14:xfrm>
              <a:off x="6380720" y="704321"/>
              <a:ext cx="107846" cy="705961"/>
            </p14:xfrm>
          </p:contentPart>
        </mc:Choice>
        <mc:Fallback>
          <p:sp>
            <p:nvSpPr>
              <p:cNvPr id="1049091" name=""/>
              <p:cNvSpPr/>
              <p:nvPr/>
            </p:nvSpPr>
            <p:spPr>
              <a:xfrm>
                <a:off x="6380720" y="704321"/>
                <a:ext cx="107846" cy="705961"/>
              </a:xfrm>
            </p:spPr>
          </p:sp>
        </mc:Fallback>
      </mc:AlternateContent>
      <mc:AlternateContent xmlns:mc="http://schemas.openxmlformats.org/markup-compatibility/2006">
        <mc:Choice xmlns:p14="http://schemas.microsoft.com/office/powerpoint/2010/main" Requires="p14">
          <p:contentPart p14:bwMode="auto" r:id="rId108">
            <p14:nvContentPartPr>
              <p14:cNvPr id="1049092" name=""/>
              <p14:cNvContentPartPr/>
              <p14:nvPr/>
            </p14:nvContentPartPr>
            <p14:xfrm>
              <a:off x="6462816" y="863329"/>
              <a:ext cx="73306" cy="25619"/>
            </p14:xfrm>
          </p:contentPart>
        </mc:Choice>
        <mc:Fallback>
          <p:sp>
            <p:nvSpPr>
              <p:cNvPr id="1049092" name=""/>
              <p:cNvSpPr/>
              <p:nvPr/>
            </p:nvSpPr>
            <p:spPr>
              <a:xfrm>
                <a:off x="6462816" y="863329"/>
                <a:ext cx="73306" cy="25619"/>
              </a:xfrm>
            </p:spPr>
          </p:sp>
        </mc:Fallback>
      </mc:AlternateContent>
      <mc:AlternateContent xmlns:mc="http://schemas.openxmlformats.org/markup-compatibility/2006">
        <mc:Choice xmlns:p14="http://schemas.microsoft.com/office/powerpoint/2010/main" Requires="p14">
          <p:contentPart p14:bwMode="auto" r:id="rId109">
            <p14:nvContentPartPr>
              <p14:cNvPr id="1049093" name=""/>
              <p14:cNvContentPartPr/>
              <p14:nvPr/>
            </p14:nvContentPartPr>
            <p14:xfrm>
              <a:off x="6452417" y="957605"/>
              <a:ext cx="66041" cy="13164"/>
            </p14:xfrm>
          </p:contentPart>
        </mc:Choice>
        <mc:Fallback>
          <p:sp>
            <p:nvSpPr>
              <p:cNvPr id="1049093" name=""/>
              <p:cNvSpPr/>
              <p:nvPr/>
            </p:nvSpPr>
            <p:spPr>
              <a:xfrm>
                <a:off x="6452417" y="957605"/>
                <a:ext cx="66041" cy="13164"/>
              </a:xfrm>
            </p:spPr>
          </p:sp>
        </mc:Fallback>
      </mc:AlternateContent>
      <mc:AlternateContent xmlns:mc="http://schemas.openxmlformats.org/markup-compatibility/2006">
        <mc:Choice xmlns:p14="http://schemas.microsoft.com/office/powerpoint/2010/main" Requires="p14">
          <p:contentPart p14:bwMode="auto" r:id="rId110">
            <p14:nvContentPartPr>
              <p14:cNvPr id="1049094" name=""/>
              <p14:cNvContentPartPr/>
              <p14:nvPr/>
            </p14:nvContentPartPr>
            <p14:xfrm>
              <a:off x="6627201" y="722517"/>
              <a:ext cx="38343" cy="200689"/>
            </p14:xfrm>
          </p:contentPart>
        </mc:Choice>
        <mc:Fallback>
          <p:sp>
            <p:nvSpPr>
              <p:cNvPr id="1049094" name=""/>
              <p:cNvSpPr/>
              <p:nvPr/>
            </p:nvSpPr>
            <p:spPr>
              <a:xfrm>
                <a:off x="6627201" y="722517"/>
                <a:ext cx="38343" cy="200689"/>
              </a:xfrm>
            </p:spPr>
          </p:sp>
        </mc:Fallback>
      </mc:AlternateContent>
      <mc:AlternateContent xmlns:mc="http://schemas.openxmlformats.org/markup-compatibility/2006">
        <mc:Choice xmlns:p14="http://schemas.microsoft.com/office/powerpoint/2010/main" Requires="p14">
          <p:contentPart p14:bwMode="auto" r:id="rId111">
            <p14:nvContentPartPr>
              <p14:cNvPr id="1049095" name=""/>
              <p14:cNvContentPartPr/>
              <p14:nvPr/>
            </p14:nvContentPartPr>
            <p14:xfrm>
              <a:off x="6551037" y="774788"/>
              <a:ext cx="180568" cy="256888"/>
            </p14:xfrm>
          </p:contentPart>
        </mc:Choice>
        <mc:Fallback>
          <p:sp>
            <p:nvSpPr>
              <p:cNvPr id="1049095" name=""/>
              <p:cNvSpPr/>
              <p:nvPr/>
            </p:nvSpPr>
            <p:spPr>
              <a:xfrm>
                <a:off x="6551037" y="774788"/>
                <a:ext cx="180568" cy="256888"/>
              </a:xfrm>
            </p:spPr>
          </p:sp>
        </mc:Fallback>
      </mc:AlternateContent>
      <mc:AlternateContent xmlns:mc="http://schemas.openxmlformats.org/markup-compatibility/2006">
        <mc:Choice xmlns:p14="http://schemas.microsoft.com/office/powerpoint/2010/main" Requires="p14">
          <p:contentPart p14:bwMode="auto" r:id="rId112">
            <p14:nvContentPartPr>
              <p14:cNvPr id="1049096" name=""/>
              <p14:cNvContentPartPr/>
              <p14:nvPr/>
            </p14:nvContentPartPr>
            <p14:xfrm>
              <a:off x="6539503" y="1070199"/>
              <a:ext cx="16715" cy="134656"/>
            </p14:xfrm>
          </p:contentPart>
        </mc:Choice>
        <mc:Fallback>
          <p:sp>
            <p:nvSpPr>
              <p:cNvPr id="1049096" name=""/>
              <p:cNvSpPr/>
              <p:nvPr/>
            </p:nvSpPr>
            <p:spPr>
              <a:xfrm>
                <a:off x="6539503" y="1070199"/>
                <a:ext cx="16715" cy="134656"/>
              </a:xfrm>
            </p:spPr>
          </p:sp>
        </mc:Fallback>
      </mc:AlternateContent>
      <mc:AlternateContent xmlns:mc="http://schemas.openxmlformats.org/markup-compatibility/2006">
        <mc:Choice xmlns:p14="http://schemas.microsoft.com/office/powerpoint/2010/main" Requires="p14">
          <p:contentPart p14:bwMode="auto" r:id="rId113">
            <p14:nvContentPartPr>
              <p14:cNvPr id="1049097" name=""/>
              <p14:cNvContentPartPr/>
              <p14:nvPr/>
            </p14:nvContentPartPr>
            <p14:xfrm>
              <a:off x="6656483" y="1048104"/>
              <a:ext cx="43711" cy="129434"/>
            </p14:xfrm>
          </p:contentPart>
        </mc:Choice>
        <mc:Fallback>
          <p:sp>
            <p:nvSpPr>
              <p:cNvPr id="1049097" name=""/>
              <p:cNvSpPr/>
              <p:nvPr/>
            </p:nvSpPr>
            <p:spPr>
              <a:xfrm>
                <a:off x="6656483" y="1048104"/>
                <a:ext cx="43711" cy="129434"/>
              </a:xfrm>
            </p:spPr>
          </p:sp>
        </mc:Fallback>
      </mc:AlternateContent>
      <mc:AlternateContent xmlns:mc="http://schemas.openxmlformats.org/markup-compatibility/2006">
        <mc:Choice xmlns:p14="http://schemas.microsoft.com/office/powerpoint/2010/main" Requires="p14">
          <p:contentPart p14:bwMode="auto" r:id="rId114">
            <p14:nvContentPartPr>
              <p14:cNvPr id="1049098" name=""/>
              <p14:cNvContentPartPr/>
              <p14:nvPr/>
            </p14:nvContentPartPr>
            <p14:xfrm>
              <a:off x="6720173" y="1022759"/>
              <a:ext cx="16864" cy="78708"/>
            </p14:xfrm>
          </p:contentPart>
        </mc:Choice>
        <mc:Fallback>
          <p:sp>
            <p:nvSpPr>
              <p:cNvPr id="1049098" name=""/>
              <p:cNvSpPr/>
              <p:nvPr/>
            </p:nvSpPr>
            <p:spPr>
              <a:xfrm>
                <a:off x="6720173" y="1022759"/>
                <a:ext cx="16864" cy="78708"/>
              </a:xfrm>
            </p:spPr>
          </p:sp>
        </mc:Fallback>
      </mc:AlternateContent>
      <mc:AlternateContent xmlns:mc="http://schemas.openxmlformats.org/markup-compatibility/2006">
        <mc:Choice xmlns:p14="http://schemas.microsoft.com/office/powerpoint/2010/main" Requires="p14">
          <p:contentPart p14:bwMode="auto" r:id="rId115">
            <p14:nvContentPartPr>
              <p14:cNvPr id="1049099" name=""/>
              <p14:cNvContentPartPr/>
              <p14:nvPr/>
            </p14:nvContentPartPr>
            <p14:xfrm>
              <a:off x="6764365" y="1016910"/>
              <a:ext cx="49795" cy="101204"/>
            </p14:xfrm>
          </p:contentPart>
        </mc:Choice>
        <mc:Fallback>
          <p:sp>
            <p:nvSpPr>
              <p:cNvPr id="1049099" name=""/>
              <p:cNvSpPr/>
              <p:nvPr/>
            </p:nvSpPr>
            <p:spPr>
              <a:xfrm>
                <a:off x="6764365" y="1016910"/>
                <a:ext cx="49795" cy="101204"/>
              </a:xfrm>
            </p:spPr>
          </p:sp>
        </mc:Fallback>
      </mc:AlternateContent>
      <mc:AlternateContent xmlns:mc="http://schemas.openxmlformats.org/markup-compatibility/2006">
        <mc:Choice xmlns:p14="http://schemas.microsoft.com/office/powerpoint/2010/main" Requires="p14">
          <p:contentPart p14:bwMode="auto" r:id="rId116">
            <p14:nvContentPartPr>
              <p14:cNvPr id="1049100" name=""/>
              <p14:cNvContentPartPr/>
              <p14:nvPr/>
            </p14:nvContentPartPr>
            <p14:xfrm>
              <a:off x="6853336" y="905781"/>
              <a:ext cx="112668" cy="322455"/>
            </p14:xfrm>
          </p:contentPart>
        </mc:Choice>
        <mc:Fallback>
          <p:sp>
            <p:nvSpPr>
              <p:cNvPr id="1049100" name=""/>
              <p:cNvSpPr/>
              <p:nvPr/>
            </p:nvSpPr>
            <p:spPr>
              <a:xfrm>
                <a:off x="6853336" y="905781"/>
                <a:ext cx="112668" cy="322455"/>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984"/>
                                        </p:tgtEl>
                                        <p:attrNameLst>
                                          <p:attrName>style.visibility</p:attrName>
                                        </p:attrNameLst>
                                      </p:cBhvr>
                                      <p:to>
                                        <p:strVal val="visible"/>
                                      </p:to>
                                    </p:set>
                                    <p:animEffect transition="in" filter="wipe(down)">
                                      <p:cBhvr>
                                        <p:cTn dur="500" id="7"/>
                                        <p:tgtEl>
                                          <p:spTgt spid="104898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2" presetSubtype="4">
                                  <p:stCondLst>
                                    <p:cond delay="0"/>
                                  </p:stCondLst>
                                  <p:childTnLst>
                                    <p:set>
                                      <p:cBhvr>
                                        <p:cTn dur="1" fill="hold" id="11">
                                          <p:stCondLst>
                                            <p:cond delay="0"/>
                                          </p:stCondLst>
                                        </p:cTn>
                                        <p:tgtEl>
                                          <p:spTgt spid="1048985"/>
                                        </p:tgtEl>
                                        <p:attrNameLst>
                                          <p:attrName>style.visibility</p:attrName>
                                        </p:attrNameLst>
                                      </p:cBhvr>
                                      <p:to>
                                        <p:strVal val="visible"/>
                                      </p:to>
                                    </p:set>
                                    <p:animEffect transition="in" filter="wipe(down)">
                                      <p:cBhvr>
                                        <p:cTn dur="500" id="12"/>
                                        <p:tgtEl>
                                          <p:spTgt spid="1048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4" grpId="0"/>
      <p:bldP spid="10489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910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05" name="Rectangle 3"/>
          <p:cNvSpPr>
            <a:spLocks noChangeArrowheads="1"/>
          </p:cNvSpPr>
          <p:nvPr/>
        </p:nvSpPr>
        <p:spPr bwMode="auto">
          <a:xfrm>
            <a:off x="484094" y="1147497"/>
            <a:ext cx="8175810" cy="8915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a) The static working points of T</a:t>
            </a:r>
            <a:r>
              <a:rPr altLang="zh-CN" baseline="-25000" b="1" dirty="0" sz="2400" kumimoji="1" lang="en-US" smtClean="0">
                <a:latin typeface="Arial" panose="020B0604020202020204" pitchFamily="34" charset="0"/>
                <a:cs typeface="Arial" panose="020B0604020202020204" pitchFamily="34" charset="0"/>
              </a:rPr>
              <a:t>1</a:t>
            </a:r>
            <a:r>
              <a:rPr altLang="zh-CN" b="1" dirty="0" sz="2400" kumimoji="1" lang="en-US" smtClean="0">
                <a:latin typeface="Arial" panose="020B0604020202020204" pitchFamily="34" charset="0"/>
                <a:cs typeface="Arial" panose="020B0604020202020204" pitchFamily="34" charset="0"/>
              </a:rPr>
              <a:t> and T</a:t>
            </a:r>
            <a:r>
              <a:rPr altLang="zh-CN" baseline="-25000" b="1" dirty="0" sz="2400" kumimoji="1" lang="en-US" smtClean="0">
                <a:latin typeface="Arial" panose="020B0604020202020204" pitchFamily="34" charset="0"/>
                <a:cs typeface="Arial" panose="020B0604020202020204" pitchFamily="34" charset="0"/>
              </a:rPr>
              <a:t>2</a:t>
            </a:r>
            <a:r>
              <a:rPr altLang="zh-CN" b="1" dirty="0" sz="2400" kumimoji="1" lang="en-US" smtClean="0">
                <a:latin typeface="Arial" panose="020B0604020202020204" pitchFamily="34" charset="0"/>
                <a:cs typeface="Arial" panose="020B0604020202020204" pitchFamily="34" charset="0"/>
              </a:rPr>
              <a:t> are dependent, very inconvenient to design and diagnose the circuit</a:t>
            </a:r>
            <a:endParaRPr altLang="en-US" dirty="0" sz="3200" kumimoji="1" lang="zh-CN" smtClean="0">
              <a:latin typeface="Arial" panose="020B0604020202020204" pitchFamily="34" charset="0"/>
              <a:cs typeface="Arial" panose="020B0604020202020204" pitchFamily="34" charset="0"/>
            </a:endParaRPr>
          </a:p>
        </p:txBody>
      </p:sp>
      <p:sp>
        <p:nvSpPr>
          <p:cNvPr id="1049106" name="Rectangle 3"/>
          <p:cNvSpPr>
            <a:spLocks noChangeArrowheads="1"/>
          </p:cNvSpPr>
          <p:nvPr/>
        </p:nvSpPr>
        <p:spPr bwMode="auto">
          <a:xfrm>
            <a:off x="183623" y="435488"/>
            <a:ext cx="6529149"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indent="-342900" marL="342900">
              <a:spcBef>
                <a:spcPct val="0"/>
              </a:spcBef>
              <a:spcAft>
                <a:spcPct val="0"/>
              </a:spcAft>
              <a:buFont typeface="Wingdings" panose="05000000000000000000" pitchFamily="2" charset="2"/>
              <a:buChar char="p"/>
            </a:pPr>
            <a:r>
              <a:rPr altLang="zh-CN" b="1" dirty="0" sz="2400" kumimoji="1" lang="en-US" smtClean="0">
                <a:latin typeface="Arial" panose="020B0604020202020204" pitchFamily="34" charset="0"/>
                <a:cs typeface="Arial" panose="020B0604020202020204" pitchFamily="34" charset="0"/>
              </a:rPr>
              <a:t>Drawback of direct coupling circuit: </a:t>
            </a:r>
            <a:endParaRPr altLang="en-US" dirty="0" sz="3200" kumimoji="1" lang="zh-CN" smtClean="0">
              <a:latin typeface="Arial" panose="020B0604020202020204" pitchFamily="34" charset="0"/>
              <a:cs typeface="Arial" panose="020B0604020202020204" pitchFamily="34" charset="0"/>
            </a:endParaRPr>
          </a:p>
        </p:txBody>
      </p:sp>
      <p:grpSp>
        <p:nvGrpSpPr>
          <p:cNvPr id="86" name="组合 2"/>
          <p:cNvGrpSpPr/>
          <p:nvPr/>
        </p:nvGrpSpPr>
        <p:grpSpPr>
          <a:xfrm>
            <a:off x="4148948" y="2364291"/>
            <a:ext cx="4096708" cy="2881442"/>
            <a:chOff x="2656793" y="1012826"/>
            <a:chExt cx="4096708" cy="2881442"/>
          </a:xfrm>
        </p:grpSpPr>
        <p:graphicFrame>
          <p:nvGraphicFramePr>
            <p:cNvPr id="4194305" name="对象 81"/>
            <p:cNvGraphicFramePr>
              <a:graphicFrameLocks noChangeAspect="1"/>
            </p:cNvGraphicFramePr>
            <p:nvPr/>
          </p:nvGraphicFramePr>
          <p:xfrm>
            <a:off x="2656793" y="1012826"/>
            <a:ext cx="4096708" cy="2881442"/>
          </p:xfrm>
          <a:graphic>
            <a:graphicData uri="http://schemas.openxmlformats.org/presentationml/2006/ole">
              <mc:AlternateContent xmlns:mc="http://schemas.openxmlformats.org/markup-compatibility/2006">
                <mc:Choice xmlns:v="urn:schemas-microsoft-com:vml" Requires="v">
                  <p:oleObj name="Photo Editor 照片" r:id="rId1" spid="_x0000_s3133" imgH="8809524" imgW="12527124" progId="MSPhotoEd.3">
                    <p:embed/>
                  </p:oleObj>
                </mc:Choice>
                <mc:Fallback>
                  <p:oleObj name="Photo Editor 照片" r:id="rId1" spid="" imgH="8809524" imgW="12527124" progId="MSPhotoEd.3">
                    <p:embed/>
                    <p:pic>
                      <p:nvPicPr>
                        <p:cNvPr id="2097156" name="对象 81"/>
                        <p:cNvPicPr>
                          <a:picLocks noChangeAspect="1" noChangeArrowheads="1"/>
                        </p:cNvPicPr>
                        <p:nvPr/>
                      </p:nvPicPr>
                      <p:blipFill>
                        <a:blip xmlns:r="http://schemas.openxmlformats.org/officeDocument/2006/relationships" r:embed="rId2"/>
                        <a:srcRect/>
                        <a:stretch>
                          <a:fillRect/>
                        </a:stretch>
                      </p:blipFill>
                      <p:spPr bwMode="auto">
                        <a:xfrm>
                          <a:off x="2656793" y="1012826"/>
                          <a:ext cx="4096708" cy="2881442"/>
                        </a:xfrm>
                        <a:prstGeom prst="rect"/>
                        <a:noFill/>
                        <a:ln>
                          <a:noFill/>
                        </a:ln>
                        <a:effectLst/>
                      </p:spPr>
                    </p:pic>
                  </p:oleObj>
                </mc:Fallback>
              </mc:AlternateContent>
            </a:graphicData>
          </a:graphic>
        </p:graphicFrame>
        <p:sp>
          <p:nvSpPr>
            <p:cNvPr id="1049107" name="文本框 1"/>
            <p:cNvSpPr txBox="1"/>
            <p:nvPr/>
          </p:nvSpPr>
          <p:spPr>
            <a:xfrm>
              <a:off x="5661212" y="2339789"/>
              <a:ext cx="583602" cy="400110"/>
            </a:xfrm>
            <a:prstGeom prst="rect"/>
            <a:noFill/>
          </p:spPr>
          <p:txBody>
            <a:bodyPr rtlCol="0" wrap="square">
              <a:spAutoFit/>
            </a:bodyPr>
            <a:p>
              <a:r>
                <a:rPr altLang="zh-CN" b="1" dirty="0" sz="2000" lang="en-US" smtClean="0">
                  <a:solidFill>
                    <a:srgbClr val="C00000"/>
                  </a:solidFill>
                </a:rPr>
                <a:t>e2</a:t>
              </a:r>
              <a:endParaRPr altLang="en-US" b="1" dirty="0" sz="2000" lang="zh-CN">
                <a:solidFill>
                  <a:srgbClr val="C00000"/>
                </a:solidFill>
              </a:endParaRPr>
            </a:p>
          </p:txBody>
        </p:sp>
        <p:sp>
          <p:nvSpPr>
            <p:cNvPr id="1049108" name="文本框 9"/>
            <p:cNvSpPr txBox="1"/>
            <p:nvPr/>
          </p:nvSpPr>
          <p:spPr>
            <a:xfrm>
              <a:off x="5057182" y="2203685"/>
              <a:ext cx="522643" cy="400110"/>
            </a:xfrm>
            <a:prstGeom prst="rect"/>
            <a:noFill/>
          </p:spPr>
          <p:txBody>
            <a:bodyPr rtlCol="0" wrap="square">
              <a:spAutoFit/>
            </a:bodyPr>
            <a:p>
              <a:r>
                <a:rPr altLang="zh-CN" b="1" dirty="0" sz="2000" lang="en-US" smtClean="0">
                  <a:solidFill>
                    <a:srgbClr val="C00000"/>
                  </a:solidFill>
                </a:rPr>
                <a:t>b2</a:t>
              </a:r>
              <a:endParaRPr altLang="en-US" b="1" dirty="0" sz="2000" lang="zh-CN">
                <a:solidFill>
                  <a:srgbClr val="C00000"/>
                </a:solidFill>
              </a:endParaRPr>
            </a:p>
          </p:txBody>
        </p:sp>
        <p:sp>
          <p:nvSpPr>
            <p:cNvPr id="1049109" name="文本框 10"/>
            <p:cNvSpPr txBox="1"/>
            <p:nvPr/>
          </p:nvSpPr>
          <p:spPr>
            <a:xfrm>
              <a:off x="5661211" y="1705316"/>
              <a:ext cx="502920" cy="400110"/>
            </a:xfrm>
            <a:prstGeom prst="rect"/>
            <a:noFill/>
          </p:spPr>
          <p:txBody>
            <a:bodyPr rtlCol="0" wrap="square">
              <a:spAutoFit/>
            </a:bodyPr>
            <a:p>
              <a:r>
                <a:rPr altLang="zh-CN" b="1" dirty="0" sz="2000" lang="en-US" smtClean="0">
                  <a:solidFill>
                    <a:srgbClr val="C00000"/>
                  </a:solidFill>
                </a:rPr>
                <a:t>c2</a:t>
              </a:r>
              <a:endParaRPr altLang="en-US" b="1" dirty="0" sz="2000" lang="zh-CN">
                <a:solidFill>
                  <a:srgbClr val="C00000"/>
                </a:solidFill>
              </a:endParaRPr>
            </a:p>
          </p:txBody>
        </p:sp>
        <p:sp>
          <p:nvSpPr>
            <p:cNvPr id="1049110" name="文本框 11"/>
            <p:cNvSpPr txBox="1"/>
            <p:nvPr/>
          </p:nvSpPr>
          <p:spPr>
            <a:xfrm>
              <a:off x="4673810" y="2821108"/>
              <a:ext cx="464758" cy="400110"/>
            </a:xfrm>
            <a:prstGeom prst="rect"/>
            <a:noFill/>
          </p:spPr>
          <p:txBody>
            <a:bodyPr rtlCol="0" wrap="square">
              <a:spAutoFit/>
            </a:bodyPr>
            <a:p>
              <a:r>
                <a:rPr altLang="zh-CN" b="1" dirty="0" sz="2000" lang="en-US" smtClean="0">
                  <a:solidFill>
                    <a:srgbClr val="C00000"/>
                  </a:solidFill>
                </a:rPr>
                <a:t>e1</a:t>
              </a:r>
              <a:endParaRPr altLang="en-US" b="1" dirty="0" sz="2000" lang="zh-CN">
                <a:solidFill>
                  <a:srgbClr val="C00000"/>
                </a:solidFill>
              </a:endParaRPr>
            </a:p>
          </p:txBody>
        </p:sp>
        <p:sp>
          <p:nvSpPr>
            <p:cNvPr id="1049111" name="文本框 12"/>
            <p:cNvSpPr txBox="1"/>
            <p:nvPr/>
          </p:nvSpPr>
          <p:spPr>
            <a:xfrm>
              <a:off x="4023675" y="2667220"/>
              <a:ext cx="522643" cy="400110"/>
            </a:xfrm>
            <a:prstGeom prst="rect"/>
            <a:noFill/>
          </p:spPr>
          <p:txBody>
            <a:bodyPr rtlCol="0" wrap="square">
              <a:spAutoFit/>
            </a:bodyPr>
            <a:p>
              <a:r>
                <a:rPr altLang="zh-CN" b="1" dirty="0" sz="2000" lang="en-US" smtClean="0">
                  <a:solidFill>
                    <a:srgbClr val="C00000"/>
                  </a:solidFill>
                </a:rPr>
                <a:t>b1</a:t>
              </a:r>
              <a:endParaRPr altLang="en-US" b="1" dirty="0" sz="2000" lang="zh-CN">
                <a:solidFill>
                  <a:srgbClr val="C00000"/>
                </a:solidFill>
              </a:endParaRPr>
            </a:p>
          </p:txBody>
        </p:sp>
        <p:sp>
          <p:nvSpPr>
            <p:cNvPr id="1049112" name="文本框 13"/>
            <p:cNvSpPr txBox="1"/>
            <p:nvPr/>
          </p:nvSpPr>
          <p:spPr>
            <a:xfrm>
              <a:off x="4673809" y="2186635"/>
              <a:ext cx="464759" cy="400110"/>
            </a:xfrm>
            <a:prstGeom prst="rect"/>
            <a:noFill/>
          </p:spPr>
          <p:txBody>
            <a:bodyPr rtlCol="0" wrap="square">
              <a:spAutoFit/>
            </a:bodyPr>
            <a:p>
              <a:r>
                <a:rPr altLang="zh-CN" b="1" dirty="0" sz="2000" lang="en-US" smtClean="0">
                  <a:solidFill>
                    <a:srgbClr val="C00000"/>
                  </a:solidFill>
                </a:rPr>
                <a:t>c1</a:t>
              </a:r>
              <a:endParaRPr altLang="en-US" b="1" dirty="0" sz="2000" lang="zh-CN">
                <a:solidFill>
                  <a:srgbClr val="C00000"/>
                </a:solidFill>
              </a:endParaRPr>
            </a:p>
          </p:txBody>
        </p:sp>
      </p:grpSp>
      <p:sp>
        <p:nvSpPr>
          <p:cNvPr id="1049113" name="Rectangle 3"/>
          <p:cNvSpPr>
            <a:spLocks noChangeArrowheads="1"/>
          </p:cNvSpPr>
          <p:nvPr/>
        </p:nvSpPr>
        <p:spPr bwMode="auto">
          <a:xfrm>
            <a:off x="1069909" y="2996235"/>
            <a:ext cx="1930255" cy="535939"/>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BEQ2</a:t>
            </a:r>
            <a:r>
              <a:rPr altLang="zh-CN" b="1" dirty="0" sz="2400" kumimoji="1" lang="en-US" smtClean="0">
                <a:latin typeface="Arial" panose="020B0604020202020204" pitchFamily="34" charset="0"/>
                <a:cs typeface="Arial" panose="020B0604020202020204" pitchFamily="34" charset="0"/>
              </a:rPr>
              <a:t>=</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CEQ1</a:t>
            </a:r>
            <a:endParaRPr altLang="en-US" baseline="-25000" dirty="0" sz="3200" kumimoji="1" lang="zh-CN" smtClean="0">
              <a:latin typeface="Arial" panose="020B0604020202020204" pitchFamily="34" charset="0"/>
              <a:cs typeface="Arial" panose="020B0604020202020204" pitchFamily="34" charset="0"/>
            </a:endParaRPr>
          </a:p>
        </p:txBody>
      </p:sp>
      <p:sp>
        <p:nvSpPr>
          <p:cNvPr id="1049114" name="矩形 4"/>
          <p:cNvSpPr/>
          <p:nvPr/>
        </p:nvSpPr>
        <p:spPr>
          <a:xfrm>
            <a:off x="573427" y="3805012"/>
            <a:ext cx="3411936" cy="777239"/>
          </a:xfrm>
          <a:prstGeom prst="rect"/>
        </p:spPr>
        <p:txBody>
          <a:bodyPr wrap="square">
            <a:spAutoFit/>
          </a:bodyPr>
          <a:p>
            <a:pPr fontAlgn="base">
              <a:spcBef>
                <a:spcPct val="0"/>
              </a:spcBef>
              <a:spcAft>
                <a:spcPct val="0"/>
              </a:spcAft>
            </a:pPr>
            <a:r>
              <a:rPr altLang="zh-CN" b="1" dirty="0" sz="2000" i="1" kumimoji="1" lang="en-US" smtClean="0">
                <a:latin typeface="Arial" panose="020B0604020202020204" pitchFamily="34" charset="0"/>
                <a:cs typeface="Arial" panose="020B0604020202020204" pitchFamily="34" charset="0"/>
              </a:rPr>
              <a:t>U</a:t>
            </a:r>
            <a:r>
              <a:rPr altLang="zh-CN" baseline="-25000" b="1" dirty="0" sz="2000" kumimoji="1" lang="en-US" smtClean="0">
                <a:latin typeface="Arial" panose="020B0604020202020204" pitchFamily="34" charset="0"/>
                <a:cs typeface="Arial" panose="020B0604020202020204" pitchFamily="34" charset="0"/>
              </a:rPr>
              <a:t>CEQ1</a:t>
            </a:r>
            <a:r>
              <a:rPr altLang="zh-CN" b="1" dirty="0" sz="2000" kumimoji="1" lang="en-US" smtClean="0">
                <a:latin typeface="Arial" panose="020B0604020202020204" pitchFamily="34" charset="0"/>
                <a:cs typeface="Arial" panose="020B0604020202020204" pitchFamily="34" charset="0"/>
              </a:rPr>
              <a:t> too small, T1 is close to saturation region</a:t>
            </a:r>
            <a:endParaRPr altLang="en-US" baseline="-25000" dirty="0" sz="2800" kumimoji="1" lang="zh-CN">
              <a:latin typeface="Arial" panose="020B0604020202020204" pitchFamily="34" charset="0"/>
              <a:cs typeface="Arial" panose="020B0604020202020204" pitchFamily="34" charset="0"/>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113"/>
                                        </p:tgtEl>
                                        <p:attrNameLst>
                                          <p:attrName>style.visibility</p:attrName>
                                        </p:attrNameLst>
                                      </p:cBhvr>
                                      <p:to>
                                        <p:strVal val="visible"/>
                                      </p:to>
                                    </p:set>
                                    <p:animEffect transition="in" filter="wipe(down)">
                                      <p:cBhvr>
                                        <p:cTn dur="500" id="7"/>
                                        <p:tgtEl>
                                          <p:spTgt spid="1049113"/>
                                        </p:tgtEl>
                                      </p:cBhvr>
                                    </p:animEffect>
                                  </p:childTnLst>
                                </p:cTn>
                              </p:par>
                              <p:par>
                                <p:cTn fill="hold" grpId="0" id="8" nodeType="withEffect" presetClass="entr" presetID="22" presetSubtype="4">
                                  <p:stCondLst>
                                    <p:cond delay="0"/>
                                  </p:stCondLst>
                                  <p:childTnLst>
                                    <p:set>
                                      <p:cBhvr>
                                        <p:cTn dur="1" fill="hold" id="9">
                                          <p:stCondLst>
                                            <p:cond delay="0"/>
                                          </p:stCondLst>
                                        </p:cTn>
                                        <p:tgtEl>
                                          <p:spTgt spid="1049114"/>
                                        </p:tgtEl>
                                        <p:attrNameLst>
                                          <p:attrName>style.visibility</p:attrName>
                                        </p:attrNameLst>
                                      </p:cBhvr>
                                      <p:to>
                                        <p:strVal val="visible"/>
                                      </p:to>
                                    </p:set>
                                    <p:animEffect transition="in" filter="wipe(down)">
                                      <p:cBhvr>
                                        <p:cTn dur="500" id="10"/>
                                        <p:tgtEl>
                                          <p:spTgt spid="1049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13" grpId="0" animBg="1"/>
      <p:bldP spid="10491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9118"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19" name="Rectangle 3"/>
          <p:cNvSpPr>
            <a:spLocks noChangeArrowheads="1"/>
          </p:cNvSpPr>
          <p:nvPr/>
        </p:nvSpPr>
        <p:spPr bwMode="auto">
          <a:xfrm>
            <a:off x="424583" y="484888"/>
            <a:ext cx="8000884"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How to find a proper static working point of T1?</a:t>
            </a:r>
            <a:endParaRPr altLang="en-US" dirty="0" sz="3200" kumimoji="1" lang="zh-CN" smtClean="0">
              <a:latin typeface="Arial" panose="020B0604020202020204" pitchFamily="34" charset="0"/>
              <a:cs typeface="Arial" panose="020B0604020202020204" pitchFamily="34" charset="0"/>
            </a:endParaRPr>
          </a:p>
        </p:txBody>
      </p:sp>
      <p:sp>
        <p:nvSpPr>
          <p:cNvPr id="1049120" name="Rectangle 3"/>
          <p:cNvSpPr>
            <a:spLocks noChangeArrowheads="1"/>
          </p:cNvSpPr>
          <p:nvPr/>
        </p:nvSpPr>
        <p:spPr bwMode="auto">
          <a:xfrm>
            <a:off x="499315" y="3041935"/>
            <a:ext cx="3649129" cy="535939"/>
          </a:xfrm>
          <a:prstGeom prst="rect"/>
          <a:solidFill>
            <a:schemeClr val="accent4">
              <a:lumMod val="20000"/>
              <a:lumOff val="80000"/>
            </a:schemeClr>
          </a:solid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dirty="0" sz="2400" i="1" kumimoji="1" lang="en-US" smtClean="0">
                <a:latin typeface="Arial" panose="020B0604020202020204" pitchFamily="34" charset="0"/>
                <a:cs typeface="Arial" panose="020B0604020202020204" pitchFamily="34" charset="0"/>
              </a:rPr>
              <a:t>U</a:t>
            </a:r>
            <a:r>
              <a:rPr altLang="zh-CN" baseline="-25000" dirty="0" sz="2400" kumimoji="1" lang="en-US" smtClean="0">
                <a:latin typeface="Arial" panose="020B0604020202020204" pitchFamily="34" charset="0"/>
                <a:cs typeface="Arial" panose="020B0604020202020204" pitchFamily="34" charset="0"/>
              </a:rPr>
              <a:t>CEQ1</a:t>
            </a:r>
            <a:r>
              <a:rPr altLang="zh-CN" dirty="0" sz="2400" kumimoji="1" lang="en-US" smtClean="0">
                <a:latin typeface="Arial" panose="020B0604020202020204" pitchFamily="34" charset="0"/>
                <a:cs typeface="Arial" panose="020B0604020202020204" pitchFamily="34" charset="0"/>
              </a:rPr>
              <a:t>=</a:t>
            </a:r>
            <a:r>
              <a:rPr altLang="zh-CN" dirty="0" sz="2400" i="1" kumimoji="1" lang="en-US" smtClean="0">
                <a:latin typeface="Arial" panose="020B0604020202020204" pitchFamily="34" charset="0"/>
                <a:cs typeface="Arial" panose="020B0604020202020204" pitchFamily="34" charset="0"/>
              </a:rPr>
              <a:t>U</a:t>
            </a:r>
            <a:r>
              <a:rPr altLang="zh-CN" baseline="-25000" dirty="0" sz="2400" kumimoji="1" lang="en-US" smtClean="0">
                <a:latin typeface="Arial" panose="020B0604020202020204" pitchFamily="34" charset="0"/>
                <a:cs typeface="Arial" panose="020B0604020202020204" pitchFamily="34" charset="0"/>
              </a:rPr>
              <a:t>B2</a:t>
            </a:r>
            <a:r>
              <a:rPr altLang="zh-CN" dirty="0" sz="2400" kumimoji="1" lang="en-US" smtClean="0">
                <a:latin typeface="Arial" panose="020B0604020202020204" pitchFamily="34" charset="0"/>
                <a:cs typeface="Arial" panose="020B0604020202020204" pitchFamily="34" charset="0"/>
              </a:rPr>
              <a:t>=</a:t>
            </a:r>
            <a:r>
              <a:rPr altLang="zh-CN" dirty="0" sz="2400" i="1" kumimoji="1" lang="en-US" smtClean="0">
                <a:latin typeface="Arial" panose="020B0604020202020204" pitchFamily="34" charset="0"/>
                <a:cs typeface="Arial" panose="020B0604020202020204" pitchFamily="34" charset="0"/>
              </a:rPr>
              <a:t>U</a:t>
            </a:r>
            <a:r>
              <a:rPr altLang="zh-CN" baseline="-25000" dirty="0" sz="2400" kumimoji="1" lang="en-US" smtClean="0">
                <a:latin typeface="Arial" panose="020B0604020202020204" pitchFamily="34" charset="0"/>
                <a:cs typeface="Arial" panose="020B0604020202020204" pitchFamily="34" charset="0"/>
              </a:rPr>
              <a:t>BEQ2</a:t>
            </a:r>
            <a:r>
              <a:rPr altLang="zh-CN" dirty="0" sz="2400" kumimoji="1" lang="en-US" smtClean="0">
                <a:latin typeface="Arial" panose="020B0604020202020204" pitchFamily="34" charset="0"/>
                <a:cs typeface="Arial" panose="020B0604020202020204" pitchFamily="34" charset="0"/>
              </a:rPr>
              <a:t>+</a:t>
            </a:r>
            <a:r>
              <a:rPr altLang="zh-CN" dirty="0" sz="2400" i="1" kumimoji="1" lang="en-US" smtClean="0">
                <a:latin typeface="Arial" panose="020B0604020202020204" pitchFamily="34" charset="0"/>
                <a:cs typeface="Arial" panose="020B0604020202020204" pitchFamily="34" charset="0"/>
              </a:rPr>
              <a:t>I</a:t>
            </a:r>
            <a:r>
              <a:rPr altLang="zh-CN" baseline="-25000" dirty="0" sz="2400" kumimoji="1" lang="en-US" smtClean="0">
                <a:latin typeface="Arial" panose="020B0604020202020204" pitchFamily="34" charset="0"/>
                <a:cs typeface="Arial" panose="020B0604020202020204" pitchFamily="34" charset="0"/>
              </a:rPr>
              <a:t>E2</a:t>
            </a:r>
            <a:r>
              <a:rPr altLang="zh-CN" dirty="0" sz="2400" i="1" kumimoji="1" lang="en-US" smtClean="0">
                <a:latin typeface="Arial" panose="020B0604020202020204" pitchFamily="34" charset="0"/>
                <a:cs typeface="Arial" panose="020B0604020202020204" pitchFamily="34" charset="0"/>
              </a:rPr>
              <a:t>R</a:t>
            </a:r>
            <a:r>
              <a:rPr altLang="zh-CN" baseline="-25000" dirty="0" sz="2400" kumimoji="1" lang="en-US" smtClean="0">
                <a:latin typeface="Arial" panose="020B0604020202020204" pitchFamily="34" charset="0"/>
                <a:cs typeface="Arial" panose="020B0604020202020204" pitchFamily="34" charset="0"/>
              </a:rPr>
              <a:t>E</a:t>
            </a:r>
            <a:endParaRPr altLang="en-US" baseline="-25000" dirty="0" sz="2400" kumimoji="1" lang="zh-CN" smtClean="0">
              <a:latin typeface="Arial" panose="020B0604020202020204" pitchFamily="34" charset="0"/>
              <a:cs typeface="Arial" panose="020B0604020202020204" pitchFamily="34" charset="0"/>
            </a:endParaRPr>
          </a:p>
        </p:txBody>
      </p:sp>
      <p:sp>
        <p:nvSpPr>
          <p:cNvPr id="1049121" name="矩形 4"/>
          <p:cNvSpPr/>
          <p:nvPr/>
        </p:nvSpPr>
        <p:spPr>
          <a:xfrm>
            <a:off x="480910" y="2320031"/>
            <a:ext cx="3327692" cy="535940"/>
          </a:xfrm>
          <a:prstGeom prst="rect"/>
        </p:spPr>
        <p:txBody>
          <a:bodyPr wrap="square">
            <a:spAutoFit/>
          </a:bodyPr>
          <a:p>
            <a:pP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Introduce resistor </a:t>
            </a:r>
            <a:r>
              <a:rPr altLang="zh-CN" dirty="0" sz="2400" i="1" kumimoji="1" lang="en-US" smtClean="0">
                <a:latin typeface="Arial" panose="020B0604020202020204" pitchFamily="34" charset="0"/>
                <a:cs typeface="Arial" panose="020B0604020202020204" pitchFamily="34" charset="0"/>
              </a:rPr>
              <a:t>R</a:t>
            </a:r>
            <a:r>
              <a:rPr altLang="zh-CN" baseline="-25000" dirty="0" sz="2400" kumimoji="1" lang="en-US" smtClean="0">
                <a:latin typeface="Arial" panose="020B0604020202020204" pitchFamily="34" charset="0"/>
                <a:cs typeface="Arial" panose="020B0604020202020204" pitchFamily="34" charset="0"/>
              </a:rPr>
              <a:t>E</a:t>
            </a:r>
            <a:endParaRPr altLang="en-US" baseline="-25000" dirty="0" sz="3200" kumimoji="1" lang="zh-CN">
              <a:latin typeface="Arial" panose="020B0604020202020204" pitchFamily="34" charset="0"/>
              <a:cs typeface="Arial" panose="020B0604020202020204" pitchFamily="34" charset="0"/>
            </a:endParaRPr>
          </a:p>
        </p:txBody>
      </p:sp>
      <p:sp>
        <p:nvSpPr>
          <p:cNvPr id="1049122" name="Rectangle 3"/>
          <p:cNvSpPr>
            <a:spLocks noChangeArrowheads="1"/>
          </p:cNvSpPr>
          <p:nvPr/>
        </p:nvSpPr>
        <p:spPr bwMode="auto">
          <a:xfrm>
            <a:off x="478715" y="1585375"/>
            <a:ext cx="3669729" cy="5359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Raise </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C1</a:t>
            </a:r>
            <a:r>
              <a:rPr altLang="zh-CN" b="1" dirty="0" sz="2400" i="1" kumimoji="1" lang="en-US" smtClean="0">
                <a:latin typeface="Arial" panose="020B0604020202020204" pitchFamily="34" charset="0"/>
                <a:cs typeface="Arial" panose="020B0604020202020204" pitchFamily="34" charset="0"/>
              </a:rPr>
              <a:t> → U</a:t>
            </a:r>
            <a:r>
              <a:rPr altLang="zh-CN" baseline="-25000" b="1" dirty="0" sz="2400" kumimoji="1" lang="en-US" smtClean="0">
                <a:latin typeface="Arial" panose="020B0604020202020204" pitchFamily="34" charset="0"/>
                <a:cs typeface="Arial" panose="020B0604020202020204" pitchFamily="34" charset="0"/>
              </a:rPr>
              <a:t>B2</a:t>
            </a:r>
            <a:r>
              <a:rPr altLang="zh-CN" b="1" dirty="0" sz="2400" kumimoji="1" lang="en-US" smtClean="0">
                <a:latin typeface="Arial" panose="020B0604020202020204" pitchFamily="34" charset="0"/>
                <a:cs typeface="Arial" panose="020B0604020202020204" pitchFamily="34" charset="0"/>
              </a:rPr>
              <a:t> </a:t>
            </a:r>
            <a:r>
              <a:rPr altLang="zh-CN" b="1" dirty="0" sz="2400" i="1" kumimoji="1" lang="en-US">
                <a:latin typeface="Arial" panose="020B0604020202020204" pitchFamily="34" charset="0"/>
                <a:cs typeface="Arial" panose="020B0604020202020204" pitchFamily="34" charset="0"/>
              </a:rPr>
              <a:t>→ </a:t>
            </a:r>
            <a:r>
              <a:rPr altLang="zh-CN" b="1" dirty="0" sz="2400" i="1" kumimoji="1" lang="en-US" smtClean="0">
                <a:latin typeface="Arial" panose="020B0604020202020204" pitchFamily="34" charset="0"/>
                <a:cs typeface="Arial" panose="020B0604020202020204" pitchFamily="34" charset="0"/>
              </a:rPr>
              <a:t>U</a:t>
            </a:r>
            <a:r>
              <a:rPr altLang="zh-CN" baseline="-25000" b="1" dirty="0" sz="2400" kumimoji="1" lang="en-US" smtClean="0">
                <a:latin typeface="Arial" panose="020B0604020202020204" pitchFamily="34" charset="0"/>
                <a:cs typeface="Arial" panose="020B0604020202020204" pitchFamily="34" charset="0"/>
              </a:rPr>
              <a:t>E2</a:t>
            </a:r>
            <a:r>
              <a:rPr altLang="zh-CN" b="1" dirty="0" sz="2400" kumimoji="1" lang="en-US" smtClean="0">
                <a:latin typeface="Arial" panose="020B0604020202020204" pitchFamily="34" charset="0"/>
                <a:cs typeface="Arial" panose="020B0604020202020204" pitchFamily="34" charset="0"/>
              </a:rPr>
              <a:t>!</a:t>
            </a:r>
            <a:endParaRPr altLang="en-US" dirty="0" sz="3200" kumimoji="1" lang="zh-CN" smtClean="0">
              <a:latin typeface="Arial" panose="020B0604020202020204" pitchFamily="34" charset="0"/>
              <a:cs typeface="Arial" panose="020B0604020202020204" pitchFamily="34" charset="0"/>
            </a:endParaRPr>
          </a:p>
        </p:txBody>
      </p:sp>
      <p:sp>
        <p:nvSpPr>
          <p:cNvPr id="1049123" name="Rectangle 3"/>
          <p:cNvSpPr>
            <a:spLocks noChangeArrowheads="1"/>
          </p:cNvSpPr>
          <p:nvPr/>
        </p:nvSpPr>
        <p:spPr bwMode="auto">
          <a:xfrm>
            <a:off x="579037" y="4787587"/>
            <a:ext cx="5646298" cy="461665"/>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just" fontAlgn="base">
              <a:spcBef>
                <a:spcPct val="0"/>
              </a:spcBef>
              <a:spcAft>
                <a:spcPct val="0"/>
              </a:spcAft>
            </a:pPr>
            <a:r>
              <a:rPr altLang="zh-CN" b="1" dirty="0" sz="2400" kumimoji="1" lang="en-US" smtClean="0">
                <a:latin typeface="Arial" panose="020B0604020202020204" pitchFamily="34" charset="0"/>
                <a:cs typeface="Arial" panose="020B0604020202020204" pitchFamily="34" charset="0"/>
              </a:rPr>
              <a:t>A new problem will be introduced:</a:t>
            </a:r>
            <a:endParaRPr altLang="en-US" dirty="0" sz="3200" kumimoji="1" lang="zh-CN" smtClean="0">
              <a:latin typeface="Arial" panose="020B0604020202020204" pitchFamily="34" charset="0"/>
              <a:cs typeface="Arial" panose="020B0604020202020204" pitchFamily="34" charset="0"/>
            </a:endParaRPr>
          </a:p>
        </p:txBody>
      </p:sp>
      <p:grpSp>
        <p:nvGrpSpPr>
          <p:cNvPr id="90" name="组合 22"/>
          <p:cNvGrpSpPr/>
          <p:nvPr/>
        </p:nvGrpSpPr>
        <p:grpSpPr>
          <a:xfrm>
            <a:off x="4470799" y="1776527"/>
            <a:ext cx="4096708" cy="2881442"/>
            <a:chOff x="2656793" y="1012826"/>
            <a:chExt cx="4096708" cy="2881442"/>
          </a:xfrm>
        </p:grpSpPr>
        <p:graphicFrame>
          <p:nvGraphicFramePr>
            <p:cNvPr id="4194306" name="对象 23"/>
            <p:cNvGraphicFramePr>
              <a:graphicFrameLocks noChangeAspect="1"/>
            </p:cNvGraphicFramePr>
            <p:nvPr/>
          </p:nvGraphicFramePr>
          <p:xfrm>
            <a:off x="2656793" y="1012826"/>
            <a:ext cx="4096708" cy="2881442"/>
          </p:xfrm>
          <a:graphic>
            <a:graphicData uri="http://schemas.openxmlformats.org/presentationml/2006/ole">
              <mc:AlternateContent xmlns:mc="http://schemas.openxmlformats.org/markup-compatibility/2006">
                <mc:Choice xmlns:v="urn:schemas-microsoft-com:vml" Requires="v">
                  <p:oleObj name="Photo Editor 照片" r:id="rId1" spid="_x0000_s6203" imgH="8809524" imgW="12527124" progId="MSPhotoEd.3">
                    <p:embed/>
                  </p:oleObj>
                </mc:Choice>
                <mc:Fallback>
                  <p:oleObj name="Photo Editor 照片" r:id="rId1" spid="" imgH="8809524" imgW="12527124" progId="MSPhotoEd.3">
                    <p:embed/>
                    <p:pic>
                      <p:nvPicPr>
                        <p:cNvPr id="2097158" name="对象 23"/>
                        <p:cNvPicPr>
                          <a:picLocks noChangeAspect="1" noChangeArrowheads="1"/>
                        </p:cNvPicPr>
                        <p:nvPr/>
                      </p:nvPicPr>
                      <p:blipFill>
                        <a:blip xmlns:r="http://schemas.openxmlformats.org/officeDocument/2006/relationships" r:embed="rId2"/>
                        <a:srcRect/>
                        <a:stretch>
                          <a:fillRect/>
                        </a:stretch>
                      </p:blipFill>
                      <p:spPr bwMode="auto">
                        <a:xfrm>
                          <a:off x="2656793" y="1012826"/>
                          <a:ext cx="4096708" cy="2881442"/>
                        </a:xfrm>
                        <a:prstGeom prst="rect"/>
                        <a:noFill/>
                        <a:ln>
                          <a:noFill/>
                        </a:ln>
                        <a:effectLst/>
                      </p:spPr>
                    </p:pic>
                  </p:oleObj>
                </mc:Fallback>
              </mc:AlternateContent>
            </a:graphicData>
          </a:graphic>
        </p:graphicFrame>
        <p:sp>
          <p:nvSpPr>
            <p:cNvPr id="1049124" name="文本框 24"/>
            <p:cNvSpPr txBox="1"/>
            <p:nvPr/>
          </p:nvSpPr>
          <p:spPr>
            <a:xfrm>
              <a:off x="5661212" y="2339789"/>
              <a:ext cx="583602" cy="400110"/>
            </a:xfrm>
            <a:prstGeom prst="rect"/>
            <a:noFill/>
          </p:spPr>
          <p:txBody>
            <a:bodyPr rtlCol="0" wrap="square">
              <a:spAutoFit/>
            </a:bodyPr>
            <a:p>
              <a:r>
                <a:rPr altLang="zh-CN" b="1" dirty="0" sz="2000" lang="en-US" smtClean="0">
                  <a:solidFill>
                    <a:srgbClr val="C00000"/>
                  </a:solidFill>
                </a:rPr>
                <a:t>e2</a:t>
              </a:r>
              <a:endParaRPr altLang="en-US" b="1" dirty="0" sz="2000" lang="zh-CN">
                <a:solidFill>
                  <a:srgbClr val="C00000"/>
                </a:solidFill>
              </a:endParaRPr>
            </a:p>
          </p:txBody>
        </p:sp>
        <p:sp>
          <p:nvSpPr>
            <p:cNvPr id="1049125" name="文本框 25"/>
            <p:cNvSpPr txBox="1"/>
            <p:nvPr/>
          </p:nvSpPr>
          <p:spPr>
            <a:xfrm>
              <a:off x="5057182" y="2203685"/>
              <a:ext cx="522643" cy="400110"/>
            </a:xfrm>
            <a:prstGeom prst="rect"/>
            <a:noFill/>
          </p:spPr>
          <p:txBody>
            <a:bodyPr rtlCol="0" wrap="square">
              <a:spAutoFit/>
            </a:bodyPr>
            <a:p>
              <a:r>
                <a:rPr altLang="zh-CN" b="1" dirty="0" sz="2000" lang="en-US" smtClean="0">
                  <a:solidFill>
                    <a:srgbClr val="C00000"/>
                  </a:solidFill>
                </a:rPr>
                <a:t>b2</a:t>
              </a:r>
              <a:endParaRPr altLang="en-US" b="1" dirty="0" sz="2000" lang="zh-CN">
                <a:solidFill>
                  <a:srgbClr val="C00000"/>
                </a:solidFill>
              </a:endParaRPr>
            </a:p>
          </p:txBody>
        </p:sp>
        <p:sp>
          <p:nvSpPr>
            <p:cNvPr id="1049126" name="文本框 26"/>
            <p:cNvSpPr txBox="1"/>
            <p:nvPr/>
          </p:nvSpPr>
          <p:spPr>
            <a:xfrm>
              <a:off x="5661211" y="1705316"/>
              <a:ext cx="502920" cy="400110"/>
            </a:xfrm>
            <a:prstGeom prst="rect"/>
            <a:noFill/>
          </p:spPr>
          <p:txBody>
            <a:bodyPr rtlCol="0" wrap="square">
              <a:spAutoFit/>
            </a:bodyPr>
            <a:p>
              <a:r>
                <a:rPr altLang="zh-CN" b="1" dirty="0" sz="2000" lang="en-US" smtClean="0">
                  <a:solidFill>
                    <a:srgbClr val="C00000"/>
                  </a:solidFill>
                </a:rPr>
                <a:t>c2</a:t>
              </a:r>
              <a:endParaRPr altLang="en-US" b="1" dirty="0" sz="2000" lang="zh-CN">
                <a:solidFill>
                  <a:srgbClr val="C00000"/>
                </a:solidFill>
              </a:endParaRPr>
            </a:p>
          </p:txBody>
        </p:sp>
        <p:sp>
          <p:nvSpPr>
            <p:cNvPr id="1049127" name="文本框 27"/>
            <p:cNvSpPr txBox="1"/>
            <p:nvPr/>
          </p:nvSpPr>
          <p:spPr>
            <a:xfrm>
              <a:off x="4673810" y="2821108"/>
              <a:ext cx="464758" cy="400110"/>
            </a:xfrm>
            <a:prstGeom prst="rect"/>
            <a:noFill/>
          </p:spPr>
          <p:txBody>
            <a:bodyPr rtlCol="0" wrap="square">
              <a:spAutoFit/>
            </a:bodyPr>
            <a:p>
              <a:r>
                <a:rPr altLang="zh-CN" b="1" dirty="0" sz="2000" lang="en-US" smtClean="0">
                  <a:solidFill>
                    <a:srgbClr val="C00000"/>
                  </a:solidFill>
                </a:rPr>
                <a:t>e1</a:t>
              </a:r>
              <a:endParaRPr altLang="en-US" b="1" dirty="0" sz="2000" lang="zh-CN">
                <a:solidFill>
                  <a:srgbClr val="C00000"/>
                </a:solidFill>
              </a:endParaRPr>
            </a:p>
          </p:txBody>
        </p:sp>
        <p:sp>
          <p:nvSpPr>
            <p:cNvPr id="1049128" name="文本框 28"/>
            <p:cNvSpPr txBox="1"/>
            <p:nvPr/>
          </p:nvSpPr>
          <p:spPr>
            <a:xfrm>
              <a:off x="4023675" y="2667220"/>
              <a:ext cx="522643" cy="400110"/>
            </a:xfrm>
            <a:prstGeom prst="rect"/>
            <a:noFill/>
          </p:spPr>
          <p:txBody>
            <a:bodyPr rtlCol="0" wrap="square">
              <a:spAutoFit/>
            </a:bodyPr>
            <a:p>
              <a:r>
                <a:rPr altLang="zh-CN" b="1" dirty="0" sz="2000" lang="en-US" smtClean="0">
                  <a:solidFill>
                    <a:srgbClr val="C00000"/>
                  </a:solidFill>
                </a:rPr>
                <a:t>b1</a:t>
              </a:r>
              <a:endParaRPr altLang="en-US" b="1" dirty="0" sz="2000" lang="zh-CN">
                <a:solidFill>
                  <a:srgbClr val="C00000"/>
                </a:solidFill>
              </a:endParaRPr>
            </a:p>
          </p:txBody>
        </p:sp>
        <p:sp>
          <p:nvSpPr>
            <p:cNvPr id="1049129" name="文本框 29"/>
            <p:cNvSpPr txBox="1"/>
            <p:nvPr/>
          </p:nvSpPr>
          <p:spPr>
            <a:xfrm>
              <a:off x="4673809" y="2186635"/>
              <a:ext cx="464759" cy="400110"/>
            </a:xfrm>
            <a:prstGeom prst="rect"/>
            <a:noFill/>
          </p:spPr>
          <p:txBody>
            <a:bodyPr rtlCol="0" wrap="square">
              <a:spAutoFit/>
            </a:bodyPr>
            <a:p>
              <a:r>
                <a:rPr altLang="zh-CN" b="1" dirty="0" sz="2000" lang="en-US" smtClean="0">
                  <a:solidFill>
                    <a:srgbClr val="C00000"/>
                  </a:solidFill>
                </a:rPr>
                <a:t>c1</a:t>
              </a:r>
              <a:endParaRPr altLang="en-US" b="1" dirty="0" sz="2000" lang="zh-CN">
                <a:solidFill>
                  <a:srgbClr val="C00000"/>
                </a:solidFill>
              </a:endParaRPr>
            </a:p>
          </p:txBody>
        </p:sp>
      </p:grpSp>
      <p:grpSp>
        <p:nvGrpSpPr>
          <p:cNvPr id="91" name="组合 30"/>
          <p:cNvGrpSpPr/>
          <p:nvPr/>
        </p:nvGrpSpPr>
        <p:grpSpPr>
          <a:xfrm>
            <a:off x="7455450" y="3575605"/>
            <a:ext cx="676373" cy="474534"/>
            <a:chOff x="7148857" y="3575605"/>
            <a:chExt cx="676373" cy="474534"/>
          </a:xfrm>
        </p:grpSpPr>
        <p:sp>
          <p:nvSpPr>
            <p:cNvPr id="1049130" name="矩形 31"/>
            <p:cNvSpPr/>
            <p:nvPr/>
          </p:nvSpPr>
          <p:spPr>
            <a:xfrm rot="16200000">
              <a:off x="7014037" y="3710425"/>
              <a:ext cx="466034" cy="196395"/>
            </a:xfrm>
            <a:prstGeom prst="rect"/>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9131" name="矩形 32"/>
            <p:cNvSpPr/>
            <p:nvPr/>
          </p:nvSpPr>
          <p:spPr>
            <a:xfrm>
              <a:off x="7294715" y="3577699"/>
              <a:ext cx="530515" cy="472440"/>
            </a:xfrm>
            <a:prstGeom prst="rect"/>
          </p:spPr>
          <p:txBody>
            <a:bodyPr wrap="square">
              <a:spAutoFit/>
            </a:bodyPr>
            <a:p>
              <a:pPr fontAlgn="base">
                <a:spcBef>
                  <a:spcPct val="0"/>
                </a:spcBef>
                <a:spcAft>
                  <a:spcPct val="0"/>
                </a:spcAft>
              </a:pPr>
              <a:r>
                <a:rPr altLang="zh-CN" b="1" dirty="0" sz="2000" i="1" kumimoji="1" lang="en-US" smtClean="0">
                  <a:solidFill>
                    <a:srgbClr val="C00000"/>
                  </a:solidFill>
                  <a:latin typeface="+mn-ea"/>
                </a:rPr>
                <a:t>R</a:t>
              </a:r>
              <a:r>
                <a:rPr altLang="zh-CN" baseline="-25000" b="1" dirty="0" sz="2000" kumimoji="1" lang="en-US" smtClean="0">
                  <a:solidFill>
                    <a:srgbClr val="C00000"/>
                  </a:solidFill>
                  <a:latin typeface="+mn-ea"/>
                </a:rPr>
                <a:t>E</a:t>
              </a:r>
              <a:endParaRPr altLang="en-US" baseline="-25000" dirty="0" sz="2800" kumimoji="1" lang="zh-CN">
                <a:solidFill>
                  <a:srgbClr val="C00000"/>
                </a:solidFill>
                <a:latin typeface="Symbol" panose="05050102010706020507" pitchFamily="18" charset="2"/>
              </a:endParaRPr>
            </a:p>
          </p:txBody>
        </p:sp>
      </p:grpSp>
      <mc:AlternateContent xmlns:mc="http://schemas.openxmlformats.org/markup-compatibility/2006">
        <mc:Choice xmlns:p14="http://schemas.microsoft.com/office/powerpoint/2010/main" Requires="p14">
          <p:contentPart p14:bwMode="auto" r:id="rId3">
            <p14:nvContentPartPr>
              <p14:cNvPr id="1049132" name=""/>
              <p14:cNvContentPartPr/>
              <p14:nvPr/>
            </p14:nvContentPartPr>
            <p14:xfrm>
              <a:off x="5462631" y="5065387"/>
              <a:ext cx="264992" cy="23463"/>
            </p14:xfrm>
          </p:contentPart>
        </mc:Choice>
        <mc:Fallback>
          <p:sp>
            <p:nvSpPr>
              <p:cNvPr id="1049132" name=""/>
              <p:cNvSpPr/>
              <p:nvPr/>
            </p:nvSpPr>
            <p:spPr>
              <a:xfrm>
                <a:off x="5462631" y="5065387"/>
                <a:ext cx="264992" cy="23463"/>
              </a:xfrm>
            </p:spPr>
          </p:sp>
        </mc:Fallback>
      </mc:AlternateContent>
      <mc:AlternateContent xmlns:mc="http://schemas.openxmlformats.org/markup-compatibility/2006">
        <mc:Choice xmlns:p14="http://schemas.microsoft.com/office/powerpoint/2010/main" Requires="p14">
          <p:contentPart p14:bwMode="auto" r:id="rId4">
            <p14:nvContentPartPr>
              <p14:cNvPr id="1049133" name=""/>
              <p14:cNvContentPartPr/>
              <p14:nvPr/>
            </p14:nvContentPartPr>
            <p14:xfrm>
              <a:off x="5632544" y="4979472"/>
              <a:ext cx="113220" cy="249842"/>
            </p14:xfrm>
          </p:contentPart>
        </mc:Choice>
        <mc:Fallback>
          <p:sp>
            <p:nvSpPr>
              <p:cNvPr id="1049133" name=""/>
              <p:cNvSpPr/>
              <p:nvPr/>
            </p:nvSpPr>
            <p:spPr>
              <a:xfrm>
                <a:off x="5632544" y="4979472"/>
                <a:ext cx="113220" cy="249842"/>
              </a:xfrm>
            </p:spPr>
          </p:sp>
        </mc:Fallback>
      </mc:AlternateContent>
      <mc:AlternateContent xmlns:mc="http://schemas.openxmlformats.org/markup-compatibility/2006">
        <mc:Choice xmlns:p14="http://schemas.microsoft.com/office/powerpoint/2010/main" Requires="p14">
          <p:contentPart p14:bwMode="auto" r:id="rId5">
            <p14:nvContentPartPr>
              <p14:cNvPr id="1049134" name=""/>
              <p14:cNvContentPartPr/>
              <p14:nvPr/>
            </p14:nvContentPartPr>
            <p14:xfrm>
              <a:off x="5977345" y="4909936"/>
              <a:ext cx="21766" cy="151837"/>
            </p14:xfrm>
          </p:contentPart>
        </mc:Choice>
        <mc:Fallback>
          <p:sp>
            <p:nvSpPr>
              <p:cNvPr id="1049134" name=""/>
              <p:cNvSpPr/>
              <p:nvPr/>
            </p:nvSpPr>
            <p:spPr>
              <a:xfrm>
                <a:off x="5977345" y="4909936"/>
                <a:ext cx="21766" cy="151837"/>
              </a:xfrm>
            </p:spPr>
          </p:sp>
        </mc:Fallback>
      </mc:AlternateContent>
      <mc:AlternateContent xmlns:mc="http://schemas.openxmlformats.org/markup-compatibility/2006">
        <mc:Choice xmlns:p14="http://schemas.microsoft.com/office/powerpoint/2010/main" Requires="p14">
          <p:contentPart p14:bwMode="auto" r:id="rId6">
            <p14:nvContentPartPr>
              <p14:cNvPr id="1049135" name=""/>
              <p14:cNvContentPartPr/>
              <p14:nvPr/>
            </p14:nvContentPartPr>
            <p14:xfrm>
              <a:off x="5896758" y="5031660"/>
              <a:ext cx="180798" cy="46593"/>
            </p14:xfrm>
          </p:contentPart>
        </mc:Choice>
        <mc:Fallback>
          <p:sp>
            <p:nvSpPr>
              <p:cNvPr id="1049135" name=""/>
              <p:cNvSpPr/>
              <p:nvPr/>
            </p:nvSpPr>
            <p:spPr>
              <a:xfrm>
                <a:off x="5896758" y="5031660"/>
                <a:ext cx="180798" cy="46593"/>
              </a:xfrm>
            </p:spPr>
          </p:sp>
        </mc:Fallback>
      </mc:AlternateContent>
      <mc:AlternateContent xmlns:mc="http://schemas.openxmlformats.org/markup-compatibility/2006">
        <mc:Choice xmlns:p14="http://schemas.microsoft.com/office/powerpoint/2010/main" Requires="p14">
          <p:contentPart p14:bwMode="auto" r:id="rId7">
            <p14:nvContentPartPr>
              <p14:cNvPr id="1049136" name=""/>
              <p14:cNvContentPartPr/>
              <p14:nvPr/>
            </p14:nvContentPartPr>
            <p14:xfrm>
              <a:off x="5919984" y="5101648"/>
              <a:ext cx="38767" cy="241424"/>
            </p14:xfrm>
          </p:contentPart>
        </mc:Choice>
        <mc:Fallback>
          <p:sp>
            <p:nvSpPr>
              <p:cNvPr id="1049136" name=""/>
              <p:cNvSpPr/>
              <p:nvPr/>
            </p:nvSpPr>
            <p:spPr>
              <a:xfrm>
                <a:off x="5919984" y="5101648"/>
                <a:ext cx="38767" cy="241424"/>
              </a:xfrm>
            </p:spPr>
          </p:sp>
        </mc:Fallback>
      </mc:AlternateContent>
      <mc:AlternateContent xmlns:mc="http://schemas.openxmlformats.org/markup-compatibility/2006">
        <mc:Choice xmlns:p14="http://schemas.microsoft.com/office/powerpoint/2010/main" Requires="p14">
          <p:contentPart p14:bwMode="auto" r:id="rId8">
            <p14:nvContentPartPr>
              <p14:cNvPr id="1049137" name=""/>
              <p14:cNvContentPartPr/>
              <p14:nvPr/>
            </p14:nvContentPartPr>
            <p14:xfrm>
              <a:off x="5959798" y="5170376"/>
              <a:ext cx="80509" cy="194730"/>
            </p14:xfrm>
          </p:contentPart>
        </mc:Choice>
        <mc:Fallback>
          <p:sp>
            <p:nvSpPr>
              <p:cNvPr id="1049137" name=""/>
              <p:cNvSpPr/>
              <p:nvPr/>
            </p:nvSpPr>
            <p:spPr>
              <a:xfrm>
                <a:off x="5959798" y="5170376"/>
                <a:ext cx="80509" cy="194730"/>
              </a:xfrm>
            </p:spPr>
          </p:sp>
        </mc:Fallback>
      </mc:AlternateContent>
      <mc:AlternateContent xmlns:mc="http://schemas.openxmlformats.org/markup-compatibility/2006">
        <mc:Choice xmlns:p14="http://schemas.microsoft.com/office/powerpoint/2010/main" Requires="p14">
          <p:contentPart p14:bwMode="auto" r:id="rId9">
            <p14:nvContentPartPr>
              <p14:cNvPr id="1049138" name=""/>
              <p14:cNvContentPartPr/>
              <p14:nvPr/>
            </p14:nvContentPartPr>
            <p14:xfrm>
              <a:off x="6096251" y="4933331"/>
              <a:ext cx="114384" cy="180734"/>
            </p14:xfrm>
          </p:contentPart>
        </mc:Choice>
        <mc:Fallback>
          <p:sp>
            <p:nvSpPr>
              <p:cNvPr id="1049138" name=""/>
              <p:cNvSpPr/>
              <p:nvPr/>
            </p:nvSpPr>
            <p:spPr>
              <a:xfrm>
                <a:off x="6096251" y="4933331"/>
                <a:ext cx="114384" cy="180734"/>
              </a:xfrm>
            </p:spPr>
          </p:sp>
        </mc:Fallback>
      </mc:AlternateContent>
      <mc:AlternateContent xmlns:mc="http://schemas.openxmlformats.org/markup-compatibility/2006">
        <mc:Choice xmlns:p14="http://schemas.microsoft.com/office/powerpoint/2010/main" Requires="p14">
          <p:contentPart p14:bwMode="auto" r:id="rId10">
            <p14:nvContentPartPr>
              <p14:cNvPr id="1049139" name=""/>
              <p14:cNvContentPartPr/>
              <p14:nvPr/>
            </p14:nvContentPartPr>
            <p14:xfrm>
              <a:off x="6050721" y="5107498"/>
              <a:ext cx="125587" cy="209990"/>
            </p14:xfrm>
          </p:contentPart>
        </mc:Choice>
        <mc:Fallback>
          <p:sp>
            <p:nvSpPr>
              <p:cNvPr id="1049139" name=""/>
              <p:cNvSpPr/>
              <p:nvPr/>
            </p:nvSpPr>
            <p:spPr>
              <a:xfrm>
                <a:off x="6050721" y="5107498"/>
                <a:ext cx="125587" cy="209990"/>
              </a:xfrm>
            </p:spPr>
          </p:sp>
        </mc:Fallback>
      </mc:AlternateContent>
      <mc:AlternateContent xmlns:mc="http://schemas.openxmlformats.org/markup-compatibility/2006">
        <mc:Choice xmlns:p14="http://schemas.microsoft.com/office/powerpoint/2010/main" Requires="p14">
          <p:contentPart p14:bwMode="auto" r:id="rId11">
            <p14:nvContentPartPr>
              <p14:cNvPr id="1049140" name=""/>
              <p14:cNvContentPartPr/>
              <p14:nvPr/>
            </p14:nvContentPartPr>
            <p14:xfrm>
              <a:off x="6092377" y="5168586"/>
              <a:ext cx="141293" cy="177447"/>
            </p14:xfrm>
          </p:contentPart>
        </mc:Choice>
        <mc:Fallback>
          <p:sp>
            <p:nvSpPr>
              <p:cNvPr id="1049140" name=""/>
              <p:cNvSpPr/>
              <p:nvPr/>
            </p:nvSpPr>
            <p:spPr>
              <a:xfrm>
                <a:off x="6092377" y="5168586"/>
                <a:ext cx="141293" cy="177447"/>
              </a:xfrm>
            </p:spPr>
          </p:sp>
        </mc:Fallback>
      </mc:AlternateContent>
      <mc:AlternateContent xmlns:mc="http://schemas.openxmlformats.org/markup-compatibility/2006">
        <mc:Choice xmlns:p14="http://schemas.microsoft.com/office/powerpoint/2010/main" Requires="p14">
          <p:contentPart p14:bwMode="auto" r:id="rId12">
            <p14:nvContentPartPr>
              <p14:cNvPr id="1049141" name=""/>
              <p14:cNvContentPartPr/>
              <p14:nvPr/>
            </p14:nvContentPartPr>
            <p14:xfrm>
              <a:off x="6232754" y="4996095"/>
              <a:ext cx="188218" cy="123100"/>
            </p14:xfrm>
          </p:contentPart>
        </mc:Choice>
        <mc:Fallback>
          <p:sp>
            <p:nvSpPr>
              <p:cNvPr id="1049141" name=""/>
              <p:cNvSpPr/>
              <p:nvPr/>
            </p:nvSpPr>
            <p:spPr>
              <a:xfrm>
                <a:off x="6232754" y="4996095"/>
                <a:ext cx="188218" cy="123100"/>
              </a:xfrm>
            </p:spPr>
          </p:sp>
        </mc:Fallback>
      </mc:AlternateContent>
      <mc:AlternateContent xmlns:mc="http://schemas.openxmlformats.org/markup-compatibility/2006">
        <mc:Choice xmlns:p14="http://schemas.microsoft.com/office/powerpoint/2010/main" Requires="p14">
          <p:contentPart p14:bwMode="auto" r:id="rId13">
            <p14:nvContentPartPr>
              <p14:cNvPr id="1049142" name=""/>
              <p14:cNvContentPartPr/>
              <p14:nvPr/>
            </p14:nvContentPartPr>
            <p14:xfrm>
              <a:off x="6242474" y="4941130"/>
              <a:ext cx="81635" cy="359198"/>
            </p14:xfrm>
          </p:contentPart>
        </mc:Choice>
        <mc:Fallback>
          <p:sp>
            <p:nvSpPr>
              <p:cNvPr id="1049142" name=""/>
              <p:cNvSpPr/>
              <p:nvPr/>
            </p:nvSpPr>
            <p:spPr>
              <a:xfrm>
                <a:off x="6242474" y="4941130"/>
                <a:ext cx="81635" cy="359198"/>
              </a:xfrm>
            </p:spPr>
          </p:sp>
        </mc:Fallback>
      </mc:AlternateContent>
      <mc:AlternateContent xmlns:mc="http://schemas.openxmlformats.org/markup-compatibility/2006">
        <mc:Choice xmlns:p14="http://schemas.microsoft.com/office/powerpoint/2010/main" Requires="p14">
          <p:contentPart p14:bwMode="auto" r:id="rId14">
            <p14:nvContentPartPr>
              <p14:cNvPr id="1049143" name=""/>
              <p14:cNvContentPartPr/>
              <p14:nvPr/>
            </p14:nvContentPartPr>
            <p14:xfrm>
              <a:off x="6332187" y="5113346"/>
              <a:ext cx="182404" cy="239437"/>
            </p14:xfrm>
          </p:contentPart>
        </mc:Choice>
        <mc:Fallback>
          <p:sp>
            <p:nvSpPr>
              <p:cNvPr id="1049143" name=""/>
              <p:cNvSpPr/>
              <p:nvPr/>
            </p:nvSpPr>
            <p:spPr>
              <a:xfrm>
                <a:off x="6332187" y="5113346"/>
                <a:ext cx="182404" cy="239437"/>
              </a:xfrm>
            </p:spPr>
          </p:sp>
        </mc:Fallback>
      </mc:AlternateContent>
      <mc:AlternateContent xmlns:mc="http://schemas.openxmlformats.org/markup-compatibility/2006">
        <mc:Choice xmlns:p14="http://schemas.microsoft.com/office/powerpoint/2010/main" Requires="p14">
          <p:contentPart p14:bwMode="auto" r:id="rId15">
            <p14:nvContentPartPr>
              <p14:cNvPr id="1049144" name=""/>
              <p14:cNvContentPartPr/>
              <p14:nvPr/>
            </p14:nvContentPartPr>
            <p14:xfrm>
              <a:off x="6500659" y="4913185"/>
              <a:ext cx="98633" cy="182976"/>
            </p14:xfrm>
          </p:contentPart>
        </mc:Choice>
        <mc:Fallback>
          <p:sp>
            <p:nvSpPr>
              <p:cNvPr id="1049144" name=""/>
              <p:cNvSpPr/>
              <p:nvPr/>
            </p:nvSpPr>
            <p:spPr>
              <a:xfrm>
                <a:off x="6500659" y="4913185"/>
                <a:ext cx="98633" cy="182976"/>
              </a:xfrm>
            </p:spPr>
          </p:sp>
        </mc:Fallback>
      </mc:AlternateContent>
      <mc:AlternateContent xmlns:mc="http://schemas.openxmlformats.org/markup-compatibility/2006">
        <mc:Choice xmlns:p14="http://schemas.microsoft.com/office/powerpoint/2010/main" Requires="p14">
          <p:contentPart p14:bwMode="auto" r:id="rId16">
            <p14:nvContentPartPr>
              <p14:cNvPr id="1049145" name=""/>
              <p14:cNvContentPartPr/>
              <p14:nvPr/>
            </p14:nvContentPartPr>
            <p14:xfrm>
              <a:off x="6535603" y="5020414"/>
              <a:ext cx="50338" cy="317348"/>
            </p14:xfrm>
          </p:contentPart>
        </mc:Choice>
        <mc:Fallback>
          <p:sp>
            <p:nvSpPr>
              <p:cNvPr id="1049145" name=""/>
              <p:cNvSpPr/>
              <p:nvPr/>
            </p:nvSpPr>
            <p:spPr>
              <a:xfrm>
                <a:off x="6535603" y="5020414"/>
                <a:ext cx="50338" cy="317348"/>
              </a:xfrm>
            </p:spPr>
          </p:sp>
        </mc:Fallback>
      </mc:AlternateContent>
      <mc:AlternateContent xmlns:mc="http://schemas.openxmlformats.org/markup-compatibility/2006">
        <mc:Choice xmlns:p14="http://schemas.microsoft.com/office/powerpoint/2010/main" Requires="p14">
          <p:contentPart p14:bwMode="auto" r:id="rId17">
            <p14:nvContentPartPr>
              <p14:cNvPr id="1049146" name=""/>
              <p14:cNvContentPartPr/>
              <p14:nvPr/>
            </p14:nvContentPartPr>
            <p14:xfrm>
              <a:off x="6656483" y="4892389"/>
              <a:ext cx="32751" cy="40769"/>
            </p14:xfrm>
          </p:contentPart>
        </mc:Choice>
        <mc:Fallback>
          <p:sp>
            <p:nvSpPr>
              <p:cNvPr id="1049146" name=""/>
              <p:cNvSpPr/>
              <p:nvPr/>
            </p:nvSpPr>
            <p:spPr>
              <a:xfrm>
                <a:off x="6656483" y="4892389"/>
                <a:ext cx="32751" cy="40769"/>
              </a:xfrm>
            </p:spPr>
          </p:sp>
        </mc:Fallback>
      </mc:AlternateContent>
      <mc:AlternateContent xmlns:mc="http://schemas.openxmlformats.org/markup-compatibility/2006">
        <mc:Choice xmlns:p14="http://schemas.microsoft.com/office/powerpoint/2010/main" Requires="p14">
          <p:contentPart p14:bwMode="auto" r:id="rId18">
            <p14:nvContentPartPr>
              <p14:cNvPr id="1049147" name=""/>
              <p14:cNvContentPartPr/>
              <p14:nvPr/>
            </p14:nvContentPartPr>
            <p14:xfrm>
              <a:off x="6569398" y="4955162"/>
              <a:ext cx="138199" cy="56153"/>
            </p14:xfrm>
          </p:contentPart>
        </mc:Choice>
        <mc:Fallback>
          <p:sp>
            <p:nvSpPr>
              <p:cNvPr id="1049147" name=""/>
              <p:cNvSpPr/>
              <p:nvPr/>
            </p:nvSpPr>
            <p:spPr>
              <a:xfrm>
                <a:off x="6569398" y="4955162"/>
                <a:ext cx="138199" cy="56153"/>
              </a:xfrm>
            </p:spPr>
          </p:sp>
        </mc:Fallback>
      </mc:AlternateContent>
      <mc:AlternateContent xmlns:mc="http://schemas.openxmlformats.org/markup-compatibility/2006">
        <mc:Choice xmlns:p14="http://schemas.microsoft.com/office/powerpoint/2010/main" Requires="p14">
          <p:contentPart p14:bwMode="auto" r:id="rId19">
            <p14:nvContentPartPr>
              <p14:cNvPr id="1049148" name=""/>
              <p14:cNvContentPartPr/>
              <p14:nvPr/>
            </p14:nvContentPartPr>
            <p14:xfrm>
              <a:off x="6596044" y="5045109"/>
              <a:ext cx="104377" cy="55992"/>
            </p14:xfrm>
          </p:contentPart>
        </mc:Choice>
        <mc:Fallback>
          <p:sp>
            <p:nvSpPr>
              <p:cNvPr id="1049148" name=""/>
              <p:cNvSpPr/>
              <p:nvPr/>
            </p:nvSpPr>
            <p:spPr>
              <a:xfrm>
                <a:off x="6596044" y="5045109"/>
                <a:ext cx="104377" cy="55992"/>
              </a:xfrm>
            </p:spPr>
          </p:sp>
        </mc:Fallback>
      </mc:AlternateContent>
      <mc:AlternateContent xmlns:mc="http://schemas.openxmlformats.org/markup-compatibility/2006">
        <mc:Choice xmlns:p14="http://schemas.microsoft.com/office/powerpoint/2010/main" Requires="p14">
          <p:contentPart p14:bwMode="auto" r:id="rId20">
            <p14:nvContentPartPr>
              <p14:cNvPr id="1049149" name=""/>
              <p14:cNvContentPartPr/>
              <p14:nvPr/>
            </p14:nvContentPartPr>
            <p14:xfrm>
              <a:off x="6610340" y="5001568"/>
              <a:ext cx="112433" cy="148820"/>
            </p14:xfrm>
          </p:contentPart>
        </mc:Choice>
        <mc:Fallback>
          <p:sp>
            <p:nvSpPr>
              <p:cNvPr id="1049149" name=""/>
              <p:cNvSpPr/>
              <p:nvPr/>
            </p:nvSpPr>
            <p:spPr>
              <a:xfrm>
                <a:off x="6610340" y="5001568"/>
                <a:ext cx="112433" cy="148820"/>
              </a:xfrm>
            </p:spPr>
          </p:sp>
        </mc:Fallback>
      </mc:AlternateContent>
      <mc:AlternateContent xmlns:mc="http://schemas.openxmlformats.org/markup-compatibility/2006">
        <mc:Choice xmlns:p14="http://schemas.microsoft.com/office/powerpoint/2010/main" Requires="p14">
          <p:contentPart p14:bwMode="auto" r:id="rId21">
            <p14:nvContentPartPr>
              <p14:cNvPr id="1049150" name=""/>
              <p14:cNvContentPartPr/>
              <p14:nvPr/>
            </p14:nvContentPartPr>
            <p14:xfrm>
              <a:off x="6562249" y="5101461"/>
              <a:ext cx="190647" cy="59975"/>
            </p14:xfrm>
          </p:contentPart>
        </mc:Choice>
        <mc:Fallback>
          <p:sp>
            <p:nvSpPr>
              <p:cNvPr id="1049150" name=""/>
              <p:cNvSpPr/>
              <p:nvPr/>
            </p:nvSpPr>
            <p:spPr>
              <a:xfrm>
                <a:off x="6562249" y="5101461"/>
                <a:ext cx="190647" cy="59975"/>
              </a:xfrm>
            </p:spPr>
          </p:sp>
        </mc:Fallback>
      </mc:AlternateContent>
      <mc:AlternateContent xmlns:mc="http://schemas.openxmlformats.org/markup-compatibility/2006">
        <mc:Choice xmlns:p14="http://schemas.microsoft.com/office/powerpoint/2010/main" Requires="p14">
          <p:contentPart p14:bwMode="auto" r:id="rId22">
            <p14:nvContentPartPr>
              <p14:cNvPr id="1049151" name=""/>
              <p14:cNvContentPartPr/>
              <p14:nvPr/>
            </p14:nvContentPartPr>
            <p14:xfrm>
              <a:off x="6627887" y="5173134"/>
              <a:ext cx="56717" cy="181868"/>
            </p14:xfrm>
          </p:contentPart>
        </mc:Choice>
        <mc:Fallback>
          <p:sp>
            <p:nvSpPr>
              <p:cNvPr id="1049151" name=""/>
              <p:cNvSpPr/>
              <p:nvPr/>
            </p:nvSpPr>
            <p:spPr>
              <a:xfrm>
                <a:off x="6627887" y="5173134"/>
                <a:ext cx="56717" cy="181868"/>
              </a:xfrm>
            </p:spPr>
          </p:sp>
        </mc:Fallback>
      </mc:AlternateContent>
      <mc:AlternateContent xmlns:mc="http://schemas.openxmlformats.org/markup-compatibility/2006">
        <mc:Choice xmlns:p14="http://schemas.microsoft.com/office/powerpoint/2010/main" Requires="p14">
          <p:contentPart p14:bwMode="auto" r:id="rId23">
            <p14:nvContentPartPr>
              <p14:cNvPr id="1049152" name=""/>
              <p14:cNvContentPartPr/>
              <p14:nvPr/>
            </p14:nvContentPartPr>
            <p14:xfrm>
              <a:off x="6656483" y="5159400"/>
              <a:ext cx="111266" cy="144478"/>
            </p14:xfrm>
          </p:contentPart>
        </mc:Choice>
        <mc:Fallback>
          <p:sp>
            <p:nvSpPr>
              <p:cNvPr id="1049152" name=""/>
              <p:cNvSpPr/>
              <p:nvPr/>
            </p:nvSpPr>
            <p:spPr>
              <a:xfrm>
                <a:off x="6656483" y="5159400"/>
                <a:ext cx="111266" cy="144478"/>
              </a:xfrm>
            </p:spPr>
          </p:sp>
        </mc:Fallback>
      </mc:AlternateContent>
      <mc:AlternateContent xmlns:mc="http://schemas.openxmlformats.org/markup-compatibility/2006">
        <mc:Choice xmlns:p14="http://schemas.microsoft.com/office/powerpoint/2010/main" Requires="p14">
          <p:contentPart p14:bwMode="auto" r:id="rId24">
            <p14:nvContentPartPr>
              <p14:cNvPr id="1049153" name=""/>
              <p14:cNvContentPartPr/>
              <p14:nvPr/>
            </p14:nvContentPartPr>
            <p14:xfrm>
              <a:off x="6698727" y="5273621"/>
              <a:ext cx="50345" cy="26888"/>
            </p14:xfrm>
          </p:contentPart>
        </mc:Choice>
        <mc:Fallback>
          <p:sp>
            <p:nvSpPr>
              <p:cNvPr id="1049153" name=""/>
              <p:cNvSpPr/>
              <p:nvPr/>
            </p:nvSpPr>
            <p:spPr>
              <a:xfrm>
                <a:off x="6698727" y="5273621"/>
                <a:ext cx="50345" cy="26888"/>
              </a:xfrm>
            </p:spPr>
          </p:sp>
        </mc:Fallback>
      </mc:AlternateContent>
      <mc:AlternateContent xmlns:mc="http://schemas.openxmlformats.org/markup-compatibility/2006">
        <mc:Choice xmlns:p14="http://schemas.microsoft.com/office/powerpoint/2010/main" Requires="p14">
          <p:contentPart p14:bwMode="auto" r:id="rId25">
            <p14:nvContentPartPr>
              <p14:cNvPr id="1049154" name=""/>
              <p14:cNvContentPartPr/>
              <p14:nvPr/>
            </p14:nvContentPartPr>
            <p14:xfrm>
              <a:off x="6792961" y="4924927"/>
              <a:ext cx="98284" cy="36093"/>
            </p14:xfrm>
          </p:contentPart>
        </mc:Choice>
        <mc:Fallback>
          <p:sp>
            <p:nvSpPr>
              <p:cNvPr id="1049154" name=""/>
              <p:cNvSpPr/>
              <p:nvPr/>
            </p:nvSpPr>
            <p:spPr>
              <a:xfrm>
                <a:off x="6792961" y="4924927"/>
                <a:ext cx="98284" cy="36093"/>
              </a:xfrm>
            </p:spPr>
          </p:sp>
        </mc:Fallback>
      </mc:AlternateContent>
      <mc:AlternateContent xmlns:mc="http://schemas.openxmlformats.org/markup-compatibility/2006">
        <mc:Choice xmlns:p14="http://schemas.microsoft.com/office/powerpoint/2010/main" Requires="p14">
          <p:contentPart p14:bwMode="auto" r:id="rId26">
            <p14:nvContentPartPr>
              <p14:cNvPr id="1049155" name=""/>
              <p14:cNvContentPartPr/>
              <p14:nvPr/>
            </p14:nvContentPartPr>
            <p14:xfrm>
              <a:off x="6881532" y="4875493"/>
              <a:ext cx="59132" cy="119466"/>
            </p14:xfrm>
          </p:contentPart>
        </mc:Choice>
        <mc:Fallback>
          <p:sp>
            <p:nvSpPr>
              <p:cNvPr id="1049155" name=""/>
              <p:cNvSpPr/>
              <p:nvPr/>
            </p:nvSpPr>
            <p:spPr>
              <a:xfrm>
                <a:off x="6881532" y="4875493"/>
                <a:ext cx="59132" cy="119466"/>
              </a:xfrm>
            </p:spPr>
          </p:sp>
        </mc:Fallback>
      </mc:AlternateContent>
      <mc:AlternateContent xmlns:mc="http://schemas.openxmlformats.org/markup-compatibility/2006">
        <mc:Choice xmlns:p14="http://schemas.microsoft.com/office/powerpoint/2010/main" Requires="p14">
          <p:contentPart p14:bwMode="auto" r:id="rId27">
            <p14:nvContentPartPr>
              <p14:cNvPr id="1049156" name=""/>
              <p14:cNvContentPartPr/>
              <p14:nvPr/>
            </p14:nvContentPartPr>
            <p14:xfrm>
              <a:off x="6779962" y="4946804"/>
              <a:ext cx="197227" cy="88557"/>
            </p14:xfrm>
          </p:contentPart>
        </mc:Choice>
        <mc:Fallback>
          <p:sp>
            <p:nvSpPr>
              <p:cNvPr id="1049156" name=""/>
              <p:cNvSpPr/>
              <p:nvPr/>
            </p:nvSpPr>
            <p:spPr>
              <a:xfrm>
                <a:off x="6779962" y="4946804"/>
                <a:ext cx="197227" cy="88557"/>
              </a:xfrm>
            </p:spPr>
          </p:sp>
        </mc:Fallback>
      </mc:AlternateContent>
      <mc:AlternateContent xmlns:mc="http://schemas.openxmlformats.org/markup-compatibility/2006">
        <mc:Choice xmlns:p14="http://schemas.microsoft.com/office/powerpoint/2010/main" Requires="p14">
          <p:contentPart p14:bwMode="auto" r:id="rId28">
            <p14:nvContentPartPr>
              <p14:cNvPr id="1049157" name=""/>
              <p14:cNvContentPartPr/>
              <p14:nvPr/>
            </p14:nvContentPartPr>
            <p14:xfrm>
              <a:off x="6859249" y="4843649"/>
              <a:ext cx="74022" cy="308497"/>
            </p14:xfrm>
          </p:contentPart>
        </mc:Choice>
        <mc:Fallback>
          <p:sp>
            <p:nvSpPr>
              <p:cNvPr id="1049157" name=""/>
              <p:cNvSpPr/>
              <p:nvPr/>
            </p:nvSpPr>
            <p:spPr>
              <a:xfrm>
                <a:off x="6859249" y="4843649"/>
                <a:ext cx="74022" cy="308497"/>
              </a:xfrm>
            </p:spPr>
          </p:sp>
        </mc:Fallback>
      </mc:AlternateContent>
      <mc:AlternateContent xmlns:mc="http://schemas.openxmlformats.org/markup-compatibility/2006">
        <mc:Choice xmlns:p14="http://schemas.microsoft.com/office/powerpoint/2010/main" Requires="p14">
          <p:contentPart p14:bwMode="auto" r:id="rId29">
            <p14:nvContentPartPr>
              <p14:cNvPr id="1049158" name=""/>
              <p14:cNvContentPartPr/>
              <p14:nvPr/>
            </p14:nvContentPartPr>
            <p14:xfrm>
              <a:off x="6797627" y="5002868"/>
              <a:ext cx="62273" cy="129420"/>
            </p14:xfrm>
          </p:contentPart>
        </mc:Choice>
        <mc:Fallback>
          <p:sp>
            <p:nvSpPr>
              <p:cNvPr id="1049158" name=""/>
              <p:cNvSpPr/>
              <p:nvPr/>
            </p:nvSpPr>
            <p:spPr>
              <a:xfrm>
                <a:off x="6797627" y="5002868"/>
                <a:ext cx="62273" cy="129420"/>
              </a:xfrm>
            </p:spPr>
          </p:sp>
        </mc:Fallback>
      </mc:AlternateContent>
      <mc:AlternateContent xmlns:mc="http://schemas.openxmlformats.org/markup-compatibility/2006">
        <mc:Choice xmlns:p14="http://schemas.microsoft.com/office/powerpoint/2010/main" Requires="p14">
          <p:contentPart p14:bwMode="auto" r:id="rId30">
            <p14:nvContentPartPr>
              <p14:cNvPr id="1049159" name=""/>
              <p14:cNvContentPartPr/>
              <p14:nvPr/>
            </p14:nvContentPartPr>
            <p14:xfrm>
              <a:off x="6946335" y="5052699"/>
              <a:ext cx="45463" cy="10551"/>
            </p14:xfrm>
          </p:contentPart>
        </mc:Choice>
        <mc:Fallback>
          <p:sp>
            <p:nvSpPr>
              <p:cNvPr id="1049159" name=""/>
              <p:cNvSpPr/>
              <p:nvPr/>
            </p:nvSpPr>
            <p:spPr>
              <a:xfrm>
                <a:off x="6946335" y="5052699"/>
                <a:ext cx="45463" cy="10551"/>
              </a:xfrm>
            </p:spPr>
          </p:sp>
        </mc:Fallback>
      </mc:AlternateContent>
      <mc:AlternateContent xmlns:mc="http://schemas.openxmlformats.org/markup-compatibility/2006">
        <mc:Choice xmlns:p14="http://schemas.microsoft.com/office/powerpoint/2010/main" Requires="p14">
          <p:contentPart p14:bwMode="auto" r:id="rId31">
            <p14:nvContentPartPr>
              <p14:cNvPr id="1049160" name=""/>
              <p14:cNvContentPartPr/>
              <p14:nvPr/>
            </p14:nvContentPartPr>
            <p14:xfrm>
              <a:off x="6896626" y="5080853"/>
              <a:ext cx="129121" cy="198145"/>
            </p14:xfrm>
          </p:contentPart>
        </mc:Choice>
        <mc:Fallback>
          <p:sp>
            <p:nvSpPr>
              <p:cNvPr id="1049160" name=""/>
              <p:cNvSpPr/>
              <p:nvPr/>
            </p:nvSpPr>
            <p:spPr>
              <a:xfrm>
                <a:off x="6896626" y="5080853"/>
                <a:ext cx="129121" cy="198145"/>
              </a:xfrm>
            </p:spPr>
          </p:sp>
        </mc:Fallback>
      </mc:AlternateContent>
      <mc:AlternateContent xmlns:mc="http://schemas.openxmlformats.org/markup-compatibility/2006">
        <mc:Choice xmlns:p14="http://schemas.microsoft.com/office/powerpoint/2010/main" Requires="p14">
          <p:contentPart p14:bwMode="auto" r:id="rId32">
            <p14:nvContentPartPr>
              <p14:cNvPr id="1049161" name=""/>
              <p14:cNvContentPartPr/>
              <p14:nvPr/>
            </p14:nvContentPartPr>
            <p14:xfrm>
              <a:off x="6916501" y="5109447"/>
              <a:ext cx="67482" cy="204631"/>
            </p14:xfrm>
          </p:contentPart>
        </mc:Choice>
        <mc:Fallback>
          <p:sp>
            <p:nvSpPr>
              <p:cNvPr id="1049161" name=""/>
              <p:cNvSpPr/>
              <p:nvPr/>
            </p:nvSpPr>
            <p:spPr>
              <a:xfrm>
                <a:off x="6916501" y="5109447"/>
                <a:ext cx="67482" cy="204631"/>
              </a:xfrm>
            </p:spPr>
          </p:sp>
        </mc:Fallback>
      </mc:AlternateContent>
      <mc:AlternateContent xmlns:mc="http://schemas.openxmlformats.org/markup-compatibility/2006">
        <mc:Choice xmlns:p14="http://schemas.microsoft.com/office/powerpoint/2010/main" Requires="p14">
          <p:contentPart p14:bwMode="auto" r:id="rId33">
            <p14:nvContentPartPr>
              <p14:cNvPr id="1049162" name=""/>
              <p14:cNvContentPartPr/>
              <p14:nvPr/>
            </p14:nvContentPartPr>
            <p14:xfrm>
              <a:off x="6806078" y="5133793"/>
              <a:ext cx="155201" cy="132273"/>
            </p14:xfrm>
          </p:contentPart>
        </mc:Choice>
        <mc:Fallback>
          <p:sp>
            <p:nvSpPr>
              <p:cNvPr id="1049162" name=""/>
              <p:cNvSpPr/>
              <p:nvPr/>
            </p:nvSpPr>
            <p:spPr>
              <a:xfrm>
                <a:off x="6806078" y="5133793"/>
                <a:ext cx="155201" cy="132273"/>
              </a:xfrm>
            </p:spPr>
          </p:sp>
        </mc:Fallback>
      </mc:AlternateContent>
      <mc:AlternateContent xmlns:mc="http://schemas.openxmlformats.org/markup-compatibility/2006">
        <mc:Choice xmlns:p14="http://schemas.microsoft.com/office/powerpoint/2010/main" Requires="p14">
          <p:contentPart p14:bwMode="auto" r:id="rId34">
            <p14:nvContentPartPr>
              <p14:cNvPr id="1049163" name=""/>
              <p14:cNvContentPartPr/>
              <p14:nvPr/>
            </p14:nvContentPartPr>
            <p14:xfrm>
              <a:off x="6991419" y="4896289"/>
              <a:ext cx="91622" cy="389244"/>
            </p14:xfrm>
          </p:contentPart>
        </mc:Choice>
        <mc:Fallback>
          <p:sp>
            <p:nvSpPr>
              <p:cNvPr id="1049163" name=""/>
              <p:cNvSpPr/>
              <p:nvPr/>
            </p:nvSpPr>
            <p:spPr>
              <a:xfrm>
                <a:off x="6991419" y="4896289"/>
                <a:ext cx="91622" cy="389244"/>
              </a:xfrm>
            </p:spPr>
          </p:sp>
        </mc:Fallback>
      </mc:AlternateContent>
      <mc:AlternateContent xmlns:mc="http://schemas.openxmlformats.org/markup-compatibility/2006">
        <mc:Choice xmlns:p14="http://schemas.microsoft.com/office/powerpoint/2010/main" Requires="p14">
          <p:contentPart p14:bwMode="auto" r:id="rId35">
            <p14:nvContentPartPr>
              <p14:cNvPr id="1049164" name=""/>
              <p14:cNvContentPartPr/>
              <p14:nvPr/>
            </p14:nvContentPartPr>
            <p14:xfrm>
              <a:off x="7019773" y="5117895"/>
              <a:ext cx="174718" cy="141226"/>
            </p14:xfrm>
          </p:contentPart>
        </mc:Choice>
        <mc:Fallback>
          <p:sp>
            <p:nvSpPr>
              <p:cNvPr id="1049164" name=""/>
              <p:cNvSpPr/>
              <p:nvPr/>
            </p:nvSpPr>
            <p:spPr>
              <a:xfrm>
                <a:off x="7019773" y="5117895"/>
                <a:ext cx="174718" cy="141226"/>
              </a:xfrm>
            </p:spPr>
          </p:sp>
        </mc:Fallback>
      </mc:AlternateContent>
      <mc:AlternateContent xmlns:mc="http://schemas.openxmlformats.org/markup-compatibility/2006">
        <mc:Choice xmlns:p14="http://schemas.microsoft.com/office/powerpoint/2010/main" Requires="p14">
          <p:contentPart p14:bwMode="auto" r:id="rId36">
            <p14:nvContentPartPr>
              <p14:cNvPr id="1049165" name=""/>
              <p14:cNvContentPartPr/>
              <p14:nvPr/>
            </p14:nvContentPartPr>
            <p14:xfrm>
              <a:off x="7113502" y="4883291"/>
              <a:ext cx="146731" cy="215988"/>
            </p14:xfrm>
          </p:contentPart>
        </mc:Choice>
        <mc:Fallback>
          <p:sp>
            <p:nvSpPr>
              <p:cNvPr id="1049165" name=""/>
              <p:cNvSpPr/>
              <p:nvPr/>
            </p:nvSpPr>
            <p:spPr>
              <a:xfrm>
                <a:off x="7113502" y="4883291"/>
                <a:ext cx="146731" cy="215988"/>
              </a:xfrm>
            </p:spPr>
          </p:sp>
        </mc:Fallback>
      </mc:AlternateContent>
      <mc:AlternateContent xmlns:mc="http://schemas.openxmlformats.org/markup-compatibility/2006">
        <mc:Choice xmlns:p14="http://schemas.microsoft.com/office/powerpoint/2010/main" Requires="p14">
          <p:contentPart p14:bwMode="auto" r:id="rId37">
            <p14:nvContentPartPr>
              <p14:cNvPr id="1049166" name=""/>
              <p14:cNvContentPartPr/>
              <p14:nvPr/>
            </p14:nvContentPartPr>
            <p14:xfrm>
              <a:off x="7222539" y="4942430"/>
              <a:ext cx="90026" cy="82204"/>
            </p14:xfrm>
          </p:contentPart>
        </mc:Choice>
        <mc:Fallback>
          <p:sp>
            <p:nvSpPr>
              <p:cNvPr id="1049166" name=""/>
              <p:cNvSpPr/>
              <p:nvPr/>
            </p:nvSpPr>
            <p:spPr>
              <a:xfrm>
                <a:off x="7222539" y="4942430"/>
                <a:ext cx="90026" cy="82204"/>
              </a:xfrm>
            </p:spPr>
          </p:sp>
        </mc:Fallback>
      </mc:AlternateContent>
      <mc:AlternateContent xmlns:mc="http://schemas.openxmlformats.org/markup-compatibility/2006">
        <mc:Choice xmlns:p14="http://schemas.microsoft.com/office/powerpoint/2010/main" Requires="p14">
          <p:contentPart p14:bwMode="auto" r:id="rId38">
            <p14:nvContentPartPr>
              <p14:cNvPr id="1049167" name=""/>
              <p14:cNvContentPartPr/>
              <p14:nvPr/>
            </p14:nvContentPartPr>
            <p14:xfrm>
              <a:off x="7192645" y="5028977"/>
              <a:ext cx="80568" cy="38228"/>
            </p14:xfrm>
          </p:contentPart>
        </mc:Choice>
        <mc:Fallback>
          <p:sp>
            <p:nvSpPr>
              <p:cNvPr id="1049167" name=""/>
              <p:cNvSpPr/>
              <p:nvPr/>
            </p:nvSpPr>
            <p:spPr>
              <a:xfrm>
                <a:off x="7192645" y="5028977"/>
                <a:ext cx="80568" cy="38228"/>
              </a:xfrm>
            </p:spPr>
          </p:sp>
        </mc:Fallback>
      </mc:AlternateContent>
      <mc:AlternateContent xmlns:mc="http://schemas.openxmlformats.org/markup-compatibility/2006">
        <mc:Choice xmlns:p14="http://schemas.microsoft.com/office/powerpoint/2010/main" Requires="p14">
          <p:contentPart p14:bwMode="auto" r:id="rId39">
            <p14:nvContentPartPr>
              <p14:cNvPr id="1049168" name=""/>
              <p14:cNvContentPartPr/>
              <p14:nvPr/>
            </p14:nvContentPartPr>
            <p14:xfrm>
              <a:off x="7134805" y="5052729"/>
              <a:ext cx="196860" cy="209739"/>
            </p14:xfrm>
          </p:contentPart>
        </mc:Choice>
        <mc:Fallback>
          <p:sp>
            <p:nvSpPr>
              <p:cNvPr id="1049168" name=""/>
              <p:cNvSpPr/>
              <p:nvPr/>
            </p:nvSpPr>
            <p:spPr>
              <a:xfrm>
                <a:off x="7134805" y="5052729"/>
                <a:ext cx="196860" cy="209739"/>
              </a:xfrm>
            </p:spPr>
          </p:sp>
        </mc:Fallback>
      </mc:AlternateContent>
      <mc:AlternateContent xmlns:mc="http://schemas.openxmlformats.org/markup-compatibility/2006">
        <mc:Choice xmlns:p14="http://schemas.microsoft.com/office/powerpoint/2010/main" Requires="p14">
          <p:contentPart p14:bwMode="auto" r:id="rId40">
            <p14:nvContentPartPr>
              <p14:cNvPr id="1049169" name=""/>
              <p14:cNvContentPartPr/>
              <p14:nvPr/>
            </p14:nvContentPartPr>
            <p14:xfrm>
              <a:off x="7429855" y="4909936"/>
              <a:ext cx="87086" cy="51340"/>
            </p14:xfrm>
          </p:contentPart>
        </mc:Choice>
        <mc:Fallback>
          <p:sp>
            <p:nvSpPr>
              <p:cNvPr id="1049169" name=""/>
              <p:cNvSpPr/>
              <p:nvPr/>
            </p:nvSpPr>
            <p:spPr>
              <a:xfrm>
                <a:off x="7429855" y="4909936"/>
                <a:ext cx="87086" cy="51340"/>
              </a:xfrm>
            </p:spPr>
          </p:sp>
        </mc:Fallback>
      </mc:AlternateContent>
      <mc:AlternateContent xmlns:mc="http://schemas.openxmlformats.org/markup-compatibility/2006">
        <mc:Choice xmlns:p14="http://schemas.microsoft.com/office/powerpoint/2010/main" Requires="p14">
          <p:contentPart p14:bwMode="auto" r:id="rId41">
            <p14:nvContentPartPr>
              <p14:cNvPr id="1049170" name=""/>
              <p14:cNvContentPartPr/>
              <p14:nvPr/>
            </p14:nvContentPartPr>
            <p14:xfrm>
              <a:off x="7450652" y="4986621"/>
              <a:ext cx="101383" cy="131274"/>
            </p14:xfrm>
          </p:contentPart>
        </mc:Choice>
        <mc:Fallback>
          <p:sp>
            <p:nvSpPr>
              <p:cNvPr id="1049170" name=""/>
              <p:cNvSpPr/>
              <p:nvPr/>
            </p:nvSpPr>
            <p:spPr>
              <a:xfrm>
                <a:off x="7450652" y="4986621"/>
                <a:ext cx="101383" cy="131274"/>
              </a:xfrm>
            </p:spPr>
          </p:sp>
        </mc:Fallback>
      </mc:AlternateContent>
      <mc:AlternateContent xmlns:mc="http://schemas.openxmlformats.org/markup-compatibility/2006">
        <mc:Choice xmlns:p14="http://schemas.microsoft.com/office/powerpoint/2010/main" Requires="p14">
          <p:contentPart p14:bwMode="auto" r:id="rId42">
            <p14:nvContentPartPr>
              <p14:cNvPr id="1049171" name=""/>
              <p14:cNvContentPartPr/>
              <p14:nvPr/>
            </p14:nvContentPartPr>
            <p14:xfrm>
              <a:off x="7544818" y="4855309"/>
              <a:ext cx="101798" cy="436477"/>
            </p14:xfrm>
          </p:contentPart>
        </mc:Choice>
        <mc:Fallback>
          <p:sp>
            <p:nvSpPr>
              <p:cNvPr id="1049171" name=""/>
              <p:cNvSpPr/>
              <p:nvPr/>
            </p:nvSpPr>
            <p:spPr>
              <a:xfrm>
                <a:off x="7544818" y="4855309"/>
                <a:ext cx="101798" cy="436477"/>
              </a:xfrm>
            </p:spPr>
          </p:sp>
        </mc:Fallback>
      </mc:AlternateContent>
      <mc:AlternateContent xmlns:mc="http://schemas.openxmlformats.org/markup-compatibility/2006">
        <mc:Choice xmlns:p14="http://schemas.microsoft.com/office/powerpoint/2010/main" Requires="p14">
          <p:contentPart p14:bwMode="auto" r:id="rId43">
            <p14:nvContentPartPr>
              <p14:cNvPr id="1049172" name=""/>
              <p14:cNvContentPartPr/>
              <p14:nvPr/>
            </p14:nvContentPartPr>
            <p14:xfrm>
              <a:off x="7536437" y="4930182"/>
              <a:ext cx="116486" cy="77235"/>
            </p14:xfrm>
          </p:contentPart>
        </mc:Choice>
        <mc:Fallback>
          <p:sp>
            <p:nvSpPr>
              <p:cNvPr id="1049172" name=""/>
              <p:cNvSpPr/>
              <p:nvPr/>
            </p:nvSpPr>
            <p:spPr>
              <a:xfrm>
                <a:off x="7536437" y="4930182"/>
                <a:ext cx="116486" cy="77235"/>
              </a:xfrm>
            </p:spPr>
          </p:sp>
        </mc:Fallback>
      </mc:AlternateContent>
      <mc:AlternateContent xmlns:mc="http://schemas.openxmlformats.org/markup-compatibility/2006">
        <mc:Choice xmlns:p14="http://schemas.microsoft.com/office/powerpoint/2010/main" Requires="p14">
          <p:contentPart p14:bwMode="auto" r:id="rId44">
            <p14:nvContentPartPr>
              <p14:cNvPr id="1049173" name=""/>
              <p14:cNvContentPartPr/>
              <p14:nvPr/>
            </p14:nvContentPartPr>
            <p14:xfrm>
              <a:off x="7567093" y="4991820"/>
              <a:ext cx="84789" cy="118669"/>
            </p14:xfrm>
          </p:contentPart>
        </mc:Choice>
        <mc:Fallback>
          <p:sp>
            <p:nvSpPr>
              <p:cNvPr id="1049173" name=""/>
              <p:cNvSpPr/>
              <p:nvPr/>
            </p:nvSpPr>
            <p:spPr>
              <a:xfrm>
                <a:off x="7567093" y="4991820"/>
                <a:ext cx="84789" cy="118669"/>
              </a:xfrm>
            </p:spPr>
          </p:sp>
        </mc:Fallback>
      </mc:AlternateContent>
      <mc:AlternateContent xmlns:mc="http://schemas.openxmlformats.org/markup-compatibility/2006">
        <mc:Choice xmlns:p14="http://schemas.microsoft.com/office/powerpoint/2010/main" Requires="p14">
          <p:contentPart p14:bwMode="auto" r:id="rId45">
            <p14:nvContentPartPr>
              <p14:cNvPr id="1049174" name=""/>
              <p14:cNvContentPartPr/>
              <p14:nvPr/>
            </p14:nvContentPartPr>
            <p14:xfrm>
              <a:off x="7517590" y="4827976"/>
              <a:ext cx="173006" cy="70261"/>
            </p14:xfrm>
          </p:contentPart>
        </mc:Choice>
        <mc:Fallback>
          <p:sp>
            <p:nvSpPr>
              <p:cNvPr id="1049174" name=""/>
              <p:cNvSpPr/>
              <p:nvPr/>
            </p:nvSpPr>
            <p:spPr>
              <a:xfrm>
                <a:off x="7517590" y="4827976"/>
                <a:ext cx="173006" cy="70261"/>
              </a:xfrm>
            </p:spPr>
          </p:sp>
        </mc:Fallback>
      </mc:AlternateContent>
      <mc:AlternateContent xmlns:mc="http://schemas.openxmlformats.org/markup-compatibility/2006">
        <mc:Choice xmlns:p14="http://schemas.microsoft.com/office/powerpoint/2010/main" Requires="p14">
          <p:contentPart p14:bwMode="auto" r:id="rId46">
            <p14:nvContentPartPr>
              <p14:cNvPr id="1049175" name=""/>
              <p14:cNvContentPartPr/>
              <p14:nvPr/>
            </p14:nvContentPartPr>
            <p14:xfrm>
              <a:off x="7570882" y="4735770"/>
              <a:ext cx="301624" cy="451203"/>
            </p14:xfrm>
          </p:contentPart>
        </mc:Choice>
        <mc:Fallback>
          <p:sp>
            <p:nvSpPr>
              <p:cNvPr id="1049175" name=""/>
              <p:cNvSpPr/>
              <p:nvPr/>
            </p:nvSpPr>
            <p:spPr>
              <a:xfrm>
                <a:off x="7570882" y="4735770"/>
                <a:ext cx="301624" cy="451203"/>
              </a:xfrm>
            </p:spPr>
          </p:sp>
        </mc:Fallback>
      </mc:AlternateContent>
      <mc:AlternateContent xmlns:mc="http://schemas.openxmlformats.org/markup-compatibility/2006">
        <mc:Choice xmlns:p14="http://schemas.microsoft.com/office/powerpoint/2010/main" Requires="p14">
          <p:contentPart p14:bwMode="auto" r:id="rId47">
            <p14:nvContentPartPr>
              <p14:cNvPr id="1049176" name=""/>
              <p14:cNvContentPartPr/>
              <p14:nvPr/>
            </p14:nvContentPartPr>
            <p14:xfrm>
              <a:off x="7688634" y="4906686"/>
              <a:ext cx="109710" cy="238127"/>
            </p14:xfrm>
          </p:contentPart>
        </mc:Choice>
        <mc:Fallback>
          <p:sp>
            <p:nvSpPr>
              <p:cNvPr id="1049176" name=""/>
              <p:cNvSpPr/>
              <p:nvPr/>
            </p:nvSpPr>
            <p:spPr>
              <a:xfrm>
                <a:off x="7688634" y="4906686"/>
                <a:ext cx="109710" cy="238127"/>
              </a:xfrm>
            </p:spPr>
          </p:sp>
        </mc:Fallback>
      </mc:AlternateContent>
      <mc:AlternateContent xmlns:mc="http://schemas.openxmlformats.org/markup-compatibility/2006">
        <mc:Choice xmlns:p14="http://schemas.microsoft.com/office/powerpoint/2010/main" Requires="p14">
          <p:contentPart p14:bwMode="auto" r:id="rId48">
            <p14:nvContentPartPr>
              <p14:cNvPr id="1049177" name=""/>
              <p14:cNvContentPartPr/>
              <p14:nvPr/>
            </p14:nvContentPartPr>
            <p14:xfrm>
              <a:off x="7677464" y="4790758"/>
              <a:ext cx="70670" cy="38983"/>
            </p14:xfrm>
          </p:contentPart>
        </mc:Choice>
        <mc:Fallback>
          <p:sp>
            <p:nvSpPr>
              <p:cNvPr id="1049177" name=""/>
              <p:cNvSpPr/>
              <p:nvPr/>
            </p:nvSpPr>
            <p:spPr>
              <a:xfrm>
                <a:off x="7677464" y="4790758"/>
                <a:ext cx="70670" cy="38983"/>
              </a:xfrm>
            </p:spPr>
          </p:sp>
        </mc:Fallback>
      </mc:AlternateContent>
      <mc:AlternateContent xmlns:mc="http://schemas.openxmlformats.org/markup-compatibility/2006">
        <mc:Choice xmlns:p14="http://schemas.microsoft.com/office/powerpoint/2010/main" Requires="p14">
          <p:contentPart p14:bwMode="auto" r:id="rId49">
            <p14:nvContentPartPr>
              <p14:cNvPr id="1049178" name=""/>
              <p14:cNvContentPartPr/>
              <p14:nvPr/>
            </p14:nvContentPartPr>
            <p14:xfrm>
              <a:off x="7925073" y="4790359"/>
              <a:ext cx="107363" cy="397837"/>
            </p14:xfrm>
          </p:contentPart>
        </mc:Choice>
        <mc:Fallback>
          <p:sp>
            <p:nvSpPr>
              <p:cNvPr id="1049178" name=""/>
              <p:cNvSpPr/>
              <p:nvPr/>
            </p:nvSpPr>
            <p:spPr>
              <a:xfrm>
                <a:off x="7925073" y="4790359"/>
                <a:ext cx="107363" cy="397837"/>
              </a:xfrm>
            </p:spPr>
          </p:sp>
        </mc:Fallback>
      </mc:AlternateContent>
      <mc:AlternateContent xmlns:mc="http://schemas.openxmlformats.org/markup-compatibility/2006">
        <mc:Choice xmlns:p14="http://schemas.microsoft.com/office/powerpoint/2010/main" Requires="p14">
          <p:contentPart p14:bwMode="auto" r:id="rId50">
            <p14:nvContentPartPr>
              <p14:cNvPr id="1049179" name=""/>
              <p14:cNvContentPartPr/>
              <p14:nvPr/>
            </p14:nvContentPartPr>
            <p14:xfrm>
              <a:off x="7875816" y="4915135"/>
              <a:ext cx="13513" cy="143617"/>
            </p14:xfrm>
          </p:contentPart>
        </mc:Choice>
        <mc:Fallback>
          <p:sp>
            <p:nvSpPr>
              <p:cNvPr id="1049179" name=""/>
              <p:cNvSpPr/>
              <p:nvPr/>
            </p:nvSpPr>
            <p:spPr>
              <a:xfrm>
                <a:off x="7875816" y="4915135"/>
                <a:ext cx="13513" cy="143617"/>
              </a:xfrm>
            </p:spPr>
          </p:sp>
        </mc:Fallback>
      </mc:AlternateContent>
      <mc:AlternateContent xmlns:mc="http://schemas.openxmlformats.org/markup-compatibility/2006">
        <mc:Choice xmlns:p14="http://schemas.microsoft.com/office/powerpoint/2010/main" Requires="p14">
          <p:contentPart p14:bwMode="auto" r:id="rId51">
            <p14:nvContentPartPr>
              <p14:cNvPr id="1049180" name=""/>
              <p14:cNvContentPartPr/>
              <p14:nvPr/>
            </p14:nvContentPartPr>
            <p14:xfrm>
              <a:off x="8075198" y="4958027"/>
              <a:ext cx="49734" cy="88980"/>
            </p14:xfrm>
          </p:contentPart>
        </mc:Choice>
        <mc:Fallback>
          <p:sp>
            <p:nvSpPr>
              <p:cNvPr id="1049180" name=""/>
              <p:cNvSpPr/>
              <p:nvPr/>
            </p:nvSpPr>
            <p:spPr>
              <a:xfrm>
                <a:off x="8075198" y="4958027"/>
                <a:ext cx="49734" cy="88980"/>
              </a:xfrm>
            </p:spPr>
          </p:sp>
        </mc:Fallback>
      </mc:AlternateContent>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9122"/>
                                        </p:tgtEl>
                                        <p:attrNameLst>
                                          <p:attrName>style.visibility</p:attrName>
                                        </p:attrNameLst>
                                      </p:cBhvr>
                                      <p:to>
                                        <p:strVal val="visible"/>
                                      </p:to>
                                    </p:set>
                                    <p:animEffect transition="in" filter="wipe(down)">
                                      <p:cBhvr>
                                        <p:cTn dur="500" id="7"/>
                                        <p:tgtEl>
                                          <p:spTgt spid="1049122"/>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22" presetSubtype="4">
                                  <p:stCondLst>
                                    <p:cond delay="0"/>
                                  </p:stCondLst>
                                  <p:childTnLst>
                                    <p:set>
                                      <p:cBhvr>
                                        <p:cTn dur="1" fill="hold" id="11">
                                          <p:stCondLst>
                                            <p:cond delay="0"/>
                                          </p:stCondLst>
                                        </p:cTn>
                                        <p:tgtEl>
                                          <p:spTgt spid="91"/>
                                        </p:tgtEl>
                                        <p:attrNameLst>
                                          <p:attrName>style.visibility</p:attrName>
                                        </p:attrNameLst>
                                      </p:cBhvr>
                                      <p:to>
                                        <p:strVal val="visible"/>
                                      </p:to>
                                    </p:set>
                                    <p:animEffect transition="in" filter="wipe(down)">
                                      <p:cBhvr>
                                        <p:cTn dur="500" id="12"/>
                                        <p:tgtEl>
                                          <p:spTgt spid="91"/>
                                        </p:tgtEl>
                                      </p:cBhvr>
                                    </p:animEffect>
                                  </p:childTnLst>
                                </p:cTn>
                              </p:par>
                              <p:par>
                                <p:cTn fill="hold" grpId="0" id="13" nodeType="withEffect" presetClass="entr" presetID="22" presetSubtype="4">
                                  <p:stCondLst>
                                    <p:cond delay="0"/>
                                  </p:stCondLst>
                                  <p:childTnLst>
                                    <p:set>
                                      <p:cBhvr>
                                        <p:cTn dur="1" fill="hold" id="14">
                                          <p:stCondLst>
                                            <p:cond delay="0"/>
                                          </p:stCondLst>
                                        </p:cTn>
                                        <p:tgtEl>
                                          <p:spTgt spid="1049121"/>
                                        </p:tgtEl>
                                        <p:attrNameLst>
                                          <p:attrName>style.visibility</p:attrName>
                                        </p:attrNameLst>
                                      </p:cBhvr>
                                      <p:to>
                                        <p:strVal val="visible"/>
                                      </p:to>
                                    </p:set>
                                    <p:animEffect transition="in" filter="wipe(down)">
                                      <p:cBhvr>
                                        <p:cTn dur="500" id="15"/>
                                        <p:tgtEl>
                                          <p:spTgt spid="1049121"/>
                                        </p:tgtEl>
                                      </p:cBhvr>
                                    </p:animEffec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22" presetSubtype="4">
                                  <p:stCondLst>
                                    <p:cond delay="0"/>
                                  </p:stCondLst>
                                  <p:childTnLst>
                                    <p:set>
                                      <p:cBhvr>
                                        <p:cTn dur="1" fill="hold" id="19">
                                          <p:stCondLst>
                                            <p:cond delay="0"/>
                                          </p:stCondLst>
                                        </p:cTn>
                                        <p:tgtEl>
                                          <p:spTgt spid="1049120"/>
                                        </p:tgtEl>
                                        <p:attrNameLst>
                                          <p:attrName>style.visibility</p:attrName>
                                        </p:attrNameLst>
                                      </p:cBhvr>
                                      <p:to>
                                        <p:strVal val="visible"/>
                                      </p:to>
                                    </p:set>
                                    <p:animEffect transition="in" filter="wipe(down)">
                                      <p:cBhvr>
                                        <p:cTn dur="500" id="20"/>
                                        <p:tgtEl>
                                          <p:spTgt spid="1049120"/>
                                        </p:tgtEl>
                                      </p:cBhvr>
                                    </p:animEffec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2" presetSubtype="4">
                                  <p:stCondLst>
                                    <p:cond delay="0"/>
                                  </p:stCondLst>
                                  <p:childTnLst>
                                    <p:set>
                                      <p:cBhvr>
                                        <p:cTn dur="1" fill="hold" id="24">
                                          <p:stCondLst>
                                            <p:cond delay="0"/>
                                          </p:stCondLst>
                                        </p:cTn>
                                        <p:tgtEl>
                                          <p:spTgt spid="1049123"/>
                                        </p:tgtEl>
                                        <p:attrNameLst>
                                          <p:attrName>style.visibility</p:attrName>
                                        </p:attrNameLst>
                                      </p:cBhvr>
                                      <p:to>
                                        <p:strVal val="visible"/>
                                      </p:to>
                                    </p:set>
                                    <p:animEffect transition="in" filter="wipe(down)">
                                      <p:cBhvr>
                                        <p:cTn dur="500" id="25"/>
                                        <p:tgtEl>
                                          <p:spTgt spid="1049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0" grpId="0" animBg="1"/>
      <p:bldP spid="1049121" grpId="0"/>
      <p:bldP spid="1049122" grpId="0"/>
      <p:bldP spid="10491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9184" name="Rectangle 67"/>
          <p:cNvSpPr/>
          <p:nvPr/>
        </p:nvSpPr>
        <p:spPr>
          <a:xfrm>
            <a:off x="107504" y="116632"/>
            <a:ext cx="8928991" cy="144016"/>
          </a:xfrm>
          <a:prstGeom prst="rect"/>
          <a:gradFill flip="none" rotWithShape="1">
            <a:gsLst>
              <a:gs pos="0">
                <a:schemeClr val="tx2"/>
              </a:gs>
              <a:gs pos="40000">
                <a:schemeClr val="accent1">
                  <a:lumMod val="60000"/>
                  <a:lumOff val="40000"/>
                </a:schemeClr>
              </a:gs>
              <a:gs pos="89320">
                <a:srgbClr val="F4F7FC"/>
              </a:gs>
              <a:gs pos="10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9185" name="圆角矩形 23"/>
          <p:cNvSpPr/>
          <p:nvPr/>
        </p:nvSpPr>
        <p:spPr>
          <a:xfrm>
            <a:off x="107503" y="378972"/>
            <a:ext cx="8928991" cy="4397423"/>
          </a:xfrm>
          <a:prstGeom prst="roundRect">
            <a:avLst>
              <a:gd name="adj" fmla="val 1997"/>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pic>
        <p:nvPicPr>
          <p:cNvPr id="2097160" name="图片 6"/>
          <p:cNvPicPr>
            <a:picLocks noChangeAspect="1"/>
          </p:cNvPicPr>
          <p:nvPr/>
        </p:nvPicPr>
        <p:blipFill>
          <a:blip xmlns:r="http://schemas.openxmlformats.org/officeDocument/2006/relationships" r:embed="rId1"/>
          <a:stretch>
            <a:fillRect/>
          </a:stretch>
        </p:blipFill>
        <p:spPr>
          <a:xfrm>
            <a:off x="207196" y="532167"/>
            <a:ext cx="2475674" cy="1899061"/>
          </a:xfrm>
          <a:prstGeom prst="rect"/>
        </p:spPr>
      </p:pic>
      <p:pic>
        <p:nvPicPr>
          <p:cNvPr id="2097161" name="图片 7"/>
          <p:cNvPicPr>
            <a:picLocks noChangeAspect="1"/>
          </p:cNvPicPr>
          <p:nvPr/>
        </p:nvPicPr>
        <p:blipFill>
          <a:blip xmlns:r="http://schemas.openxmlformats.org/officeDocument/2006/relationships" r:embed="rId2"/>
          <a:stretch>
            <a:fillRect/>
          </a:stretch>
        </p:blipFill>
        <p:spPr>
          <a:xfrm>
            <a:off x="2965805" y="942247"/>
            <a:ext cx="3077014" cy="1279208"/>
          </a:xfrm>
          <a:prstGeom prst="rect"/>
        </p:spPr>
      </p:pic>
      <p:pic>
        <p:nvPicPr>
          <p:cNvPr id="2097162" name="图片 8"/>
          <p:cNvPicPr>
            <a:picLocks noChangeAspect="1"/>
          </p:cNvPicPr>
          <p:nvPr/>
        </p:nvPicPr>
        <p:blipFill>
          <a:blip xmlns:r="http://schemas.openxmlformats.org/officeDocument/2006/relationships" r:embed="rId3"/>
          <a:stretch>
            <a:fillRect/>
          </a:stretch>
        </p:blipFill>
        <p:spPr>
          <a:xfrm>
            <a:off x="6257171" y="1363808"/>
            <a:ext cx="2564971" cy="436085"/>
          </a:xfrm>
          <a:prstGeom prst="rect"/>
        </p:spPr>
      </p:pic>
      <p:pic>
        <p:nvPicPr>
          <p:cNvPr id="2097163" name="图片 16"/>
          <p:cNvPicPr>
            <a:picLocks noChangeAspect="1"/>
          </p:cNvPicPr>
          <p:nvPr/>
        </p:nvPicPr>
        <p:blipFill>
          <a:blip xmlns:r="http://schemas.openxmlformats.org/officeDocument/2006/relationships" r:embed="rId4"/>
          <a:stretch>
            <a:fillRect/>
          </a:stretch>
        </p:blipFill>
        <p:spPr>
          <a:xfrm>
            <a:off x="278417" y="2784729"/>
            <a:ext cx="2404453" cy="1816698"/>
          </a:xfrm>
          <a:prstGeom prst="rect"/>
        </p:spPr>
      </p:pic>
      <p:pic>
        <p:nvPicPr>
          <p:cNvPr id="2097164" name="图片 24"/>
          <p:cNvPicPr>
            <a:picLocks noChangeAspect="1"/>
          </p:cNvPicPr>
          <p:nvPr/>
        </p:nvPicPr>
        <p:blipFill>
          <a:blip xmlns:r="http://schemas.openxmlformats.org/officeDocument/2006/relationships" r:embed="rId5"/>
          <a:stretch>
            <a:fillRect/>
          </a:stretch>
        </p:blipFill>
        <p:spPr>
          <a:xfrm>
            <a:off x="2965805" y="2927100"/>
            <a:ext cx="2963755" cy="1448416"/>
          </a:xfrm>
          <a:prstGeom prst="rect"/>
        </p:spPr>
      </p:pic>
      <p:pic>
        <p:nvPicPr>
          <p:cNvPr id="2097165" name="图片 25"/>
          <p:cNvPicPr>
            <a:picLocks noChangeAspect="1"/>
          </p:cNvPicPr>
          <p:nvPr/>
        </p:nvPicPr>
        <p:blipFill>
          <a:blip xmlns:r="http://schemas.openxmlformats.org/officeDocument/2006/relationships" r:embed="rId6"/>
          <a:stretch>
            <a:fillRect/>
          </a:stretch>
        </p:blipFill>
        <p:spPr>
          <a:xfrm>
            <a:off x="6212495" y="3505373"/>
            <a:ext cx="2612678" cy="477489"/>
          </a:xfrm>
          <a:prstGeom prst="rect"/>
        </p:spPr>
      </p:pic>
      <p:sp>
        <p:nvSpPr>
          <p:cNvPr id="1049186" name="Rectangle 3"/>
          <p:cNvSpPr>
            <a:spLocks noChangeArrowheads="1"/>
          </p:cNvSpPr>
          <p:nvPr/>
        </p:nvSpPr>
        <p:spPr bwMode="auto">
          <a:xfrm>
            <a:off x="219889" y="5081161"/>
            <a:ext cx="8704218" cy="980440"/>
          </a:xfrm>
          <a:prstGeom prst="rect"/>
          <a:noFill/>
          <a:ln>
            <a:noFill/>
          </a:ln>
          <a:effectLst/>
        </p:spPr>
        <p:txBody>
          <a:bodyPr wrap="square">
            <a:spAutoFit/>
          </a:bodyPr>
          <a:lst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a:lstStyle>
          <a:p>
            <a:pPr algn="ctr" fontAlgn="base">
              <a:spcBef>
                <a:spcPct val="0"/>
              </a:spcBef>
              <a:spcAft>
                <a:spcPct val="0"/>
              </a:spcAft>
            </a:pPr>
            <a:r>
              <a:rPr altLang="zh-CN" dirty="0" sz="2400" kumimoji="1" lang="en-US" smtClean="0">
                <a:latin typeface="Arial" panose="020B0604020202020204" pitchFamily="34" charset="0"/>
                <a:cs typeface="Arial" panose="020B0604020202020204" pitchFamily="34" charset="0"/>
              </a:rPr>
              <a:t>After introducing resistor </a:t>
            </a:r>
            <a:r>
              <a:rPr altLang="zh-CN" dirty="0" sz="2400" i="1" kumimoji="1" lang="en-US" smtClean="0">
                <a:latin typeface="Arial" panose="020B0604020202020204" pitchFamily="34" charset="0"/>
                <a:cs typeface="Arial" panose="020B0604020202020204" pitchFamily="34" charset="0"/>
              </a:rPr>
              <a:t>R</a:t>
            </a:r>
            <a:r>
              <a:rPr altLang="zh-CN" baseline="-25000" dirty="0" sz="2400" kumimoji="1" lang="en-US" smtClean="0">
                <a:latin typeface="Arial" panose="020B0604020202020204" pitchFamily="34" charset="0"/>
                <a:cs typeface="Arial" panose="020B0604020202020204" pitchFamily="34" charset="0"/>
              </a:rPr>
              <a:t>E</a:t>
            </a:r>
            <a:r>
              <a:rPr altLang="zh-CN" dirty="0" sz="2400" kumimoji="1" lang="en-US" smtClean="0">
                <a:latin typeface="Arial" panose="020B0604020202020204" pitchFamily="34" charset="0"/>
                <a:cs typeface="Arial" panose="020B0604020202020204" pitchFamily="34" charset="0"/>
              </a:rPr>
              <a:t>, although we increase the </a:t>
            </a:r>
            <a:r>
              <a:rPr altLang="zh-CN" dirty="0" sz="2400" i="1" kumimoji="1" lang="en-US" smtClean="0">
                <a:latin typeface="Arial" panose="020B0604020202020204" pitchFamily="34" charset="0"/>
                <a:cs typeface="Arial" panose="020B0604020202020204" pitchFamily="34" charset="0"/>
              </a:rPr>
              <a:t>U</a:t>
            </a:r>
            <a:r>
              <a:rPr altLang="zh-CN" baseline="-25000" dirty="0" sz="2400" kumimoji="1" lang="en-US" smtClean="0">
                <a:latin typeface="Arial" panose="020B0604020202020204" pitchFamily="34" charset="0"/>
                <a:cs typeface="Arial" panose="020B0604020202020204" pitchFamily="34" charset="0"/>
              </a:rPr>
              <a:t>CEQ1</a:t>
            </a:r>
            <a:r>
              <a:rPr altLang="zh-CN" dirty="0" sz="2400" kumimoji="1" lang="en-US" smtClean="0">
                <a:latin typeface="Arial" panose="020B0604020202020204" pitchFamily="34" charset="0"/>
                <a:cs typeface="Arial" panose="020B0604020202020204" pitchFamily="34" charset="0"/>
              </a:rPr>
              <a:t>, the voltage gain of T</a:t>
            </a:r>
            <a:r>
              <a:rPr altLang="zh-CN" baseline="-25000" dirty="0" sz="2400" kumimoji="1" lang="en-US" smtClean="0">
                <a:latin typeface="Arial" panose="020B0604020202020204" pitchFamily="34" charset="0"/>
                <a:cs typeface="Arial" panose="020B0604020202020204" pitchFamily="34" charset="0"/>
              </a:rPr>
              <a:t>2</a:t>
            </a:r>
            <a:r>
              <a:rPr altLang="zh-CN" dirty="0" sz="2400" kumimoji="1" lang="en-US" smtClean="0">
                <a:latin typeface="Arial" panose="020B0604020202020204" pitchFamily="34" charset="0"/>
                <a:cs typeface="Arial" panose="020B0604020202020204" pitchFamily="34" charset="0"/>
              </a:rPr>
              <a:t> will decrease significantly!</a:t>
            </a:r>
            <a:endParaRPr altLang="en-US" dirty="0" sz="3200" kumimoji="1" lang="zh-CN" smtClean="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Bruce Xiaolong Chen</dc:creator>
  <cp:lastModifiedBy>peakzqf</cp:lastModifiedBy>
  <dcterms:created xsi:type="dcterms:W3CDTF">2018-12-06T02:34:48Z</dcterms:created>
  <dcterms:modified xsi:type="dcterms:W3CDTF">2021-11-07T13:07:23Z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f3144c55f1a6470a95805920cf2572dc</vt:lpwstr>
  </property>
</Properties>
</file>