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drawings/vmlDrawing73.vml" ContentType="application/vnd.openxmlformats-officedocument.vmlDrawing"/>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ink/ink14.xml" ContentType="application/inkml+xml"/>
  <Override PartName="/ppt/ink/ink15.xml" ContentType="application/inkml+xml"/>
  <Override PartName="/ppt/ink/ink16.xml" ContentType="application/inkml+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ink/ink242.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ink/ink17.xml" ContentType="application/inkml+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ink/ink282.xml" ContentType="application/inkml+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drawings/vmlDrawing74.vml" ContentType="application/vnd.openxmlformats-officedocument.vmlDrawing"/>
  <Override PartName="/ppt/slides/slide50.xml" ContentType="application/vnd.openxmlformats-officedocument.presentationml.slide+xml"/>
  <Override PartName="/ppt/notesSlides/notesSlide50.xml" ContentType="application/vnd.openxmlformats-officedocument.presentationml.notesSlide+xml"/>
  <Override PartName="/ppt/drawings/vmlDrawing75.vml" ContentType="application/vnd.openxmlformats-officedocument.vmlDrawing"/>
  <Override PartName="/ppt/slides/slide51.xml" ContentType="application/vnd.openxmlformats-officedocument.presentationml.slide+xml"/>
  <Override PartName="/ppt/notesSlides/notesSlide51.xml" ContentType="application/vnd.openxmlformats-officedocument.presentationml.notesSlide+xml"/>
  <Override PartName="/ppt/drawings/vmlDrawing76.vml" ContentType="application/vnd.openxmlformats-officedocument.vmlDrawing"/>
  <Override PartName="/ppt/slides/slide52.xml" ContentType="application/vnd.openxmlformats-officedocument.presentationml.slide+xml"/>
  <Override PartName="/ppt/notesSlides/notesSlide52.xml" ContentType="application/vnd.openxmlformats-officedocument.presentationml.notesSlide+xml"/>
  <Override PartName="/ppt/drawings/vmlDrawing77.vml" ContentType="application/vnd.openxmlformats-officedocument.vmlDrawing"/>
  <Override PartName="/ppt/slides/slide53.xml" ContentType="application/vnd.openxmlformats-officedocument.presentationml.slide+xml"/>
  <Override PartName="/ppt/notesSlides/notesSlide53.xml" ContentType="application/vnd.openxmlformats-officedocument.presentationml.notesSlide+xml"/>
  <Override PartName="/ppt/drawings/vmlDrawing78.vml" ContentType="application/vnd.openxmlformats-officedocument.vmlDrawing"/>
  <Override PartName="/ppt/slides/slide54.xml" ContentType="application/vnd.openxmlformats-officedocument.presentationml.slide+xml"/>
  <Override PartName="/ppt/notesSlides/notesSlide54.xml" ContentType="application/vnd.openxmlformats-officedocument.presentationml.notesSlide+xml"/>
  <Override PartName="/ppt/drawings/vmlDrawing79.vml" ContentType="application/vnd.openxmlformats-officedocument.vmlDrawing"/>
  <Override PartName="/ppt/slides/slide55.xml" ContentType="application/vnd.openxmlformats-officedocument.presentationml.slide+xml"/>
  <Override PartName="/ppt/notesSlides/notesSlide55.xml" ContentType="application/vnd.openxmlformats-officedocument.presentationml.notesSlide+xml"/>
  <Override PartName="/ppt/drawings/vmlDrawing80.vml" ContentType="application/vnd.openxmlformats-officedocument.vmlDrawing"/>
  <Override PartName="/ppt/slides/slide56.xml" ContentType="application/vnd.openxmlformats-officedocument.presentationml.slide+xml"/>
  <Override PartName="/ppt/notesSlides/notesSlide56.xml" ContentType="application/vnd.openxmlformats-officedocument.presentationml.notesSlide+xml"/>
  <Override PartName="/ppt/drawings/vmlDrawing81.vml" ContentType="application/vnd.openxmlformats-officedocument.vmlDrawing"/>
  <Override PartName="/ppt/slides/slide57.xml" ContentType="application/vnd.openxmlformats-officedocument.presentationml.slide+xml"/>
  <Override PartName="/ppt/notesSlides/notesSlide57.xml" ContentType="application/vnd.openxmlformats-officedocument.presentationml.notesSlide+xml"/>
  <Override PartName="/ppt/drawings/vmlDrawing82.vml" ContentType="application/vnd.openxmlformats-officedocument.vmlDrawing"/>
  <Override PartName="/ppt/slides/slide58.xml" ContentType="application/vnd.openxmlformats-officedocument.presentationml.slide+xml"/>
  <Override PartName="/ppt/notesSlides/notesSlide58.xml" ContentType="application/vnd.openxmlformats-officedocument.presentationml.notesSlide+xml"/>
  <Override PartName="/ppt/drawings/vmlDrawing83.vml" ContentType="application/vnd.openxmlformats-officedocument.vmlDrawing"/>
  <Override PartName="/ppt/slides/slide59.xml" ContentType="application/vnd.openxmlformats-officedocument.presentationml.slide+xml"/>
  <Override PartName="/ppt/drawings/vmlDrawing84.vml" ContentType="application/vnd.openxmlformats-officedocument.vmlDrawing"/>
  <Override PartName="/ppt/slides/slide60.xml" ContentType="application/vnd.openxmlformats-officedocument.presentationml.slide+xml"/>
  <Override PartName="/ppt/drawings/vmlDrawing85.vml" ContentType="application/vnd.openxmlformats-officedocument.vmlDrawing"/>
  <Override PartName="/ppt/slides/slide61.xml" ContentType="application/vnd.openxmlformats-officedocument.presentationml.slide+xml"/>
  <Override PartName="/ppt/notesSlides/notesSlide59.xml" ContentType="application/vnd.openxmlformats-officedocument.presentationml.notesSlide+xml"/>
  <Override PartName="/ppt/slides/slide62.xml" ContentType="application/vnd.openxmlformats-officedocument.presentationml.slide+xml"/>
  <Override PartName="/ppt/notesSlides/notesSlide60.xml" ContentType="application/vnd.openxmlformats-officedocument.presentationml.notesSlide+xml"/>
  <Override PartName="/ppt/slides/slide63.xml" ContentType="application/vnd.openxmlformats-officedocument.presentationml.slide+xml"/>
  <Override PartName="/ppt/notesSlides/notesSlide61.xml" ContentType="application/vnd.openxmlformats-officedocument.presentationml.notesSlide+xml"/>
  <Override PartName="/ppt/slides/slide64.xml" ContentType="application/vnd.openxmlformats-officedocument.presentationml.slide+xml"/>
  <Override PartName="/ppt/drawings/vmlDrawing86.vml" ContentType="application/vnd.openxmlformats-officedocument.vmlDrawing"/>
  <Override PartName="/ppt/slides/slide65.xml" ContentType="application/vnd.openxmlformats-officedocument.presentationml.slide+xml"/>
  <Override PartName="/ppt/drawings/vmlDrawing87.vml" ContentType="application/vnd.openxmlformats-officedocument.vmlDrawing"/>
  <Override PartName="/ppt/slides/slide66.xml" ContentType="application/vnd.openxmlformats-officedocument.presentationml.slide+xml"/>
  <Override PartName="/ppt/drawings/vmlDrawing88.vml" ContentType="application/vnd.openxmlformats-officedocument.vmlDrawing"/>
  <Override PartName="/ppt/slides/slide67.xml" ContentType="application/vnd.openxmlformats-officedocument.presentationml.slide+xml"/>
  <Override PartName="/ppt/drawings/vmlDrawing89.vml" ContentType="application/vnd.openxmlformats-officedocument.vmlDrawing"/>
  <Override PartName="/ppt/slides/slide68.xml" ContentType="application/vnd.openxmlformats-officedocument.presentationml.slide+xml"/>
  <Override PartName="/ppt/drawings/vmlDrawing90.vml" ContentType="application/vnd.openxmlformats-officedocument.vmlDrawing"/>
  <Override PartName="/ppt/slides/slide69.xml" ContentType="application/vnd.openxmlformats-officedocument.presentationml.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62.xml" ContentType="application/vnd.openxmlformats-officedocument.presentationml.notesSlide+xml"/>
  <Override PartName="/ppt/slides/slide70.xml" ContentType="application/vnd.openxmlformats-officedocument.presentationml.slide+xml"/>
  <Override PartName="/ppt/notesSlides/notesSlide63.xml" ContentType="application/vnd.openxmlformats-officedocument.presentationml.notesSlide+xml"/>
  <Override PartName="/ppt/slides/slide71.xml" ContentType="application/vnd.openxmlformats-officedocument.presentationml.slide+xml"/>
  <Override PartName="/ppt/notesSlides/notesSlide64.xml" ContentType="application/vnd.openxmlformats-officedocument.presentationml.notesSlide+xml"/>
  <Override PartName="/ppt/slides/slide72.xml" ContentType="application/vnd.openxmlformats-officedocument.presentationml.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notesSlides/notesSlide65.xml" ContentType="application/vnd.openxmlformats-officedocument.presentationml.notesSlide+xml"/>
  <Override PartName="/ppt/slides/slide73.xml" ContentType="application/vnd.openxmlformats-officedocument.presentationml.slide+xml"/>
  <Override PartName="/ppt/notesSlides/notesSlide66.xml" ContentType="application/vnd.openxmlformats-officedocument.presentationml.notesSlide+xml"/>
  <Override PartName="/ppt/slides/slide74.xml" ContentType="application/vnd.openxmlformats-officedocument.presentationml.slide+xml"/>
  <Override PartName="/ppt/notesSlides/notesSlide6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72"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377" r:id="rId72"/>
    <p:sldId id="378" r:id="rId73"/>
    <p:sldId id="379" r:id="rId74"/>
    <p:sldId id="380" r:id="rId75"/>
    <p:sldId id="381" r:id="rId7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8002" autoAdjust="0"/>
    <p:restoredTop sz="95527" autoAdjust="0"/>
  </p:normalViewPr>
  <p:slideViewPr>
    <p:cSldViewPr snapToGrid="0">
      <p:cViewPr varScale="1">
        <p:scale>
          <a:sx n="114" d="100"/>
          <a:sy n="114" d="100"/>
        </p:scale>
        <p:origin x="117"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tableStyles" Target="tableStyles.xml"/><Relationship Id="rId78" Type="http://schemas.openxmlformats.org/officeDocument/2006/relationships/presProps" Target="presProps.xml"/><Relationship Id="rId79" Type="http://schemas.openxmlformats.org/officeDocument/2006/relationships/viewProps" Target="viewProps.xml"/><Relationship Id="rId80" Type="http://schemas.openxmlformats.org/officeDocument/2006/relationships/theme" Target="theme/theme1.xml"/></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274.wmf"/><Relationship Id="rId2" Type="http://schemas.openxmlformats.org/officeDocument/2006/relationships/image" Target="../media/image275.wmf"/><Relationship Id="rId3" Type="http://schemas.openxmlformats.org/officeDocument/2006/relationships/image" Target="../media/image276.wmf"/><Relationship Id="rId4" Type="http://schemas.openxmlformats.org/officeDocument/2006/relationships/image" Target="../media/image277.wmf"/><Relationship Id="rId5" Type="http://schemas.openxmlformats.org/officeDocument/2006/relationships/image" Target="../media/image278.wmf"/><Relationship Id="rId6" Type="http://schemas.openxmlformats.org/officeDocument/2006/relationships/image" Target="../media/image279.wmf"/><Relationship Id="rId7" Type="http://schemas.openxmlformats.org/officeDocument/2006/relationships/image" Target="../media/image280.wmf"/><Relationship Id="rId8" Type="http://schemas.openxmlformats.org/officeDocument/2006/relationships/image" Target="../media/image281.wmf"/><Relationship Id="rId9" Type="http://schemas.openxmlformats.org/officeDocument/2006/relationships/image" Target="../media/image282.wmf"/><Relationship Id="rId10" Type="http://schemas.openxmlformats.org/officeDocument/2006/relationships/image" Target="../media/image283.wmf"/><Relationship Id="rId11" Type="http://schemas.openxmlformats.org/officeDocument/2006/relationships/image" Target="../media/image284.wmf"/><Relationship Id="rId12" Type="http://schemas.openxmlformats.org/officeDocument/2006/relationships/image" Target="../media/image285.wmf"/><Relationship Id="rId13" Type="http://schemas.openxmlformats.org/officeDocument/2006/relationships/image" Target="../media/image286.wmf"/><Relationship Id="rId14" Type="http://schemas.openxmlformats.org/officeDocument/2006/relationships/image" Target="../media/image287.wmf"/><Relationship Id="rId15" Type="http://schemas.openxmlformats.org/officeDocument/2006/relationships/image" Target="../media/image288.wmf"/><Relationship Id="rId16" Type="http://schemas.openxmlformats.org/officeDocument/2006/relationships/image" Target="../media/image289.wmf"/><Relationship Id="rId17" Type="http://schemas.openxmlformats.org/officeDocument/2006/relationships/image" Target="../media/image290.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274.wmf"/><Relationship Id="rId2" Type="http://schemas.openxmlformats.org/officeDocument/2006/relationships/image" Target="../media/image275.wmf"/><Relationship Id="rId3" Type="http://schemas.openxmlformats.org/officeDocument/2006/relationships/image" Target="../media/image276.wmf"/><Relationship Id="rId4" Type="http://schemas.openxmlformats.org/officeDocument/2006/relationships/image" Target="../media/image277.wmf"/><Relationship Id="rId5" Type="http://schemas.openxmlformats.org/officeDocument/2006/relationships/image" Target="../media/image278.wmf"/><Relationship Id="rId6" Type="http://schemas.openxmlformats.org/officeDocument/2006/relationships/image" Target="../media/image279.wmf"/><Relationship Id="rId7" Type="http://schemas.openxmlformats.org/officeDocument/2006/relationships/image" Target="../media/image280.wmf"/><Relationship Id="rId8" Type="http://schemas.openxmlformats.org/officeDocument/2006/relationships/image" Target="../media/image281.wmf"/><Relationship Id="rId9" Type="http://schemas.openxmlformats.org/officeDocument/2006/relationships/image" Target="../media/image282.wmf"/><Relationship Id="rId10" Type="http://schemas.openxmlformats.org/officeDocument/2006/relationships/image" Target="../media/image283.wmf"/><Relationship Id="rId11" Type="http://schemas.openxmlformats.org/officeDocument/2006/relationships/image" Target="../media/image284.wmf"/><Relationship Id="rId12" Type="http://schemas.openxmlformats.org/officeDocument/2006/relationships/image" Target="../media/image285.wmf"/><Relationship Id="rId13" Type="http://schemas.openxmlformats.org/officeDocument/2006/relationships/image" Target="../media/image286.wmf"/><Relationship Id="rId14" Type="http://schemas.openxmlformats.org/officeDocument/2006/relationships/image" Target="../media/image287.wmf"/><Relationship Id="rId15" Type="http://schemas.openxmlformats.org/officeDocument/2006/relationships/image" Target="../media/image288.wmf"/><Relationship Id="rId16" Type="http://schemas.openxmlformats.org/officeDocument/2006/relationships/image" Target="../media/image289.wmf"/><Relationship Id="rId17" Type="http://schemas.openxmlformats.org/officeDocument/2006/relationships/image" Target="../media/image290.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75.wmf"/><Relationship Id="rId2" Type="http://schemas.openxmlformats.org/officeDocument/2006/relationships/image" Target="../media/image276.wmf"/><Relationship Id="rId3" Type="http://schemas.openxmlformats.org/officeDocument/2006/relationships/image" Target="../media/image277.wmf"/><Relationship Id="rId4" Type="http://schemas.openxmlformats.org/officeDocument/2006/relationships/image" Target="../media/image280.wmf"/><Relationship Id="rId5" Type="http://schemas.openxmlformats.org/officeDocument/2006/relationships/image" Target="../media/image281.wmf"/><Relationship Id="rId6" Type="http://schemas.openxmlformats.org/officeDocument/2006/relationships/image" Target="../media/image282.wmf"/><Relationship Id="rId7" Type="http://schemas.openxmlformats.org/officeDocument/2006/relationships/image" Target="../media/image283.wmf"/><Relationship Id="rId8" Type="http://schemas.openxmlformats.org/officeDocument/2006/relationships/image" Target="../media/image284.wmf"/><Relationship Id="rId9" Type="http://schemas.openxmlformats.org/officeDocument/2006/relationships/image" Target="../media/image287.wmf"/><Relationship Id="rId10" Type="http://schemas.openxmlformats.org/officeDocument/2006/relationships/image" Target="../media/image289.wmf"/><Relationship Id="rId11" Type="http://schemas.openxmlformats.org/officeDocument/2006/relationships/image" Target="../media/image290.wmf"/><Relationship Id="rId12" Type="http://schemas.openxmlformats.org/officeDocument/2006/relationships/image" Target="../media/image274.wmf"/><Relationship Id="rId13" Type="http://schemas.openxmlformats.org/officeDocument/2006/relationships/image" Target="../media/image278.wmf"/><Relationship Id="rId14" Type="http://schemas.openxmlformats.org/officeDocument/2006/relationships/image" Target="../media/image279.wmf"/><Relationship Id="rId15" Type="http://schemas.openxmlformats.org/officeDocument/2006/relationships/image" Target="../media/image285.wmf"/><Relationship Id="rId16" Type="http://schemas.openxmlformats.org/officeDocument/2006/relationships/image" Target="../media/image286.wmf"/><Relationship Id="rId17" Type="http://schemas.openxmlformats.org/officeDocument/2006/relationships/image" Target="../media/image288.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91.wmf"/><Relationship Id="rId2" Type="http://schemas.openxmlformats.org/officeDocument/2006/relationships/image" Target="../media/image292.wmf"/><Relationship Id="rId3" Type="http://schemas.openxmlformats.org/officeDocument/2006/relationships/image" Target="../media/image293.wmf"/><Relationship Id="rId4" Type="http://schemas.openxmlformats.org/officeDocument/2006/relationships/image" Target="../media/image294.wmf"/><Relationship Id="rId5" Type="http://schemas.openxmlformats.org/officeDocument/2006/relationships/image" Target="../media/image275.wmf"/><Relationship Id="rId6" Type="http://schemas.openxmlformats.org/officeDocument/2006/relationships/image" Target="../media/image276.wmf"/><Relationship Id="rId7" Type="http://schemas.openxmlformats.org/officeDocument/2006/relationships/image" Target="../media/image277.wmf"/><Relationship Id="rId8" Type="http://schemas.openxmlformats.org/officeDocument/2006/relationships/image" Target="../media/image280.wmf"/><Relationship Id="rId9" Type="http://schemas.openxmlformats.org/officeDocument/2006/relationships/image" Target="../media/image281.wmf"/><Relationship Id="rId10" Type="http://schemas.openxmlformats.org/officeDocument/2006/relationships/image" Target="../media/image282.wmf"/><Relationship Id="rId11" Type="http://schemas.openxmlformats.org/officeDocument/2006/relationships/image" Target="../media/image283.wmf"/><Relationship Id="rId12" Type="http://schemas.openxmlformats.org/officeDocument/2006/relationships/image" Target="../media/image284.wmf"/><Relationship Id="rId13" Type="http://schemas.openxmlformats.org/officeDocument/2006/relationships/image" Target="../media/image287.wmf"/><Relationship Id="rId14" Type="http://schemas.openxmlformats.org/officeDocument/2006/relationships/image" Target="../media/image289.wmf"/><Relationship Id="rId15" Type="http://schemas.openxmlformats.org/officeDocument/2006/relationships/image" Target="../media/image290.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296.wmf"/><Relationship Id="rId2" Type="http://schemas.openxmlformats.org/officeDocument/2006/relationships/image" Target="../media/image297.wmf"/><Relationship Id="rId3" Type="http://schemas.openxmlformats.org/officeDocument/2006/relationships/image" Target="../media/image298.wmf"/><Relationship Id="rId4" Type="http://schemas.openxmlformats.org/officeDocument/2006/relationships/image" Target="../media/image299.wmf"/><Relationship Id="rId5" Type="http://schemas.openxmlformats.org/officeDocument/2006/relationships/image" Target="../media/image300.wmf"/><Relationship Id="rId6" Type="http://schemas.openxmlformats.org/officeDocument/2006/relationships/image" Target="../media/image301.wmf"/><Relationship Id="rId7" Type="http://schemas.openxmlformats.org/officeDocument/2006/relationships/image" Target="../media/image275.wmf"/><Relationship Id="rId8" Type="http://schemas.openxmlformats.org/officeDocument/2006/relationships/image" Target="../media/image276.wmf"/><Relationship Id="rId9" Type="http://schemas.openxmlformats.org/officeDocument/2006/relationships/image" Target="../media/image277.wmf"/><Relationship Id="rId10" Type="http://schemas.openxmlformats.org/officeDocument/2006/relationships/image" Target="../media/image280.wmf"/><Relationship Id="rId11" Type="http://schemas.openxmlformats.org/officeDocument/2006/relationships/image" Target="../media/image281.wmf"/><Relationship Id="rId12" Type="http://schemas.openxmlformats.org/officeDocument/2006/relationships/image" Target="../media/image282.wmf"/><Relationship Id="rId13" Type="http://schemas.openxmlformats.org/officeDocument/2006/relationships/image" Target="../media/image283.wmf"/><Relationship Id="rId14" Type="http://schemas.openxmlformats.org/officeDocument/2006/relationships/image" Target="../media/image284.wmf"/><Relationship Id="rId15" Type="http://schemas.openxmlformats.org/officeDocument/2006/relationships/image" Target="../media/image287.wmf"/><Relationship Id="rId16" Type="http://schemas.openxmlformats.org/officeDocument/2006/relationships/image" Target="../media/image289.wmf"/><Relationship Id="rId17" Type="http://schemas.openxmlformats.org/officeDocument/2006/relationships/image" Target="../media/image290.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02.wmf"/><Relationship Id="rId2" Type="http://schemas.openxmlformats.org/officeDocument/2006/relationships/image" Target="../media/image303.wmf"/><Relationship Id="rId3" Type="http://schemas.openxmlformats.org/officeDocument/2006/relationships/image" Target="../media/image304.wmf"/><Relationship Id="rId4" Type="http://schemas.openxmlformats.org/officeDocument/2006/relationships/image" Target="../media/image305.wmf"/><Relationship Id="rId5" Type="http://schemas.openxmlformats.org/officeDocument/2006/relationships/image" Target="../media/image306.wmf"/><Relationship Id="rId6" Type="http://schemas.openxmlformats.org/officeDocument/2006/relationships/image" Target="../media/image307.wmf"/><Relationship Id="rId7" Type="http://schemas.openxmlformats.org/officeDocument/2006/relationships/image" Target="../media/image274.wmf"/><Relationship Id="rId8" Type="http://schemas.openxmlformats.org/officeDocument/2006/relationships/image" Target="../media/image275.wmf"/><Relationship Id="rId9" Type="http://schemas.openxmlformats.org/officeDocument/2006/relationships/image" Target="../media/image276.wmf"/><Relationship Id="rId10" Type="http://schemas.openxmlformats.org/officeDocument/2006/relationships/image" Target="../media/image277.wmf"/><Relationship Id="rId11" Type="http://schemas.openxmlformats.org/officeDocument/2006/relationships/image" Target="../media/image278.wmf"/><Relationship Id="rId12" Type="http://schemas.openxmlformats.org/officeDocument/2006/relationships/image" Target="../media/image279.wmf"/><Relationship Id="rId13" Type="http://schemas.openxmlformats.org/officeDocument/2006/relationships/image" Target="../media/image280.wmf"/><Relationship Id="rId14" Type="http://schemas.openxmlformats.org/officeDocument/2006/relationships/image" Target="../media/image281.wmf"/><Relationship Id="rId15" Type="http://schemas.openxmlformats.org/officeDocument/2006/relationships/image" Target="../media/image282.wmf"/><Relationship Id="rId16" Type="http://schemas.openxmlformats.org/officeDocument/2006/relationships/image" Target="../media/image283.wmf"/><Relationship Id="rId17" Type="http://schemas.openxmlformats.org/officeDocument/2006/relationships/image" Target="../media/image284.wmf"/><Relationship Id="rId18" Type="http://schemas.openxmlformats.org/officeDocument/2006/relationships/image" Target="../media/image285.wmf"/><Relationship Id="rId19" Type="http://schemas.openxmlformats.org/officeDocument/2006/relationships/image" Target="../media/image286.wmf"/><Relationship Id="rId20" Type="http://schemas.openxmlformats.org/officeDocument/2006/relationships/image" Target="../media/image287.wmf"/><Relationship Id="rId21" Type="http://schemas.openxmlformats.org/officeDocument/2006/relationships/image" Target="../media/image288.wmf"/><Relationship Id="rId22" Type="http://schemas.openxmlformats.org/officeDocument/2006/relationships/image" Target="../media/image289.wmf"/><Relationship Id="rId23" Type="http://schemas.openxmlformats.org/officeDocument/2006/relationships/image" Target="../media/image290.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08.wmf"/><Relationship Id="rId2" Type="http://schemas.openxmlformats.org/officeDocument/2006/relationships/image" Target="../media/image309.wmf"/><Relationship Id="rId3" Type="http://schemas.openxmlformats.org/officeDocument/2006/relationships/image" Target="../media/image310.wmf"/><Relationship Id="rId4" Type="http://schemas.openxmlformats.org/officeDocument/2006/relationships/image" Target="../media/image274.wmf"/><Relationship Id="rId5" Type="http://schemas.openxmlformats.org/officeDocument/2006/relationships/image" Target="../media/image275.wmf"/><Relationship Id="rId6" Type="http://schemas.openxmlformats.org/officeDocument/2006/relationships/image" Target="../media/image276.wmf"/><Relationship Id="rId7" Type="http://schemas.openxmlformats.org/officeDocument/2006/relationships/image" Target="../media/image277.wmf"/><Relationship Id="rId8" Type="http://schemas.openxmlformats.org/officeDocument/2006/relationships/image" Target="../media/image278.wmf"/><Relationship Id="rId9" Type="http://schemas.openxmlformats.org/officeDocument/2006/relationships/image" Target="../media/image279.wmf"/><Relationship Id="rId10" Type="http://schemas.openxmlformats.org/officeDocument/2006/relationships/image" Target="../media/image280.wmf"/><Relationship Id="rId11" Type="http://schemas.openxmlformats.org/officeDocument/2006/relationships/image" Target="../media/image281.wmf"/><Relationship Id="rId12" Type="http://schemas.openxmlformats.org/officeDocument/2006/relationships/image" Target="../media/image282.wmf"/><Relationship Id="rId13" Type="http://schemas.openxmlformats.org/officeDocument/2006/relationships/image" Target="../media/image283.wmf"/><Relationship Id="rId14" Type="http://schemas.openxmlformats.org/officeDocument/2006/relationships/image" Target="../media/image284.wmf"/><Relationship Id="rId15" Type="http://schemas.openxmlformats.org/officeDocument/2006/relationships/image" Target="../media/image285.wmf"/><Relationship Id="rId16" Type="http://schemas.openxmlformats.org/officeDocument/2006/relationships/image" Target="../media/image286.wmf"/><Relationship Id="rId17" Type="http://schemas.openxmlformats.org/officeDocument/2006/relationships/image" Target="../media/image287.wmf"/><Relationship Id="rId18" Type="http://schemas.openxmlformats.org/officeDocument/2006/relationships/image" Target="../media/image288.wmf"/><Relationship Id="rId19" Type="http://schemas.openxmlformats.org/officeDocument/2006/relationships/image" Target="../media/image289.wmf"/><Relationship Id="rId20" Type="http://schemas.openxmlformats.org/officeDocument/2006/relationships/image" Target="../media/image290.wmf"/><Relationship Id="rId21" Type="http://schemas.openxmlformats.org/officeDocument/2006/relationships/image" Target="../media/image311.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12.wmf"/><Relationship Id="rId2" Type="http://schemas.openxmlformats.org/officeDocument/2006/relationships/image" Target="../media/image313.wmf"/><Relationship Id="rId3" Type="http://schemas.openxmlformats.org/officeDocument/2006/relationships/image" Target="../media/image275.wmf"/><Relationship Id="rId4" Type="http://schemas.openxmlformats.org/officeDocument/2006/relationships/image" Target="../media/image276.wmf"/><Relationship Id="rId5" Type="http://schemas.openxmlformats.org/officeDocument/2006/relationships/image" Target="../media/image277.wmf"/><Relationship Id="rId6" Type="http://schemas.openxmlformats.org/officeDocument/2006/relationships/image" Target="../media/image280.wmf"/><Relationship Id="rId7" Type="http://schemas.openxmlformats.org/officeDocument/2006/relationships/image" Target="../media/image281.wmf"/><Relationship Id="rId8" Type="http://schemas.openxmlformats.org/officeDocument/2006/relationships/image" Target="../media/image282.wmf"/><Relationship Id="rId9" Type="http://schemas.openxmlformats.org/officeDocument/2006/relationships/image" Target="../media/image283.wmf"/><Relationship Id="rId10" Type="http://schemas.openxmlformats.org/officeDocument/2006/relationships/image" Target="../media/image284.wmf"/><Relationship Id="rId11" Type="http://schemas.openxmlformats.org/officeDocument/2006/relationships/image" Target="../media/image287.wmf"/><Relationship Id="rId12" Type="http://schemas.openxmlformats.org/officeDocument/2006/relationships/image" Target="../media/image289.wmf"/><Relationship Id="rId13" Type="http://schemas.openxmlformats.org/officeDocument/2006/relationships/image" Target="../media/image290.wmf"/><Relationship Id="rId14" Type="http://schemas.openxmlformats.org/officeDocument/2006/relationships/image" Target="../media/image314.wmf"/><Relationship Id="rId15" Type="http://schemas.openxmlformats.org/officeDocument/2006/relationships/image" Target="../media/image315.wmf"/><Relationship Id="rId16" Type="http://schemas.openxmlformats.org/officeDocument/2006/relationships/image" Target="../media/image316.wmf"/><Relationship Id="rId17" Type="http://schemas.openxmlformats.org/officeDocument/2006/relationships/image" Target="../media/image317.wmf"/><Relationship Id="rId18" Type="http://schemas.openxmlformats.org/officeDocument/2006/relationships/image" Target="../media/image318.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19.wmf"/><Relationship Id="rId2" Type="http://schemas.openxmlformats.org/officeDocument/2006/relationships/image" Target="../media/image320.wmf"/><Relationship Id="rId3" Type="http://schemas.openxmlformats.org/officeDocument/2006/relationships/image" Target="../media/image321.wmf"/><Relationship Id="rId4" Type="http://schemas.openxmlformats.org/officeDocument/2006/relationships/image" Target="../media/image322.wmf"/><Relationship Id="rId5" Type="http://schemas.openxmlformats.org/officeDocument/2006/relationships/image" Target="../media/image274.wmf"/><Relationship Id="rId6" Type="http://schemas.openxmlformats.org/officeDocument/2006/relationships/image" Target="../media/image275.wmf"/><Relationship Id="rId7" Type="http://schemas.openxmlformats.org/officeDocument/2006/relationships/image" Target="../media/image276.wmf"/><Relationship Id="rId8" Type="http://schemas.openxmlformats.org/officeDocument/2006/relationships/image" Target="../media/image277.wmf"/><Relationship Id="rId9" Type="http://schemas.openxmlformats.org/officeDocument/2006/relationships/image" Target="../media/image278.wmf"/><Relationship Id="rId10" Type="http://schemas.openxmlformats.org/officeDocument/2006/relationships/image" Target="../media/image279.wmf"/><Relationship Id="rId11" Type="http://schemas.openxmlformats.org/officeDocument/2006/relationships/image" Target="../media/image280.wmf"/><Relationship Id="rId12" Type="http://schemas.openxmlformats.org/officeDocument/2006/relationships/image" Target="../media/image281.wmf"/><Relationship Id="rId13" Type="http://schemas.openxmlformats.org/officeDocument/2006/relationships/image" Target="../media/image282.wmf"/><Relationship Id="rId14" Type="http://schemas.openxmlformats.org/officeDocument/2006/relationships/image" Target="../media/image283.wmf"/><Relationship Id="rId15" Type="http://schemas.openxmlformats.org/officeDocument/2006/relationships/image" Target="../media/image284.wmf"/><Relationship Id="rId16" Type="http://schemas.openxmlformats.org/officeDocument/2006/relationships/image" Target="../media/image285.wmf"/><Relationship Id="rId17" Type="http://schemas.openxmlformats.org/officeDocument/2006/relationships/image" Target="../media/image286.wmf"/><Relationship Id="rId18" Type="http://schemas.openxmlformats.org/officeDocument/2006/relationships/image" Target="../media/image287.wmf"/><Relationship Id="rId19" Type="http://schemas.openxmlformats.org/officeDocument/2006/relationships/image" Target="../media/image288.wmf"/><Relationship Id="rId20" Type="http://schemas.openxmlformats.org/officeDocument/2006/relationships/image" Target="../media/image289.wmf"/><Relationship Id="rId21" Type="http://schemas.openxmlformats.org/officeDocument/2006/relationships/image" Target="../media/image290.wmf"/><Relationship Id="rId22" Type="http://schemas.openxmlformats.org/officeDocument/2006/relationships/image" Target="../media/image323.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24.wmf"/><Relationship Id="rId2" Type="http://schemas.openxmlformats.org/officeDocument/2006/relationships/image" Target="../media/image325.wmf"/><Relationship Id="rId3" Type="http://schemas.openxmlformats.org/officeDocument/2006/relationships/image" Target="../media/image326.wmf"/><Relationship Id="rId4" Type="http://schemas.openxmlformats.org/officeDocument/2006/relationships/image" Target="../media/image327.wmf"/><Relationship Id="rId5" Type="http://schemas.openxmlformats.org/officeDocument/2006/relationships/image" Target="../media/image328.wmf"/><Relationship Id="rId6" Type="http://schemas.openxmlformats.org/officeDocument/2006/relationships/image" Target="../media/image311.wmf"/><Relationship Id="rId7" Type="http://schemas.openxmlformats.org/officeDocument/2006/relationships/image" Target="../media/image329.wmf"/><Relationship Id="rId8" Type="http://schemas.openxmlformats.org/officeDocument/2006/relationships/image" Target="../media/image330.wmf"/><Relationship Id="rId9" Type="http://schemas.openxmlformats.org/officeDocument/2006/relationships/image" Target="../media/image274.wmf"/><Relationship Id="rId10" Type="http://schemas.openxmlformats.org/officeDocument/2006/relationships/image" Target="../media/image275.wmf"/><Relationship Id="rId11" Type="http://schemas.openxmlformats.org/officeDocument/2006/relationships/image" Target="../media/image276.wmf"/><Relationship Id="rId12" Type="http://schemas.openxmlformats.org/officeDocument/2006/relationships/image" Target="../media/image277.wmf"/><Relationship Id="rId13" Type="http://schemas.openxmlformats.org/officeDocument/2006/relationships/image" Target="../media/image278.wmf"/><Relationship Id="rId14" Type="http://schemas.openxmlformats.org/officeDocument/2006/relationships/image" Target="../media/image279.wmf"/><Relationship Id="rId15" Type="http://schemas.openxmlformats.org/officeDocument/2006/relationships/image" Target="../media/image280.wmf"/><Relationship Id="rId16" Type="http://schemas.openxmlformats.org/officeDocument/2006/relationships/image" Target="../media/image281.wmf"/><Relationship Id="rId17" Type="http://schemas.openxmlformats.org/officeDocument/2006/relationships/image" Target="../media/image282.wmf"/><Relationship Id="rId18" Type="http://schemas.openxmlformats.org/officeDocument/2006/relationships/image" Target="../media/image283.wmf"/><Relationship Id="rId19" Type="http://schemas.openxmlformats.org/officeDocument/2006/relationships/image" Target="../media/image284.wmf"/><Relationship Id="rId20" Type="http://schemas.openxmlformats.org/officeDocument/2006/relationships/image" Target="../media/image285.wmf"/><Relationship Id="rId21" Type="http://schemas.openxmlformats.org/officeDocument/2006/relationships/image" Target="../media/image286.wmf"/><Relationship Id="rId22" Type="http://schemas.openxmlformats.org/officeDocument/2006/relationships/image" Target="../media/image287.wmf"/><Relationship Id="rId23" Type="http://schemas.openxmlformats.org/officeDocument/2006/relationships/image" Target="../media/image288.wmf"/><Relationship Id="rId24" Type="http://schemas.openxmlformats.org/officeDocument/2006/relationships/image" Target="../media/image289.wmf"/><Relationship Id="rId25" Type="http://schemas.openxmlformats.org/officeDocument/2006/relationships/image" Target="../media/image290.wmf"/><Relationship Id="rId26" Type="http://schemas.openxmlformats.org/officeDocument/2006/relationships/image" Target="../media/image323.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31.wmf"/><Relationship Id="rId2" Type="http://schemas.openxmlformats.org/officeDocument/2006/relationships/image" Target="../media/image332.wmf"/><Relationship Id="rId3" Type="http://schemas.openxmlformats.org/officeDocument/2006/relationships/image" Target="../media/image333.wmf"/><Relationship Id="rId4" Type="http://schemas.openxmlformats.org/officeDocument/2006/relationships/image" Target="../media/image334.wmf"/><Relationship Id="rId5" Type="http://schemas.openxmlformats.org/officeDocument/2006/relationships/image" Target="../media/image335.wmf"/><Relationship Id="rId6" Type="http://schemas.openxmlformats.org/officeDocument/2006/relationships/image" Target="../media/image336.wmf"/><Relationship Id="rId7" Type="http://schemas.openxmlformats.org/officeDocument/2006/relationships/image" Target="../media/image337.wmf"/><Relationship Id="rId8" Type="http://schemas.openxmlformats.org/officeDocument/2006/relationships/image" Target="../media/image274.wmf"/><Relationship Id="rId9" Type="http://schemas.openxmlformats.org/officeDocument/2006/relationships/image" Target="../media/image275.wmf"/><Relationship Id="rId10" Type="http://schemas.openxmlformats.org/officeDocument/2006/relationships/image" Target="../media/image276.wmf"/><Relationship Id="rId11" Type="http://schemas.openxmlformats.org/officeDocument/2006/relationships/image" Target="../media/image277.wmf"/><Relationship Id="rId12" Type="http://schemas.openxmlformats.org/officeDocument/2006/relationships/image" Target="../media/image278.wmf"/><Relationship Id="rId13" Type="http://schemas.openxmlformats.org/officeDocument/2006/relationships/image" Target="../media/image279.wmf"/><Relationship Id="rId14" Type="http://schemas.openxmlformats.org/officeDocument/2006/relationships/image" Target="../media/image280.wmf"/><Relationship Id="rId15" Type="http://schemas.openxmlformats.org/officeDocument/2006/relationships/image" Target="../media/image281.wmf"/><Relationship Id="rId16" Type="http://schemas.openxmlformats.org/officeDocument/2006/relationships/image" Target="../media/image282.wmf"/><Relationship Id="rId17" Type="http://schemas.openxmlformats.org/officeDocument/2006/relationships/image" Target="../media/image283.wmf"/><Relationship Id="rId18" Type="http://schemas.openxmlformats.org/officeDocument/2006/relationships/image" Target="../media/image284.wmf"/><Relationship Id="rId19" Type="http://schemas.openxmlformats.org/officeDocument/2006/relationships/image" Target="../media/image285.wmf"/><Relationship Id="rId20" Type="http://schemas.openxmlformats.org/officeDocument/2006/relationships/image" Target="../media/image286.wmf"/><Relationship Id="rId21" Type="http://schemas.openxmlformats.org/officeDocument/2006/relationships/image" Target="../media/image287.wmf"/><Relationship Id="rId22" Type="http://schemas.openxmlformats.org/officeDocument/2006/relationships/image" Target="../media/image288.wmf"/><Relationship Id="rId23" Type="http://schemas.openxmlformats.org/officeDocument/2006/relationships/image" Target="../media/image289.wmf"/><Relationship Id="rId24" Type="http://schemas.openxmlformats.org/officeDocument/2006/relationships/image" Target="../media/image290.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38.wmf"/><Relationship Id="rId2" Type="http://schemas.openxmlformats.org/officeDocument/2006/relationships/image" Target="../media/image339.wmf"/><Relationship Id="rId3" Type="http://schemas.openxmlformats.org/officeDocument/2006/relationships/image" Target="../media/image274.wmf"/><Relationship Id="rId4" Type="http://schemas.openxmlformats.org/officeDocument/2006/relationships/image" Target="../media/image275.wmf"/><Relationship Id="rId5" Type="http://schemas.openxmlformats.org/officeDocument/2006/relationships/image" Target="../media/image276.wmf"/><Relationship Id="rId6" Type="http://schemas.openxmlformats.org/officeDocument/2006/relationships/image" Target="../media/image277.wmf"/><Relationship Id="rId7" Type="http://schemas.openxmlformats.org/officeDocument/2006/relationships/image" Target="../media/image278.wmf"/><Relationship Id="rId8" Type="http://schemas.openxmlformats.org/officeDocument/2006/relationships/image" Target="../media/image279.wmf"/><Relationship Id="rId9" Type="http://schemas.openxmlformats.org/officeDocument/2006/relationships/image" Target="../media/image280.wmf"/><Relationship Id="rId10" Type="http://schemas.openxmlformats.org/officeDocument/2006/relationships/image" Target="../media/image281.wmf"/><Relationship Id="rId11" Type="http://schemas.openxmlformats.org/officeDocument/2006/relationships/image" Target="../media/image282.wmf"/><Relationship Id="rId12" Type="http://schemas.openxmlformats.org/officeDocument/2006/relationships/image" Target="../media/image283.wmf"/><Relationship Id="rId13" Type="http://schemas.openxmlformats.org/officeDocument/2006/relationships/image" Target="../media/image284.wmf"/><Relationship Id="rId14" Type="http://schemas.openxmlformats.org/officeDocument/2006/relationships/image" Target="../media/image285.wmf"/><Relationship Id="rId15" Type="http://schemas.openxmlformats.org/officeDocument/2006/relationships/image" Target="../media/image286.wmf"/><Relationship Id="rId16" Type="http://schemas.openxmlformats.org/officeDocument/2006/relationships/image" Target="../media/image287.wmf"/><Relationship Id="rId17" Type="http://schemas.openxmlformats.org/officeDocument/2006/relationships/image" Target="../media/image288.wmf"/><Relationship Id="rId18" Type="http://schemas.openxmlformats.org/officeDocument/2006/relationships/image" Target="../media/image289.wmf"/><Relationship Id="rId19" Type="http://schemas.openxmlformats.org/officeDocument/2006/relationships/image" Target="../media/image290.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340.png"/></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41.png"/></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341.png"/></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341.png"/></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341.png"/></Relationships>
</file>

<file path=ppt/ink/ink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13141.961 12287.248 204.961, 13196.284 12275.093 320.603, 13252.507 12275.9 374.579, 13314.807 12270.393 414.788, 13383.737 12272.966 450.915, 13429.792 12270.073 506.805, 13473.771 12266.782 578.237, 13519.384 12260.896 632.164, 13567.425 12257.818 663.145, 13629.457 12250.097 672.131, 13673.944 12244.801 674.891, 13728.322 12239.04 679.145, 13794.744 12231.916 686.313, 13856.167 12229.824 710.157, 13915.973 12236.794 746.091, 13963.232 12240.55 786.445, 14020.42 12243.956 806.344, 14071.812 12253.367 807.886, 14126.521 12257.952 807.391, 14178.317 12265.955 808.342, 14234.019 12265.599 810.23, 14289.979 12270.362 811.573, 14350.589 12272.314 812.702, 14406.463 12272.82 813.691, 14457.437 12271.684 811.463, 14516.006 12276.334 769.342, 14566.621 12277.389 704.022, 14617.693 12282.778 680.521, 14670.233 12283.157 662.548, 14715.968 12283.978 643.974, 14816.591 12280.455 633.248, 14868.102 12280.912 630.502, 14921.822 12279.578 628.263, 14972.948 12277.28 626.93, 15056.242 12268.712 623.056, 15141.24 12257.371 591.6, 15221.634 12258.42 573.742, 15305.476 12251.846 560.665, 15390.894 12249.834 557.901, 15480.368 12251.298 547.215, 15568.886 12249.603 542.808, 15643.837 12244.216 551.963, 15724.948 12234.213 557.342, 15803.438 12226.179 541.215, 15876.687 12217.263 527.304, 15957.888 12219.07 525.947, 16050.148 12221.547 529.137, 16133.113 12223.531 536.515, 16208.418 12229.05 549.787, 16287.649 12216.883 598.557, 16331.344 12224.824 5.985</trace>
</ink>
</file>

<file path=ppt/ink/ink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14514.857 11269.113 178.579, 14560.265 11259.539 163.581, 14615.991 11246.785 169.025, 14670.358 11241.145 214.378, 14721.623 11241.315 300.916, 14774.875 11244.624 418.991, 14794.76 11294.674 537.42, 14741.06 11345.239 555.938, 14670.421 11358.291 424.694</trace>
</ink>
</file>

<file path=ppt/ink/ink1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15677.896 3636.362 136.826, 15712.822 3698.797 401.858, 15737.985 3770.424 518.211, 15751.476 3844.737 575.848, 15752.468 3892.597 596.933, 15753.084 3945.724 618.031, 15754.185 4016.055 656.985, 15756.367 4069.01 697.863, 15755.173 4131.396 734.992, 15753.311 4189.981 775.44, 15751.809 4241.271 785.87, 15754.79 4295.833 692.864, 15742.574 4340.456 192.817</trace>
</ink>
</file>

<file path=ppt/ink/ink1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16061.062 3212.59 208.481, 16019.647 3265.114 448.743, 15962.936 3340.956 645.453, 15929.406 3396.581 715.224, 15875.606 3481.164 795.693, 15847.854 3528.921 804.236, 15819.905 3578.277 807.134, 15787.904 3627.91 803.689, 15749.296 3676.424 780.942</trace>
</ink>
</file>

<file path=ppt/ink/ink1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15830.892 3510.449 136.826, 15882.302 3474.389 136.826, 15945.772 3448.728 138.796, 15997.41 3444.438 144.921, 16045.638 3450.665 154.418, 16092.781 3451.706 163.856, 16140.573 3459.137 173.569, 16196.352 3468.905 187.505, 16205.272 3513.93 189.957, 16149.769 3544.294 157.425, 16079.482 3564.876 141.553, 16012.661 3575.92 136.826, 15964.759 3586.114 136.826, 15908.753 3601.859 136.826, 15862.48 3617.476 136.826, 15915.736 3638.381 318.205, 15967.39 3629.266 325.236, 16024.877 3621.101 315.529, 16077.353 3612.075 288.348, 16124.763 3604.653 250.853, 16182.938 3593.076 178.99, 16226.376 3588.704 1.215</trace>
</ink>
</file>

<file path=ppt/ink/ink1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16123.341 3609.284 136.826, 16056.178 3611.078 136.826, 15998.771 3616.693 136.826, 15938.728 3625.148 136.826, 15893.271 3633.432 136.826, 15848.475 3652.87 142.872, 15809.018 3696.419 236.784, 15805.43 3773.204 363.214, 15811.179 3846.903 475.399, 15816.714 3928.761 612.346, 15820.357 3980.076 691.653, 15823.634 4034.673 757.319, 15828.632 4092.434 819.417, 15836.167 4150.646 848.261, 15845.404 4204.149 773.406, 15838.507 4249.533 381.382</trace>
</ink>
</file>

<file path=ppt/ink/ink1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15882.342 3735.197 136.826, 15930.066 3712.072 136.826, 15985.553 3697.702 146.971, 16038.14 3688.01 175.581, 16085.382 3684.467 248.286, 16143.172 3713.771 737.032, 16145.764 3769.31 835.002, 16152.043 3823.537 856.023, 16160.194 3887.447 859.402, 16166.294 3958.903 860.055, 16171.411 4027.505 859.642, 16171.06 4083.326 859.116, 16170.422 4141.179 857.807, 16139.518 4185.567 585.658, 16072.724 4152.838 374.267, 16027.937 4112.651 278.206, 15977.954 4060.897 197.171</trace>
</ink>
</file>

<file path=ppt/ink/ink1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15832.244 3773.106 136.826, 15886.838 3774.846 453.007, 15961.638 3759.234 487.607, 16032.094 3748.103 505.856, 16025.295 3802.874 540.004, 15968.123 3875.055 598.883, 15911.698 3954.562 667.365, 15889.09 4000.999 679.43, 15961.767 4007.016 448.68, 16024.047 3959.016 369.386, 16086.593 3906.207 315.653, 16134.203 3863.678 280.088, 16182.311 3817.73 251.942, 16226.04 3770.923 229.737, 16233.896 3841.34 570.814, 16269.787 3786.105 85.343</trace>
</ink>
</file>

<file path=ppt/ink/ink1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16285.813 3689.164 136.826, 16339.769 3731.903 428.388, 16352.077 3801.392 509.623, 16362.258 3910.096 562.722, 16368.02 4014.814 618.099, 16369.158 4063.642 658.365, 16367.545 4118.366 699.136, 16364.455 4170.547 735.564, 16356.757 4228.567 733.414, 16346.97 4274.595 678.167, 16330.022 4320.16 573.686, 16311.245 4366.167 400.184</trace>
</ink>
</file>

<file path=ppt/ink/ink1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16274.984 3823.201 157.024, 16286.474 3876.781 590.846, 16303.189 3968.521 630.797, 16310.467 4017.76 600.817, 16324.738 4094.983 355.934</trace>
</ink>
</file>

<file path=ppt/ink/ink1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16570.145 3402.137 136.826, 16609.5 3458.734 265.855, 16634.207 3526.697 354.353, 16645.393 3583.899 424.693, 16648.494 3648.909 550.418, 16647.113 3724.194 655.766, 16650.736 3769.774 694.803, 16741.506 3797.167 694.6, 16792.957 3775.384 692.252, 16872.172 3721.708 591.816, 16929.055 3674.578 325.536</trace>
</ink>
</file>

<file path=ppt/ink/ink1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16778.65 3756.859 136.826, 16723.4 3789.449 136.826, 16667.908 3821.642 154.509, 16623.475 3851.217 238.397, 16602.158 3908.814 354.144, 16596.842 3971.809 466.123, 16608.602 4048.962 609.986, 16641.574 4124.395 686.656, 16727.414 4171.875 765.193, 16779.576 4177.208 758.155, 16830.367 4173.989 718.447, 16881.9 4159.615 674.208, 16962.496 4123.727 548.23, 17032.543 4082.578 438.823, 17060.723 4038.472 354.307, 17014.588 3994.141 220.798, 16979.205 3950.743 155.016</trace>
</ink>
</file>

<file path=ppt/ink/ink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14546 10843.987 136.826, 14562.115 10888.1 149.938, 14568.8 10937.104 188.625, 14578.488 11007.582 267.594, 14581.804 11057.887 329.012, 14589.393 11129.558 433.671, 14596.342 11196.509 504.123, 14600.808 11242.877 532.914, 14607.685 11322.64 621.105, 14612.063 11417.306 700.537, 14615.764 11462.302 654.742, 14604.23 11509.49 6.547</trace>
</ink>
</file>

<file path=ppt/ink/ink1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16847.701 3557.835 136.826, 16856.115 3619.563 587.484, 16859.039 3712.598 743.173, 16859.189 3769.817 779.272, 16859.119 3820.323 789.627, 16859.176 3886.036 796.389, 16859.186 3946.513 799.976, 16861.811 3998.557 798.83, 16874.982 3946.461 524.371, 16881.76 3897.738 364.277, 16894.1 3830.164 235.419, 16901.859 3781.23 70.197</trace>
</ink>
</file>

<file path=ppt/ink/ink1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16945.186 3499.618 136.826, 16963.668 3550.299 255.73, 16964.092 3595.349 249.192, 16966.689 3644.255 71.504</trace>
</ink>
</file>

<file path=ppt/ink/ink1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17034.547 3778.522 136.826, 17044.326 3824.977 213.448, 17046.58 3870.251 287.686, 17045.611 3917.929 389.271, 17040.748 4000.831 594.417, 17038.094 4046.197 712.677, 17040.016 4092.502 808.252, 17026.748 4138.603 398.565</trace>
</ink>
</file>

<file path=ppt/ink/ink1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7548.823 4271.765 405.367, 7622.235 4268.363 356.892, 7680.177 4267.947 267.785, 7733.731 4273.257 205.69, 7794.15 4273.514 184.046, 7852.644 4272.943 200.874, 7900.035 4270.079 180.416</trace>
</ink>
</file>

<file path=ppt/ink/ink1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7829.089 4160.746 136.826, 7836.142 4213.493 400.892, 7833.708 4279.217 403.227, 7826.169 4352.978 400.496, 7823.349 4398.238 398.562, 7819.034 4467.622 395.021, 7816.381 4532.027 380.395, 7805.007 4577.838 199.959</trace>
</ink>
</file>

<file path=ppt/ink/ink1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7669.325 4388.201 136.826, 7716.664 4383.67 208.541, 7777.002 4388.392 361.818, 7823.339 4405.734 442.16, 7856.894 4449.111 279.309</trace>
</ink>
</file>

<file path=ppt/ink/ink1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7441.862 4652.212 270.975, 7498.867 4646.087 270.975, 7563.084 4636.862 270.975, 7619.838 4628.317 263.811, 7666.724 4625.653 258.239, 7710.684 4618.314 258.867, 7768.77 4603.255 268.357, 7815.722 4593.814 300.467, 7859.356 4587.718 339.403, 7917.738 4584.136 348.79</trace>
</ink>
</file>

<file path=ppt/ink/ink1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7635.476 4700.953 136.826, 7667.469 4753.704 258.962, 7681.92 4797.804 342.241, 7688.43 4860.433 405.957, 7680.087 4937.68 454.501, 7673.628 4985.548 505.14, 7670.962 5029.219 532.268, 7664.206 5110.537 579.68</trace>
</ink>
</file>

<file path=ppt/ink/ink1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7635.476 4761.878 136.826, 7682.698 4749.287 145.318, 7726.358 4737.098 182.127, 7776.227 4726.288 229.635, 7828.938 4714.855 273.306, 7892.117 4709.297 398.816, 7930.306 4789.734 563.951, 7942.044 4895.288 592.081, 7953.278 4979.969 601.67, 7960.469 5044.441 606.008, 7970.631 5133.071 620.06, 7976.573 5178.506 634.546, 7900.735 5140.378 387.831, 7872.463 5090.36 245.413</trace>
</ink>
</file>

<file path=ppt/ink/ink1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7724.836 4807.912 136.826, 7782.952 4814.723 295.709, 7826.818 4826.023 349.288, 7821.963 4874.913 193.501, 7772.713 4893.252 136.826, 7827.264 4895.643 200.185, 7891.871 4874.542 171.163</trace>
</ink>
</file>

<file path=ppt/ink/ink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14781.585 11009.163 153.636, 14796.796 11056.644 205.399, 14809.151 11119.969 290.339, 14813.695 11171.188 368.451, 14832.876 11228.867 453.685, 14896.827 11271.572 263.156</trace>
</ink>
</file>

<file path=ppt/ink/ink1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8147.266 4174.285 162.93, 8124.881 4227.978 439.707, 8074.724 4291.636 557.717, 8050.051 4335.372 545.358, 8023.855 4387.272 502.669, 7997.707 4440.148 440.459, 7971.991 4489.615 265.595</trace>
</ink>
</file>

<file path=ppt/ink/ink1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7946.883 4369.247 178.579, 7998.734 4360.927 185.272, 8044.647 4343.697 194.874, 8105.659 4328.595 207.019, 8162.162 4317.847 233.879, 8227.435 4307.121 298.316, 8222.081 4350.514 103.639</trace>
</ink>
</file>

<file path=ppt/ink/ink1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7971.254 4545.254 136.826, 8015.271 4518.057 139.019, 8062.325 4503.339 153.232, 8129.724 4486.521 179.369, 8194.592 4447.327 213.509, 8249.665 4426.063 253.394, 8298.106 4421.231 297.532, 8345.125 4408.31 351.977, 8385.994 4470.855 564.643, 8386.27 4519.305 594.407, 8385.775 4564.097 614.514, 8384.612 4608.248 652.858, 8383.463 4659.111 693.099, 8382.901 4705.695 692.485, 8380.897 4750.794 643.97, 8325.243 4777.336 311.519, 8280.296 4763.932 233.46, 8229.647 4741 200.278, 8185.907 4719.15 48.663</trace>
</ink>
</file>

<file path=ppt/ink/ink1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7994.271 4640.028 136.826, 8042.343 4643.171 200.194, 8099.357 4636.832 273.291, 8157.021 4633.347 359.575, 8202.274 4629.045 410.724, 8267.036 4627.552 472.604, 8311.809 4626.75 514.248, 8385.513 4636.279 589.517, 8341.516 4694.277 296.324</trace>
</ink>
</file>

<file path=ppt/ink/ink1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7983.439 4782.187 153.636, 8062.04 4773.342 228.049, 8108.76 4769.009 253.12, 8156.052 4763.952 284.624, 8203.186 4760.863 307.893, 8265.97 4756.503 326.176, 8328.869 4752.355 334.928, 8386.715 4753.899 355.938, 8376.662 4710.427 68.32</trace>
</ink>
</file>

<file path=ppt/ink/ink1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8248.812 4549.316 136.826, 8266.796 4595.936 185.085, 8291.132 4650.586 322.11, 8307.578 4700.026 400.707, 8316.896 4752.089 447.711, 8322.355 4815.935 471.598, 8321.365 4903.126 541.413, 8315.279 4994.035 626.973, 8303.368 5041.614 703.164, 8233.9 5099.709 812.289, 8173.051 5101.327 827.681, 8120.542 5086.654 828.394, 8037.614 4995.732 796.21, 8010.316 4931.894 679.603, 7994.455 4884.128 412.205</trace>
</ink>
</file>

<file path=ppt/ink/ink1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8273.184 4264.996 136.826, 8225.131 4302.932 279.393, 8167.729 4381.025 352.306, 8140.854 4428.938 341.895, 8107.815 4492.501 293.325, 8081.39 4547.517 175.231</trace>
</ink>
</file>

<file path=ppt/ink/ink1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8357.127 4630.55 136.826, 8421.76 4616.695 315.641, 8479.611 4618.513 356.862, 8524.508 4622.829 335.175</trace>
</ink>
</file>

<file path=ppt/ink/ink1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8156.744 4328.629 136.826, 8207.711 4317.353 138.86, 8257.383 4302.27 171.956, 8314.507 4285.322 234.8, 8324.107 4333.637 279.56, 8279.335 4384.517 275.55, 8235.47 4417.551 266.614, 8179.328 4461.298 236.097, 8132.529 4499.346 172.047, 8084.568 4537.606 46.193</trace>
</ink>
</file>

<file path=ppt/ink/ink1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8711.86 4244.688 348.483, 8777.329 4231.481 332.423, 8836.447 4222.986 283.508, 8906.343 4210.851 235.696, 8950.616 4202.291 219.197, 8998.949 4197.008 160.728, 9052.475 4194.097 113.454</trace>
</ink>
</file>

<file path=ppt/ink/ink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15064.561 10789.83 158.161, 15074.839 10838.694 179.141, 15081.961 10889.989 205.911, 15087.47 10941.647 224.164, 15093.207 11002.738 239.129, 15101.009 11069.119 256.076, 15107.129 11124.646 270.769, 15113.832 11185.785 299.551, 15119.035 11240.791 346.778, 15122.39 11300.798 406.117, 15125.222 11356.862 452.238, 15126.627 11428.969 483.629, 15124.253 11494.842 541.31, 15109.984 11570.305 784.44, 15054.938 11558.481 739.878, 15024.13 11503.654 563.124, 14997.309 11456.446 419.384, 14937.089 11394.168 300.637, 14894.515 11350.63 89.398</trace>
</ink>
</file>

<file path=ppt/ink/ink1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8868.918 4034.833 136.826, 8878.126 4080.847 370.757, 8861.25 4136.888 427.867, 8834.092 4191.525 458.183, 8810.064 4235.192 480.019, 8745.404 4327.696 502.197, 8712.753 4373.625 507.637, 8668.701 4445.769 511.649, 8619.273 4539.755 508.235, 8581.576 4609.99 507.489, 8546.398 4672.25 454.601</trace>
</ink>
</file>

<file path=ppt/ink/ink1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8936.615 4328.629 250.773, 8987.05 4358.587 340.904, 9033.048 4383.737 505.474, 9032.811 4438.355 266.811, 8986.329 4469.593 232.308</trace>
</ink>
</file>

<file path=ppt/ink/ink1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8733.524 4519.53 162.93, 8781.427 4500.376 171.162, 8839.714 4488.559 200.919, 8903.358 4467.714 251.424, 8967.925 4447.499 269.082, 8984.022 4490.956 169.923</trace>
</ink>
</file>

<file path=ppt/ink/ink1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8534.494 4706.369 136.826, 8561.939 4763.604 353.051, 8576.635 4824.225 447.528, 8594.508 4880.045 386.97, 8604.536 4925.333 81.362</trace>
</ink>
</file>

<file path=ppt/ink/ink1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8744.354 4745.632 136.826, 8790.477 4765.351 149.158, 8844.401 4797.298 238.94, 8911.041 4845.138 395.903, 8964.045 4867.812 436.537, 8994.806 4818.599 222.249, 8983.99 4767.536 151.284, 8966.194 4715.855 136.922, 8954.079 4665.712 136.826, 8975.219 4729.996 377.923, 9004.99 4780.275 337.121</trace>
</ink>
</file>

<file path=ppt/ink/ink1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9149.184 4705.015 142.493, 9190.866 4754.261 185.536, 9247.224 4820.278 680.502, 9268.989 4865.833 6.805</trace>
</ink>
</file>

<file path=ppt/ink/ink1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9513.395 4088.989 147.579, 9504.615 4141.35 185.216, 9497.481 4195.742 258.37, 9492.725 4279.204 325.88, 9492.405 4356.424 374.897, 9493.103 4404.477 390.191, 9493.863 4460.73 416.413, 9498.217 4537.159 463.743, 9505.425 4605.996 515.197, 9513.764 4653.789 557.102, 9547.804 4734.14 545.11, 9596.862 4795.217 511.765, 9659.419 4825.526 519.937, 9722.734 4801.084 526.23, 9791.097 4748.431 523.929, 9855.322 4698.35 511.261, 9905.716 4639.965 499.146, 9942.093 4566.492 487.013, 9956.558 4504.851 478.611, 9961.793 4447.496 474.338, 9967.62 4360.693 467.211, 9966.991 4313.608 465.658, 9960.512 4227.032 468.657, 9953.171 4157.612 504.237, 9937.709 4090.853 601.522, 9894.409 4015.728 712.407, 9823.993 3950.634 792.329, 9788.054 3904.115 7.923</trace>
</ink>
</file>

<file path=ppt/ink/ink1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10021.123 4338.106 136.826, 10023.221 4389.583 404.422, 10025.644 4449.898 487.915, 10024.392 4529.444 541.201, 10023.284 4581.099 592.011, 10022.013 4624.648 648.208, 10012.932 4722.814 772.898, 10005.686 4789.551 825.927, 9999.584 4857.425 842.849, 9997.186 4909.932 842.97, 9990.638 4854.524 659.49, 9988.558 4807.955 524.197, 9987.951 4738.864 313.129, 10003.307 4689.359 315.526, 10075.793 4647.879 536.47, 10148.995 4663.049 580.299, 10163.433 4728.72 604.151, 10108.386 4790.723 684.957, 10029.378 4848.484 803.522, 9983.369 4861.042 396.233</trace>
</ink>
</file>

<file path=ppt/ink/ink1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10262.124 4733.447 136.826, 10264.859 4778.809 425.342, 10262.649 4850.447 823.648, 10260.986 4902.874 853.613, 10243.449 4950.407 420.934</trace>
</ink>
</file>

<file path=ppt/ink/ink1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10383.98 4294.782 136.826, 10401.16 4343.73 205.619, 10409.923 4392.069 262.466, 10416.95 4466.587 333.331, 10417.908 4518.269 375.385, 10419.982 4589.315 444.011, 10422.07 4661.342 539.684, 10416.045 4744.386 679.073, 10406.435 4789.953 741.234, 10390.692 4835.109 779.622, 10367.73 4788.071 708.068, 10376.043 4738.796 557.699, 10416.049 4682.821 425.733, 10476.773 4629.345 356.122, 10525.373 4609.408 338.624, 10571.768 4608.092 338.205, 10622.255 4653.727 347.284, 10616.463 4702.489 411.417, 10568.528 4748.97 557.751, 10497.841 4774.148 643.327, 10453.771 4779.735 662.559, 10408.439 4782.084 671.574, 10360.419 4768.794 6.716</trace>
</ink>
</file>

<file path=ppt/ink/ink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6980.167 6475.497 162.93, 7035.481 6493.374 182.152, 7092.2 6523.938 228.43, 7136.98 6534.425 275.103, 7199.709 6554.287 326.845, 7248.473 6568.979 345.32, 7279.104 6502.862 392.087, 7274.182 6443.327 423.371, 7268.554 6383.466 434.734, 7265.463 6309.136 400.163, 7265.624 6225.497 319.469, 7267.311 6161.197 271.125, 7269.668 6116.917 249.773, 7273.814 6062.163 164.834</trace>
</ink>
</file>

<file path=ppt/ink/ink1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10664.245 4665.752 136.826, 10719.493 4674.226 341.212, 10737.647 4750.103 525.123, 10696.708 4802.592 480.423, 10651.796 4852.37 528.434, 10722.481 4831.766 372.512</trace>
</ink>
</file>

<file path=ppt/ink/ink1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10832.135 4344.876 506.358, 10898.729 4352.282 265.498, 10962.356 4358.736 199.323, 11010.476 4364.6 132.896</trace>
</ink>
</file>

<file path=ppt/ink/ink1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10787.455 4646.797 136.826, 10853.571 4657.827 355.014, 10920.465 4661.218 424.409, 10996.225 4663.201 420.522, 11058.256 4660.494 234.445</trace>
</ink>
</file>

<file path=ppt/ink/ink1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11142.189 4289.366 523.602, 11156.084 4378.102 593.623, 11159.129 4427.757 637.863, 11159.92 4479.432 670.136, 11159.909 4536.683 690.392, 11159.397 4580.737 693.183, 11161.232 4636.264 682.746, 11167 4684.008 654.841, 11178.502 4733.058 533.612</trace>
</ink>
</file>

<file path=ppt/ink/ink1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11247.797 4541.192 140.79, 11260.521 4587.965 178.106, 11280.747 4643.337 280.656, 11302.562 4691.932 508.112, 11327.33 4738.07 491.729</trace>
</ink>
</file>

<file path=ppt/ink/ink1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11415.686 4178.346 217.331, 11405.001 4238.218 467.971, 11393.651 4301.822 608.805, 11392.848 4395.887 739.497, 11399.141 4448.391 772.771, 11419.888 4507.63 796.583, 11468.105 4548.377 804.79, 11513.949 4568.661 806.908, 11566.239 4582.352 799.264, 11616.211 4596.241 769.036, 11672.079 4601.07 669.975, 11716.256 4594.849 536.917, 11774.543 4552.76 332.796, 11785.028 4504.999 198.06</trace>
</ink>
</file>

<file path=ppt/ink/ink1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11656.686 4201.362 136.826, 11667.013 4279.221 694.131, 11660.66 4389.475 795.756, 11653.523 4455.633 812.276, 11647.342 4520.742 814.731, 11641.382 4584.148 806.419, 11635.411 4651.995 762.218, 11636.079 4702.149 583.79, 11658.333 4761.771 113.996</trace>
</ink>
</file>

<file path=ppt/ink/ink1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11786.665 4235.21 275.251, 11825.504 4317.788 565.451, 11837.642 4368.575 604.591, 11844.522 4418.54 629.582, 11848.648 4465.599 649.447, 11853.495 4520.295 687.04, 11859.711 4581.123 744.123, 11870.49 4634.435 810.085, 11902.747 4678.821 860.726, 11970.989 4648.443 867.981, 12014.803 4604.003 871.195, 12053.502 4526.876 871.63, 12078.417 4472.46 870.547, 12102.472 4418.739 868.379, 12131.572 4339.272 864.248, 12146.707 4285.947 853.108, 12156.408 4195.252 780.908, 12159.867 4121.937 650.494, 12161.708 4072.742 363.055</trace>
</ink>
</file>

<file path=ppt/ink/ink1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12038.497 1589.43 226.02, 12096.047 1593.23 287.838, 12143.793 1599.867 303.172, 12193.481 1609.681 314.184, 12246.927 1624.678 326.945, 12330.466 1650.358 347.628, 12390.579 1659.94 355.7, 12440.302 1662.205 283.499, 12454.091 1618.695 174.97</trace>
</ink>
</file>

<file path=ppt/ink/ink1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12263.252 1505.488 146.574, 12322.041 1504.666 260.259, 12368.273 1513.707 351.979, 12424.919 1528.601 434.527, 12485.249 1543.971 518.914, 12550.878 1564.743 653.083, 12561.309 1647.058 792.547, 12520.064 1709.043 806.964, 12484.176 1756.832 816.537, 12407.124 1835.318 779.724, 12360.688 1858.869 216.989</trace>
</ink>
</file>

<file path=ppt/ink/ink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8037.597 6765.232 147.579, 7990.8 6756.833 180.03, 7944.204 6768.229 206.52, 7899.117 6796.76 211.343, 7854.299 6828.506 213.476, 7809.625 6877.751 226.868, 7837.026 6925.386 257.649, 7890.568 6966.875 276.221</trace>
</ink>
</file>

<file path=ppt/ink/ink1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12941.576 1361.974 574.989, 12951.034 1445.065 649.4, 12951.993 1538.18 716.441, 12945.767 1600.5 743.123, 12940.102 1671.8 771.48, 12937.206 1745.323 795.794, 12934.087 1813.534 819.064, 12934.488 1872.241 841.05, 12935.378 1925.534 854.183, 12920.148 1973.892 421.214</trace>
</ink>
</file>

<file path=ppt/ink/ink1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12952.409 1305.111 172.949, 13003.448 1299.316 215.056, 13052.769 1288.929 289.948, 13097.369 1282.515 336.134, 13154.748 1273.061 426.871, 13228.309 1270.145 524.939, 13300.8 1258.083 730.44, 13318.647 1310.787 816.375, 13320.975 1363.698 816.13, 13328.511 1422.982 814.197, 13344.595 1485.34 812.008, 13359.521 1546.985 810.663, 13368.949 1615.401 811.273, 13375.248 1705.843 820.387, 13377.393 1763.461 829.811, 13377.12 1839.769 843.714, 13376.957 1909.179 853.798, 13373.926 1965.301 857.803, 13361.231 2018.497 858.521, 13297.551 2008.552 791.198, 13237.729 1986.131 704.902, 13173.622 1947.859 632.679, 13094.91 1859.511 551.824, 13041.369 1770.164 449.23, 13017.838 1715.857 293.853</trace>
</ink>
</file>

<file path=ppt/ink/ink1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12952.409 1547.459 136.826, 13008.931 1552.099 211.357, 13069.315 1546.638 290.414, 13116.353 1538.154 334.003, 13175.741 1533.463 408.107, 13244.752 1530.559 448.837, 13194.758 1562.169 268.711</trace>
</ink>
</file>

<file path=ppt/ink/ink1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12949.7 1727.528 136.826, 13002.914 1720.212 138.421, 13070.699 1684.02 155.255, 13126.179 1665.715 174.638, 13173.242 1654.969 187.365, 13222.649 1646.323 198.156, 13277.455 1637.252 208.441, 13338.257 1628.737 215.321, 13382.566 1621.857 46.297</trace>
</ink>
</file>

<file path=ppt/ink/ink1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13098.634 1398.53 149.476, 13150.036 1434.054 310.373, 13186.908 1504.828 452.658, 13205.257 1583.708 547.986, 13209.459 1629.671 563.63, 13208.806 1678.209 575.501, 13207.46 1745.434 588.007, 13204.056 1801.592 594.113, 13201.613 1869.373 599.201, 13198.705 1953.696 556.534, 13213.228 1998.826 425.582</trace>
</ink>
</file>

<file path=ppt/ink/ink1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13102.696 1537.643 170.327, 13158.025 1520.981 190.73, 13201.865 1511.685 199.102, 13253.731 1507.706 209.313, 13305.461 1503.505 230.867, 13355.34 1501.03 267.915</trace>
</ink>
</file>

<file path=ppt/ink/ink1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12925.331 1354.866 136.826, 12938.625 1406.759 136.826, 12936.018 1460.428 99.896</trace>
</ink>
</file>

<file path=ppt/ink/ink1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13545.436 1241.138 136.826, 13536.745 1288.505 212.662, 13528.642 1348.37 310.041, 13526.884 1403.838 397.871, 13527.92 1486.992 464.946, 13534.26 1575.255 512.563, 13539.298 1619.132 538.976, 13551.272 1667.273 578.382, 13567.475 1716.023 607.941, 13615.907 1786.353 549.107, 13680.976 1758.955 408.475, 13722.914 1703.974 335.561, 13788.626 1624.789 240.377, 13821.196 1566.844 207.387, 13845.977 1513.12 189.326, 13864.881 1448.904 180.475, 13882.521 1374.616 175.912, 13897.12 1307.194 174.396, 13904.781 1253.256 173.213, 13911.309 1202.983 172.757, 13918.849 1146.672 185.118, 13909.811 1201.428 332.831, 13898.634 1268.622 377.761, 13889.137 1323.571 422.95, 13882.105 1384.959 459.791, 13883.904 1463.928 508.282, 13909.72 1542.2 522.219, 13951.739 1605.422 367.621</trace>
</ink>
</file>

<file path=ppt/ink/ink1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14055.874 1407.668 153.636, 14060.282 1455.519 320.997, 14059.964 1507.348 494.488, 14059.417 1589.035 684.222, 14060.509 1635.123 711.996, 14063.63 1685.007 725.005, 14067.982 1746.419 722.918, 14074.361 1794.682 679.639, 14076.778 1744.703 431.044, 14076.181 1693.342 76.634</trace>
</ink>
</file>

<file path=ppt/ink/ink1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14057.227 1352.158 136.826, 14109.504 1314.609 212.664, 14161.187 1331.296 257.147, 14214.519 1357.676 299.104, 14249.245 1423.043 436.108, 14205.677 1465.963 478.804, 14139.195 1510.822 509.549, 14070.987 1556.883 542.655, 14115.508 1560.985 402.464, 14202.775 1548.455 317.694, 14251.631 1544.363 285.237, 14328.371 1547.878 232.73, 14372.243 1550.795 219.141, 14366.674 1604.104 397.461, 14308.663 1641.713 574.298, 14236.778 1685.353 716.539, 14143.875 1767.092 794.302, 14096.39 1786.462 739.773, 14061.432 1728.775 550.042, 14060.253 1684.477 426.551</trace>
</ink>
</file>

<file path=ppt/ink/ink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8277.244 9103.423 248.699, 8279.443 9160.023 238.017, 8311.408 9212.392 258.323, 8370.01 9231.247 290.958, 8416.375 9180.898 261.134, 8441.003 9118.903 240.947, 8444.209 9071.776 241.153, 8421.686 9015.569 311.225, 8367.068 8962.369 386.074, 8311.001 8951.43 440.795, 8303.042 8906.673 228.889</trace>
</ink>
</file>

<file path=ppt/ink/ink1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14336.14 1251.97 160.502, 14392.341 1255.992 229.388, 14454.997 1259.249 352.386, 14516.009 1282.146 449.969, 14584.061 1286.031 413.973, 14627.854 1325.992 126.877</trace>
</ink>
</file>

<file path=ppt/ink/ink1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14361.862 1362.989 136.826, 14376.554 1411.126 346.308, 14408.786 1473.581 715.387, 14415.28 1521.028 773.598, 14419.693 1569.927 808.844, 14451.635 1525.444 126.949</trace>
</ink>
</file>

<file path=ppt/ink/ink1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14514.857 1450.993 203.32, 14572.936 1455.555 348.969, 14625.831 1461.16 475.006, 14671.072 1473.147 388.64</trace>
</ink>
</file>

<file path=ppt/ink/ink1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14449.868 1547.12 178.579, 14504.832 1543.892 319.563, 14563.587 1538.519 382.062, 14628.229 1537.414 289.247</trace>
</ink>
</file>

<file path=ppt/ink/ink1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14478.303 1423.915 136.826, 14532.306 1429.433 217.677</trace>
</ink>
</file>

<file path=ppt/ink/ink1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14693.58 1242.492 136.826, 14712.013 1194.216 138.385, 14763.4 1170.468 157.685, 14818.222 1165.019 168.315, 14875.716 1147.339 177.844, 14938.541 1133.678 184.242, 14985.593 1125.835 186.356, 15031.568 1113.728 179.202, 15080.971 1094.582 138.351</trace>
</ink>
</file>

<file path=ppt/ink/ink1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14885.838 1015.037 136.826, 14888.181 1083.328 279.974, 14887.12 1132.429 323.957, 14891.937 1194.613 409.127, 14893.652 1240.316 451.76, 14899.877 1339.551 570.98, 14902.065 1383.553 646.551, 14911.23 1450.362 709.957, 14915.916 1510.211 770.812, 14919.549 1578.873 805.32, 14922.245 1641.003 813.98, 14920.96 1716.932 807.016, 14918.725 1771.656 780.218, 14909.05 1821.758 660.939, 14883.507 1755.461 387.542, 14877.553 1696.275 297.8, 14874.635 1652.936 32.758</trace>
</ink>
</file>

<file path=ppt/ink/ink1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14727.427 1211.352 143.881, 14781.271 1253.819 209.537, 14850.904 1267.615 211.392, 14910.077 1269.667 195.026, 14958.561 1271.178 169.871, 15003.623 1268.634 150.238, 15052.389 1247.758 137.518, 15012.104 1296.481 286.266, 14952.972 1325.622 335.416, 14884.252 1355.905 349.126, 14819.579 1383.011 344.032, 14756.451 1415.529 320.006, 14710.02 1441.762 279.511, 14770.895 1446.502 250.393, 14836.207 1438.334 233.063, 14888.375 1433.716 222.502, 14944.105 1423.58 204.812, 14991.038 1418.216 170.229, 15036.258 1412.486 45.937</trace>
</ink>
</file>

<file path=ppt/ink/ink1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14834.387 1433.392 136.826, 14847.434 1481.353 492.435, 14791.042 1551.902 722.973, 14757.927 1599.346 755.589, 14729.731 1646.76 755.054, 14705.125 1696.941 660.334, 14675.188 1740.553 205.825</trace>
</ink>
</file>

<file path=ppt/ink/ink1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15041.544 1509.211 242.809, 15087.616 1520.676 252.161, 15149.423 1559.556 356.432, 15216.893 1617.752 677.124, 15150.156 1599.232 489.866, 15140.339 1553.528 392.307</trace>
</ink>
</file>

<file path=ppt/ink/ink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14632.652 7850.512 136.826, 14610.99 7804.479 70.197</trace>
</ink>
</file>

<file path=ppt/ink/ink1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15274.42 1214.06 288.455, 15318.957 1213.647 263.912, 15382.524 1209.365 261.27, 15451.24 1205.167 263.868, 15517.747 1201.93 266.386, 15591.142 1191.696 267.175, 15639.395 1204.108 265.289, 15699.59 1178.146 236.548</trace>
</ink>
</file>

<file path=ppt/ink/ink1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15588.533 996.082 136.826, 15543.323 983.8 136.826, 15508.794 1048.268 298.31, 15519.184 1111.299 391.759, 15528.411 1169.869 456.547, 15535.921 1217.553 490.694, 15545.455 1280.597 545.295, 15551.901 1324.113 587.676, 15556.638 1390.732 626.288, 15555.858 1496.286 721.675, 15552.084 1553.174 772.712, 15542.56 1608.771 810.941, 15525.758 1660.067 824.857, 15501.422 1720.813 836.556, 15413.971 1786.38 846.428, 15359.897 1790.149 849.404, 15311.098 1753.583 851.332, 15277.377 1709.895 852.402, 15252.803 1660.216 853.133, 15236.983 1601.803 854.733, 15246.285 1547.971 857.32, 15295.706 1514.134 838.263, 15356.888 1499.038 807.211, 15433.933 1484.797 701.777, 15496.595 1473.244 595.389, 15543.634 1466.119 514.958, 15615.128 1454.805 168.659</trace>
</ink>
</file>

<file path=ppt/ink/ink1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15727.992 897.247 136.826, 15788.776 909.892 244.096, 15856.364 931.088 321.483, 15908.332 945.471 322.889, 15886.396 994.247 152.321</trace>
</ink>
</file>

<file path=ppt/ink/ink1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15622.385 1032.637 136.826, 15658.136 1078.193 268.085, 15678.862 1124.529 339.479, 15689.765 1190.447 434.273, 15699.906 1270.456 577.214, 15709.734 1352.071 648.333, 15699.656 1399.105 6.483</trace>
</ink>
</file>

<file path=ppt/ink/ink1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15709.035 1077.316 136.931, 15755.421 1040.845 136.931, 15811.343 1021.97 152.307, 15855.57 1010.839 171.73, 15913.99 1002.096 199.897, 15970.843 997.644 237.175, 16025.345 996.891 289.331, 16079.161 999.579 392.083, 16130.881 1013.763 541, 16084.464 1026.666 497.478, 16009.6 1040.064 370.67, 15963.587 1047.435 304.342, 15901.538 1061.527 101.058</trace>
</ink>
</file>

<file path=ppt/ink/ink1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15824.122 1081.378 136.826, 15819.816 1128.935 155.343, 15807.762 1197.803 301.298, 15801.312 1251.755 383.398, 15790.478 1325.269 556.578, 15783.446 1375.474 659.62</trace>
</ink>
</file>

<file path=ppt/ink/ink1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15905.357 1117.933 136.826, 15955.454 1157.581 154.386, 15999.969 1170.074 190.5, 16061.334 1191.241 246.258, 16107.746 1217.995 261.592</trace>
</ink>
</file>

<file path=ppt/ink/ink1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15840.369 1396.837 136.826, 15886.167 1391.31 136.826, 15943.185 1373.996 136.826, 15997.501 1363.187 149.492, 16049.909 1357.212 253.419, 15989.496 1399.967 459.537, 15945.529 1447.04 507.981, 15923.746 1510.328 526.598, 15931.672 1593.991 535.306, 15943.094 1637.911 536.673, 15950.557 1686.711 488.146</trace>
</ink>
</file>

<file path=ppt/ink/ink1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15734.762 1691.988 254.972, 15808.15 1700.461 387.61, 15861.925 1693.026 393.025, 15937.567 1683.177 362.466, 16018.167 1683.563 317.437, 16072.407 1681.238 266.843, 16119.787 1674.94 194.137, 16178.708 1661.593 109.589, 16223.174 1650.969 29.711</trace>
</ink>
</file>

<file path=ppt/ink/ink1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16354.866 928.387 136.826, 16335.588 979.125 431.357, 16304.096 1038.369 526.63, 16280.109 1121.177 593.375, 16270.412 1167.653 619.248, 16255.018 1260.585 514.366</trace>
</ink>
</file>

<file path=ppt/ink/ink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15116.009 7911.987 290.844, 15170.551 7884.85 144.846, 15215.582 7877.773 136.836, 15262.259 7863.496 136.826, 15314.947 7854.224 136.826, 15370.679 7853.784 146.386, 15390.413 7898.47 261.499, 15341.55 7952.708 342.259, 15289.655 8007.258 382.999, 15255.507 8054.041 391.394, 15231.275 8104.468 388.806, 15206.427 8167.122 342.071</trace>
</ink>
</file>

<file path=ppt/ink/ink1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16306.124 1070.547 144.726, 16360.452 1097.816 153.276, 16404.914 1086.542 191.858, 16451.967 1077.887 216.421</trace>
</ink>
</file>

<file path=ppt/ink/ink1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16302.062 1241.138 136.826, 16350.039 1239.897 136.881, 16394.553 1222.718 151.848, 16442.193 1217.236 181.143, 16495.889 1218.19 184.627, 16443.264 1246.153 139.377</trace>
</ink>
</file>

<file path=ppt/ink/ink1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16243.843 1383.298 136.826, 16274.469 1437.988 186.419, 16292.311 1500.335 287.613, 16296.911 1543.813 124.354</trace>
</ink>
</file>

<file path=ppt/ink/ink1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16288.521 1410.376 136.826, 16341.286 1403.706 137.222, 16385.352 1398.283 139.064, 16444.045 1384.223 148.32, 16510.99 1377.904 167.881, 16573.695 1375.318 181.607, 16626.439 1371.714 198.567, 16680.189 1376.576 214.463, 16696.955 1422.217 378.686, 16651.441 1444.32 419.868, 16580.299 1470.959 458.834, 16502.223 1501.022 529.946, 16458.77 1521.417 581.386, 16383.478 1550.733 578.074, 16373.304 1507.318 278.136</trace>
</ink>
</file>

<file path=ppt/ink/ink1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16360.282 943.28 136.826, 16363.538 1004.913 437.527, 16373.9 1086.203 521.311, 16380.34 1141.779 548.446, 16385.318 1187.396 558.539, 16392.574 1249.653 571.154, 16403.277 1354.03 578.633, 16410.211 1442.375 581.256, 16412.834 1487.062 582.946, 16414.379 1566.944 585.13, 16415.783 1625.424 587.823, 16417.246 1673.058 589.174, 16417.375 1748.418 591.395, 16417.725 1828.596 594.157, 16420.273 1874.496 584.843, 16422.621 1923.464 500.471</trace>
</ink>
</file>

<file path=ppt/ink/ink1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16682.521 1038.053 136.826, 16706.66 1084.556 141.419, 16721.355 1139.47 195.877, 16728.287 1206.628 259.467, 16733.744 1269.978 316.683, 16735.17 1324.598 352.742, 16737.186 1374.618 325.637</trace>
</ink>
</file>

<file path=ppt/ink/ink1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16819.271 1017.744 136.826, 16830.145 1078.934 136.826, 16833.84 1127.307 136.826, 16836.859 1175.733 136.826, 16840.119 1231.778 136.826, 16843.09 1294.185 138.16, 16846.219 1373.487 147.4, 16847.65 1425.581 164.521, 16849.328 1469.719 194.622, 16851.77 1533.7 272.067, 16853.887 1578.396 368.833, 16856.367 1654.067 552.632, 16855.311 1703.722 657.654, 16853.889 1748.648 741.606, 16848.326 1801.903 808.572, 16796.305 1809.609 771.659, 16773.088 1742.23 600.334, 16755.592 1656.306 384.038, 16749.717 1595.058 251.994</trace>
</ink>
</file>

<file path=ppt/ink/ink1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17102.242 1008.267 136.826, 17080.777 1075.421 408.476, 17066.07 1132.873 513.299, 17045.299 1218.038 608.54, 17037.9 1261.599 642.766, 17030.021 1314.03 698.492, 17022.102 1384.934 761.257, 17020.486 1447.518 798.654, 17035.869 1513.941 813.326, 17055.744 1560.202 815.092, 17138.992 1629.934 780.115, 17187.719 1636.889 711.498, 17243.73 1620.708 591.465, 17303.467 1573.599 483.552, 17336.703 1525.965 437.015, 17372.414 1464.244 340.26, 17395.1 1383.122 283.686, 17409.783 1310.859 234.619, 17418.787 1257.515 194.049, 17424.906 1210.29 177.986, 17434.535 1142.429 156.383, 17439.746 1088.419 143.123, 17442.58 1042.484 138.571, 17446.863 990.809 148.224, 17453.143 943.82 191.37, 17410.688 1024.82 609.099, 17401.295 1071.432 693.397, 17396.74 1164.265 736.979, 17394.557 1232.259 772.016, 17394.512 1318.796 797.44, 17396.963 1371.899 807.078, 17401.885 1425.716 819.937, 17411.006 1476.432 827.205, 17433.17 1530.325 779.96, 17497.82 1555.02 99.964</trace>
</ink>
</file>

<file path=ppt/ink/ink1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17578.828 955.465 136.826, 17578.586 1000.711 192.974, 17582.992 1060.415 245.231, 17587.088 1117.839 330.056, 17582.312 1192.523 394.762, 17581.711 1252.62 460.183, 17573.736 1357.085 557.625, 17566.301 1412.256 606.903, 17552.621 1504.338 718.892, 17546.672 1555.869 774.528, 17514.727 1499.405 361.476, 17559.777 1457.092 329.679, 17603.66 1437.668 320.232, 17662.172 1425.685 310.389, 17713.547 1420.647 305.072, 17758.209 1424.013 301.553, 17762.453 1475.757 480.618, 17693.998 1515.849 654.483, 17604.107 1552.438 802.732, 17550.996 1568.673 805.652, 17510.139 1523.719 195.711</trace>
</ink>
</file>

<file path=ppt/ink/ink1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17806.293 1506.503 136.826, 17829.225 1559.025 436.989, 17832.779 1629.914 735.243, 17820.756 1677.514 204.611</trace>
</ink>
</file>

<file path=ppt/ink/ink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15156.627 8041.962 136.826, 15203.869 8055.401 200.385, 15252.687 8072.191 214.659, 15300.506 8093.69 225.307, 15357.209 8119.892 234.01, 15401.198 8136.949 111.97</trace>
</ink>
</file>

<file path=ppt/ink/ink1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17924.086 998.79 136.826, 17923.26 1055.642 139.484, 17923.51 1137.478 202.156, 17921.482 1187.948 251.216, 17920.615 1241.248 298.611, 17918.32 1292.329 337.652, 17913.58 1361.139 418.632, 17908.574 1429.131 585.697, 17901.037 1517.165 796.159, 17908.844 1467.156 496.412, 17927.973 1408.596 366.788, 17949.602 1360.081 306.809, 17976.35 1316.685 291.4, 18036.904 1308.329 293.953, 18071.398 1359.926 450.421, 18055.828 1427.425 707.01, 17995.342 1505.978 823.725, 17947.805 1533.642 229.234</trace>
</ink>
</file>

<file path=ppt/ink/ink1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18136.654 1438.808 136.826, 18185.211 1462.029 161.639, 18171.139 1524.284 773.703, 18117.014 1607.835 782.454, 18165.17 1617.147 777.281, 18214.174 1612.092 758.759, 18262.039 1614.268 722.189, 18307.27 1613.757 623.756, 18353.09 1611.13 473.597</trace>
</ink>
</file>

<file path=ppt/ink/ink1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10006.23 12570.599 768.161, 10059.084 12518.445 576.791, 10137.389 12461.161 405.012, 10193.472 12432.229 324.696, 10245.031 12413.095 293.325, 10324.229 12387.372 270.129, 10375.334 12373.575 268.208, 10460.181 12347.967 275.778, 10506.708 12332.767 282.744, 10566.428 12311.831 292.979, 10616.209 12292.316 302.224, 10686.413 12261.314 311.125, 10732.988 12237.597 318.735, 10805.13 12195.488 327.76, 10875.38 12153.295 334.891, 10926.329 12128.315 341.467, 10857.841 12100.808 272.48, 10813.328 12094.825 249.659, 10755.856 12089.871 220.874, 10701.392 12084.322 116.709</trace>
</ink>
</file>

<file path=ppt/ink/ink1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10476.047 11939.68 369.092, 10453.706 12004.082 392.084, 10418.758 12064.942 441.594, 10363.003 12135.365 493.722, 10305.014 12198.818 534.365, 10248.992 12261.427 555.439, 10194.628 12328.73 571.289, 10156.33 12407.519 640.11, 10209.323 12477.797 695.599, 10275.979 12489.331 678.169, 10326.579 12500.638 663.02, 10373.144 12506.882 655.818, 10418.242 12507.072 648.952, 10478.043 12507.736 574.381, 10525.301 12505.869 442.69, 10588.342 12523.07 307.384, 10635.432 12534.596 45.648</trace>
</ink>
</file>

<file path=ppt/ink/ink1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6235.5 12672.141 149.476, 6281.48 12653.727 207.054, 6328.354 12661.137 249.105, 6408.183 12648.867 305.821, 6473.826 12646.598 342.442, 6525.711 12641.519 367.426, 6573.892 12632.439 388.045, 6641.28 12632.639 411.417, 6695.995 12628.884 426.599, 6758.49 12600.545 416.84, 6708.994 12612.291 78.089</trace>
</ink>
</file>

<file path=ppt/ink/ink1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6366.832 12483.949 136.826, 6419.62 12501.222 162.191, 6444.849 12553.786 218.326, 6482.556 12617.795 275.227, 6510.246 12662.491 272.746, 6544.644 12706.979 226.058, 6586.707 12755.614 98.937</trace>
</ink>
</file>

<file path=ppt/ink/ink1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6689.07 12394.591 136.826, 6688.562 12442.418 149.463, 6683.811 12512.875 159.724, 6680.819 12558.569 170.274, 6675.923 12616.896 195.555, 6669.578 12679.035 216.19, 6661.973 12728.569 214.54, 6651.401 12773.246 153.08</trace>
</ink>
</file>

<file path=ppt/ink/ink1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6263.932 12894.18 136.826, 6309.886 12881.671 168.13, 6364.537 12872.852 200.65, 6412.518 12869.352 224.164, 6482.603 12858.199 245.047, 6526.843 12851 261.864, 6592.973 12839.886 280.162, 6646.01 12828.352 289.948, 6706.664 12817.44 291.331, 6765.085 12801.747 233.456</trace>
</ink>
</file>

<file path=ppt/ink/ink1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6607.833 12737.13 136.826, 6564.239 12804.49 321.442, 6538.025 12855.234 387.395, 6500.851 12927.36 444.581, 6481.276 12972.474 461.258, 6451.689 13051.026 488.36, 6404.303 13155.756 533.76, 6365.467 13230.442 574.161, 6337.482 13276.877 598.657, 6294.677 13354.821 487.026</trace>
</ink>
</file>

<file path=ppt/ink/ink1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6498.164 13063.419 136.826, 6521.061 13114.199 136.826, 6534.517 13171.726 141.23, 6548.264 13225.77 171.273, 6564.457 13274.839 248.726, 6602.936 13332.04 314.408</trace>
</ink>
</file>

<file path=ppt/ink/ink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13163.623 11260.988 310.309, 13213.079 11248.641 313.164, 13261.741 11246.464 286.278, 13308.754 11241.993 286.446, 13356.154 11233.617 300.191, 13409.893 11233.277 306.494, 13468.397 11228.797 228.197, 13518.488 11223.137 40.862</trace>
</ink>
</file>

<file path=ppt/ink/ink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15374.612 7880.848 136.826, 15433.919 7889.859 169.969, 15487.177 7882.235 166.743, 15532.295 7883.43 157.446, 15575.796 7880.341 155.883, 15633.203 7880.086 156.707, 15677.835 7878.157 160.377, 15678.815 7935.602 278.953, 15607.882 7996.64 376.231, 15554.871 8037.525 399.914, 15501.661 8082.053 334.621</trace>
</ink>
</file>

<file path=ppt/ink/ink2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6595.648 13049.881 136.826, 6643.343 13082.486 136.981, 6694.799 13080.403 139.811, 6740.949 13058.365 147.78, 6794.964 13029.403 180.159, 6817.136 13092.642 342.214, 6804.833 13145.899 358.751, 6788.367 13196.83 331.009, 6767.061 13241.28 278.799, 6731.575 13298.85 186.145, 6681.205 13338.67 138.6, 6631.327 13350.412 136.826, 6679.096 13334.371 148.968, 6736.75 13319.365 180.135, 6781.368 13310.54 165.209</trace>
</ink>
</file>

<file path=ppt/ink/ink2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6980.167 12680.265 136.931, 7038.785 12679.593 173.676, 7086 12687.944 184.397, 7152.622 12692.097 223.886, 7205.396 12699.824 261.818, 7263.412 12714.737 337.319, 7262.042 12789.793 477.672, 7217.518 12869.208 503.652, 7169.163 12949.717 523.188, 7122.106 13032.83 541.481, 7075.169 13121.832 558.104, 7021.055 13212.262 585.425, 6969.098 13283.966 460.9</trace>
</ink>
</file>

<file path=ppt/ink/ink2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7233.354 12896.889 136.826, 7237.445 12955.104 149.714, 7237.979 13023.544 159.016, 7236.736 13082.537 166.098, 7233.972 13133.583 172.246, 7232.303 13187.875 194.321, 7231.652 13241.932 266.078, 7236.042 13306.771 380.37</trace>
</ink>
</file>

<file path=ppt/ink/ink2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7265.85 12938.861 136.826, 7311.331 12949.142 188.746, 7359.795 13005.187 286.694, 7393.132 13052.716 299.734, 7440.45 13093.868 264.389, 7498.285 13118.714 198.796, 7560.868 13131.912 161.783, 7604.335 13143.299 90.112</trace>
</ink>
</file>

<file path=ppt/ink/ink2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7533.931 12678.911 155.908, 7571.873 12735.218 315.736, 7586.034 12794.728 378.445, 7586.252 12853.241 394.1, 7573.733 12937.979 406.834, 7563.935 13014.908 423.628, 7548.766 13108.865 464.237, 7535.502 13199.649 512.32, 7527.231 13248.59 545.126, 7520.107 13298.032 557.122</trace>
</ink>
</file>

<file path=ppt/ink/ink2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7548.823 12680.265 177.251, 7615.232 12668.859 180.14, 7665.522 12667.427 191.012, 7711.42 12677.288 207.031, 7764.81 12656.765 227.34, 7824.458 12643.662 241.33, 7880.898 12624.84 271.816, 7895.94 12675.027 545.852, 7911.859 12759.102 575.846, 7939.166 12848.598 568.953, 7958.503 12933.805 567.204, 7967.738 12983.013 567.37, 7981.487 13097.245 563.708, 7989.203 13153.512 570.721, 7996.056 13202.04 583.563, 8002.98 13251.873 610.492, 8006.156 13297.18 647.483, 7948.312 13333.418 482.187, 7891.963 13272.769 393.001, 7858.221 13218.762 382.468, 7839.453 13172.913 98.402</trace>
</ink>
</file>

<file path=ppt/ink/ink2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7588.088 12830.548 136.826, 7633.751 12836.029 220.916, 7677.204 12833.19 318.338, 7728.434 12829.431 377.491, 7790.314 12823.198 423.082, 7846.453 12821.626 413.103, 7835.537 12875.178 161.91, 7783.731 12928.136 140.38, 7729.552 12965.194 137.231, 7676.747 12993.013 136.826, 7632.78 13009.82 136.826, 7689.187 13017.419 197.148, 7752.517 13007.921 226.923, 7797.79 12997.39 237.89, 7858.941 12986.881 210.121, 7902.531 12967.904 154.813</trace>
</ink>
</file>

<file path=ppt/ink/ink2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7792.533 12737.13 136.826, 7795.273 12787.922 405.619, 7810.471 12858.7 557.361, 7818.681 12921.461 613.167, 7826.267 13023.397 650.424, 7829.339 13089.625 662.044, 7833.089 13187.938 677.171, 7834.183 13238.513 669.094, 7833.861 13328.564 646.771, 7830.788 13407.423 611.605, 7828.765 13458.365 579.693, 7828.892 13529.43 541.379, 7828.454 13579.128 475.081, 7827.835 13638.199 299.121</trace>
</ink>
</file>

<file path=ppt/ink/ink2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8325.987 13239.427 136.826, 8343.84 13311.978 444.277, 8339.759 13367.315 420.881, 8336.453 13412.81 288.544</trace>
</ink>
</file>

<file path=ppt/ink/ink2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8523.662 12834.609 329.091, 8561.934 12903.762 501.409, 8576.073 12975.891 521.216, 8584.265 13031.183 524.417, 8591.934 13077.424 525.372, 8602.189 13131.699 513.681, 8609.72 13179.117 446.384</trace>
</ink>
</file>

<file path=ppt/ink/ink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15431.478 7922.819 136.826, 15483.241 7945.89 194.632, 15548.223 7969.418 251.846, 15606.871 7995.954 309.182, 15653.02 8025.375 341.083, 15710.471 8057.652 278.529, 15754.439 8077.814 44.996</trace>
</ink>
</file>

<file path=ppt/ink/ink2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8641.455 12833.255 220.517, 8686.525 12828.641 217.197, 8750.454 12824.172 204.846, 8798.97 12820.316 205.908, 8856.352 12816.866 215.943, 8913.632 12817.428 238.009, 8960.868 12854.88 361.789, 8948.753 12920.921 373.798, 8932.412 12984.755 370.401, 8907.635 13039.676 348.468, 8877.559 13092.691 292.834, 8845.139 13144.909 226.692, 8792.896 13171.466 152.816, 8759.249 13113.513 70.197</trace>
</ink>
</file>

<file path=ppt/ink/ink2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8795.805 12853.564 136.826, 8820.205 12899.917 136.826, 8829.57 12956.278 138.254, 8827.371 13017.457 163.3, 8822.667 13088.39 213.661, 8811.642 13154.998 254.718, 8795.671 13225.936 345.306, 8774.865 13285.354 392.124, 8731.019 13322.178 221.816</trace>
</ink>
</file>

<file path=ppt/ink/ink2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8905.474 13104.036 149.476, 8933.149 13155.062 145.473, 8969.005 13219.457 141.113, 8989.947 13268.693 209.769</trace>
</ink>
</file>

<file path=ppt/ink/ink2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9069.302 12868.457 136.826, 9081.312 12916.882 137.011, 9092.46 12967.941 140.978, 9103.576 13015.724 145.696, 9116.989 13059.882 147.134</trace>
</ink>
</file>

<file path=ppt/ink/ink2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9195.217 12691.095 136.826, 9206.249 12744.602 139.116, 9225.756 12798.577 154.992, 9241.572 12848.269 181.401, 9251.234 12893.909 195.41, 9263.767 12943.204 211.389, 9281.467 13023.813 250.889, 9290.823 13093.854 306.203, 9299.933 13137.688 333.53, 9310.393 13205.768 380.915, 9315.676 13266.554 460.195, 9319.358 13315.943 530.81, 9300.045 13391.766 729.381, 9256.515 13421.815 793.436, 9206.136 13417.772 776.512, 9149.312 13393.989 746.189</trace>
</ink>
</file>

<file path=ppt/ink/ink2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9778.767 12772.33 195.555, 9765.494 12832.076 345.221, 9765.614 12903.749 428.901, 9775.206 12993.327 451.005, 9784.758 13082.406 460.991, 9796.906 13181.241 482.161, 9809.948 13267.415 529.294, 9824.168 13312.159 561.068, 9873.421 13380.943 607.767, 9957.226 13407.798 541.168, 10023.215 13362.54 468.473, 10052.285 13318.532 454.475, 10071.911 13271.184 443.35, 10085.014 13224.262 399.658, 10100.976 13169.75 243.652</trace>
</ink>
</file>

<file path=ppt/ink/ink2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10156.517 12784.517 136.826, 10140.276 12858.125 397.89, 10133.273 12943.433 574.969, 10132.203 12995.947 655.344, 10132.098 13059.651 719.036, 10133.355 13108.024 768.433, 10137.102 13155.424 793.324, 10145.433 13209.895 793.137, 10160.79 13257.932 693.609, 10207.711 13317.296 139.587</trace>
</ink>
</file>

<file path=ppt/ink/ink2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10314.929 12880.642 136.826, 10343.686 12924.85 243.224, 10374.065 12995.912 321.014, 10389.699 13051.219 362.934, 10401.483 13114.097 407.835, 10407.607 13162.664 447.147, 10412.481 13225.299 500.5, 10406.252 13299.457 572.089, 10373.222 13369.786 663.67, 10368.73 13301.372 436.43, 10417.596 13265.495 347.123, 10462.798 13230.296 288.863, 10523.697 13190.797 231.05, 10572.202 13165.507 218.576, 10617.301 13192.327 233.815, 10602.248 13253.077 294.109, 10545.418 13313.729 425.454, 10494.756 13346.636 545.07, 10425.118 13374.842 687.015, 10377.896 13385.434 725.469, 10396.502 13337.933 509.216</trace>
</ink>
</file>

<file path=ppt/ink/ink2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10706.218 13223.18 136.826, 10712.136 13267.468 232.182, 10714.257 13318 410.983, 10711.686 13383.658 483.062</trace>
</ink>
</file>

<file path=ppt/ink/ink2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10787.455 12830.548 136.826, 10799.931 12888.548 163.725, 10806.692 12937.777 202.576, 10814.036 13014.248 272.359, 10820.918 13097.31 336.995, 10827.781 13172.324 401.003, 10834.067 13231.016 469.192, 10840.303 13298.58 586.269, 10824.792 13243.263 364.32, 10848.527 13199.788 287.985, 10905.035 13149.973 230.376, 10963.369 13121.418 208.439, 11009.809 13118.755 206.434, 11053.562 13112.328 221.718, 11095.159 13161.201 323.346, 11097.969 13218.674 478.245, 11046.842 13284.791 736.994, 10997.582 13311.87 790.959, 10941.216 13329.628 800.3, 10890.805 13329.339 638.086, 10845.979 13314.109 6.381</trace>
</ink>
</file>

<file path=ppt/ink/ink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15786.212 7503.109 136.826, 15837.743 7535.521 207.96, 15868.37 7588.278 218.68, 15852.289 7649.726 171.206, 15833.894 7701.533 149.825, 15811.883 7762.647 119.24</trace>
</ink>
</file>

<file path=ppt/ink/ink2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11261.333 13147.36 136.826, 11262.861 13194.623 172.583, 11234.777 13250.027 399.121, 11161.624 13310.624 638.616, 11250.305 13329.38 510.76</trace>
</ink>
</file>

<file path=ppt/ink/ink2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11354.758 12768.269 412.364, 11379.765 12812.698 477.142, 11409.693 12905.026 593.163, 11418.235 12953.372 613.894, 11424.126 12998.098 627.088, 11428.456 13056.397 634.415, 11432.685 13147.174 643.14, 11435.694 13205.413 650.451, 11439.423 13251.95 656.377, 11444.604 13300.793 566.483</trace>
</ink>
</file>

<file path=ppt/ink/ink2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11457.657 12753.376 136.826, 11503.756 12751.235 143.989, 11567.959 12745.057 156.748, 11620.122 12742.658 163.776, 11663.995 12739.951 176.536, 11721.826 12739.87 208.156, 11776.211 12743.79 284.182, 11803.352 12816.125 607.299, 11807.211 12907.151 701.269, 11811.854 12962.915 721.511, 11813.991 13017.385 728.728, 11816.311 13067.658 734.699, 11821.854 13120.313 743.394, 11827.957 13174.678 749.611, 11833.825 13225.72 732.752, 11839.915 13271.155 602.32, 11831.541 13315.052 6.023</trace>
</ink>
</file>

<file path=ppt/ink/ink2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11498.274 13017.387 195.555, 11544.433 13005.335 198.558, 11613.275 13004.566 232.182, 11662.95 13000.512 258.374, 11713.525 12993.585 285.205, 11774.347 12990.437 193.846</trace>
</ink>
</file>

<file path=ppt/ink/ink2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11500.982 12558.412 136.826, 11545.766 12600.064 209.137, 11566.67 12662.905 285.854, 11577.693 12716.835 337.19, 11590.712 12772.012 408.715, 11603.969 12844.286 454.782, 11612.627 12897.12 489.093, 11622.801 12944.202 514.505, 11629.723 12995.096 525.221, 11636.105 13041.522 540.697, 11643.404 13106.535 569.457, 11647.459 13163.814 600.563, 11654.53 13230.895 630.4, 11662.797 13289.834 666.463, 11671.062 13340.623 639.028, 11676.763 13387.854 454.599</trace>
</ink>
</file>

<file path=ppt/ink/ink2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11384.543 13261.09 136.826, 11448.528 13245.477 197.275, 11495.156 13245.153 225.951, 11540.003 13246.104 265.719, 11603.954 13253.582 304.378, 11667.881 13259.064 338.855, 11731.105 13266.414 354.191, 11783.105 13270.303 355.769, 11834.979 13276.131 338.703, 11879.245 13284.899 2.818</trace>
</ink>
</file>

<file path=ppt/ink/ink2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11964.029 12590.906 136.826, 12002.714 12644.503 260.945, 12032.725 12691.857 248.071, 12062.941 12755.072 251.41, 12082.445 12799.405 259.508, 12100.261 12849.752 268.057, 12117.945 12905.035 276.126, 12135.347 12970.522 282.673, 12150.469 13027.882 304.259, 12159.716 13082.36 329.809, 12173.031 13157.148 389.372, 12200.243 13215.223 514.876, 12259.542 13208.51 735.858, 12275.934 13148.955 770.83, 12289.202 13071.16 800.03, 12297.254 13006.01 813.411, 12302.156 12950.353 821.418, 12304.624 12891.669 826.097, 12305.908 12819.47 828.732, 12305.907 12746.39 831.542, 12306.493 12673.345 833.685, 12307.973 12617.391 834.731, 12310.037 12554.297 836.5, 12311.999 12496.191 837.998, 12316.832 12434.52 839.196, 12322.978 12382.648 811.097, 12343.47 12339.085 399.968</trace>
</ink>
</file>

<file path=ppt/ink/ink2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12574.658 12915.844 149.476, 12521.405 12872.284 316.333, 12469.622 12854.277 514.593, 12396.213 12866.614 729.806, 12346.024 12954.338 708.811, 12343.459 13012.039 692.258, 12345.9 13055.485 681.572, 12356.822 13104.026 678.575, 12370.356 13148.19 679.327, 12445.396 13216.958 508.412, 12493.782 13215.959 344.813, 12545.122 13179.334 138.803</trace>
</ink>
</file>

<file path=ppt/ink/ink2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12853.571 12815.655 136.826, 12791.577 12830.16 448.556, 12724.625 12876.386 766.861, 12713.537 12924.132 836.663, 12734.609 12973.546 858.46, 12821.043 13041.245 854.451, 12881.568 13044.131 775.736, 12934.499 13026.129 556.965, 12981.188 12985.065 168.743</trace>
</ink>
</file>

<file path=ppt/ink/ink2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13123.006 12452.809 136.826, 13167.59 12465.861 198.049, 13217.312 12472.331 238.925, 13266.684 12476.283 248.842, 13327.984 12470.323 263.691, 13376.269 12458.916 264.692, 13428.797 12447.591 287.609, 13474.351 12434.963 293.093, 13526.95 12430.417 184.279</trace>
</ink>
</file>

<file path=ppt/ink/ink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15760.485 7894.388 136.826, 15806.354 7889.741 137.564, 15852.7 7872.259 146.02, 15909.604 7858.249 161.208, 15887.387 7910.119 372.706, 15860.326 7975.234 440.909, 15921.355 7988.142 318.711, 15968.265 7998.542 223.022, 15941.347 8047.459 159.855, 15888.373 8084.733 175.161, 15842.898 8128.553 216.8, 15920.016 8142.071 283.243, 15967.681 8128.438 233.112, 16017.12 8121.703 117.221</trace>
</ink>
</file>

<file path=ppt/ink/ink2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13339.637 12375.637 136.826, 13323.354 12432.136 229.612, 13342.71 12500.039 270.812, 13356.433 12549.287 303.685, 13367.516 12600.123 341.207, 13382.813 12683.588 383.296, 13391.869 12736.07 422.448, 13402.026 12811.641 486.269, 13410.186 12887.834 558.1, 13412.612 12932.339 606.413, 13414.877 13006.721 647.387, 13416.112 13061.906 677.891, 13412.277 13117.646 703.53, 13403.717 13166.276 712.41, 13331.716 13206.777 705.563, 13247.4 13160.476 680.728, 13193.064 13112.727 676.26, 13131.78 13029.361 682.808, 13109.188 12978.139 688.302, 13092.4 12929.323 713.484, 13107.229 12882.305 767.648, 13156.317 12858.226 774.998, 13209.948 12842.352 694.037, 13256.243 12829.312 587.527, 13309.351 12816.216 433.322, 13368.846 12798.965 72.504</trace>
</ink>
</file>

<file path=ppt/ink/ink2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13590.115 12303.88 136.826, 13640.369 12315.949 165.229, 13688.606 12334.676 238.445, 13744.321 12364.808 274.824, 13738.715 12409.597 196.11, 13690.537 12445.238 154.807, 13632.003 12471.924 146.622, 13575.218 12499.239 139.473, 13522.991 12519.088 136.826, 13471.967 12541.427 136.826, 13455.737 12594.195 215.562, 13479.168 12663.49 368.085, 13495.641 12714.105 391.709, 13501.27 12659.219 136.826, 13524.004 12614.918 151.884, 13568.578 12570.505 178.266, 13633.28 12541.762 193.513, 13679.133 12536.062 197.077, 13745.631 12536.196 196.84, 13796.421 12546.056 220.887, 13828.104 12595.937 456.208, 13788.364 12653.766 489.383, 13722.704 12699.066 360.638, 13678.885 12731.199 151.05</trace>
</ink>
</file>

<file path=ppt/ink/ink2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13577.932 12754.729 136.826, 13549.611 12799.459 164.391, 13536.325 12843.55 229.17</trace>
</ink>
</file>

<file path=ppt/ink/ink2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13686.247 12719.528 136.826, 13739.461 12732.041 139.418, 13727 12783.348 141.102, 13676.528 12819.053 137.195, 13630.556 12845.294 136.826, 13675.926 12848.499 168.784, 13725.043 12841.432 196.488, 13758.747 12893.034 275.144, 13758.742 12948.08 300.668, 13754.744 12994.717 349.704, 13750.613 13042.887 407.847, 13742.454 13118.582 464.14, 13733.521 13187.767 256.678</trace>
</ink>
</file>

<file path=ppt/ink/ink2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13530.541 13170.378 301.125, 13576.65 13138.002 294.897, 13653.544 13108.84 326.274, 13705.175 13084.281 342.425, 13760.733 13067.149 355.082, 13812.744 13053.415 362.755, 13881.485 13036.37 366.809, 13949.724 13019.355 347.47, 14010.717 13009.162 227.048</trace>
</ink>
</file>

<file path=ppt/ink/ink2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13951.62 12355.327 187.565, 13935.283 12433.355 658.336, 13924.941 12478.021 674.704, 13916.045 12525.188 647.005, 13887.838 12610.768 504.184, 13856.141 12654.523 165.454</trace>
</ink>
</file>

<file path=ppt/ink/ink2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13952.973 12516.443 136.826, 13997.478 12493.149 136.826, 14044.406 12475.551 147.108, 14040.762 12535.538 137.834</trace>
</ink>
</file>

<file path=ppt/ink/ink2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13912.354 12734.421 136.826, 13955.868 12707.394 137.54, 14001.897 12677.26 145.805, 14054.312 12641.424 147.214, 14080.346 12693.821 136.826</trace>
</ink>
</file>

<file path=ppt/ink/ink2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13982.758 12818.362 136.826, 14009.425 12867.634 177.03, 14053.668 12836.214 307.224, 14109.769 12794.357 292.294, 14169.188 12766.424 245.242, 14223.751 12763.923 226.996, 14270.341 12785.853 252.997, 14269.444 12834.34 309.144, 14206.39 12863.57 319.325, 14158.056 12861.562 214.785, 14111.938 12818.51 142.181</trace>
</ink>
</file>

<file path=ppt/ink/ink2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14032.855 12405.422 136.826, 14062.024 12474.027 331.407, 14072.008 12547.413 372.264, 14083.585 12620.388 408.255, 14093.793 12700.566 441.113, 14104.56 12785.889 504.764, 14111.465 12830.921 563.598, 14118.865 12875.646 612.816, 14129.861 12921.36 556.278, 14154.335 12864.827 298.878</trace>
</ink>
</file>

<file path=ppt/ink/ink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16182.914 7486.862 466.845, 16192.897 7549.346 351.033, 16203.049 7595.017 273.02, 16216.614 7653.988 201.608, 16221.61 7703.932 181.6, 16226.757 7750.952 55.944</trace>
</ink>
</file>

<file path=ppt/ink/ink2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14249.486 12368.866 138.097, 14286.168 12412.885 138.097, 14309.245 12458.791 153.921, 14323.842 12529.845 177.746, 14332.213 12585.678 196.285, 14345.885 12637.614 230.621, 14358.655 12682.142 255.79, 14377.913 12733.03 292.42, 14424.923 12774.355 262.733</trace>
</ink>
</file>

<file path=ppt/ink/ink2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14558.184 12303.88 138.097, 14566.488 12359.364 138.097, 14577.687 12443.317 144.566, 14585.272 12507.879 157.291, 14594.378 12601.544 183.3, 14599.94 12659.576 211.943, 14607.322 12748.037 269.761, 14609.756 12797.275 303.361, 14613.291 12865.7 379.245, 14615.477 12913.427 428.396, 14618.699 12999.914 527.747, 14619.405 13059.938 582.447, 14621.056 13158.203 695.351, 14619.64 13208.622 744.611, 14613.84 13263.76 776.46, 14530.234 13272.729 464.646</trace>
</ink>
</file>

<file path=ppt/ink/ink24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4927.59 4694.861 199.915, 4882.105 4698.321 235.518, 4836.251 4703.145 259.829, 4771.366 4716.866 279.375, 4703.004 4737.737 301.417, 4633.348 4771.806 324.791, 4571.009 4821.42 342.912, 4508.222 4908.745 357.341, 4473.699 4972.137 363.961, 4441.042 5031.965 369.745, 4409.382 5090.502 375.24, 4366.33 5158.754 380.508, 4322.151 5224.206 385.427, 4278.316 5287.66 391.202, 4239.846 5360.008 396.685, 4196.691 5453.012 403.139, 4162.017 5541.168 409.37, 4134.455 5620.015 419.754, 4113.327 5687.262 442.036, 4096.853 5770.106 469.121, 4084.846 5846.266 504.997, 4077.346 5925.142 543.162, 4074.611 6006.388 585.224, 4074.963 6099.743 623.951, 4077.729 6183.058 659.57, 4083.134 6261.09 691.548, 4089.141 6329.208 721.818, 4108.486 6420.259 748.248, 4133.596 6506.601 768.06, 4157.161 6584.771 783.708, 4186.427 6652.086 793.884, 4229.469 6719.458 800.915, 4271.829 6777.732 804.495, 4308.944 6826.59 807.231, 4384.054 6903.003 811.041, 4462.02 6972.088 812.441, 4553.776 7018.925 812.74, 4616.812 7031.868 812.901, 4679.556 7034.673 813.094, 4741.283 7034.855 813.299, 4812.018 7029.535 813.632, 4871.329 7020.216 813.991, 4945.836 7005.474 814.516, 5033.023 6965.755 814.655, 5077.179 6941.159 814.554, 5141.414 6902.886 814.172, 5240.2 6841.161 812.958, 5297.247 6796.073 811.776, 5369.323 6735.287 809.816, 5450.587 6630.445 807.867, 5478.298 6570.264 807.378, 5512.654 6491.746 806.504, 5550.793 6383.908 803.366, 5565.649 6326.993 801.64, 5590.28 6208.539 796.238, 5598.533 6119.934 792.336, 5600.953 6056.729 787.291, 5603.464 5979.568 773.589, 5602.058 5865.256 736.992, 5598.65 5817.29 719.833, 5592.069 5738.189 688.41, 5586.355 5676.022 672.735, 5577.823 5569.596 647.119, 5572.291 5501.121 637.206, 5568.689 5456.839 629.262, 5565.386 5408.844 621.901, 5562.325 5362.228 617.487, 5557.152 5268.883 612.011, 5553.668 5213.255 610.5, 5548.074 5124.986 608.721, 5543.994 5065.446 610.999, 5532.95 4971.414 616.586, 5523.642 4922.516 620.266, 5508.397 4859.857 626.94, 5468.421 4788.334 650.457, 5405.913 4727.392 691.896, 5324.537 4689.568 737.19, 5228.769 4666.162 771.277, 5136.466 4649.45 788.353, 5044.557 4644.041 792.238, 4940.62 4658.097 793.476, 4880.124 4665.874 794.601, 4797.724 4677.642 796.944, 4749.805 4685.843 798.921, 4675.141 4699.941 802.667, 4592.845 4718.495 814.711, 4513.393 4752.292 830.75, 4439.755 4792.268 843.005, 4376.892 4847.173 845.719, 4346.427 4916.919 843.287, 4325.728 5021.679 840.147, 4321.835 5071.829 838.387, 4325.675 5151.648 836.933, 4328.335 5202.096 835.575, 4328.889 5252.028 827.874</trace>
</ink>
</file>

<file path=ppt/ink/ink24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5767.035 5953.991 387.584, 5777.991 5999.277 314.202, 5789.062 6048.257 333.555, 5813.804 6104.079 362.03, 5842.767 6147.885 378.02, 5898.322 6197.035 381.437, 5948.215 6207.061 347.937, 5996.998 6174.75 275.131, 6022.697 6121.393 225.606, 6040.885 6074.809 192.618, 6057.296 6030.961 165.541, 6071.872 5985.87 153.096, 6029.36 6061.045 442.373, 6010.153 6118.007 433.464, 5961.401 6188.687 409.655, 5913.994 6243.095 393.905, 5877.237 6288.153 360.883, 5922.54 6292.348 337.916, 5988.038 6262.873 408.029, 6050.527 6227.312 445.193, 6094.503 6223.659 328.088</trace>
</ink>
</file>

<file path=ppt/ink/ink24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5719.647 6476.597 226.02, 5774.595 6455.495 235.797, 5843.929 6437.41 253.076, 5902.725 6421.827 287.88, 5974.498 6400.549 349.883, 6027.278 6383.716 408.947, 6070.825 6365.907 460.293, 6122.196 6347.804 519.211, 6167.542 6340.49 4.946</trace>
</ink>
</file>

<file path=ppt/ink/ink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16038.044 7623.606 136.826, 16094.498 7614.226 147.149, 16153.95 7616.333 158.539, 16198.054 7620.289 162.787, 16245.078 7622.862 163.102, 16242.65 7679.927 153.099, 16194.995 7727.579 148.43, 16142.583 7777.914 146.95, 16089.814 7813.533 148.024, 16043.204 7839.39 152.152, 15996.305 7869.929 175.185, 16047.409 7880.791 248.704, 16096.27 7874.319 255.982, 16162.869 7854.63 257.41, 16215.239 7833.693 255.993, 16279.264 7806.988 252.788, 16336.802 7786.368 241.315, 16329.42 7831.514 201.778, 16282.858 7877.536 318.359, 16222.76 7917.358 396.106, 16169.422 7937.612 412.575, 16115.22 7956.216 421.135, 16059.745 7974.05 384.129, 16023.58 8021.467 275.065, 16031.533 8095.688 263.504, 16056.175 8157.621 287.319, 16073.516 8219.646 360.244, 16089.309 8278.848 398.095, 16104.226 8334.714 421.284, 16130.285 8382.418 366.415</trace>
</ink>
</file>

<file path=ppt/ink/ink25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5933.57 6312.774 136.826, 5952.24 6359.267 431.526, 5945.688 6402.892 494.007, 5922.182 6456.557 526.642, 5891.595 6515.19 539.001, 5865.807 6573.209 528.621, 5849.803 6618.834 508.3</trace>
</ink>
</file>

<file path=ppt/ink/ink25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5960.649 6385.885 150.556, 6006.287 6377.278 192.577, 6066.92 6390.835 389.882, 6111.661 6420.358 552.619, 6157.01 6463.175 690.139, 6212.517 6505.333 794.958</trace>
</ink>
</file>

<file path=ppt/ink/ink25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5936.278 6277.574 229.776, 5921.073 6334.895 255.982, 5906.833 6382.648 314.194, 5890.595 6427.258 355.342, 5875.644 6471.402 390.026, 5859.5 6518.081 408.864, 5844.607 6565.52 397.397, 5823.157 6636.993 301.586, 5807.947 6681.04 170.89</trace>
</ink>
</file>

<file path=ppt/ink/ink25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5744.018 6335.791 239.477, 5793.088 6321.691 319.517, 5866.492 6302.127 369.278, 5923.475 6286.441 411.873, 5969.768 6278.604 450.476, 6017.552 6268.214 479.719, 6064.126 6266.874 342.456</trace>
</ink>
</file>

<file path=ppt/ink/ink25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5929.508 6319.544 175.795, 5937.131 6368.342 312.068, 5922.078 6431.007 415.227, 5910.98 6486.115 451.928, 5896.451 6533.676 474.541, 5893.433 6577.519 483.774, 5931.582 6533.215 234.448</trace>
</ink>
</file>

<file path=ppt/ink/ink25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6226.021 5983.776 310.309, 6246.808 6030.309 353.433, 6244.86 6089.818 448.435, 6236.17 6147.082 529.536, 6221.133 6198.629 540.517, 6267.091 6184.694 439.635, 6326.752 6145.781 466.316, 6374.077 6141.833 464.076, 6355.435 6188.309 260.94</trace>
</ink>
</file>

<file path=ppt/ink/ink25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6208.42 6329.022 136.826, 6265.555 6283.106 222.656, 6319.818 6249.309 352.398, 6378.187 6229.394 466.741, 6360.772 6273.576 265.398</trace>
</ink>
</file>

<file path=ppt/ink/ink25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6230.083 6435.979 136.826, 6276.779 6417.144 138.714, 6320.159 6399.644 168.671, 6365.682 6384.219 214.805, 6411.363 6372.089 267.912</trace>
</ink>
</file>

<file path=ppt/ink/ink25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6240.916 6316.837 136.826, 6249.505 6365.643 148.824, 6258.305 6420.895 198.993, 6265.106 6466.012 290.073, 6283.3 6538.333 501.356, 6307.352 6585.829 729.868, 6363.834 6557.138 796.182, 6410.983 6474.256 701.81, 6443.68 6410.541 617.408, 6474.926 6358.866 527.204, 6500.18 6315.248 253.698</trace>
</ink>
</file>

<file path=ppt/ink/ink25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6197.588 6407.548 187.565, 6248.517 6377.418 258.259, 6307.244 6345.984 356.072, 6364.027 6322.356 320.214, 6413.49 6302.115 196.486</trace>
</ink>
</file>

<file path=ppt/ink/ink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16062.415 8062.271 170.327, 16110.695 8052.494 186.17, 16179.305 8037.477 194.136, 16225.932 8026.724 191.86, 16271.367 8012 188.882, 16316.637 8001.481 184.983, 16368.055 7994.813 180.24, 16419.367 7993.073 176.336, 16464.305 7997.871 173.968, 16508.49 8024.67 200.545, 16500.602 8085.151 383.238, 16478.883 8144.394 507.79, 16451.035 8217.865 585.924, 16401.186 8258.78 304.026</trace>
</ink>
</file>

<file path=ppt/ink/ink26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6460.253 6029.809 203.32, 6505.215 6042.514 181.679, 6561.166 6014.942 227.661, 6615.047 6005.24 334.472, 6661.531 6027.336 421.328, 6655 6081.549 440.731, 6621.769 6141.938 446.942, 6571.82 6203.539 449.347, 6517.419 6254.619 452.597, 6572.018 6249.648 422.863, 6616.231 6225.699 418.112, 6677.036 6205.416 415.93, 6690.697 6261.641 460.586, 6660.846 6313.092 467.227, 6602.884 6378.036 476.1, 6554.905 6415.93 489.415, 6506.583 6440.267 490.459, 6462.802 6457.035 313.931</trace>
</ink>
</file>

<file path=ppt/ink/ink26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6450.776 6337.146 136.826, 6501.246 6337.804 210.252, 6559.361 6363.964 313.794, 6604.667 6385.993 428.324, 6653.373 6414.683 554.178, 6701.441 6444.449 694.399, 6766.512 6494.128 789.585, 6830.252 6531.095 820.691, 6851.236 6487.302 1.082</trace>
</ink>
</file>

<file path=ppt/ink/ink26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6698.548 5943.159 310.309, 6747.646 5925.988 332.79, 6800.304 5911.083 468.223, 6846.007 5895.447 623.094, 6860.78 5966.198 795.636, 6865.736 6040.641 804.357, 6871.677 6113.536 818.104, 6875.228 6184.648 830.727, 6880.637 6227.987 801.278</trace>
</ink>
</file>

<file path=ppt/ink/ink26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6699.902 6088.027 187.565, 6738.314 6041.957 225.86, 6782.097 6022.241 324.006, 6852.957 6008.717 542.993, 6908.734 6002.246 664.504</trace>
</ink>
</file>

<file path=ppt/ink/ink26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6716.148 6216.648 235.544, 6771.201 6182.458 226.394, 6821.259 6167.585 262.355, 6864.773 6152.137 331.612</trace>
</ink>
</file>

<file path=ppt/ink/ink265.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6716.148 6259.973 136.826, 6764.385 6239.479 171.322, 6814.903 6215.856 248.451, 6866.736 6201.253 304.013, 6914.955 6201.888 309.861</trace>
</ink>
</file>

<file path=ppt/ink/ink266.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6724.273 6380.469 172.949, 6770.959 6356.392 172.949, 6817.121 6339.164 197.47, 6881.774 6315.678 311.702, 6944.071 6299.555 427.089, 7006.734 6281.284 389.751</trace>
</ink>
</file>

<file path=ppt/ink/ink267.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6714.795 5817.247 235.544, 6745.04 5876.506 391.649, 6760.257 5944.616 515.675, 6776.25 6053.809 620.019, 6782.971 6114.975 646.108, 6791.589 6191.049 687.062, 6802.501 6292.5 736.419, 6813.904 6383.843 767.412, 6824.208 6457.719 788.307, 6832.472 6505.865 786.873, 6839.873 6562.084 666.279, 6840.205 6606.127 300.477</trace>
</ink>
</file>

<file path=ppt/ink/ink268.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7156.181 6189.569 136.826, 7206.1 6154.119 147.066, 7250.003 6119.298 174.754, 7296.77 6093.126 225.198, 7355.822 6062.774 326.943, 7415.12 6024.2 386.182</trace>
</ink>
</file>

<file path=ppt/ink/ink269.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7681.51 5707.581 279.589, 7726.323 5734.596 374.84, 7738.316 5793.853 502.644, 7746.185 5848.071 572.625, 7752.787 5902.701 566.076, 7765.112 5959.736 504.039</trace>
</ink>
</file>

<file path=ppt/ink/ink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16226.24 7981.037 136.826, 16228.931 8030.136 163.747, 16232.677 8074.453 190.116, 16237.388 8118.937 221.005, 16245.609 8178.279 264.366, 16254.609 8225.715 242.047</trace>
</ink>
</file>

<file path=ppt/ink/ink270.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7749.208 5830.785 136.826, 7792.712 5795.402 153.917</trace>
</ink>
</file>

<file path=ppt/ink/ink271.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7542.054 5821.309 231.681, 7593.682 5841.06 270.622, 7632.5 5905.654 428.423, 7637.179 5971.02 387.908, 7628.206 6026.571 295.083</trace>
</ink>
</file>

<file path=ppt/ink/ink27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7592.15 6048.764 217.331, 7651.912 6020.873 213.255, 7698.435 6004.905 237.867, 7752.575 5979.427 271.345, 7809.778 5948.791 318.441, 7857.16 5941.754 286.626</trace>
</ink>
</file>

<file path=ppt/ink/ink273.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7770.87 5960.76 136.826, 7780.397 6013.044 171.689, 7789.124 6091.271 267.41, 7793.592 6141.001 312.413, 7799.607 6211.707 393.319, 7805.473 6258.842 489.305, 7807.341 6315.978 658.673, 7758.398 6278.157 172.997, 7714.003 6258.619 70.197</trace>
</ink>
</file>

<file path=ppt/ink/ink274.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7592.15 6230.187 136.826, 7558.765 6184.059 143.413, 7615.627 6152.768 221.038, 7680.976 6152.127 295.597, 7733.24 6160.304 323.904, 7794.767 6174.627 346.127, 7854.343 6203.953 364.208, 7881.789 6260.312 378.362, 7873.073 6310.233 392.146, 7848.274 6366.838 424.775, 7816.342 6433.232 465.747, 7784.454 6496.172 491.146, 7751.525 6544.789 513.663, 7713.581 6603.033 528.927, 7670.136 6665.243 539.265, 7622.758 6719.571 516.927, 7564.385 6767.898 417.532, 7520.804 6792.97 231.773</trace>
</ink>
</file>

<file path=ppt/ink/ink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16361.636 8031.131 242.809, 16375.149 8085.726 321.632, 16382.697 8151.742 344.202, 16388.117 8206.415 400.131, 16394.725 8262.102 406.208</trace>
</ink>
</file>

<file path=ppt/ink/ink282.xml><?xml version="1.0" encoding="utf-8"?>
<ink xmlns="http://www.w3.org/2003/InkML">
  <definitions>
    <brush xml:id="br1">
      <brushProperty name="color" value="#0000ff"/>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5301.36 2881.31 174.361, 5346.703 2905.199 442.237, 5401.085 2919.306 538.201, 5456.362 2933.273 579.564, 5529.067 2951.816 642.365, 5606.344 2967.487 676.379, 5665.549 2976.458 707.134, 5770.653 2981.419 745.621, 5817.869 2983.034 756.473, 5883.094 2983.724 771.737, 5934.892 2983.215 780.894, 6009.403 2974.313 786.011, 6067.101 2963.693 788.222, 6126.799 2948.097 788.791, 6214.38 2923.842 783.479, 6309.993 2884.848 776.486, 6406.738 2838.999 716.834, 6458.253 2805.004 665.815, 6516.735 2753.665 571.682, 6555.826 2695.11 486.3, 6580.266 2646.101 428.829, 6595.975 2589.824 397.426, 6604.646 2534.034 381.25, 6605.334 2479.3 373.41, 6599.263 2421.917 370.135, 6586.388 2363.5 369.926, 6570.371 2303.507 371, 6553.349 2257.909 373.52, 6530.463 2211.434 376.287, 6498.052 2155.525 379.073, 6424.995 2077.302 389.084, 6376.583 2046.367 395.15, 6322.217 2018.504 410.267, 6269.989 1998.89 426.496, 6219.061 1980.186 444.67, 6134.341 1956.556 477.82, 6070.083 1942.705 494.721, 5998.349 1932.067 511.159, 5914.747 1928.189 530.777, 5853.078 1924.585 544.411, 5767.693 1928.331 559.465, 5710.055 1932.228 572.872, 5630.645 1946.104 590.382, 5556.72 1970.468 603.612, 5487.875 2003.39 612.701, 5412.465 2052.818 617.445, 5338.094 2111.624 619.537, 5292.654 2152.033 619.826, 5227.317 2205.652 620.087, 5150.958 2264.819 620.206, 5082.417 2327.562 620.991, 5031.463 2385.515 632.456, 4991.201 2444.45 652.802, 4955.03 2516.494 687.512, 4926.863 2605.077 749.378, 4914.625 2681.378 784.818, 4913.789 2768.452 816.714, 4919.494 2819.02 827.348, 4934.481 2871.197 833.081, 4991.263 2945.426 840.796, 5079.998 2990.533 846.856, 5175.451 3012.031 849.51, 5222.747 3020.49 851.035, 5303.591 3037.37 852.254, 5355.719 3048.135 853.055, 5401.833 3054.072 853.685, 5495.933 3058.989 854.34, 5557.146 3060.11 854.733, 5629.612 3062.451 855.114, 5679.448 3062.809 855.349, 5754.849 3063.191 855.821, 5870.238 3062.348 856.634, 5968.837 3057.004 857.45, 6016.79 3054.177 856.983, 6089.301 3040.589 855.246, 6136.153 3030.15 852.192, 6181.724 3019.288 846.341, 6261.199 2996.45 835.162, 6315.66 2976.542 823.322, 6364.492 2953.725 810.692, 6429.898 2910.567 795.756, 6500.751 2848.698 765.966, 6537.248 2781.895 740.298, 6558.13 2734.981 716.108, 6578.014 2675.431 685.39, 6593.452 2607.288 665.447, 6603.485 2518.45 657.741, 6603.223 2454.264 656.626, 6592.842 2391.5 656.508, 6578.099 2319.381 656.508, 6552.005 2248.636 656.508, 6516.64 2175.636 657.002, 6477.858 2128.424 657.912, 6412.238 2069.445 661.713, 6328.044 2026.695 667.518, 6247.888 1995.441 674.545, 6177.417 1968.718 684.448, 6131.121 1958.114 692.163, 6082.939 1950.356 700.499, 6030.66 1945.106 707.591, 5930.518 1936.79 716.122, 5817.491 1928.511 721.06, 5770.273 1927.674 722.007, 5679.684 1926.42 723.642, 5624.836 1926.013 724.127, 5552.315 1931.323 724.289, 5486.244 1947.382 723.787, 5386.181 1986.768 722.495, 5331.984 2018.939 722.719, 5283.251 2042.721 723.425, 5214.887 2080.512 725.6, 5156.482 2144.962 729.175, 5122.33 2191.535 734.248, 5092.454 2237.469 740.179, 5054.747 2295.993 750.618, 5004.956 2383.117 762.788, 4970.924 2459.893 773.73, 4957.867 2504.421 781.352, 4945.818 2581.676 793.481, 4939.809 2640.746 805.448, 4941.589 2750.388 822.494, 4946.369 2796.564 826.82, 4953.514 2854.186 833.786, 4963.6 2899.463 837.83, 5009.784 2975.179 842.016, 5111.71 3036.5 845.976, 5164.426 3055.073 846.794, 5248.012 3079.706 848.321, 5364.064 3110.083 850.446, 5468.343 3135.189 851.758, 5524.594 3151.364 852.284, 5574.392 3152.516 852.5, 5636.476 3152.212 850.019, 5715.644 3151.337 843.274, 5766.73 3146.854 838.063, 5853.292 3132.141 828.763, 5899.694 3121.483 824.405, 5962.499 3104.025 816.914, 6056.802 3068.049 809.839, 6149.821 3018.312 808.035, 6249.544 2956.388 804.74, 6303.348 2915.82 799.904, 6372.594 2850.208 790.041, 6458.295 2756.38 753.605, 6503.823 2688.663 719.951, 6536.693 2626.442 685.617, 6557.589 2579.656 655.985, 6579.215 2512.643 621.676, 6589.084 2442.864 601.019, 6589.517 2371.346 587.984, 6577.896 2292.131 578.67, 6565.831 2245.302 576.44, 6546.949 2182.498 572.972, 6502.607 2093.347 570.17, 6447.274 2038.646 569.582, 6377.483 1993.809 569.124, 6314.918 1962.512 568.589, 6247.268 1931.284 567.952, 6191.879 1911.96 567.84, 6135.486 1900.146 568.314, 6043.198 1890.177 582.737, 5977.775 1891.629 594.878, 5916.725 1897.462 600.635, 5847.113 1909.177 606.1, 5801.979 1916.825 610.879, 5747.983 1927.713 618.062, 5699.95 1937.782 625.918, 5618.605 1963.409 637.913, 5569.383 1985.155 645.209, 5499.762 2018.8 658.111, 5386.47 2071.77 681.075, 5332.311 2099.199 692.737, 5251.837 2138.414 714.677, 5179.574 2171.515 741.278, 5109.009 2219.329 769.276, 5039.256 2274.117 809.606, 5015.315 2346.306 771.257, 5060.894 2393.123 356.267</trace>
</ink>
</file>

<file path=ppt/ink/ink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16587.746 7683.179 283.991, 16658.123 7697.487 431.519, 16703.381 7697.769 449.761, 16783.027 7679.82 430.799, 16843.428 7655.683 307.029, 16887.303 7611.953 108.653</trace>
</ink>
</file>

<file path=ppt/ink/ink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13430.351 11040.303 145.682, 13432.952 11095.473 233.287, 13438.519 11147.435 321.057, 13442.6 11197.566 418.332, 13445.178 11242.127 476.044, 13447.719 11330.701 607.579, 13449.558 11414.52 697.502, 13449.903 11473.436 736.915, 13448.042 11529.708 753.256, 13441.911 11579.493 726.822, 13428.236 11627.971 576.379, 13378.445 11602.205 269.131, 13339.914 11555.908 176.19, 13287.395 11509.061 141.049, 13239.662 11467.276 136.826, 13196.567 11419.912 138.204, 13163.547 11367.689 180.625, 13223.961 11336.669 310.582, 13279.886 11333.527 341.721, 13334.95 11334.587 401.877, 13391.095 11335.934 448.883, 13435.155 11338.674 436.341</trace>
</ink>
</file>

<file path=ppt/ink/ink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16788.127 7528.833 136.826, 16759.762 7579.93 272.318, 16749.791 7628.036 372.523, 16741.152 7694.902 455.186, 16731.049 7765.595 474.251, 16729.475 7829.448 474.107, 16767.02 7876.029 432.659, 16825.805 7872.543 256.803, 16873.357 7854.435 66.015</trace>
</ink>
</file>

<file path=ppt/ink/ink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16585.037 8062.271 147.579, 16639.215 8060.605 186.581, 16684.713 8054.368 216.635, 16728.102 8049.639 236.411, 16785.291 8042.218 223.201, 16846.789 8026.067 180.987, 16898.789 8012.365 146.444</trace>
</ink>
</file>

<file path=ppt/ink/ink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16803.021 7740.042 138.097, 16826.295 7794.857 201.794, 16843.365 7868.139 253.66, 16856.156 7926.843 275.46, 16866.988 7982.933 290.472, 16876.965 8050.045 311.357, 16882.459 8128.34 345.072, 16886.027 8185.225 367.395, 16890.822 8263.4 383.8, 16895.328 8328.652 377.811, 16901.709 8392.926 314.613, 16906.961 8436.293 115.536</trace>
</ink>
</file>

<file path=ppt/ink/ink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17168.586 7413.751 136.826, 17121.934 7433.221 480.709, 17052.502 7503.642 662.331, 17010.867 7575.725 651.021, 16988.703 7619.438 632.957, 16967.367 7672.074 595.707, 16953.283 7720.114 574.926, 16939.389 7770.465 542.717, 16921.035 7836.649 408.703</trace>
</ink>
</file>

<file path=ppt/ink/ink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16985.803 7587.051 136.826, 17031.689 7577.019 144.3, 17086.234 7573.006 153.164, 17131.602 7571.9 153.657, 17181.52 7573.206 153.455, 17226.512 7574.126 148.322, 17276.387 7580.74 144.524</trace>
</ink>
</file>

<file path=ppt/ink/ink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16926.232 7782.013 178.579, 16975.859 7778.511 190.366, 17029.193 7762.004 185.948, 17098.82 7753.298 182.573, 17148.158 7737.664 177.157, 17210.822 7715.5 167.665, 17255.623 7704.947 159.511, 17307.963 7701.927 145.213, 17333.766 7748.165 70.197</trace>
</ink>
</file>

<file path=ppt/ink/ink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16969.557 7898.449 136.826, 16964.137 7944.563 147.732, 16973.34 7994.661 203.12, 16981.988 8040.699 257.573, 16990.898 8099.947 311.136, 16998.164 8148.3 347.184, 17003.492 8192.399 353.642, 17012.98 8259.321 362.437, 17026.047 8313.904 348.939, 17017.35 8257.117 191.432, 17014.465 8206.98 172.734, 17014.789 8150.055 167.755, 17019.492 8102.199 162.099, 17032.352 8058.028 150.801, 17056.775 8009.702 140.533, 17102.736 7970.896 136.826, 17158.689 7945.198 136.826, 17202.666 7933.7 138.052, 17248.361 7928.671 170.545, 17303.492 7959.226 308.379, 17336.293 8034.626 390, 17345.186 8093.969 404.552, 17351.721 8159.73 422.636, 17354.971 8223.437 466.824, 17354.064 8297.937 513.439, 17294.582 8296.447 317.907, 17257.109 8246.846 245.954, 17201.107 8204.133 189.477, 17150.564 8160.812 156.329, 17106.777 8118.28 141.392, 17068.027 8069.958 136.826, 17045.854 8021.855 136.826, 17094.555 8011.667 136.826, 17141.896 8058.934 143.543, 17192.148 8098.742 174.697</trace>
</ink>
</file>

<file path=ppt/ink/ink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17356.785 7935.003 136.826, 17382.176 7986.251 200.228, 17431.098 8010.764 144.586</trace>
</ink>
</file>

<file path=ppt/ink/ink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17494.885 7737.334 136.826, 17503.152 7784.731 150.48, 17513.049 7832.774 254.72, 17521.988 7879.409 376.182, 17536.418 7936.365 504.19, 17554.916 8009.212 637.299, 17568.357 8056.239 677.016, 17593.621 8170.357 704.684, 17600.113 8215.06 693.379, 17608.488 8282.555 648.956, 17616.705 8394.424 491.408, 17621.264 8453.745 289.539</trace>
</ink>
</file>

<file path=ppt/ink/ink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17860.451 7512.586 136.826, 17888.268 7562.902 209.754, 17911.178 7626.083 293.336, 17925.443 7674.407 336.828, 17949.486 7761.719 382.381, 17972.041 7838.841 399.997, 17995.645 7902.052 404.16, 18017.604 7956.458 405.046, 18034.715 7999.918 394.111, 18050.68 8054.659 332.74, 18056.846 8115.143 204.441</trace>
</ink>
</file>

<file path=ppt/ink/ink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13808.1 10953.653 523.602, 13783.802 11001.428 523.602, 13737.742 11068.091 636.256, 13668.842 11136.273 718.839, 13595.603 11190.719 555.935, 13556.4 11237.287 334.378, 13580.917 11299.027 287.851, 13589.467 11343.575 311.474, 13596.486 11386.909 350.413, 13610.588 11448.397 492.492, 13670.9 11410.042 577.329, 13716.396 11333.707 490.994, 13761.771 11266.385 481.757, 13781.472 11222.995 439.637</trace>
</ink>
</file>

<file path=ppt/ink/ink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17955.227 7800.968 414.833, 17936.072 7844.306 414.833, 17911.453 7904.456 423.504, 17876.297 7961.237 433.342, 17849.088 8005.237 439, 17788.336 8098.905 465.025, 17751.354 8162.738 480.131, 17697.854 8263.693 506.054, 17672.137 8312.673 519.309, 17627.869 8387.14 525.405, 17584.809 8450.756 534.278</trace>
</ink>
</file>

<file path=ppt/ink/ink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15557.394 8538.845 535.733, 15623.593 8568.18 268.971</trace>
</ink>
</file>

<file path=ppt/ink/ink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15964.931 8480.627 136.826, 15919.734 8483.453 245.176, 15875.11 8505.472 309.178, 15830.212 8533.543 336.111, 15780.897 8566.823 314.583, 15736.936 8602.35 277.057, 15685.528 8640.349 207.726, 15632.926 8659.34 154.98, 15645.934 8709.797 165.72, 15663.898 8771.25 181.674, 15675.966 8828.778 208.344, 15682.887 8874.03 233.34, 15690.889 8936.201 289.798, 15698.071 8997.755 383.604, 15705.218 9064.146 476.23, 15714.829 9124.652 337.126</trace>
</ink>
</file>

<file path=ppt/ink/ink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15727.992 8652.573 158.161, 15777.122 8649.582 148.581, 15829.299 8646.85 139.09, 15874.359 8644.386 136.826, 15919.405 8644.824 142.11, 15971.747 8641.16 220.952, 15958.044 8694.85 482.551, 15933.188 8774.103 590.548, 15925.395 8828.1 616.927, 15924.608 8914.046 674.045, 15925.071 8961.988 700.407, 15930.936 9011.353 679.396, 15939.953 9059.244 595.256, 15896.548 9088.941 200.175</trace>
</ink>
</file>

<file path=ppt/ink/ink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15698.204 8871.904 136.826, 15706.92 8824.768 137.137, 15752.74 8807.228 147.919, 15796.628 8820.995 153.924, 15847.06 8852.118 156.365, 15844.584 8898.205 155.937, 15815.379 8953.876 153.581, 15769.236 9004.345 150.263, 15817.81 9035.764 167.869, 15869.329 9026.993 170.937</trace>
</ink>
</file>

<file path=ppt/ink/ink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15537.085 9180.596 136.826, 15553.423 9225.774 137.244, 15604.49 9227.49 146.226, 15651.453 9220.596 153.921, 15722.49 9201.862 162.359, 15770.096 9187.997 163.072, 15830.116 9174.373 161.943, 15877.922 9164.249 162.967, 15928.56 9149.299 160.308, 15972.609 9124.826 140.823</trace>
</ink>
</file>

<file path=ppt/ink/ink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15744.239 8662.051 155.908, 15760.036 8715.247 216.797, 15776.006 8807.089 315.086, 15782.145 8861.011 350.082, 15789.629 8929.691 378.583, 15794.807 8995.116 399.527, 15797.164 9042.377 405.543, 15799.646 9105.725 415.673, 15800.717 9149.246 426.823, 15801.848 9238.003 448.247, 15801.63 9302.561 468.836, 15802.327 9390.267 508.528, 15805.836 9492.085 570.905, 15808.645 9548.224 588.105, 15811.894 9592.145 565.907, 15821.313 9643.106 486.731, 15851.108 9688.986 209.926</trace>
</ink>
</file>

<file path=ppt/ink/ink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16163.962 8540.199 461.488, 16212.543 8575.78 436.768, 16232.648 8631.61 340.274, 16222.021 8675.988 284.362, 16197.757 8723.597 238.416, 16158.625 8796.565 187.522, 16134.713 8845.882 163.074, 16138.601 8895.465 160.453, 16191.111 8885.192 149.347, 16241.365 8892 136.826, 16262.116 8949.733 136.826, 16249.01 8996 136.826, 16221.647 9044.538 136.911, 16193.29 9088.115 138.796, 16212.912 9134.33 142.347, 16228.031 9185.832 146.346, 16214.564 9239.643 151.722, 16218.999 9286.146 154.983, 16266.007 9246.711 90.112</trace>
</ink>
</file>

<file path=ppt/ink/ink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16387.359 8511.767 181.595, 16385.137 8555.701 213.714, 16395.826 8606.077 201.445, 16451.721 8636.697 137.975</trace>
</ink>
</file>

<file path=ppt/ink/ink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16497.029 8537.491 136.826, 16449.271 8549 136.826, 16397.947 8578.191 136.826, 16345.703 8635.313 136.826, 16323.423 8679.984 142.261, 16315.734 8735.433 174.895, 16366.952 8748.861 213.718, 16414.672 8735.683 210.384, 16459.203 8716.979 206.259, 16504.244 8700.229 201.38, 16562.438 8692.077 195.495, 16616.76 8679.442 208.116, 16573.01 8719.764 293.401, 16501.562 8771.287 321.645, 16443.742 8842.947 316.768, 16396.326 8887.146 249.267, 16384.916 8932.18 248.681, 16442.119 8914.081 185.084, 16493.688 8895.515 168.156, 16547.447 8878.48 162.874, 16594.717 8874.146 160.821, 16638.627 8851.005 160.921, 16585.98 8878.757 375.182, 16538.047 8913.769 485.258, 16478.861 8963.275 569.439, 16414.389 9015.174 619.263, 16377.376 9081.623 500.643, 16383.58 9155.596 429.943, 16395.617 9209.149 418.451, 16405.264 9253.154 414.343, 16422.949 9335.76 412.57, 16441.033 9401.829 413.91</trace>
</ink>
</file>

<file path=ppt/ink/ink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13812.161 11136.431 136.826, 13866.119 11140.33 154.238, 13922.256 11140.924 204.88, 13976.966 11125.01 243.846, 14031.421 11118.839 296.244, 14067.712 11165.97 568.12, 14032.629 11237.61 602.507, 13985.145 11198.044 281.522, 13978.222 11281.926 613.784, 13980.151 11327.418 714.41, 13980.947 11384.391 758.257, 13982.054 11431.296 789.041, 13982.595 11494.449 805.884, 13983.047 11552.732 794.994, 13987.186 11607.875 707.815, 13993.196 11652.356 605.985, 13984.822 11696.528 6.06</trace>
</ink>
</file>

<file path=ppt/ink/ink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16467.242 8988.34 224.168, 16519.799 8989.51 244.879, 16572.973 8983.265 253.192, 16637.402 8971.221 255.049, 16709.846 8966.068 231.954, 16771.961 8973.809 210.964, 16819.553 8992.528 216.552, 16868.555 9042.897 269.43, 16868.5 9089.091 408.117, 16855.041 9150.73 637.166, 16837.016 9235.834 744.262, 16819.086 9280.598 666.169, 16775.117 9275.184 367.433, 16719.477 9217.374 200.853, 16676.523 9166.703 153.048, 16639.729 9122.523 140.013, 16592.684 9070.306 136.826, 16555.598 9128.64 303.091, 16565.264 9175.477 296.954</trace>
</ink>
</file>

<file path=ppt/ink/ink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16751.572 9062.806 196.589, 16762.77 9109.969 216.207, 16781.562 9160.846 274.287, 16801.666 9204.994 145.907</trace>
</ink>
</file>

<file path=ppt/ink/ink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16805.73 8824.519 395.377, 16854.098 8791.979 330.981, 16897.473 8750.531 249.183, 16954.83 8725.678 194.904, 17005.473 8712.982 180.084, 17059.383 8690.303 167.839, 17108.301 8671.442 159.601, 17124.105 8620.712 78.089</trace>
</ink>
</file>

<file path=ppt/ink/ink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17037.252 8557.8 136.826, 17000.529 8613.272 238.708, 16979.998 8677.066 328.924, 16969.537 8738.263 353.161, 16964.066 8789.568 368.202, 16959.914 8838.47 378.554, 16961.34 8892.09 372.304, 16981.066 8936.795 340.634, 17030.289 8958.99 320.083, 17075.104 8959.452 326.782, 17139.508 8967.902 334.044, 17204.771 8961.858 311.914, 17266.949 8944.339 261.28, 17216.799 8976.787 138.824, 17154.82 8997.424 136.826, 17086.506 9021.623 136.826, 17043.025 9038.206 136.826, 16993.699 9065.093 136.826, 16944.789 9100.435 136.826, 16896.988 9141.38 148.529, 16956.045 9140.919 291.921, 17003.631 9128.753 296.432, 17063.605 9117.088 274.717, 17115.725 9104.116 255.676, 17164.531 9095.186 230.029, 17220.055 9081.081 197.706, 17273.525 9070.057 157.504</trace>
</ink>
</file>

<file path=ppt/ink/ink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16985.803 8840.765 136.826, 17038.303 8885.91 210.703, 17056.484 8931.253 268.074, 17077.002 8983.537 324.27, 17090.324 9034.607 349.48, 17102.961 9095.132 354.735, 17111.037 9169.386 351.566, 17118.666 9244.836 353.254, 17136.268 9325.064 340.193, 17151.441 9387.771 290.802, 17169.818 9445.265 145.699</trace>
</ink>
</file>

<file path=ppt/ink/ink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17391.986 8434.595 333.855, 17371.605 8486.051 580.292, 17321.961 8552.444 677.468, 17248.35 8617.517 594.745, 17195.66 8673.941 325.307, 17152.188 8702.652 10.149</trace>
</ink>
</file>

<file path=ppt/ink/ink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17324.289 8572.692 136.826, 17375.998 8557.206 136.826, 17429.059 8555.457 164.093, 17477.344 8574.018 253.443</trace>
</ink>
</file>

<file path=ppt/ink/ink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17213.266 8806.918 136.826, 17265.109 8767.549 153.202, 17320.943 8737.499 161.688, 17375.225 8712.17 159.428, 17428.771 8685.612 146.612, 17477.371 8674.432 137.149, 17434.904 8720.422 136.826, 17385.08 8749.571 136.826, 17348.592 8803.401 136.826, 17303.85 8828.254 150.603, 17300.215 8887.117 299.7, 17306.889 8963.586 527.742, 17313.885 9055.37 670.697, 17317.064 9106.341 719.692, 17321.363 9157.804 743.127, 17320.617 9206.911 768.301, 17322.012 9266.026 778.708, 17321.455 9332.566 784.269, 17321.322 9383.276 785.149, 17306.453 9334.883 452.265, 17305.785 9265.72 286.767, 17306.197 9197.275 187.8, 17309.992 9148.284 153.795, 17320.373 9101.841 140.941, 17338.693 9049.08 136.826, 17362.346 8999.661 136.826, 17388.801 8952.911 139.845, 17424.283 8908.569 217.339, 17470.215 8933.855 692.761, 17487.119 8982.221 782.548, 17497.154 9034.271 795.112, 17504.271 9083.501 798.053, 17509.09 9133.014 799.946, 17511.465 9192.486 807.32, 17514.389 9256.994 824.278, 17514.893 9312.17 829.581, 17516.172 9368.99 835.263, 17514.736 9424.074 838.17, 17477.844 9370.927 613.959, 17447.83 9278.067 454.312, 17425.002 9223.281 336.685, 17393.098 9158.344 257.917, 17361.666 9111.711 211.031, 17360.348 9067.161 353.998, 17408.439 9049.067 261.506, 17456.166 9045.561 223.431, 17446.92 9099.636 384.797, 17492.99 9068.066 293.564, 17543.434 9019.14 171.626, 17578.926 8972.223 155.51, 17595.676 9021.919 488.819, 17654.225 9026.173 248.775</trace>
</ink>
</file>

<file path=ppt/ink/ink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17779.215 8653.926 187.565, 17805.262 8726.413 528.997, 17823.602 8779.054 618.718, 17834.381 8828.618 679.064, 17849.996 8890.276 729.153, 17863.562 8957.647 783.807, 17873.537 9028.253 819.656, 17878.064 9079.739 830.269, 17880.182 9154.041 826.248, 17883.375 9214.962 779.009, 17892.514 9268.849 670.256, 17902.814 9312.51 516.842, 17935.703 9363.856 208.754, 17949.629 9319.931 169.662, 17960.643 9272.659 70.197</trace>
</ink>
</file>

<file path=ppt/ink/ink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17957.934 8593.001 136.826, 17948.982 8676.85 715.446, 17945.578 8730.404 777.617, 17945.32 8781.301 792.331, 17946.871 8849.717 797.462, 17954.162 8907.362 791.096, 17972.691 8957.337 755.363, 18017.596 8978.284 682.041, 18100.668 8926.065 576.912, 18153.477 8876.977 379.91, 18149.672 8828.112 148.324, 18101.219 8837.79 136.826, 18047.656 8872.598 136.826, 18009.975 8918.958 136.826, 17993.729 8965.167 209.967, 17988.273 9017.651 373.649, 17998.43 9075.293 532.826, 18039.301 9134.825 639.076, 18123.17 9153.597 569.041, 18194.428 9146.3 497.998, 18258.746 9134.288 385.79, 18309.85 9087.548 237.479, 18308.951 9034.066 161.244, 18267.828 8987.339 141.513, 18230.436 8931.425 136.826, 18199.18 8888 136.826, 18172.855 8837.191 136.826, 18150.646 8793.137 136.826, 18106.664 8751.241 185.556, 18091.014 8798.287 250.292, 18086.971 8852.734 360.353, 18086.768 8921.866 512.934, 18091.166 8991.812 629.424, 18137.902 9000.863 185.019, 18157.541 8952.748 147.635, 18170.623 8908.418 140.456, 18179.791 8859.562 137.419, 18187.303 8813.505 136.898, 18191.363 8762.672 136.826, 18193.732 8716.689 136.826, 18200.277 8670.119 137.733, 18243.924 8707.027 434.475, 18264.896 8774.677 528.308, 18289.523 8855.934 602.402, 18302.043 8900.257 612.97, 18311.996 8946.279 606.51, 18306.529 9023.781 541.093, 18282.695 9091.304 473.369, 18258.477 9149.179 285.024</trace>
</ink>
</file>

<file path=ppt/ink/ink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14451.223 10883.25 254.972, 14417.064 10953.789 374.348, 14390.132 11013.592 577.855, 14337.722 11090.474 764.471, 14281.923 11171.939 592.37</trace>
</ink>
</file>

<file path=ppt/ink/ink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10945.865 4209.063 136.826, 11000.799 4199.419 150.121, 11050.711 4186.056 147.012, 11107.469 4170.267 145.293, 11156.589 4151.605 141.264, 11205.166 4132.845 142.933, 11241.114 4178.754 306.139, 11217.616 4227.794 378.333, 11183.616 4294.417 443.918, 11140.351 4367.723 483.374, 11107.692 4432.065 478.31, 11058.62 4492.485 407.723, 11008.395 4516.793 317.532, 10964.729 4513.825 2.332</trace>
</ink>
</file>

<file path=ppt/ink/ink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11101.568 4209.063 136.826, 11160.997 4246.151 204.076, 11195.402 4291.084 354.512, 11227.053 4348.212 531.341, 11263.209 4420.237 645.568, 11306.762 4391.968 191.081</trace>
</ink>
</file>

<file path=ppt/ink/ink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11253.212 4115.644 175.795, 11303.253 4118.57 212.547, 11351.229 4116.641 210.54, 11410.137 4110.153 212.05, 11460.777 4106.966 218.281, 11517.052 4106.069 225.849, 11577.088 4107.099 235.645, 11583.932 4168.823 348.83, 11535.343 4200.87 407.158, 11461.802 4251.07 441.592, 11396.676 4298.848 448.115, 11345.016 4348.107 376.856, 11298.635 4368.538 218.366</trace>
</ink>
</file>

<file path=ppt/ink/ink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11289.769 4191.462 136.826, 11339.914 4223.877 190.87, 11390.358 4256.798 268.182, 11453.877 4298.63 355.556, 11509.583 4333.071 402.307, 11565.451 4366.41 283.996</trace>
</ink>
</file>

<file path=ppt/ink/ink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11617.422 3900.373 136.826, 11648.979 3949.715 211.255, 11689.189 4002.66 427.398, 11697.123 4047.734 2.567</trace>
</ink>
</file>

<file path=ppt/ink/ink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11606.59 4107.521 136.826, 11655.541 4092.061 137.738, 11712.338 4072.904 150.34, 11756.271 4067.132 197.867, 11752.167 4122.767 299.472, 11693.686 4169.193 337.8, 11641.876 4217.804 403.438, 11703.565 4224.902 303.116, 11763.053 4217.6 166.996, 11751.038 4272.442 176.123, 11706.742 4317.448 227.413, 11666.494 4364.174 305.825, 11712.028 4369.231 335.784, 11779.654 4336.586 228.403</trace>
</ink>
</file>

<file path=ppt/ink/ink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11945.076 3741.967 354.098, 11986.865 3798.171 327.454, 11997.329 3849.211 343.607, 12004.886 3903.618 304.787, 12018.425 3958.36 154.035</trace>
</ink>
</file>

<file path=ppt/ink/ink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11876.024 3840.801 136.826, 11924.623 3842.804 159.109, 12002.307 3829.661 146.521, 12061.359 3834.488 140.843, 12109.05 3841.636 137.561, 12160.517 3844.488 136.826, 12116.229 3875.832 193.325, 12062.356 3905.124 212.079, 12008.778 3945.872 223.061, 11944.601 3999.885 229.443, 11897.263 4044.727 232.153, 11861.823 4101.89 237.287, 11913.133 4092.25 232.512, 11960.807 4076.516 220.075, 12016.924 4063.876 191.843, 12061.381 4055.112 172.242, 12123.017 4034.399 144.456, 12170.511 4022.213 136.969, 12102.374 4070.909 211.49, 12054.291 4094.715 218.265, 12005.753 4118.815 222.468, 11948.823 4149.239 229.592, 11894.257 4180.065 233.855, 11843.135 4212.304 230.363, 11832.945 4256.817 286.705, 11867.247 4322.843 405.811, 11885.791 4401.346 454.453, 11899.743 4471.915 445.402</trace>
</ink>
</file>

<file path=ppt/ink/ink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11901.75 4226.664 136.826, 11962.055 4210.748 275.438, 12012.941 4203.012 314.394, 12075.122 4195.386 334.205, 12132.769 4188.952 342.181, 12189.992 4185.154 344.25, 12246.399 4185.617 344.242, 12297.205 4193.915 343.608, 12333.477 4259.074 389.685, 12311.987 4316.827 411.188, 12274.508 4367.576 428.391, 12231.313 4416.276 394.683, 12179.614 4443.4 322.14, 12119.374 4446.549 251.865, 12062.322 4404.234 194.735</trace>
</ink>
</file>

<file path=ppt/ink/ink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11977.57 4248.327 136.826, 11995.468 4304.434 368.7, 11988.97 4366.517 395.032, 11987.987 4412.042 214.238</trace>
</ink>
</file>

<file path=ppt/ink/ink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14390.298 11105.291 136.826, 14441.435 11058.032 138.763, 14495.093 11013.795 196.389, 14545.527 10996.489 315.459, 14590.625 10987.748 476.279, 14587.371 11054.896 334.677</trace>
</ink>
</file>

<file path=ppt/ink/ink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12206.387 4211.771 279.589, 12209.076 4259.236 282.404, 12208.494 4313.96 319.392, 12208.531 4392.024 340.079, 12214.841 4459.19 290.076, 12221.038 4505.589 238.759</trace>
</ink>
</file>

<file path=ppt/ink/ink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12353.966 3930.159 283.991, 12409.256 3886.049 297.997, 12460.231 3874.097 289.925, 12507.937 3850.982 302.443, 12561.788 3835.064 314.339, 12612.931 3821.001 259.893, 12660.032 3815.712 96.94</trace>
</ink>
</file>

<file path=ppt/ink/ink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12443.327 3829.97 136.826, 12439.649 3875.009 149.734, 12436.832 3937.533 192.495, 12430.691 3985.497 232.82, 12424.518 4033.957 268.359, 12416.583 4087.794 314.656, 12412.958 4139.394 372.309, 12460.281 4162.205 385.859, 12517.406 4158.827 350.716, 12570.912 4154.872 296.24</trace>
</ink>
</file>

<file path=ppt/ink/ink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12320.118 4295.712 136.826, 12380.329 4290.189 192.729, 12435.201 4277.253 205.723, 12479.193 4264.875 208.152, 12545.413 4250.485 208.611, 12602.511 4238.996 201.429, 12667.19 4227.723 178.81</trace>
</ink>
</file>

<file path=ppt/ink/ink7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12481.238 4037.118 142.493, 12518.978 4090.943 272.621, 12552.598 4159.312 402.392, 12570.74 4219.914 468.033, 12585.443 4299.909 509.849, 12589.633 4346.746 529.881, 12590.852 4397.59 551.433, 12590.999 4444.817 567.869, 12587.292 4528.431 576.889, 12578.894 4576.384 507.526</trace>
</ink>
</file>

<file path=ppt/ink/ink7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12479.884 3725.72 187.565, 12469.924 3781.224 363.191, 12466.22 3855.049 459.885, 12461.806 3933.843 444.895, 12458.612 4016.203 340.769, 12456.865 4073.87 110.752</trace>
</ink>
</file>

<file path=ppt/ink/ink7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12838.677 3659.378 333.855, 12816.201 3702.979 486.976, 12764.347 3769.931 582.156, 12720.688 3838.863 615.496, 12682.202 3893.652 591.181, 12628.621 3972.653 455.477</trace>
</ink>
</file>

<file path=ppt/ink/ink7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12817.016 3800.184 136.826, 12870.231 3787.875 158.313, 12918.313 3811.043 258.888</trace>
</ink>
</file>

<file path=ppt/ink/ink7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12705.992 4020.871 153.636, 12751.251 4021.381 155.637, 12804.953 4011.861 158.097, 12850.189 3999.993 159.253, 12898.528 3968.592 148.754, 12863.903 4018.669 136.826, 12812.745 4056.202 136.826, 12773.429 4104.409 159.853, 12774.903 4173.851 305.754, 12781.957 4228.72 444.103, 12784.837 4297.012 526.279, 12783.734 4340.561 543.976, 12782.623 4435.603 546.5, 12780.32 4519.825 518.14, 12791.131 4470.066 280.102, 12789.852 4416.71 229.438, 12791.179 4359.629 185.401, 12792.567 4314.568 153.747, 12795.828 4268.743 138.818, 12804.655 4210.539 136.826, 12817.394 4158.114 136.826, 12859.337 4113.522 139.079, 12903.486 4083.517 180.229, 12959.89 4110.279 379.42, 12968.972 4169.179 483.75, 12971.062 4230.861 513.351, 12973.705 4303.427 532.305, 12975.033 4373.209 549.444, 12972.24 4451.779 558.223, 12931.308 4499.663 328.683, 12907.174 4441.251 252.703, 12893.393 4375.187 198.201</trace>
</ink>
</file>

<file path=ppt/ink/ink7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12887.419 4199.586 136.826, 12909.102 4257.359 264.09, 12955.893 4240.99 186.368, 12979.7 4188.25 140.528, 13036.015 4230.907 228.607</trace>
</ink>
</file>

<file path=ppt/ink/ink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14451.223 11172.986 136.826, 14504.146 11149.42 155.042, 14551.778 11138.346 205.396, 14604.308 11126.34 342.003, 14654.76 11122.511 293.029</trace>
</ink>
</file>

<file path=ppt/ink/ink8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13185.288 3982.961 178.579, 13201.646 4035.833 216.353, 13222.134 4086.176 258.007, 13238.708 4143.875 382.201, 13252.496 4205.049 515.265, 13259.401 4248.88 594.886, 13267.572 4297 657.993, 13270.69 4340.977 680.921, 13274.504 4397.621 720.004, 13278.658 4470.269 759.824, 13277.222 4534.451 776.476, 13277.146 4584.277 793.587, 13278.302 4641.826 797.653, 13272.037 4692.31 666.653, 13250.738 4736.949 6.666</trace>
</ink>
</file>

<file path=ppt/ink/ink8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12852.217 4237.495 136.826, 12909.455 4211.435 431.288, 12968.117 4200.101 399.831, 13013.223 4186.26 226.72</trace>
</ink>
</file>

<file path=ppt/ink/ink8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12864.403 4313.313 210.176, 12913.904 4303.602 315.23, 12963.016 4287.458 351.708</trace>
</ink>
</file>

<file path=ppt/ink/ink8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12804.829 4003.27 136.826, 12859.529 3958.949 371.991, 12909.816 3944.145 378.624, 12961.027 3942.348 315.83, 12991.73 3898.365 81.135</trace>
</ink>
</file>

<file path=ppt/ink/ink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12863.049 3746.028 136.826, 12907.446 3766.97 385.942, 12968.591 3799.916 511.793, 13042.548 3833.148 586.75, 13120.227 3859.232 605.02, 13194.08 3890.189 601.326, 13267.824 3916.567 439.009</trace>
</ink>
</file>

<file path=ppt/ink/ink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13434.412 3728.427 136.826, 13465.962 3777.608 372.05, 13489.292 3836.389 473.032, 13504.154 3885.743 527.15, 13517.591 3936.505 568.071, 13535.906 4001.208 597.983, 13568.067 4105.424 650.76, 13604.39 4200.372 718.309, 13630.311 4243.85 670.771, 13657.004 4291.184 551.54</trace>
</ink>
</file>

<file path=ppt/ink/ink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13550.852 3962.653 288.455, 13536.799 4024.718 357.444, 13516.943 4089.613 480.788, 13489.117 4169.866 643.978, 13461.069 4254.155 729.247, 13449.449 4304.203 657.774, 13437.02 4357.761 513.911, 13423.583 4402.136 86.844</trace>
</ink>
</file>

<file path=ppt/ink/ink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13781.022 4196.878 136.826, 13831.666 4238.649 701.825, 13902.968 4307.905 645.827, 13959.932 4355.388 197.094</trace>
</ink>
</file>

<file path=ppt/ink/ink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13980.052 3938.283 421.947, 14023.465 3910.705 335.904, 14074.547 3883.345 293.79, 14128.616 3869.516 272.484, 14186.442 3871.736 272.927, 14205.471 3938.328 325.636, 14190.403 4004.256 399.579, 14163.533 4079.653 488.16, 14134.862 4139.591 563.619, 14091.958 4212.454 525.871, 14048.601 4258.605 100.569</trace>
</ink>
</file>

<file path=ppt/ink/ink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14016.606 4100.75 136.826, 14071.185 4130.441 309.106, 14140.038 4173.358 485.342, 14209.353 4207.005 463.085, 14266.799 4211.131 349.472</trace>
</ink>
</file>

<file path=ppt/ink/ink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14357.802 11258.282 136.826, 14408.097 11317.53 469.945, 14438.524 11380.336 400.905</trace>
</ink>
</file>

<file path=ppt/ink/ink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14202.099 3866.526 138.775, 14255.372 3822.641 160.287, 14305.101 3810.4 157.551, 14350.27 3793.844 152.762, 14396.022 3778.785 143.01, 14448.359 3758.962 149.498, 14501.568 3757.853 277.482, 14496.992 3808.07 416.262, 14468.584 3895.984 466.175, 14450.119 3944.291 489.369, 14402.891 4024.928 552.267, 14347.357 4088.918 620.494, 14284.933 4141.343 551.546, 14239.677 4167.018 371.026</trace>
</ink>
</file>

<file path=ppt/ink/ink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14181.788 3992.438 136.826, 14233.158 3996.015 236.442, 14278.082 4019.725 345.241, 14336.192 4047.627 468.24, 14416.259 4100.707 619.869, 14495.639 4158.579 731.485, 14540.006 4191.283 668.49, 14595.619 4237.677 236.458</trace>
</ink>
</file>

<file path=ppt/ink/ink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14707.119 3534.819 683.228, 14704.811 3581.774 442.677, 14758.687 3629.844 664.279, 14786.225 3687.702 205.375, 14740.213 3699.847 155.564, 14691.366 3721.056 139.874, 14747.632 3740.293 376.497, 14809.28 3738.568 470.791, 14822.851 3804.805 590.734, 14766.925 3874.89 579.989, 14721.433 3946.956 548.304, 14787.604 3968.659 423.969, 14851.9 3963.148 368.516, 14840.592 4018.374 372.597, 14809.3 4062.467 376.243, 14773.448 4106.794 386.417, 14736.003 4151.231 448.83, 14701.533 4208.615 548.991, 14761.37 4236.067 438.672, 14841.232 4225.808 311.545, 14886.449 4218.281 253.929</trace>
</ink>
</file>

<file path=ppt/ink/ink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15052.373 3435.985 371.692, 15064.311 3489.29 443.628, 15077.309 3558.636 413.908, 15089.53 3610.813 260.257</trace>
</ink>
</file>

<file path=ppt/ink/ink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15000.923 3434.631 192.332, 14982.797 3496.444 351.036, 15012.417 3546.988 459.562, 15073.09 3583.363 470.418, 15129.876 3588.031 359.47, 15187.561 3566.129 291.645, 15142.434 3604.362 429.398, 15081.823 3649.882 413.593, 15029.765 3681.187 400.665, 14976.721 3708.149 393.527, 15043.596 3722.321 355.159, 15103.956 3706.616 309.123, 15149.243 3689.689 241.509, 15194.879 3674.104 189.367, 15139.78 3722.074 306.019, 15083.429 3761.664 312.201, 15020.781 3801.487 321.335, 14972.265 3818.474 329.611, 14915.002 3846.55 343.549, 14939.581 3909.735 493.73, 14978.221 3995.62 571.534, 15006.985 4077.005 631.029, 15032.812 4164.991 693.351, 15047.903 4208.828 695.264, 15048.361 4255.25 193.485</trace>
</ink>
</file>

<file path=ppt/ink/ink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15028.004 3904.435 136.826, 15028.999 3859.002 160.495, 15088.962 3827.144 328.575, 15137.013 3817.688 366.205, 15187.736 3808.519 360.118, 15246.512 3793.344 346.254, 15312.843 3802.981 361.581, 15365.735 3825.39 414.815, 15404.938 3880.178 525.477, 15418.202 3966.985 671.689, 15416.852 4012.495 734.443, 15412.021 4062.771 777.483, 15403.019 4111.094 808.741, 15382.566 4161.43 809.034, 15300.344 4209.718 432.005, 15246.798 4190.152 171.382</trace>
</ink>
</file>

<file path=ppt/ink/ink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15116.009 3888.188 136.826, 15106.274 3842.121 136.889, 15118.149 3890.996 301.309, 15123.329 3946.812 339.93, 15128.877 4019.37 409.138, 15131.937 4079.769 487.93, 15143.766 4145.449 408.693</trace>
</ink>
</file>

<file path=ppt/ink/ink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15170.168 3834.032 136.826, 15188.532 3885.852 178.876, 15204.863 3932.219 259.426, 15218.438 3979.177 358.932, 15230.555 4040.544 411.517, 15244.545 4107.299 398.118, 15263.303 4159.106 267.55</trace>
</ink>
</file>

<file path=ppt/ink/ink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15491.051 3658.025 136.826, 15567.105 3633.407 344.524, 15617.001 3627.361 321.391, 15675.707 3610.438 334.755, 15729.383 3590.234 342.484, 15776.247 3563.502 269.492</trace>
</ink>
</file>

<file path=ppt/ink/ink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15663.003 3459 136.826, 15615.41 3517.356 256.824, 15591.731 3571.969 443.705, 15557.84 3637.396 646.066, 15539.504 3731.058 765.814, 15554.93 3778.387 730.693, 15603.654 3802.603 668.16, 15652.726 3799.707 639.013, 15698.325 3782.31 584.969, 15771.062 3746.375 451.414, 15718.599 3797.408 136.826, 15672.713 3857.231 136.826, 15625.683 3905.549 136.826, 15590.494 3949.365 136.826, 15540.487 3997.313 141.577, 15491.544 4040.124 197.375, 15543.017 4043.606 505.684, 15630.191 4032.766 603.778, 15675.027 4019.958 569.639, 15746.168 3961.52 468.019, 15792.809 3918.997 360.965, 15819.169 3874.831 260.544</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48" name=""/>
        <p:cNvGrpSpPr/>
        <p:nvPr/>
      </p:nvGrpSpPr>
      <p:grpSpPr>
        <a:xfrm>
          <a:off x="0" y="0"/>
          <a:ext cx="0" cy="0"/>
          <a:chOff x="0" y="0"/>
          <a:chExt cx="0" cy="0"/>
        </a:xfrm>
      </p:grpSpPr>
      <p:sp>
        <p:nvSpPr>
          <p:cNvPr id="105378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3781"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2019/10/27</a:t>
            </a:fld>
            <a:endParaRPr altLang="en-US" lang="zh-CN"/>
          </a:p>
        </p:txBody>
      </p:sp>
      <p:sp>
        <p:nvSpPr>
          <p:cNvPr id="1053782"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3783"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3784"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3785"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192" name="幻灯片图像占位符 1"/>
          <p:cNvSpPr>
            <a:spLocks noChangeAspect="1" noRot="1" noGrp="1"/>
          </p:cNvSpPr>
          <p:nvPr>
            <p:ph type="sldImg"/>
          </p:nvPr>
        </p:nvSpPr>
        <p:spPr/>
      </p:sp>
      <p:sp>
        <p:nvSpPr>
          <p:cNvPr id="1049193" name="备注占位符 2"/>
          <p:cNvSpPr>
            <a:spLocks noGrp="1"/>
          </p:cNvSpPr>
          <p:nvPr>
            <p:ph type="body" idx="1"/>
          </p:nvPr>
        </p:nvSpPr>
        <p:spPr/>
        <p:txBody>
          <a:bodyPr/>
          <a:p>
            <a:endParaRPr altLang="en-US" dirty="0" lang="zh-CN"/>
          </a:p>
        </p:txBody>
      </p:sp>
      <p:sp>
        <p:nvSpPr>
          <p:cNvPr id="1049194" name="灯片编号占位符 3"/>
          <p:cNvSpPr>
            <a:spLocks noGrp="1"/>
          </p:cNvSpPr>
          <p:nvPr>
            <p:ph type="sldNum" sz="quarter" idx="10"/>
          </p:nvPr>
        </p:nvSpPr>
        <p:spPr/>
        <p:txBody>
          <a:bodyPr/>
          <a:p>
            <a:fld id="{0DB5CBA7-47F9-4301-9D9E-258A3AA1A2BF}"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9857" name="幻灯片图像占位符 1"/>
          <p:cNvSpPr>
            <a:spLocks noChangeAspect="1" noRot="1" noGrp="1"/>
          </p:cNvSpPr>
          <p:nvPr>
            <p:ph type="sldImg"/>
          </p:nvPr>
        </p:nvSpPr>
        <p:spPr/>
      </p:sp>
      <p:sp>
        <p:nvSpPr>
          <p:cNvPr id="1049858" name="备注占位符 2"/>
          <p:cNvSpPr>
            <a:spLocks noGrp="1"/>
          </p:cNvSpPr>
          <p:nvPr>
            <p:ph type="body" idx="1"/>
          </p:nvPr>
        </p:nvSpPr>
        <p:spPr/>
        <p:txBody>
          <a:bodyPr/>
          <a:p>
            <a:endParaRPr altLang="en-US" dirty="0" lang="zh-CN"/>
          </a:p>
        </p:txBody>
      </p:sp>
      <p:sp>
        <p:nvSpPr>
          <p:cNvPr id="1049859"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457" name=""/>
        <p:cNvGrpSpPr/>
        <p:nvPr/>
      </p:nvGrpSpPr>
      <p:grpSpPr>
        <a:xfrm>
          <a:off x="0" y="0"/>
          <a:ext cx="0" cy="0"/>
          <a:chOff x="0" y="0"/>
          <a:chExt cx="0" cy="0"/>
        </a:xfrm>
      </p:grpSpPr>
      <p:sp>
        <p:nvSpPr>
          <p:cNvPr id="1049912" name="幻灯片图像占位符 1"/>
          <p:cNvSpPr>
            <a:spLocks noChangeAspect="1" noRot="1" noGrp="1"/>
          </p:cNvSpPr>
          <p:nvPr>
            <p:ph type="sldImg"/>
          </p:nvPr>
        </p:nvSpPr>
        <p:spPr/>
      </p:sp>
      <p:sp>
        <p:nvSpPr>
          <p:cNvPr id="1049913" name="备注占位符 2"/>
          <p:cNvSpPr>
            <a:spLocks noGrp="1"/>
          </p:cNvSpPr>
          <p:nvPr>
            <p:ph type="body" idx="1"/>
          </p:nvPr>
        </p:nvSpPr>
        <p:spPr/>
        <p:txBody>
          <a:bodyPr/>
          <a:p>
            <a:endParaRPr altLang="en-US" dirty="0" lang="zh-CN"/>
          </a:p>
        </p:txBody>
      </p:sp>
      <p:sp>
        <p:nvSpPr>
          <p:cNvPr id="1049914"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49970" name="幻灯片图像占位符 1"/>
          <p:cNvSpPr>
            <a:spLocks noChangeAspect="1" noRot="1" noGrp="1"/>
          </p:cNvSpPr>
          <p:nvPr>
            <p:ph type="sldImg"/>
          </p:nvPr>
        </p:nvSpPr>
        <p:spPr/>
      </p:sp>
      <p:sp>
        <p:nvSpPr>
          <p:cNvPr id="1049971" name="备注占位符 2"/>
          <p:cNvSpPr>
            <a:spLocks noGrp="1"/>
          </p:cNvSpPr>
          <p:nvPr>
            <p:ph type="body" idx="1"/>
          </p:nvPr>
        </p:nvSpPr>
        <p:spPr/>
        <p:txBody>
          <a:bodyPr/>
          <a:p>
            <a:endParaRPr altLang="en-US" dirty="0" lang="zh-CN"/>
          </a:p>
        </p:txBody>
      </p:sp>
      <p:sp>
        <p:nvSpPr>
          <p:cNvPr id="1049972"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50023" name="幻灯片图像占位符 1"/>
          <p:cNvSpPr>
            <a:spLocks noChangeAspect="1" noRot="1" noGrp="1"/>
          </p:cNvSpPr>
          <p:nvPr>
            <p:ph type="sldImg"/>
          </p:nvPr>
        </p:nvSpPr>
        <p:spPr/>
      </p:sp>
      <p:sp>
        <p:nvSpPr>
          <p:cNvPr id="1050024" name="备注占位符 2"/>
          <p:cNvSpPr>
            <a:spLocks noGrp="1"/>
          </p:cNvSpPr>
          <p:nvPr>
            <p:ph type="body" idx="1"/>
          </p:nvPr>
        </p:nvSpPr>
        <p:spPr/>
        <p:txBody>
          <a:bodyPr/>
          <a:p>
            <a:endParaRPr altLang="en-US" dirty="0" lang="zh-CN"/>
          </a:p>
        </p:txBody>
      </p:sp>
      <p:sp>
        <p:nvSpPr>
          <p:cNvPr id="1050025"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50197" name="幻灯片图像占位符 1"/>
          <p:cNvSpPr>
            <a:spLocks noChangeAspect="1" noRot="1" noGrp="1"/>
          </p:cNvSpPr>
          <p:nvPr>
            <p:ph type="sldImg"/>
          </p:nvPr>
        </p:nvSpPr>
        <p:spPr/>
      </p:sp>
      <p:sp>
        <p:nvSpPr>
          <p:cNvPr id="1050198" name="备注占位符 2"/>
          <p:cNvSpPr>
            <a:spLocks noGrp="1"/>
          </p:cNvSpPr>
          <p:nvPr>
            <p:ph type="body" idx="1"/>
          </p:nvPr>
        </p:nvSpPr>
        <p:spPr/>
        <p:txBody>
          <a:bodyPr/>
          <a:p>
            <a:endParaRPr altLang="en-US" dirty="0" lang="zh-CN"/>
          </a:p>
        </p:txBody>
      </p:sp>
      <p:sp>
        <p:nvSpPr>
          <p:cNvPr id="1050199"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50420" name="幻灯片图像占位符 1"/>
          <p:cNvSpPr>
            <a:spLocks noChangeAspect="1" noRot="1" noGrp="1"/>
          </p:cNvSpPr>
          <p:nvPr>
            <p:ph type="sldImg"/>
          </p:nvPr>
        </p:nvSpPr>
        <p:spPr/>
      </p:sp>
      <p:sp>
        <p:nvSpPr>
          <p:cNvPr id="1050421" name="备注占位符 2"/>
          <p:cNvSpPr>
            <a:spLocks noGrp="1"/>
          </p:cNvSpPr>
          <p:nvPr>
            <p:ph type="body" idx="1"/>
          </p:nvPr>
        </p:nvSpPr>
        <p:spPr/>
        <p:txBody>
          <a:bodyPr/>
          <a:p>
            <a:endParaRPr altLang="en-US" dirty="0" lang="zh-CN"/>
          </a:p>
        </p:txBody>
      </p:sp>
      <p:sp>
        <p:nvSpPr>
          <p:cNvPr id="1050422"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692" name=""/>
        <p:cNvGrpSpPr/>
        <p:nvPr/>
      </p:nvGrpSpPr>
      <p:grpSpPr>
        <a:xfrm>
          <a:off x="0" y="0"/>
          <a:ext cx="0" cy="0"/>
          <a:chOff x="0" y="0"/>
          <a:chExt cx="0" cy="0"/>
        </a:xfrm>
      </p:grpSpPr>
      <p:sp>
        <p:nvSpPr>
          <p:cNvPr id="1050592" name="幻灯片图像占位符 1"/>
          <p:cNvSpPr>
            <a:spLocks noChangeAspect="1" noRot="1" noGrp="1"/>
          </p:cNvSpPr>
          <p:nvPr>
            <p:ph type="sldImg"/>
          </p:nvPr>
        </p:nvSpPr>
        <p:spPr/>
      </p:sp>
      <p:sp>
        <p:nvSpPr>
          <p:cNvPr id="1050593" name="备注占位符 2"/>
          <p:cNvSpPr>
            <a:spLocks noGrp="1"/>
          </p:cNvSpPr>
          <p:nvPr>
            <p:ph type="body" idx="1"/>
          </p:nvPr>
        </p:nvSpPr>
        <p:spPr/>
        <p:txBody>
          <a:bodyPr/>
          <a:p>
            <a:endParaRPr altLang="en-US" dirty="0" lang="zh-CN"/>
          </a:p>
        </p:txBody>
      </p:sp>
      <p:sp>
        <p:nvSpPr>
          <p:cNvPr id="1050594"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742" name=""/>
        <p:cNvGrpSpPr/>
        <p:nvPr/>
      </p:nvGrpSpPr>
      <p:grpSpPr>
        <a:xfrm>
          <a:off x="0" y="0"/>
          <a:ext cx="0" cy="0"/>
          <a:chOff x="0" y="0"/>
          <a:chExt cx="0" cy="0"/>
        </a:xfrm>
      </p:grpSpPr>
      <p:sp>
        <p:nvSpPr>
          <p:cNvPr id="1050723" name="幻灯片图像占位符 1"/>
          <p:cNvSpPr>
            <a:spLocks noChangeAspect="1" noRot="1" noGrp="1"/>
          </p:cNvSpPr>
          <p:nvPr>
            <p:ph type="sldImg"/>
          </p:nvPr>
        </p:nvSpPr>
        <p:spPr/>
      </p:sp>
      <p:sp>
        <p:nvSpPr>
          <p:cNvPr id="1050724" name="备注占位符 2"/>
          <p:cNvSpPr>
            <a:spLocks noGrp="1"/>
          </p:cNvSpPr>
          <p:nvPr>
            <p:ph type="body" idx="1"/>
          </p:nvPr>
        </p:nvSpPr>
        <p:spPr/>
        <p:txBody>
          <a:bodyPr/>
          <a:p>
            <a:endParaRPr altLang="en-US" dirty="0" lang="zh-CN"/>
          </a:p>
        </p:txBody>
      </p:sp>
      <p:sp>
        <p:nvSpPr>
          <p:cNvPr id="1050725"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776" name=""/>
        <p:cNvGrpSpPr/>
        <p:nvPr/>
      </p:nvGrpSpPr>
      <p:grpSpPr>
        <a:xfrm>
          <a:off x="0" y="0"/>
          <a:ext cx="0" cy="0"/>
          <a:chOff x="0" y="0"/>
          <a:chExt cx="0" cy="0"/>
        </a:xfrm>
      </p:grpSpPr>
      <p:sp>
        <p:nvSpPr>
          <p:cNvPr id="1050836" name="幻灯片图像占位符 1"/>
          <p:cNvSpPr>
            <a:spLocks noChangeAspect="1" noRot="1" noGrp="1"/>
          </p:cNvSpPr>
          <p:nvPr>
            <p:ph type="sldImg"/>
          </p:nvPr>
        </p:nvSpPr>
        <p:spPr/>
      </p:sp>
      <p:sp>
        <p:nvSpPr>
          <p:cNvPr id="1050837" name="备注占位符 2"/>
          <p:cNvSpPr>
            <a:spLocks noGrp="1"/>
          </p:cNvSpPr>
          <p:nvPr>
            <p:ph type="body" idx="1"/>
          </p:nvPr>
        </p:nvSpPr>
        <p:spPr/>
        <p:txBody>
          <a:bodyPr/>
          <a:p>
            <a:endParaRPr altLang="en-US" dirty="0" lang="zh-CN"/>
          </a:p>
        </p:txBody>
      </p:sp>
      <p:sp>
        <p:nvSpPr>
          <p:cNvPr id="1050838" name="灯片编号占位符 3"/>
          <p:cNvSpPr>
            <a:spLocks noGrp="1"/>
          </p:cNvSpPr>
          <p:nvPr>
            <p:ph type="sldNum" sz="quarter" idx="10"/>
          </p:nvPr>
        </p:nvSpPr>
        <p:spPr/>
        <p:txBody>
          <a:bodyPr/>
          <a:p>
            <a:fld id="{0DB5CBA7-47F9-4301-9D9E-258A3AA1A2BF}" type="slidenum">
              <a:rPr altLang="en-US" lang="zh-CN" smtClean="0"/>
              <a:t>18</a:t>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788" name=""/>
        <p:cNvGrpSpPr/>
        <p:nvPr/>
      </p:nvGrpSpPr>
      <p:grpSpPr>
        <a:xfrm>
          <a:off x="0" y="0"/>
          <a:ext cx="0" cy="0"/>
          <a:chOff x="0" y="0"/>
          <a:chExt cx="0" cy="0"/>
        </a:xfrm>
      </p:grpSpPr>
      <p:sp>
        <p:nvSpPr>
          <p:cNvPr id="1050900" name="幻灯片图像占位符 1"/>
          <p:cNvSpPr>
            <a:spLocks noChangeAspect="1" noRot="1" noGrp="1"/>
          </p:cNvSpPr>
          <p:nvPr>
            <p:ph type="sldImg"/>
          </p:nvPr>
        </p:nvSpPr>
        <p:spPr/>
      </p:sp>
      <p:sp>
        <p:nvSpPr>
          <p:cNvPr id="1050901" name="备注占位符 2"/>
          <p:cNvSpPr>
            <a:spLocks noGrp="1"/>
          </p:cNvSpPr>
          <p:nvPr>
            <p:ph type="body" idx="1"/>
          </p:nvPr>
        </p:nvSpPr>
        <p:spPr/>
        <p:txBody>
          <a:bodyPr/>
          <a:p>
            <a:endParaRPr altLang="en-US" dirty="0" lang="zh-CN"/>
          </a:p>
        </p:txBody>
      </p:sp>
      <p:sp>
        <p:nvSpPr>
          <p:cNvPr id="1050902" name="灯片编号占位符 3"/>
          <p:cNvSpPr>
            <a:spLocks noGrp="1"/>
          </p:cNvSpPr>
          <p:nvPr>
            <p:ph type="sldNum" sz="quarter" idx="10"/>
          </p:nvPr>
        </p:nvSpPr>
        <p:spPr/>
        <p:txBody>
          <a:bodyPr/>
          <a:p>
            <a:fld id="{0DB5CBA7-47F9-4301-9D9E-258A3AA1A2BF}" type="slidenum">
              <a:rPr altLang="en-US" lang="zh-CN" smtClean="0"/>
              <a:t>19</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205" name="幻灯片图像占位符 1"/>
          <p:cNvSpPr>
            <a:spLocks noChangeAspect="1" noRot="1" noGrp="1"/>
          </p:cNvSpPr>
          <p:nvPr>
            <p:ph type="sldImg"/>
          </p:nvPr>
        </p:nvSpPr>
        <p:spPr/>
      </p:sp>
      <p:sp>
        <p:nvSpPr>
          <p:cNvPr id="1049206" name="备注占位符 2"/>
          <p:cNvSpPr>
            <a:spLocks noGrp="1"/>
          </p:cNvSpPr>
          <p:nvPr>
            <p:ph type="body" idx="1"/>
          </p:nvPr>
        </p:nvSpPr>
        <p:spPr/>
        <p:txBody>
          <a:bodyPr/>
          <a:p>
            <a:endParaRPr altLang="en-US" dirty="0" lang="zh-CN"/>
          </a:p>
        </p:txBody>
      </p:sp>
      <p:sp>
        <p:nvSpPr>
          <p:cNvPr id="1049207"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797" name=""/>
        <p:cNvGrpSpPr/>
        <p:nvPr/>
      </p:nvGrpSpPr>
      <p:grpSpPr>
        <a:xfrm>
          <a:off x="0" y="0"/>
          <a:ext cx="0" cy="0"/>
          <a:chOff x="0" y="0"/>
          <a:chExt cx="0" cy="0"/>
        </a:xfrm>
      </p:grpSpPr>
      <p:sp>
        <p:nvSpPr>
          <p:cNvPr id="1050948" name="幻灯片图像占位符 1"/>
          <p:cNvSpPr>
            <a:spLocks noChangeAspect="1" noRot="1" noGrp="1"/>
          </p:cNvSpPr>
          <p:nvPr>
            <p:ph type="sldImg"/>
          </p:nvPr>
        </p:nvSpPr>
        <p:spPr/>
      </p:sp>
      <p:sp>
        <p:nvSpPr>
          <p:cNvPr id="1050949" name="备注占位符 2"/>
          <p:cNvSpPr>
            <a:spLocks noGrp="1"/>
          </p:cNvSpPr>
          <p:nvPr>
            <p:ph type="body" idx="1"/>
          </p:nvPr>
        </p:nvSpPr>
        <p:spPr/>
        <p:txBody>
          <a:bodyPr/>
          <a:p>
            <a:endParaRPr altLang="en-US" dirty="0" lang="zh-CN"/>
          </a:p>
        </p:txBody>
      </p:sp>
      <p:sp>
        <p:nvSpPr>
          <p:cNvPr id="1050950" name="灯片编号占位符 3"/>
          <p:cNvSpPr>
            <a:spLocks noGrp="1"/>
          </p:cNvSpPr>
          <p:nvPr>
            <p:ph type="sldNum" sz="quarter" idx="10"/>
          </p:nvPr>
        </p:nvSpPr>
        <p:spPr/>
        <p:txBody>
          <a:bodyPr/>
          <a:p>
            <a:fld id="{0DB5CBA7-47F9-4301-9D9E-258A3AA1A2BF}" type="slidenum">
              <a:rPr altLang="en-US" lang="zh-CN" smtClean="0"/>
              <a:t>20</a:t>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815" name=""/>
        <p:cNvGrpSpPr/>
        <p:nvPr/>
      </p:nvGrpSpPr>
      <p:grpSpPr>
        <a:xfrm>
          <a:off x="0" y="0"/>
          <a:ext cx="0" cy="0"/>
          <a:chOff x="0" y="0"/>
          <a:chExt cx="0" cy="0"/>
        </a:xfrm>
      </p:grpSpPr>
      <p:sp>
        <p:nvSpPr>
          <p:cNvPr id="1051006" name="幻灯片图像占位符 1"/>
          <p:cNvSpPr>
            <a:spLocks noChangeAspect="1" noRot="1" noGrp="1"/>
          </p:cNvSpPr>
          <p:nvPr>
            <p:ph type="sldImg"/>
          </p:nvPr>
        </p:nvSpPr>
        <p:spPr/>
      </p:sp>
      <p:sp>
        <p:nvSpPr>
          <p:cNvPr id="1051007" name="备注占位符 2"/>
          <p:cNvSpPr>
            <a:spLocks noGrp="1"/>
          </p:cNvSpPr>
          <p:nvPr>
            <p:ph type="body" idx="1"/>
          </p:nvPr>
        </p:nvSpPr>
        <p:spPr/>
        <p:txBody>
          <a:bodyPr/>
          <a:p>
            <a:endParaRPr altLang="en-US" dirty="0" lang="zh-CN"/>
          </a:p>
        </p:txBody>
      </p:sp>
      <p:sp>
        <p:nvSpPr>
          <p:cNvPr id="1051008" name="灯片编号占位符 3"/>
          <p:cNvSpPr>
            <a:spLocks noGrp="1"/>
          </p:cNvSpPr>
          <p:nvPr>
            <p:ph type="sldNum" sz="quarter" idx="10"/>
          </p:nvPr>
        </p:nvSpPr>
        <p:spPr/>
        <p:txBody>
          <a:bodyPr/>
          <a:p>
            <a:fld id="{0DB5CBA7-47F9-4301-9D9E-258A3AA1A2BF}" type="slidenum">
              <a:rPr altLang="en-US" lang="zh-CN" smtClean="0"/>
              <a:t>21</a:t>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848" name=""/>
        <p:cNvGrpSpPr/>
        <p:nvPr/>
      </p:nvGrpSpPr>
      <p:grpSpPr>
        <a:xfrm>
          <a:off x="0" y="0"/>
          <a:ext cx="0" cy="0"/>
          <a:chOff x="0" y="0"/>
          <a:chExt cx="0" cy="0"/>
        </a:xfrm>
      </p:grpSpPr>
      <p:sp>
        <p:nvSpPr>
          <p:cNvPr id="1051115" name="幻灯片图像占位符 1"/>
          <p:cNvSpPr>
            <a:spLocks noChangeAspect="1" noRot="1" noGrp="1"/>
          </p:cNvSpPr>
          <p:nvPr>
            <p:ph type="sldImg"/>
          </p:nvPr>
        </p:nvSpPr>
        <p:spPr/>
      </p:sp>
      <p:sp>
        <p:nvSpPr>
          <p:cNvPr id="1051116" name="备注占位符 2"/>
          <p:cNvSpPr>
            <a:spLocks noGrp="1"/>
          </p:cNvSpPr>
          <p:nvPr>
            <p:ph type="body" idx="1"/>
          </p:nvPr>
        </p:nvSpPr>
        <p:spPr/>
        <p:txBody>
          <a:bodyPr/>
          <a:p>
            <a:endParaRPr altLang="en-US" dirty="0" lang="zh-CN"/>
          </a:p>
        </p:txBody>
      </p:sp>
      <p:sp>
        <p:nvSpPr>
          <p:cNvPr id="1051117" name="灯片编号占位符 3"/>
          <p:cNvSpPr>
            <a:spLocks noGrp="1"/>
          </p:cNvSpPr>
          <p:nvPr>
            <p:ph type="sldNum" sz="quarter" idx="10"/>
          </p:nvPr>
        </p:nvSpPr>
        <p:spPr/>
        <p:txBody>
          <a:bodyPr/>
          <a:p>
            <a:fld id="{0DB5CBA7-47F9-4301-9D9E-258A3AA1A2BF}" type="slidenum">
              <a:rPr altLang="en-US" lang="zh-CN" smtClean="0"/>
              <a:t>22</a:t>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867" name=""/>
        <p:cNvGrpSpPr/>
        <p:nvPr/>
      </p:nvGrpSpPr>
      <p:grpSpPr>
        <a:xfrm>
          <a:off x="0" y="0"/>
          <a:ext cx="0" cy="0"/>
          <a:chOff x="0" y="0"/>
          <a:chExt cx="0" cy="0"/>
        </a:xfrm>
      </p:grpSpPr>
      <p:sp>
        <p:nvSpPr>
          <p:cNvPr id="1051169" name="幻灯片图像占位符 1"/>
          <p:cNvSpPr>
            <a:spLocks noChangeAspect="1" noRot="1" noGrp="1"/>
          </p:cNvSpPr>
          <p:nvPr>
            <p:ph type="sldImg"/>
          </p:nvPr>
        </p:nvSpPr>
        <p:spPr/>
      </p:sp>
      <p:sp>
        <p:nvSpPr>
          <p:cNvPr id="1051170" name="备注占位符 2"/>
          <p:cNvSpPr>
            <a:spLocks noGrp="1"/>
          </p:cNvSpPr>
          <p:nvPr>
            <p:ph type="body" idx="1"/>
          </p:nvPr>
        </p:nvSpPr>
        <p:spPr/>
        <p:txBody>
          <a:bodyPr/>
          <a:p>
            <a:endParaRPr altLang="en-US" dirty="0" lang="zh-CN"/>
          </a:p>
        </p:txBody>
      </p:sp>
      <p:sp>
        <p:nvSpPr>
          <p:cNvPr id="1051171" name="灯片编号占位符 3"/>
          <p:cNvSpPr>
            <a:spLocks noGrp="1"/>
          </p:cNvSpPr>
          <p:nvPr>
            <p:ph type="sldNum" sz="quarter" idx="10"/>
          </p:nvPr>
        </p:nvSpPr>
        <p:spPr/>
        <p:txBody>
          <a:bodyPr/>
          <a:p>
            <a:fld id="{0DB5CBA7-47F9-4301-9D9E-258A3AA1A2BF}" type="slidenum">
              <a:rPr altLang="en-US" lang="zh-CN" smtClean="0"/>
              <a:t>23</a:t>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899" name=""/>
        <p:cNvGrpSpPr/>
        <p:nvPr/>
      </p:nvGrpSpPr>
      <p:grpSpPr>
        <a:xfrm>
          <a:off x="0" y="0"/>
          <a:ext cx="0" cy="0"/>
          <a:chOff x="0" y="0"/>
          <a:chExt cx="0" cy="0"/>
        </a:xfrm>
      </p:grpSpPr>
      <p:sp>
        <p:nvSpPr>
          <p:cNvPr id="1051277" name="幻灯片图像占位符 1"/>
          <p:cNvSpPr>
            <a:spLocks noChangeAspect="1" noRot="1" noGrp="1"/>
          </p:cNvSpPr>
          <p:nvPr>
            <p:ph type="sldImg"/>
          </p:nvPr>
        </p:nvSpPr>
        <p:spPr/>
      </p:sp>
      <p:sp>
        <p:nvSpPr>
          <p:cNvPr id="1051278" name="备注占位符 2"/>
          <p:cNvSpPr>
            <a:spLocks noGrp="1"/>
          </p:cNvSpPr>
          <p:nvPr>
            <p:ph type="body" idx="1"/>
          </p:nvPr>
        </p:nvSpPr>
        <p:spPr/>
        <p:txBody>
          <a:bodyPr/>
          <a:p>
            <a:endParaRPr altLang="en-US" dirty="0" lang="zh-CN"/>
          </a:p>
        </p:txBody>
      </p:sp>
      <p:sp>
        <p:nvSpPr>
          <p:cNvPr id="1051279" name="灯片编号占位符 3"/>
          <p:cNvSpPr>
            <a:spLocks noGrp="1"/>
          </p:cNvSpPr>
          <p:nvPr>
            <p:ph type="sldNum" sz="quarter" idx="10"/>
          </p:nvPr>
        </p:nvSpPr>
        <p:spPr/>
        <p:txBody>
          <a:bodyPr/>
          <a:p>
            <a:fld id="{0DB5CBA7-47F9-4301-9D9E-258A3AA1A2BF}" type="slidenum">
              <a:rPr altLang="en-US" lang="zh-CN" smtClean="0"/>
              <a:t>24</a:t>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916" name=""/>
        <p:cNvGrpSpPr/>
        <p:nvPr/>
      </p:nvGrpSpPr>
      <p:grpSpPr>
        <a:xfrm>
          <a:off x="0" y="0"/>
          <a:ext cx="0" cy="0"/>
          <a:chOff x="0" y="0"/>
          <a:chExt cx="0" cy="0"/>
        </a:xfrm>
      </p:grpSpPr>
      <p:sp>
        <p:nvSpPr>
          <p:cNvPr id="1051335" name="幻灯片图像占位符 1"/>
          <p:cNvSpPr>
            <a:spLocks noChangeAspect="1" noRot="1" noGrp="1"/>
          </p:cNvSpPr>
          <p:nvPr>
            <p:ph type="sldImg"/>
          </p:nvPr>
        </p:nvSpPr>
        <p:spPr/>
      </p:sp>
      <p:sp>
        <p:nvSpPr>
          <p:cNvPr id="1051336" name="备注占位符 2"/>
          <p:cNvSpPr>
            <a:spLocks noGrp="1"/>
          </p:cNvSpPr>
          <p:nvPr>
            <p:ph type="body" idx="1"/>
          </p:nvPr>
        </p:nvSpPr>
        <p:spPr/>
        <p:txBody>
          <a:bodyPr/>
          <a:p>
            <a:endParaRPr altLang="en-US" dirty="0" lang="zh-CN"/>
          </a:p>
        </p:txBody>
      </p:sp>
      <p:sp>
        <p:nvSpPr>
          <p:cNvPr id="1051337" name="灯片编号占位符 3"/>
          <p:cNvSpPr>
            <a:spLocks noGrp="1"/>
          </p:cNvSpPr>
          <p:nvPr>
            <p:ph type="sldNum" sz="quarter" idx="10"/>
          </p:nvPr>
        </p:nvSpPr>
        <p:spPr/>
        <p:txBody>
          <a:bodyPr/>
          <a:p>
            <a:fld id="{0DB5CBA7-47F9-4301-9D9E-258A3AA1A2BF}" type="slidenum">
              <a:rPr altLang="en-US" lang="zh-CN" smtClean="0"/>
              <a:t>25</a:t>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983" name=""/>
        <p:cNvGrpSpPr/>
        <p:nvPr/>
      </p:nvGrpSpPr>
      <p:grpSpPr>
        <a:xfrm>
          <a:off x="0" y="0"/>
          <a:ext cx="0" cy="0"/>
          <a:chOff x="0" y="0"/>
          <a:chExt cx="0" cy="0"/>
        </a:xfrm>
      </p:grpSpPr>
      <p:sp>
        <p:nvSpPr>
          <p:cNvPr id="1051520" name="幻灯片图像占位符 1"/>
          <p:cNvSpPr>
            <a:spLocks noChangeAspect="1" noRot="1" noGrp="1"/>
          </p:cNvSpPr>
          <p:nvPr>
            <p:ph type="sldImg"/>
          </p:nvPr>
        </p:nvSpPr>
        <p:spPr/>
      </p:sp>
      <p:sp>
        <p:nvSpPr>
          <p:cNvPr id="1051521" name="备注占位符 2"/>
          <p:cNvSpPr>
            <a:spLocks noGrp="1"/>
          </p:cNvSpPr>
          <p:nvPr>
            <p:ph type="body" idx="1"/>
          </p:nvPr>
        </p:nvSpPr>
        <p:spPr/>
        <p:txBody>
          <a:bodyPr/>
          <a:p>
            <a:endParaRPr altLang="en-US" dirty="0" lang="zh-CN"/>
          </a:p>
        </p:txBody>
      </p:sp>
      <p:sp>
        <p:nvSpPr>
          <p:cNvPr id="1051522" name="灯片编号占位符 3"/>
          <p:cNvSpPr>
            <a:spLocks noGrp="1"/>
          </p:cNvSpPr>
          <p:nvPr>
            <p:ph type="sldNum" sz="quarter" idx="10"/>
          </p:nvPr>
        </p:nvSpPr>
        <p:spPr/>
        <p:txBody>
          <a:bodyPr/>
          <a:p>
            <a:fld id="{0DB5CBA7-47F9-4301-9D9E-258A3AA1A2BF}" type="slidenum">
              <a:rPr altLang="en-US" lang="zh-CN" smtClean="0"/>
              <a:t>26</a:t>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009" name=""/>
        <p:cNvGrpSpPr/>
        <p:nvPr/>
      </p:nvGrpSpPr>
      <p:grpSpPr>
        <a:xfrm>
          <a:off x="0" y="0"/>
          <a:ext cx="0" cy="0"/>
          <a:chOff x="0" y="0"/>
          <a:chExt cx="0" cy="0"/>
        </a:xfrm>
      </p:grpSpPr>
      <p:sp>
        <p:nvSpPr>
          <p:cNvPr id="1051614" name="幻灯片图像占位符 1"/>
          <p:cNvSpPr>
            <a:spLocks noChangeAspect="1" noRot="1" noGrp="1"/>
          </p:cNvSpPr>
          <p:nvPr>
            <p:ph type="sldImg"/>
          </p:nvPr>
        </p:nvSpPr>
        <p:spPr/>
      </p:sp>
      <p:sp>
        <p:nvSpPr>
          <p:cNvPr id="1051615" name="备注占位符 2"/>
          <p:cNvSpPr>
            <a:spLocks noGrp="1"/>
          </p:cNvSpPr>
          <p:nvPr>
            <p:ph type="body" idx="1"/>
          </p:nvPr>
        </p:nvSpPr>
        <p:spPr/>
        <p:txBody>
          <a:bodyPr/>
          <a:p>
            <a:endParaRPr altLang="en-US" dirty="0" lang="zh-CN"/>
          </a:p>
        </p:txBody>
      </p:sp>
      <p:sp>
        <p:nvSpPr>
          <p:cNvPr id="1051616" name="灯片编号占位符 3"/>
          <p:cNvSpPr>
            <a:spLocks noGrp="1"/>
          </p:cNvSpPr>
          <p:nvPr>
            <p:ph type="sldNum" sz="quarter" idx="10"/>
          </p:nvPr>
        </p:nvSpPr>
        <p:spPr/>
        <p:txBody>
          <a:bodyPr/>
          <a:p>
            <a:fld id="{0DB5CBA7-47F9-4301-9D9E-258A3AA1A2BF}" type="slidenum">
              <a:rPr altLang="en-US" lang="zh-CN" smtClean="0"/>
              <a:t>27</a:t>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178" name="幻灯片图像占位符 1"/>
          <p:cNvSpPr>
            <a:spLocks noChangeAspect="1" noRot="1" noGrp="1"/>
          </p:cNvSpPr>
          <p:nvPr>
            <p:ph type="sldImg"/>
          </p:nvPr>
        </p:nvSpPr>
        <p:spPr/>
      </p:sp>
      <p:sp>
        <p:nvSpPr>
          <p:cNvPr id="1049179" name="备注占位符 2"/>
          <p:cNvSpPr>
            <a:spLocks noGrp="1"/>
          </p:cNvSpPr>
          <p:nvPr>
            <p:ph type="body" idx="1"/>
          </p:nvPr>
        </p:nvSpPr>
        <p:spPr/>
        <p:txBody>
          <a:bodyPr/>
          <a:p>
            <a:endParaRPr altLang="en-US" dirty="0" lang="zh-CN"/>
          </a:p>
        </p:txBody>
      </p:sp>
      <p:sp>
        <p:nvSpPr>
          <p:cNvPr id="1049180" name="灯片编号占位符 3"/>
          <p:cNvSpPr>
            <a:spLocks noGrp="1"/>
          </p:cNvSpPr>
          <p:nvPr>
            <p:ph type="sldNum" sz="quarter" idx="10"/>
          </p:nvPr>
        </p:nvSpPr>
        <p:spPr/>
        <p:txBody>
          <a:bodyPr/>
          <a:p>
            <a:fld id="{0DB5CBA7-47F9-4301-9D9E-258A3AA1A2BF}" type="slidenum">
              <a:rPr altLang="en-US" lang="zh-CN" smtClean="0"/>
              <a:t>28</a:t>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878" name="幻灯片图像占位符 1"/>
          <p:cNvSpPr>
            <a:spLocks noChangeAspect="1" noRot="1" noGrp="1"/>
          </p:cNvSpPr>
          <p:nvPr>
            <p:ph type="sldImg"/>
          </p:nvPr>
        </p:nvSpPr>
        <p:spPr/>
      </p:sp>
      <p:sp>
        <p:nvSpPr>
          <p:cNvPr id="1048879" name="备注占位符 2"/>
          <p:cNvSpPr>
            <a:spLocks noGrp="1"/>
          </p:cNvSpPr>
          <p:nvPr>
            <p:ph type="body" idx="1"/>
          </p:nvPr>
        </p:nvSpPr>
        <p:spPr/>
        <p:txBody>
          <a:bodyPr/>
          <a:p>
            <a:endParaRPr altLang="en-US" dirty="0" lang="zh-CN"/>
          </a:p>
        </p:txBody>
      </p:sp>
      <p:sp>
        <p:nvSpPr>
          <p:cNvPr id="1048880" name="灯片编号占位符 3"/>
          <p:cNvSpPr>
            <a:spLocks noGrp="1"/>
          </p:cNvSpPr>
          <p:nvPr>
            <p:ph type="sldNum" sz="quarter" idx="10"/>
          </p:nvPr>
        </p:nvSpPr>
        <p:spPr/>
        <p:txBody>
          <a:bodyPr/>
          <a:p>
            <a:fld id="{0DB5CBA7-47F9-4301-9D9E-258A3AA1A2BF}" type="slidenum">
              <a:rPr altLang="en-US" lang="zh-CN" smtClean="0"/>
              <a:t>29</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226" name="幻灯片图像占位符 1"/>
          <p:cNvSpPr>
            <a:spLocks noChangeAspect="1" noRot="1" noGrp="1"/>
          </p:cNvSpPr>
          <p:nvPr>
            <p:ph type="sldImg"/>
          </p:nvPr>
        </p:nvSpPr>
        <p:spPr/>
      </p:sp>
      <p:sp>
        <p:nvSpPr>
          <p:cNvPr id="1049227" name="备注占位符 2"/>
          <p:cNvSpPr>
            <a:spLocks noGrp="1"/>
          </p:cNvSpPr>
          <p:nvPr>
            <p:ph type="body" idx="1"/>
          </p:nvPr>
        </p:nvSpPr>
        <p:spPr/>
        <p:txBody>
          <a:bodyPr/>
          <a:p>
            <a:endParaRPr altLang="en-US" dirty="0" lang="zh-CN"/>
          </a:p>
        </p:txBody>
      </p:sp>
      <p:sp>
        <p:nvSpPr>
          <p:cNvPr id="1049228"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p>
            <a:endParaRPr altLang="en-US" dirty="0" lang="zh-CN"/>
          </a:p>
        </p:txBody>
      </p:sp>
      <p:sp>
        <p:nvSpPr>
          <p:cNvPr id="1048720" name="灯片编号占位符 3"/>
          <p:cNvSpPr>
            <a:spLocks noGrp="1"/>
          </p:cNvSpPr>
          <p:nvPr>
            <p:ph type="sldNum" sz="quarter" idx="10"/>
          </p:nvPr>
        </p:nvSpPr>
        <p:spPr/>
        <p:txBody>
          <a:bodyPr/>
          <a:p>
            <a:fld id="{0DB5CBA7-47F9-4301-9D9E-258A3AA1A2BF}" type="slidenum">
              <a:rPr altLang="en-US" lang="zh-CN" smtClean="0"/>
              <a:t>30</a:t>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5" name="幻灯片图像占位符 1"/>
          <p:cNvSpPr>
            <a:spLocks noChangeAspect="1" noRot="1" noGrp="1"/>
          </p:cNvSpPr>
          <p:nvPr>
            <p:ph type="sldImg"/>
          </p:nvPr>
        </p:nvSpPr>
        <p:spPr/>
      </p:sp>
      <p:sp>
        <p:nvSpPr>
          <p:cNvPr id="1048646" name="备注占位符 2"/>
          <p:cNvSpPr>
            <a:spLocks noGrp="1"/>
          </p:cNvSpPr>
          <p:nvPr>
            <p:ph type="body" idx="1"/>
          </p:nvPr>
        </p:nvSpPr>
        <p:spPr/>
        <p:txBody>
          <a:bodyPr/>
          <a:p>
            <a:endParaRPr altLang="en-US" dirty="0" lang="zh-CN"/>
          </a:p>
        </p:txBody>
      </p:sp>
      <p:sp>
        <p:nvSpPr>
          <p:cNvPr id="1048647" name="灯片编号占位符 3"/>
          <p:cNvSpPr>
            <a:spLocks noGrp="1"/>
          </p:cNvSpPr>
          <p:nvPr>
            <p:ph type="sldNum" sz="quarter" idx="10"/>
          </p:nvPr>
        </p:nvSpPr>
        <p:spPr/>
        <p:txBody>
          <a:bodyPr/>
          <a:p>
            <a:fld id="{0DB5CBA7-47F9-4301-9D9E-258A3AA1A2BF}" type="slidenum">
              <a:rPr altLang="en-US" lang="zh-CN" smtClean="0"/>
              <a:t>31</a:t>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54" name="幻灯片图像占位符 1"/>
          <p:cNvSpPr>
            <a:spLocks noChangeAspect="1" noRot="1" noGrp="1"/>
          </p:cNvSpPr>
          <p:nvPr>
            <p:ph type="sldImg"/>
          </p:nvPr>
        </p:nvSpPr>
        <p:spPr/>
      </p:sp>
      <p:sp>
        <p:nvSpPr>
          <p:cNvPr id="1048655" name="备注占位符 2"/>
          <p:cNvSpPr>
            <a:spLocks noGrp="1"/>
          </p:cNvSpPr>
          <p:nvPr>
            <p:ph type="body" idx="1"/>
          </p:nvPr>
        </p:nvSpPr>
        <p:spPr/>
        <p:txBody>
          <a:bodyPr/>
          <a:p>
            <a:endParaRPr altLang="en-US" dirty="0" lang="zh-CN"/>
          </a:p>
        </p:txBody>
      </p:sp>
      <p:sp>
        <p:nvSpPr>
          <p:cNvPr id="1048656" name="灯片编号占位符 3"/>
          <p:cNvSpPr>
            <a:spLocks noGrp="1"/>
          </p:cNvSpPr>
          <p:nvPr>
            <p:ph type="sldNum" sz="quarter" idx="10"/>
          </p:nvPr>
        </p:nvSpPr>
        <p:spPr/>
        <p:txBody>
          <a:bodyPr/>
          <a:p>
            <a:fld id="{0DB5CBA7-47F9-4301-9D9E-258A3AA1A2BF}" type="slidenum">
              <a:rPr altLang="en-US" lang="zh-CN" smtClean="0"/>
              <a:t>32</a:t>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777" name="幻灯片图像占位符 1"/>
          <p:cNvSpPr>
            <a:spLocks noChangeAspect="1" noRot="1" noGrp="1"/>
          </p:cNvSpPr>
          <p:nvPr>
            <p:ph type="sldImg"/>
          </p:nvPr>
        </p:nvSpPr>
        <p:spPr/>
      </p:sp>
      <p:sp>
        <p:nvSpPr>
          <p:cNvPr id="1048778" name="备注占位符 2"/>
          <p:cNvSpPr>
            <a:spLocks noGrp="1"/>
          </p:cNvSpPr>
          <p:nvPr>
            <p:ph type="body" idx="1"/>
          </p:nvPr>
        </p:nvSpPr>
        <p:spPr/>
        <p:txBody>
          <a:bodyPr/>
          <a:p>
            <a:endParaRPr altLang="en-US" dirty="0" lang="zh-CN"/>
          </a:p>
        </p:txBody>
      </p:sp>
      <p:sp>
        <p:nvSpPr>
          <p:cNvPr id="1048779" name="灯片编号占位符 3"/>
          <p:cNvSpPr>
            <a:spLocks noGrp="1"/>
          </p:cNvSpPr>
          <p:nvPr>
            <p:ph type="sldNum" sz="quarter" idx="10"/>
          </p:nvPr>
        </p:nvSpPr>
        <p:spPr/>
        <p:txBody>
          <a:bodyPr/>
          <a:p>
            <a:fld id="{0DB5CBA7-47F9-4301-9D9E-258A3AA1A2BF}" type="slidenum">
              <a:rPr altLang="en-US" lang="zh-CN" smtClean="0"/>
              <a:t>33</a:t>
            </a:fld>
            <a:endParaRPr altLang="en-US"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088" name="幻灯片图像占位符 1"/>
          <p:cNvSpPr>
            <a:spLocks noChangeAspect="1" noRot="1" noGrp="1"/>
          </p:cNvSpPr>
          <p:nvPr>
            <p:ph type="sldImg"/>
          </p:nvPr>
        </p:nvSpPr>
        <p:spPr/>
      </p:sp>
      <p:sp>
        <p:nvSpPr>
          <p:cNvPr id="1049089" name="备注占位符 2"/>
          <p:cNvSpPr>
            <a:spLocks noGrp="1"/>
          </p:cNvSpPr>
          <p:nvPr>
            <p:ph type="body" idx="1"/>
          </p:nvPr>
        </p:nvSpPr>
        <p:spPr/>
        <p:txBody>
          <a:bodyPr/>
          <a:p>
            <a:endParaRPr altLang="en-US" dirty="0" lang="zh-CN"/>
          </a:p>
        </p:txBody>
      </p:sp>
      <p:sp>
        <p:nvSpPr>
          <p:cNvPr id="1049090" name="灯片编号占位符 3"/>
          <p:cNvSpPr>
            <a:spLocks noGrp="1"/>
          </p:cNvSpPr>
          <p:nvPr>
            <p:ph type="sldNum" sz="quarter" idx="10"/>
          </p:nvPr>
        </p:nvSpPr>
        <p:spPr/>
        <p:txBody>
          <a:bodyPr/>
          <a:p>
            <a:fld id="{0DB5CBA7-47F9-4301-9D9E-258A3AA1A2BF}" type="slidenum">
              <a:rPr altLang="en-US" lang="zh-CN" smtClean="0"/>
              <a:t>34</a:t>
            </a:fld>
            <a:endParaRPr altLang="en-US"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028" name=""/>
        <p:cNvGrpSpPr/>
        <p:nvPr/>
      </p:nvGrpSpPr>
      <p:grpSpPr>
        <a:xfrm>
          <a:off x="0" y="0"/>
          <a:ext cx="0" cy="0"/>
          <a:chOff x="0" y="0"/>
          <a:chExt cx="0" cy="0"/>
        </a:xfrm>
      </p:grpSpPr>
      <p:sp>
        <p:nvSpPr>
          <p:cNvPr id="1051679" name="幻灯片图像占位符 1"/>
          <p:cNvSpPr>
            <a:spLocks noChangeAspect="1" noRot="1" noGrp="1"/>
          </p:cNvSpPr>
          <p:nvPr>
            <p:ph type="sldImg"/>
          </p:nvPr>
        </p:nvSpPr>
        <p:spPr/>
      </p:sp>
      <p:sp>
        <p:nvSpPr>
          <p:cNvPr id="1051680" name="备注占位符 2"/>
          <p:cNvSpPr>
            <a:spLocks noGrp="1"/>
          </p:cNvSpPr>
          <p:nvPr>
            <p:ph type="body" idx="1"/>
          </p:nvPr>
        </p:nvSpPr>
        <p:spPr/>
        <p:txBody>
          <a:bodyPr/>
          <a:p>
            <a:endParaRPr altLang="en-US" dirty="0" lang="zh-CN"/>
          </a:p>
        </p:txBody>
      </p:sp>
      <p:sp>
        <p:nvSpPr>
          <p:cNvPr id="1051681" name="灯片编号占位符 3"/>
          <p:cNvSpPr>
            <a:spLocks noGrp="1"/>
          </p:cNvSpPr>
          <p:nvPr>
            <p:ph type="sldNum" sz="quarter" idx="10"/>
          </p:nvPr>
        </p:nvSpPr>
        <p:spPr/>
        <p:txBody>
          <a:bodyPr/>
          <a:p>
            <a:fld id="{0DB5CBA7-47F9-4301-9D9E-258A3AA1A2BF}" type="slidenum">
              <a:rPr altLang="en-US" lang="zh-CN" smtClean="0"/>
              <a:t>35</a:t>
            </a:fld>
            <a:endParaRPr altLang="en-US"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047" name=""/>
        <p:cNvGrpSpPr/>
        <p:nvPr/>
      </p:nvGrpSpPr>
      <p:grpSpPr>
        <a:xfrm>
          <a:off x="0" y="0"/>
          <a:ext cx="0" cy="0"/>
          <a:chOff x="0" y="0"/>
          <a:chExt cx="0" cy="0"/>
        </a:xfrm>
      </p:grpSpPr>
      <p:sp>
        <p:nvSpPr>
          <p:cNvPr id="1051741" name="幻灯片图像占位符 1"/>
          <p:cNvSpPr>
            <a:spLocks noChangeAspect="1" noRot="1" noGrp="1"/>
          </p:cNvSpPr>
          <p:nvPr>
            <p:ph type="sldImg"/>
          </p:nvPr>
        </p:nvSpPr>
        <p:spPr/>
      </p:sp>
      <p:sp>
        <p:nvSpPr>
          <p:cNvPr id="1051742" name="备注占位符 2"/>
          <p:cNvSpPr>
            <a:spLocks noGrp="1"/>
          </p:cNvSpPr>
          <p:nvPr>
            <p:ph type="body" idx="1"/>
          </p:nvPr>
        </p:nvSpPr>
        <p:spPr/>
        <p:txBody>
          <a:bodyPr/>
          <a:p>
            <a:endParaRPr altLang="en-US" dirty="0" lang="zh-CN"/>
          </a:p>
        </p:txBody>
      </p:sp>
      <p:sp>
        <p:nvSpPr>
          <p:cNvPr id="1051743" name="灯片编号占位符 3"/>
          <p:cNvSpPr>
            <a:spLocks noGrp="1"/>
          </p:cNvSpPr>
          <p:nvPr>
            <p:ph type="sldNum" sz="quarter" idx="10"/>
          </p:nvPr>
        </p:nvSpPr>
        <p:spPr/>
        <p:txBody>
          <a:bodyPr/>
          <a:p>
            <a:fld id="{0DB5CBA7-47F9-4301-9D9E-258A3AA1A2BF}" type="slidenum">
              <a:rPr altLang="en-US" lang="zh-CN" smtClean="0"/>
              <a:t>36</a:t>
            </a:fld>
            <a:endParaRPr altLang="en-US"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083" name=""/>
        <p:cNvGrpSpPr/>
        <p:nvPr/>
      </p:nvGrpSpPr>
      <p:grpSpPr>
        <a:xfrm>
          <a:off x="0" y="0"/>
          <a:ext cx="0" cy="0"/>
          <a:chOff x="0" y="0"/>
          <a:chExt cx="0" cy="0"/>
        </a:xfrm>
      </p:grpSpPr>
      <p:sp>
        <p:nvSpPr>
          <p:cNvPr id="1051847" name="幻灯片图像占位符 1"/>
          <p:cNvSpPr>
            <a:spLocks noChangeAspect="1" noRot="1" noGrp="1"/>
          </p:cNvSpPr>
          <p:nvPr>
            <p:ph type="sldImg"/>
          </p:nvPr>
        </p:nvSpPr>
        <p:spPr/>
      </p:sp>
      <p:sp>
        <p:nvSpPr>
          <p:cNvPr id="1051848" name="备注占位符 2"/>
          <p:cNvSpPr>
            <a:spLocks noGrp="1"/>
          </p:cNvSpPr>
          <p:nvPr>
            <p:ph type="body" idx="1"/>
          </p:nvPr>
        </p:nvSpPr>
        <p:spPr/>
        <p:txBody>
          <a:bodyPr/>
          <a:p>
            <a:endParaRPr altLang="en-US" dirty="0" lang="zh-CN"/>
          </a:p>
        </p:txBody>
      </p:sp>
      <p:sp>
        <p:nvSpPr>
          <p:cNvPr id="1051849" name="灯片编号占位符 3"/>
          <p:cNvSpPr>
            <a:spLocks noGrp="1"/>
          </p:cNvSpPr>
          <p:nvPr>
            <p:ph type="sldNum" sz="quarter" idx="10"/>
          </p:nvPr>
        </p:nvSpPr>
        <p:spPr/>
        <p:txBody>
          <a:bodyPr/>
          <a:p>
            <a:fld id="{0DB5CBA7-47F9-4301-9D9E-258A3AA1A2BF}" type="slidenum">
              <a:rPr altLang="en-US" lang="zh-CN" smtClean="0"/>
              <a:t>37</a:t>
            </a:fld>
            <a:endParaRPr altLang="en-US"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086" name=""/>
        <p:cNvGrpSpPr/>
        <p:nvPr/>
      </p:nvGrpSpPr>
      <p:grpSpPr>
        <a:xfrm>
          <a:off x="0" y="0"/>
          <a:ext cx="0" cy="0"/>
          <a:chOff x="0" y="0"/>
          <a:chExt cx="0" cy="0"/>
        </a:xfrm>
      </p:grpSpPr>
      <p:sp>
        <p:nvSpPr>
          <p:cNvPr id="1051960" name="幻灯片图像占位符 1"/>
          <p:cNvSpPr>
            <a:spLocks noChangeAspect="1" noRot="1" noGrp="1"/>
          </p:cNvSpPr>
          <p:nvPr>
            <p:ph type="sldImg"/>
          </p:nvPr>
        </p:nvSpPr>
        <p:spPr/>
      </p:sp>
      <p:sp>
        <p:nvSpPr>
          <p:cNvPr id="1051961" name="备注占位符 2"/>
          <p:cNvSpPr>
            <a:spLocks noGrp="1"/>
          </p:cNvSpPr>
          <p:nvPr>
            <p:ph type="body" idx="1"/>
          </p:nvPr>
        </p:nvSpPr>
        <p:spPr/>
        <p:txBody>
          <a:bodyPr/>
          <a:p>
            <a:endParaRPr altLang="en-US" dirty="0" lang="zh-CN"/>
          </a:p>
        </p:txBody>
      </p:sp>
      <p:sp>
        <p:nvSpPr>
          <p:cNvPr id="1051962" name="灯片编号占位符 3"/>
          <p:cNvSpPr>
            <a:spLocks noGrp="1"/>
          </p:cNvSpPr>
          <p:nvPr>
            <p:ph type="sldNum" sz="quarter" idx="10"/>
          </p:nvPr>
        </p:nvSpPr>
        <p:spPr/>
        <p:txBody>
          <a:bodyPr/>
          <a:p>
            <a:fld id="{0DB5CBA7-47F9-4301-9D9E-258A3AA1A2BF}" type="slidenum">
              <a:rPr altLang="en-US" lang="zh-CN" smtClean="0"/>
              <a:t>38</a:t>
            </a:fld>
            <a:endParaRPr altLang="en-US"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089" name=""/>
        <p:cNvGrpSpPr/>
        <p:nvPr/>
      </p:nvGrpSpPr>
      <p:grpSpPr>
        <a:xfrm>
          <a:off x="0" y="0"/>
          <a:ext cx="0" cy="0"/>
          <a:chOff x="0" y="0"/>
          <a:chExt cx="0" cy="0"/>
        </a:xfrm>
      </p:grpSpPr>
      <p:sp>
        <p:nvSpPr>
          <p:cNvPr id="1051977" name="幻灯片图像占位符 1"/>
          <p:cNvSpPr>
            <a:spLocks noChangeAspect="1" noRot="1" noGrp="1"/>
          </p:cNvSpPr>
          <p:nvPr>
            <p:ph type="sldImg"/>
          </p:nvPr>
        </p:nvSpPr>
        <p:spPr/>
      </p:sp>
      <p:sp>
        <p:nvSpPr>
          <p:cNvPr id="1051978" name="备注占位符 2"/>
          <p:cNvSpPr>
            <a:spLocks noGrp="1"/>
          </p:cNvSpPr>
          <p:nvPr>
            <p:ph type="body" idx="1"/>
          </p:nvPr>
        </p:nvSpPr>
        <p:spPr/>
        <p:txBody>
          <a:bodyPr/>
          <a:p>
            <a:endParaRPr altLang="en-US" dirty="0" lang="zh-CN"/>
          </a:p>
        </p:txBody>
      </p:sp>
      <p:sp>
        <p:nvSpPr>
          <p:cNvPr id="1051979" name="灯片编号占位符 3"/>
          <p:cNvSpPr>
            <a:spLocks noGrp="1"/>
          </p:cNvSpPr>
          <p:nvPr>
            <p:ph type="sldNum" sz="quarter" idx="10"/>
          </p:nvPr>
        </p:nvSpPr>
        <p:spPr/>
        <p:txBody>
          <a:bodyPr/>
          <a:p>
            <a:fld id="{0DB5CBA7-47F9-4301-9D9E-258A3AA1A2BF}" type="slidenum">
              <a:rPr altLang="en-US" lang="zh-CN" smtClean="0"/>
              <a:t>39</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323" name="幻灯片图像占位符 1"/>
          <p:cNvSpPr>
            <a:spLocks noChangeAspect="1" noRot="1" noGrp="1"/>
          </p:cNvSpPr>
          <p:nvPr>
            <p:ph type="sldImg"/>
          </p:nvPr>
        </p:nvSpPr>
        <p:spPr/>
      </p:sp>
      <p:sp>
        <p:nvSpPr>
          <p:cNvPr id="1049324" name="备注占位符 2"/>
          <p:cNvSpPr>
            <a:spLocks noGrp="1"/>
          </p:cNvSpPr>
          <p:nvPr>
            <p:ph type="body" idx="1"/>
          </p:nvPr>
        </p:nvSpPr>
        <p:spPr/>
        <p:txBody>
          <a:bodyPr/>
          <a:p>
            <a:endParaRPr altLang="en-US" dirty="0" lang="zh-CN"/>
          </a:p>
        </p:txBody>
      </p:sp>
      <p:sp>
        <p:nvSpPr>
          <p:cNvPr id="1049325"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108" name=""/>
        <p:cNvGrpSpPr/>
        <p:nvPr/>
      </p:nvGrpSpPr>
      <p:grpSpPr>
        <a:xfrm>
          <a:off x="0" y="0"/>
          <a:ext cx="0" cy="0"/>
          <a:chOff x="0" y="0"/>
          <a:chExt cx="0" cy="0"/>
        </a:xfrm>
      </p:grpSpPr>
      <p:sp>
        <p:nvSpPr>
          <p:cNvPr id="1052055" name="幻灯片图像占位符 1"/>
          <p:cNvSpPr>
            <a:spLocks noChangeAspect="1" noRot="1" noGrp="1"/>
          </p:cNvSpPr>
          <p:nvPr>
            <p:ph type="sldImg"/>
          </p:nvPr>
        </p:nvSpPr>
        <p:spPr/>
      </p:sp>
      <p:sp>
        <p:nvSpPr>
          <p:cNvPr id="1052056" name="备注占位符 2"/>
          <p:cNvSpPr>
            <a:spLocks noGrp="1"/>
          </p:cNvSpPr>
          <p:nvPr>
            <p:ph type="body" idx="1"/>
          </p:nvPr>
        </p:nvSpPr>
        <p:spPr/>
        <p:txBody>
          <a:bodyPr/>
          <a:p>
            <a:endParaRPr altLang="en-US" dirty="0" lang="zh-CN"/>
          </a:p>
        </p:txBody>
      </p:sp>
      <p:sp>
        <p:nvSpPr>
          <p:cNvPr id="1052057" name="灯片编号占位符 3"/>
          <p:cNvSpPr>
            <a:spLocks noGrp="1"/>
          </p:cNvSpPr>
          <p:nvPr>
            <p:ph type="sldNum" sz="quarter" idx="10"/>
          </p:nvPr>
        </p:nvSpPr>
        <p:spPr/>
        <p:txBody>
          <a:bodyPr/>
          <a:p>
            <a:fld id="{0DB5CBA7-47F9-4301-9D9E-258A3AA1A2BF}" type="slidenum">
              <a:rPr altLang="en-US" lang="zh-CN" smtClean="0"/>
              <a:t>40</a:t>
            </a:fld>
            <a:endParaRPr altLang="en-US"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118" name=""/>
        <p:cNvGrpSpPr/>
        <p:nvPr/>
      </p:nvGrpSpPr>
      <p:grpSpPr>
        <a:xfrm>
          <a:off x="0" y="0"/>
          <a:ext cx="0" cy="0"/>
          <a:chOff x="0" y="0"/>
          <a:chExt cx="0" cy="0"/>
        </a:xfrm>
      </p:grpSpPr>
      <p:sp>
        <p:nvSpPr>
          <p:cNvPr id="1052118" name="幻灯片图像占位符 1"/>
          <p:cNvSpPr>
            <a:spLocks noChangeAspect="1" noRot="1" noGrp="1"/>
          </p:cNvSpPr>
          <p:nvPr>
            <p:ph type="sldImg"/>
          </p:nvPr>
        </p:nvSpPr>
        <p:spPr/>
      </p:sp>
      <p:sp>
        <p:nvSpPr>
          <p:cNvPr id="1052119" name="备注占位符 2"/>
          <p:cNvSpPr>
            <a:spLocks noGrp="1"/>
          </p:cNvSpPr>
          <p:nvPr>
            <p:ph type="body" idx="1"/>
          </p:nvPr>
        </p:nvSpPr>
        <p:spPr/>
        <p:txBody>
          <a:bodyPr/>
          <a:p>
            <a:endParaRPr altLang="en-US" dirty="0" lang="zh-CN"/>
          </a:p>
        </p:txBody>
      </p:sp>
      <p:sp>
        <p:nvSpPr>
          <p:cNvPr id="1052120" name="灯片编号占位符 3"/>
          <p:cNvSpPr>
            <a:spLocks noGrp="1"/>
          </p:cNvSpPr>
          <p:nvPr>
            <p:ph type="sldNum" sz="quarter" idx="10"/>
          </p:nvPr>
        </p:nvSpPr>
        <p:spPr/>
        <p:txBody>
          <a:bodyPr/>
          <a:p>
            <a:fld id="{0DB5CBA7-47F9-4301-9D9E-258A3AA1A2BF}" type="slidenum">
              <a:rPr altLang="en-US" lang="zh-CN" smtClean="0"/>
              <a:t>41</a:t>
            </a:fld>
            <a:endParaRPr altLang="en-US" 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128" name=""/>
        <p:cNvGrpSpPr/>
        <p:nvPr/>
      </p:nvGrpSpPr>
      <p:grpSpPr>
        <a:xfrm>
          <a:off x="0" y="0"/>
          <a:ext cx="0" cy="0"/>
          <a:chOff x="0" y="0"/>
          <a:chExt cx="0" cy="0"/>
        </a:xfrm>
      </p:grpSpPr>
      <p:sp>
        <p:nvSpPr>
          <p:cNvPr id="1052182" name="幻灯片图像占位符 1"/>
          <p:cNvSpPr>
            <a:spLocks noChangeAspect="1" noRot="1" noGrp="1"/>
          </p:cNvSpPr>
          <p:nvPr>
            <p:ph type="sldImg"/>
          </p:nvPr>
        </p:nvSpPr>
        <p:spPr/>
      </p:sp>
      <p:sp>
        <p:nvSpPr>
          <p:cNvPr id="1052183" name="备注占位符 2"/>
          <p:cNvSpPr>
            <a:spLocks noGrp="1"/>
          </p:cNvSpPr>
          <p:nvPr>
            <p:ph type="body" idx="1"/>
          </p:nvPr>
        </p:nvSpPr>
        <p:spPr/>
        <p:txBody>
          <a:bodyPr/>
          <a:p>
            <a:endParaRPr altLang="en-US" dirty="0" lang="zh-CN"/>
          </a:p>
        </p:txBody>
      </p:sp>
      <p:sp>
        <p:nvSpPr>
          <p:cNvPr id="1052184" name="灯片编号占位符 3"/>
          <p:cNvSpPr>
            <a:spLocks noGrp="1"/>
          </p:cNvSpPr>
          <p:nvPr>
            <p:ph type="sldNum" sz="quarter" idx="10"/>
          </p:nvPr>
        </p:nvSpPr>
        <p:spPr/>
        <p:txBody>
          <a:bodyPr/>
          <a:p>
            <a:fld id="{0DB5CBA7-47F9-4301-9D9E-258A3AA1A2BF}" type="slidenum">
              <a:rPr altLang="en-US" lang="zh-CN" smtClean="0"/>
              <a:t>42</a:t>
            </a:fld>
            <a:endParaRPr altLang="en-US"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152" name=""/>
        <p:cNvGrpSpPr/>
        <p:nvPr/>
      </p:nvGrpSpPr>
      <p:grpSpPr>
        <a:xfrm>
          <a:off x="0" y="0"/>
          <a:ext cx="0" cy="0"/>
          <a:chOff x="0" y="0"/>
          <a:chExt cx="0" cy="0"/>
        </a:xfrm>
      </p:grpSpPr>
      <p:sp>
        <p:nvSpPr>
          <p:cNvPr id="1052288" name="幻灯片图像占位符 1"/>
          <p:cNvSpPr>
            <a:spLocks noChangeAspect="1" noRot="1" noGrp="1"/>
          </p:cNvSpPr>
          <p:nvPr>
            <p:ph type="sldImg"/>
          </p:nvPr>
        </p:nvSpPr>
        <p:spPr/>
      </p:sp>
      <p:sp>
        <p:nvSpPr>
          <p:cNvPr id="1052289" name="备注占位符 2"/>
          <p:cNvSpPr>
            <a:spLocks noGrp="1"/>
          </p:cNvSpPr>
          <p:nvPr>
            <p:ph type="body" idx="1"/>
          </p:nvPr>
        </p:nvSpPr>
        <p:spPr/>
        <p:txBody>
          <a:bodyPr/>
          <a:p>
            <a:endParaRPr altLang="en-US" dirty="0" lang="zh-CN"/>
          </a:p>
        </p:txBody>
      </p:sp>
      <p:sp>
        <p:nvSpPr>
          <p:cNvPr id="1052290" name="灯片编号占位符 3"/>
          <p:cNvSpPr>
            <a:spLocks noGrp="1"/>
          </p:cNvSpPr>
          <p:nvPr>
            <p:ph type="sldNum" sz="quarter" idx="10"/>
          </p:nvPr>
        </p:nvSpPr>
        <p:spPr/>
        <p:txBody>
          <a:bodyPr/>
          <a:p>
            <a:fld id="{0DB5CBA7-47F9-4301-9D9E-258A3AA1A2BF}" type="slidenum">
              <a:rPr altLang="en-US" lang="zh-CN" smtClean="0"/>
              <a:t>43</a:t>
            </a:fld>
            <a:endParaRPr altLang="en-US"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170" name=""/>
        <p:cNvGrpSpPr/>
        <p:nvPr/>
      </p:nvGrpSpPr>
      <p:grpSpPr>
        <a:xfrm>
          <a:off x="0" y="0"/>
          <a:ext cx="0" cy="0"/>
          <a:chOff x="0" y="0"/>
          <a:chExt cx="0" cy="0"/>
        </a:xfrm>
      </p:grpSpPr>
      <p:sp>
        <p:nvSpPr>
          <p:cNvPr id="1052362" name="幻灯片图像占位符 1"/>
          <p:cNvSpPr>
            <a:spLocks noChangeAspect="1" noRot="1" noGrp="1"/>
          </p:cNvSpPr>
          <p:nvPr>
            <p:ph type="sldImg"/>
          </p:nvPr>
        </p:nvSpPr>
        <p:spPr/>
      </p:sp>
      <p:sp>
        <p:nvSpPr>
          <p:cNvPr id="1052363" name="备注占位符 2"/>
          <p:cNvSpPr>
            <a:spLocks noGrp="1"/>
          </p:cNvSpPr>
          <p:nvPr>
            <p:ph type="body" idx="1"/>
          </p:nvPr>
        </p:nvSpPr>
        <p:spPr/>
        <p:txBody>
          <a:bodyPr/>
          <a:p>
            <a:endParaRPr altLang="en-US" dirty="0" lang="zh-CN"/>
          </a:p>
        </p:txBody>
      </p:sp>
      <p:sp>
        <p:nvSpPr>
          <p:cNvPr id="1052364" name="灯片编号占位符 3"/>
          <p:cNvSpPr>
            <a:spLocks noGrp="1"/>
          </p:cNvSpPr>
          <p:nvPr>
            <p:ph type="sldNum" sz="quarter" idx="10"/>
          </p:nvPr>
        </p:nvSpPr>
        <p:spPr/>
        <p:txBody>
          <a:bodyPr/>
          <a:p>
            <a:fld id="{0DB5CBA7-47F9-4301-9D9E-258A3AA1A2BF}" type="slidenum">
              <a:rPr altLang="en-US" lang="zh-CN" smtClean="0"/>
              <a:t>44</a:t>
            </a:fld>
            <a:endParaRPr altLang="en-US"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187" name=""/>
        <p:cNvGrpSpPr/>
        <p:nvPr/>
      </p:nvGrpSpPr>
      <p:grpSpPr>
        <a:xfrm>
          <a:off x="0" y="0"/>
          <a:ext cx="0" cy="0"/>
          <a:chOff x="0" y="0"/>
          <a:chExt cx="0" cy="0"/>
        </a:xfrm>
      </p:grpSpPr>
      <p:sp>
        <p:nvSpPr>
          <p:cNvPr id="1052439" name="幻灯片图像占位符 1"/>
          <p:cNvSpPr>
            <a:spLocks noChangeAspect="1" noRot="1" noGrp="1"/>
          </p:cNvSpPr>
          <p:nvPr>
            <p:ph type="sldImg"/>
          </p:nvPr>
        </p:nvSpPr>
        <p:spPr/>
      </p:sp>
      <p:sp>
        <p:nvSpPr>
          <p:cNvPr id="1052440" name="备注占位符 2"/>
          <p:cNvSpPr>
            <a:spLocks noGrp="1"/>
          </p:cNvSpPr>
          <p:nvPr>
            <p:ph type="body" idx="1"/>
          </p:nvPr>
        </p:nvSpPr>
        <p:spPr/>
        <p:txBody>
          <a:bodyPr/>
          <a:p>
            <a:endParaRPr altLang="en-US" dirty="0" lang="zh-CN"/>
          </a:p>
        </p:txBody>
      </p:sp>
      <p:sp>
        <p:nvSpPr>
          <p:cNvPr id="1052441" name="灯片编号占位符 3"/>
          <p:cNvSpPr>
            <a:spLocks noGrp="1"/>
          </p:cNvSpPr>
          <p:nvPr>
            <p:ph type="sldNum" sz="quarter" idx="10"/>
          </p:nvPr>
        </p:nvSpPr>
        <p:spPr/>
        <p:txBody>
          <a:bodyPr/>
          <a:p>
            <a:fld id="{0DB5CBA7-47F9-4301-9D9E-258A3AA1A2BF}" type="slidenum">
              <a:rPr altLang="en-US" lang="zh-CN" smtClean="0"/>
              <a:t>45</a:t>
            </a:fld>
            <a:endParaRPr altLang="en-US"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198" name=""/>
        <p:cNvGrpSpPr/>
        <p:nvPr/>
      </p:nvGrpSpPr>
      <p:grpSpPr>
        <a:xfrm>
          <a:off x="0" y="0"/>
          <a:ext cx="0" cy="0"/>
          <a:chOff x="0" y="0"/>
          <a:chExt cx="0" cy="0"/>
        </a:xfrm>
      </p:grpSpPr>
      <p:sp>
        <p:nvSpPr>
          <p:cNvPr id="1052481" name="幻灯片图像占位符 1"/>
          <p:cNvSpPr>
            <a:spLocks noChangeAspect="1" noRot="1" noGrp="1"/>
          </p:cNvSpPr>
          <p:nvPr>
            <p:ph type="sldImg"/>
          </p:nvPr>
        </p:nvSpPr>
        <p:spPr/>
      </p:sp>
      <p:sp>
        <p:nvSpPr>
          <p:cNvPr id="1052482" name="备注占位符 2"/>
          <p:cNvSpPr>
            <a:spLocks noGrp="1"/>
          </p:cNvSpPr>
          <p:nvPr>
            <p:ph type="body" idx="1"/>
          </p:nvPr>
        </p:nvSpPr>
        <p:spPr/>
        <p:txBody>
          <a:bodyPr/>
          <a:p>
            <a:endParaRPr altLang="en-US" dirty="0" lang="zh-CN"/>
          </a:p>
        </p:txBody>
      </p:sp>
      <p:sp>
        <p:nvSpPr>
          <p:cNvPr id="1052483" name="灯片编号占位符 3"/>
          <p:cNvSpPr>
            <a:spLocks noGrp="1"/>
          </p:cNvSpPr>
          <p:nvPr>
            <p:ph type="sldNum" sz="quarter" idx="10"/>
          </p:nvPr>
        </p:nvSpPr>
        <p:spPr/>
        <p:txBody>
          <a:bodyPr/>
          <a:p>
            <a:fld id="{0DB5CBA7-47F9-4301-9D9E-258A3AA1A2BF}" type="slidenum">
              <a:rPr altLang="en-US" lang="zh-CN" smtClean="0"/>
              <a:t>46</a:t>
            </a:fld>
            <a:endParaRPr altLang="en-US"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216" name=""/>
        <p:cNvGrpSpPr/>
        <p:nvPr/>
      </p:nvGrpSpPr>
      <p:grpSpPr>
        <a:xfrm>
          <a:off x="0" y="0"/>
          <a:ext cx="0" cy="0"/>
          <a:chOff x="0" y="0"/>
          <a:chExt cx="0" cy="0"/>
        </a:xfrm>
      </p:grpSpPr>
      <p:sp>
        <p:nvSpPr>
          <p:cNvPr id="1052572" name="幻灯片图像占位符 1"/>
          <p:cNvSpPr>
            <a:spLocks noChangeAspect="1" noRot="1" noGrp="1"/>
          </p:cNvSpPr>
          <p:nvPr>
            <p:ph type="sldImg"/>
          </p:nvPr>
        </p:nvSpPr>
        <p:spPr/>
      </p:sp>
      <p:sp>
        <p:nvSpPr>
          <p:cNvPr id="1052573" name="备注占位符 2"/>
          <p:cNvSpPr>
            <a:spLocks noGrp="1"/>
          </p:cNvSpPr>
          <p:nvPr>
            <p:ph type="body" idx="1"/>
          </p:nvPr>
        </p:nvSpPr>
        <p:spPr/>
        <p:txBody>
          <a:bodyPr/>
          <a:p>
            <a:endParaRPr altLang="en-US" dirty="0" lang="zh-CN"/>
          </a:p>
        </p:txBody>
      </p:sp>
      <p:sp>
        <p:nvSpPr>
          <p:cNvPr id="1052574" name="灯片编号占位符 3"/>
          <p:cNvSpPr>
            <a:spLocks noGrp="1"/>
          </p:cNvSpPr>
          <p:nvPr>
            <p:ph type="sldNum" sz="quarter" idx="10"/>
          </p:nvPr>
        </p:nvSpPr>
        <p:spPr/>
        <p:txBody>
          <a:bodyPr/>
          <a:p>
            <a:fld id="{0DB5CBA7-47F9-4301-9D9E-258A3AA1A2BF}" type="slidenum">
              <a:rPr altLang="en-US" lang="zh-CN" smtClean="0"/>
              <a:t>47</a:t>
            </a:fld>
            <a:endParaRPr altLang="en-US"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219" name=""/>
        <p:cNvGrpSpPr/>
        <p:nvPr/>
      </p:nvGrpSpPr>
      <p:grpSpPr>
        <a:xfrm>
          <a:off x="0" y="0"/>
          <a:ext cx="0" cy="0"/>
          <a:chOff x="0" y="0"/>
          <a:chExt cx="0" cy="0"/>
        </a:xfrm>
      </p:grpSpPr>
      <p:sp>
        <p:nvSpPr>
          <p:cNvPr id="1052577" name="幻灯片图像占位符 1"/>
          <p:cNvSpPr>
            <a:spLocks noChangeAspect="1" noRot="1" noGrp="1"/>
          </p:cNvSpPr>
          <p:nvPr>
            <p:ph type="sldImg"/>
          </p:nvPr>
        </p:nvSpPr>
        <p:spPr/>
      </p:sp>
      <p:sp>
        <p:nvSpPr>
          <p:cNvPr id="1052578" name="备注占位符 2"/>
          <p:cNvSpPr>
            <a:spLocks noGrp="1"/>
          </p:cNvSpPr>
          <p:nvPr>
            <p:ph type="body" idx="1"/>
          </p:nvPr>
        </p:nvSpPr>
        <p:spPr/>
        <p:txBody>
          <a:bodyPr/>
          <a:p>
            <a:endParaRPr altLang="en-US" dirty="0" lang="zh-CN"/>
          </a:p>
        </p:txBody>
      </p:sp>
      <p:sp>
        <p:nvSpPr>
          <p:cNvPr id="1052579" name="灯片编号占位符 3"/>
          <p:cNvSpPr>
            <a:spLocks noGrp="1"/>
          </p:cNvSpPr>
          <p:nvPr>
            <p:ph type="sldNum" sz="quarter" idx="10"/>
          </p:nvPr>
        </p:nvSpPr>
        <p:spPr/>
        <p:txBody>
          <a:bodyPr/>
          <a:p>
            <a:fld id="{0DB5CBA7-47F9-4301-9D9E-258A3AA1A2BF}" type="slidenum">
              <a:rPr altLang="en-US" lang="zh-CN" smtClean="0"/>
              <a:t>48</a:t>
            </a:fld>
            <a:endParaRPr altLang="en-US"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223" name=""/>
        <p:cNvGrpSpPr/>
        <p:nvPr/>
      </p:nvGrpSpPr>
      <p:grpSpPr>
        <a:xfrm>
          <a:off x="0" y="0"/>
          <a:ext cx="0" cy="0"/>
          <a:chOff x="0" y="0"/>
          <a:chExt cx="0" cy="0"/>
        </a:xfrm>
      </p:grpSpPr>
      <p:sp>
        <p:nvSpPr>
          <p:cNvPr id="1052649" name="幻灯片图像占位符 1"/>
          <p:cNvSpPr>
            <a:spLocks noChangeAspect="1" noRot="1" noGrp="1"/>
          </p:cNvSpPr>
          <p:nvPr>
            <p:ph type="sldImg"/>
          </p:nvPr>
        </p:nvSpPr>
        <p:spPr/>
      </p:sp>
      <p:sp>
        <p:nvSpPr>
          <p:cNvPr id="1052650" name="备注占位符 2"/>
          <p:cNvSpPr>
            <a:spLocks noGrp="1"/>
          </p:cNvSpPr>
          <p:nvPr>
            <p:ph type="body" idx="1"/>
          </p:nvPr>
        </p:nvSpPr>
        <p:spPr/>
        <p:txBody>
          <a:bodyPr/>
          <a:p>
            <a:endParaRPr altLang="en-US" dirty="0" lang="zh-CN"/>
          </a:p>
        </p:txBody>
      </p:sp>
      <p:sp>
        <p:nvSpPr>
          <p:cNvPr id="1052651" name="灯片编号占位符 3"/>
          <p:cNvSpPr>
            <a:spLocks noGrp="1"/>
          </p:cNvSpPr>
          <p:nvPr>
            <p:ph type="sldNum" sz="quarter" idx="10"/>
          </p:nvPr>
        </p:nvSpPr>
        <p:spPr/>
        <p:txBody>
          <a:bodyPr/>
          <a:p>
            <a:fld id="{0DB5CBA7-47F9-4301-9D9E-258A3AA1A2BF}" type="slidenum">
              <a:rPr altLang="en-US" lang="zh-CN" smtClean="0"/>
              <a:t>49</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9441" name="幻灯片图像占位符 1"/>
          <p:cNvSpPr>
            <a:spLocks noChangeAspect="1" noRot="1" noGrp="1"/>
          </p:cNvSpPr>
          <p:nvPr>
            <p:ph type="sldImg"/>
          </p:nvPr>
        </p:nvSpPr>
        <p:spPr/>
      </p:sp>
      <p:sp>
        <p:nvSpPr>
          <p:cNvPr id="1049442" name="备注占位符 2"/>
          <p:cNvSpPr>
            <a:spLocks noGrp="1"/>
          </p:cNvSpPr>
          <p:nvPr>
            <p:ph type="body" idx="1"/>
          </p:nvPr>
        </p:nvSpPr>
        <p:spPr/>
        <p:txBody>
          <a:bodyPr/>
          <a:p>
            <a:endParaRPr altLang="en-US" dirty="0" lang="zh-CN"/>
          </a:p>
        </p:txBody>
      </p:sp>
      <p:sp>
        <p:nvSpPr>
          <p:cNvPr id="1049443" name="灯片编号占位符 3"/>
          <p:cNvSpPr>
            <a:spLocks noGrp="1"/>
          </p:cNvSpPr>
          <p:nvPr>
            <p:ph type="sldNum" sz="quarter" idx="10"/>
          </p:nvPr>
        </p:nvSpPr>
        <p:spPr/>
        <p:txBody>
          <a:bodyPr/>
          <a:p>
            <a:fld id="{0DB5CBA7-47F9-4301-9D9E-258A3AA1A2BF}" type="slidenum">
              <a:rPr altLang="en-US" lang="zh-CN" smtClean="0"/>
              <a:t>5</a:t>
            </a:fld>
            <a:endParaRPr altLang="en-US"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227" name=""/>
        <p:cNvGrpSpPr/>
        <p:nvPr/>
      </p:nvGrpSpPr>
      <p:grpSpPr>
        <a:xfrm>
          <a:off x="0" y="0"/>
          <a:ext cx="0" cy="0"/>
          <a:chOff x="0" y="0"/>
          <a:chExt cx="0" cy="0"/>
        </a:xfrm>
      </p:grpSpPr>
      <p:sp>
        <p:nvSpPr>
          <p:cNvPr id="1052719" name="幻灯片图像占位符 1"/>
          <p:cNvSpPr>
            <a:spLocks noChangeAspect="1" noRot="1" noGrp="1"/>
          </p:cNvSpPr>
          <p:nvPr>
            <p:ph type="sldImg"/>
          </p:nvPr>
        </p:nvSpPr>
        <p:spPr/>
      </p:sp>
      <p:sp>
        <p:nvSpPr>
          <p:cNvPr id="1052720" name="备注占位符 2"/>
          <p:cNvSpPr>
            <a:spLocks noGrp="1"/>
          </p:cNvSpPr>
          <p:nvPr>
            <p:ph type="body" idx="1"/>
          </p:nvPr>
        </p:nvSpPr>
        <p:spPr/>
        <p:txBody>
          <a:bodyPr/>
          <a:p>
            <a:endParaRPr altLang="en-US" dirty="0" lang="zh-CN"/>
          </a:p>
        </p:txBody>
      </p:sp>
      <p:sp>
        <p:nvSpPr>
          <p:cNvPr id="1052721" name="灯片编号占位符 3"/>
          <p:cNvSpPr>
            <a:spLocks noGrp="1"/>
          </p:cNvSpPr>
          <p:nvPr>
            <p:ph type="sldNum" sz="quarter" idx="10"/>
          </p:nvPr>
        </p:nvSpPr>
        <p:spPr/>
        <p:txBody>
          <a:bodyPr/>
          <a:p>
            <a:fld id="{0DB5CBA7-47F9-4301-9D9E-258A3AA1A2BF}" type="slidenum">
              <a:rPr altLang="en-US" lang="zh-CN" smtClean="0"/>
              <a:t>50</a:t>
            </a:fld>
            <a:endParaRPr altLang="en-US"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232" name=""/>
        <p:cNvGrpSpPr/>
        <p:nvPr/>
      </p:nvGrpSpPr>
      <p:grpSpPr>
        <a:xfrm>
          <a:off x="0" y="0"/>
          <a:ext cx="0" cy="0"/>
          <a:chOff x="0" y="0"/>
          <a:chExt cx="0" cy="0"/>
        </a:xfrm>
      </p:grpSpPr>
      <p:sp>
        <p:nvSpPr>
          <p:cNvPr id="1052834" name="幻灯片图像占位符 1"/>
          <p:cNvSpPr>
            <a:spLocks noChangeAspect="1" noRot="1" noGrp="1"/>
          </p:cNvSpPr>
          <p:nvPr>
            <p:ph type="sldImg"/>
          </p:nvPr>
        </p:nvSpPr>
        <p:spPr/>
      </p:sp>
      <p:sp>
        <p:nvSpPr>
          <p:cNvPr id="1052835" name="备注占位符 2"/>
          <p:cNvSpPr>
            <a:spLocks noGrp="1"/>
          </p:cNvSpPr>
          <p:nvPr>
            <p:ph type="body" idx="1"/>
          </p:nvPr>
        </p:nvSpPr>
        <p:spPr/>
        <p:txBody>
          <a:bodyPr/>
          <a:p>
            <a:endParaRPr altLang="en-US" dirty="0" lang="zh-CN"/>
          </a:p>
        </p:txBody>
      </p:sp>
      <p:sp>
        <p:nvSpPr>
          <p:cNvPr id="1052836" name="灯片编号占位符 3"/>
          <p:cNvSpPr>
            <a:spLocks noGrp="1"/>
          </p:cNvSpPr>
          <p:nvPr>
            <p:ph type="sldNum" sz="quarter" idx="10"/>
          </p:nvPr>
        </p:nvSpPr>
        <p:spPr/>
        <p:txBody>
          <a:bodyPr/>
          <a:p>
            <a:fld id="{0DB5CBA7-47F9-4301-9D9E-258A3AA1A2BF}" type="slidenum">
              <a:rPr altLang="en-US" lang="zh-CN" smtClean="0"/>
              <a:t>51</a:t>
            </a:fld>
            <a:endParaRPr altLang="en-US"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236" name=""/>
        <p:cNvGrpSpPr/>
        <p:nvPr/>
      </p:nvGrpSpPr>
      <p:grpSpPr>
        <a:xfrm>
          <a:off x="0" y="0"/>
          <a:ext cx="0" cy="0"/>
          <a:chOff x="0" y="0"/>
          <a:chExt cx="0" cy="0"/>
        </a:xfrm>
      </p:grpSpPr>
      <p:sp>
        <p:nvSpPr>
          <p:cNvPr id="1052886" name="幻灯片图像占位符 1"/>
          <p:cNvSpPr>
            <a:spLocks noChangeAspect="1" noRot="1" noGrp="1"/>
          </p:cNvSpPr>
          <p:nvPr>
            <p:ph type="sldImg"/>
          </p:nvPr>
        </p:nvSpPr>
        <p:spPr/>
      </p:sp>
      <p:sp>
        <p:nvSpPr>
          <p:cNvPr id="1052887" name="备注占位符 2"/>
          <p:cNvSpPr>
            <a:spLocks noGrp="1"/>
          </p:cNvSpPr>
          <p:nvPr>
            <p:ph type="body" idx="1"/>
          </p:nvPr>
        </p:nvSpPr>
        <p:spPr/>
        <p:txBody>
          <a:bodyPr/>
          <a:p>
            <a:endParaRPr altLang="en-US" dirty="0" lang="zh-CN"/>
          </a:p>
        </p:txBody>
      </p:sp>
      <p:sp>
        <p:nvSpPr>
          <p:cNvPr id="1052888" name="灯片编号占位符 3"/>
          <p:cNvSpPr>
            <a:spLocks noGrp="1"/>
          </p:cNvSpPr>
          <p:nvPr>
            <p:ph type="sldNum" sz="quarter" idx="10"/>
          </p:nvPr>
        </p:nvSpPr>
        <p:spPr/>
        <p:txBody>
          <a:bodyPr/>
          <a:p>
            <a:fld id="{0DB5CBA7-47F9-4301-9D9E-258A3AA1A2BF}" type="slidenum">
              <a:rPr altLang="en-US" lang="zh-CN" smtClean="0"/>
              <a:t>52</a:t>
            </a:fld>
            <a:endParaRPr altLang="en-US"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240" name=""/>
        <p:cNvGrpSpPr/>
        <p:nvPr/>
      </p:nvGrpSpPr>
      <p:grpSpPr>
        <a:xfrm>
          <a:off x="0" y="0"/>
          <a:ext cx="0" cy="0"/>
          <a:chOff x="0" y="0"/>
          <a:chExt cx="0" cy="0"/>
        </a:xfrm>
      </p:grpSpPr>
      <p:sp>
        <p:nvSpPr>
          <p:cNvPr id="1052934" name="幻灯片图像占位符 1"/>
          <p:cNvSpPr>
            <a:spLocks noChangeAspect="1" noRot="1" noGrp="1"/>
          </p:cNvSpPr>
          <p:nvPr>
            <p:ph type="sldImg"/>
          </p:nvPr>
        </p:nvSpPr>
        <p:spPr/>
      </p:sp>
      <p:sp>
        <p:nvSpPr>
          <p:cNvPr id="1052935" name="备注占位符 2"/>
          <p:cNvSpPr>
            <a:spLocks noGrp="1"/>
          </p:cNvSpPr>
          <p:nvPr>
            <p:ph type="body" idx="1"/>
          </p:nvPr>
        </p:nvSpPr>
        <p:spPr/>
        <p:txBody>
          <a:bodyPr/>
          <a:p>
            <a:endParaRPr altLang="en-US" dirty="0" lang="zh-CN"/>
          </a:p>
        </p:txBody>
      </p:sp>
      <p:sp>
        <p:nvSpPr>
          <p:cNvPr id="1052936" name="灯片编号占位符 3"/>
          <p:cNvSpPr>
            <a:spLocks noGrp="1"/>
          </p:cNvSpPr>
          <p:nvPr>
            <p:ph type="sldNum" sz="quarter" idx="10"/>
          </p:nvPr>
        </p:nvSpPr>
        <p:spPr/>
        <p:txBody>
          <a:bodyPr/>
          <a:p>
            <a:fld id="{0DB5CBA7-47F9-4301-9D9E-258A3AA1A2BF}" type="slidenum">
              <a:rPr altLang="en-US" lang="zh-CN" smtClean="0"/>
              <a:t>53</a:t>
            </a:fld>
            <a:endParaRPr altLang="en-US"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244" name=""/>
        <p:cNvGrpSpPr/>
        <p:nvPr/>
      </p:nvGrpSpPr>
      <p:grpSpPr>
        <a:xfrm>
          <a:off x="0" y="0"/>
          <a:ext cx="0" cy="0"/>
          <a:chOff x="0" y="0"/>
          <a:chExt cx="0" cy="0"/>
        </a:xfrm>
      </p:grpSpPr>
      <p:sp>
        <p:nvSpPr>
          <p:cNvPr id="1053002" name="幻灯片图像占位符 1"/>
          <p:cNvSpPr>
            <a:spLocks noChangeAspect="1" noRot="1" noGrp="1"/>
          </p:cNvSpPr>
          <p:nvPr>
            <p:ph type="sldImg"/>
          </p:nvPr>
        </p:nvSpPr>
        <p:spPr/>
      </p:sp>
      <p:sp>
        <p:nvSpPr>
          <p:cNvPr id="1053003" name="备注占位符 2"/>
          <p:cNvSpPr>
            <a:spLocks noGrp="1"/>
          </p:cNvSpPr>
          <p:nvPr>
            <p:ph type="body" idx="1"/>
          </p:nvPr>
        </p:nvSpPr>
        <p:spPr/>
        <p:txBody>
          <a:bodyPr/>
          <a:p>
            <a:endParaRPr altLang="en-US" dirty="0" lang="zh-CN"/>
          </a:p>
        </p:txBody>
      </p:sp>
      <p:sp>
        <p:nvSpPr>
          <p:cNvPr id="1053004" name="灯片编号占位符 3"/>
          <p:cNvSpPr>
            <a:spLocks noGrp="1"/>
          </p:cNvSpPr>
          <p:nvPr>
            <p:ph type="sldNum" sz="quarter" idx="10"/>
          </p:nvPr>
        </p:nvSpPr>
        <p:spPr/>
        <p:txBody>
          <a:bodyPr/>
          <a:p>
            <a:fld id="{0DB5CBA7-47F9-4301-9D9E-258A3AA1A2BF}" type="slidenum">
              <a:rPr altLang="en-US" lang="zh-CN" smtClean="0"/>
              <a:t>54</a:t>
            </a:fld>
            <a:endParaRPr altLang="en-US"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248" name=""/>
        <p:cNvGrpSpPr/>
        <p:nvPr/>
      </p:nvGrpSpPr>
      <p:grpSpPr>
        <a:xfrm>
          <a:off x="0" y="0"/>
          <a:ext cx="0" cy="0"/>
          <a:chOff x="0" y="0"/>
          <a:chExt cx="0" cy="0"/>
        </a:xfrm>
      </p:grpSpPr>
      <p:sp>
        <p:nvSpPr>
          <p:cNvPr id="1053069" name="幻灯片图像占位符 1"/>
          <p:cNvSpPr>
            <a:spLocks noChangeAspect="1" noRot="1" noGrp="1"/>
          </p:cNvSpPr>
          <p:nvPr>
            <p:ph type="sldImg"/>
          </p:nvPr>
        </p:nvSpPr>
        <p:spPr/>
      </p:sp>
      <p:sp>
        <p:nvSpPr>
          <p:cNvPr id="1053070" name="备注占位符 2"/>
          <p:cNvSpPr>
            <a:spLocks noGrp="1"/>
          </p:cNvSpPr>
          <p:nvPr>
            <p:ph type="body" idx="1"/>
          </p:nvPr>
        </p:nvSpPr>
        <p:spPr/>
        <p:txBody>
          <a:bodyPr/>
          <a:p>
            <a:endParaRPr altLang="en-US" dirty="0" lang="zh-CN"/>
          </a:p>
        </p:txBody>
      </p:sp>
      <p:sp>
        <p:nvSpPr>
          <p:cNvPr id="1053071" name="灯片编号占位符 3"/>
          <p:cNvSpPr>
            <a:spLocks noGrp="1"/>
          </p:cNvSpPr>
          <p:nvPr>
            <p:ph type="sldNum" sz="quarter" idx="10"/>
          </p:nvPr>
        </p:nvSpPr>
        <p:spPr/>
        <p:txBody>
          <a:bodyPr/>
          <a:p>
            <a:fld id="{0DB5CBA7-47F9-4301-9D9E-258A3AA1A2BF}" type="slidenum">
              <a:rPr altLang="en-US" lang="zh-CN" smtClean="0"/>
              <a:t>55</a:t>
            </a:fld>
            <a:endParaRPr altLang="en-US"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251" name=""/>
        <p:cNvGrpSpPr/>
        <p:nvPr/>
      </p:nvGrpSpPr>
      <p:grpSpPr>
        <a:xfrm>
          <a:off x="0" y="0"/>
          <a:ext cx="0" cy="0"/>
          <a:chOff x="0" y="0"/>
          <a:chExt cx="0" cy="0"/>
        </a:xfrm>
      </p:grpSpPr>
      <p:sp>
        <p:nvSpPr>
          <p:cNvPr id="1053125" name="幻灯片图像占位符 1"/>
          <p:cNvSpPr>
            <a:spLocks noChangeAspect="1" noRot="1" noGrp="1"/>
          </p:cNvSpPr>
          <p:nvPr>
            <p:ph type="sldImg"/>
          </p:nvPr>
        </p:nvSpPr>
        <p:spPr/>
      </p:sp>
      <p:sp>
        <p:nvSpPr>
          <p:cNvPr id="1053126" name="备注占位符 2"/>
          <p:cNvSpPr>
            <a:spLocks noGrp="1"/>
          </p:cNvSpPr>
          <p:nvPr>
            <p:ph type="body" idx="1"/>
          </p:nvPr>
        </p:nvSpPr>
        <p:spPr/>
        <p:txBody>
          <a:bodyPr/>
          <a:p>
            <a:endParaRPr altLang="en-US" dirty="0" lang="zh-CN"/>
          </a:p>
        </p:txBody>
      </p:sp>
      <p:sp>
        <p:nvSpPr>
          <p:cNvPr id="1053127" name="灯片编号占位符 3"/>
          <p:cNvSpPr>
            <a:spLocks noGrp="1"/>
          </p:cNvSpPr>
          <p:nvPr>
            <p:ph type="sldNum" sz="quarter" idx="10"/>
          </p:nvPr>
        </p:nvSpPr>
        <p:spPr/>
        <p:txBody>
          <a:bodyPr/>
          <a:p>
            <a:fld id="{0DB5CBA7-47F9-4301-9D9E-258A3AA1A2BF}" type="slidenum">
              <a:rPr altLang="en-US" lang="zh-CN" smtClean="0"/>
              <a:t>56</a:t>
            </a:fld>
            <a:endParaRPr altLang="en-US"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255" name=""/>
        <p:cNvGrpSpPr/>
        <p:nvPr/>
      </p:nvGrpSpPr>
      <p:grpSpPr>
        <a:xfrm>
          <a:off x="0" y="0"/>
          <a:ext cx="0" cy="0"/>
          <a:chOff x="0" y="0"/>
          <a:chExt cx="0" cy="0"/>
        </a:xfrm>
      </p:grpSpPr>
      <p:sp>
        <p:nvSpPr>
          <p:cNvPr id="1053185" name="幻灯片图像占位符 1"/>
          <p:cNvSpPr>
            <a:spLocks noChangeAspect="1" noRot="1" noGrp="1"/>
          </p:cNvSpPr>
          <p:nvPr>
            <p:ph type="sldImg"/>
          </p:nvPr>
        </p:nvSpPr>
        <p:spPr/>
      </p:sp>
      <p:sp>
        <p:nvSpPr>
          <p:cNvPr id="1053186" name="备注占位符 2"/>
          <p:cNvSpPr>
            <a:spLocks noGrp="1"/>
          </p:cNvSpPr>
          <p:nvPr>
            <p:ph type="body" idx="1"/>
          </p:nvPr>
        </p:nvSpPr>
        <p:spPr/>
        <p:txBody>
          <a:bodyPr/>
          <a:p>
            <a:endParaRPr altLang="en-US" dirty="0" lang="zh-CN"/>
          </a:p>
        </p:txBody>
      </p:sp>
      <p:sp>
        <p:nvSpPr>
          <p:cNvPr id="1053187" name="灯片编号占位符 3"/>
          <p:cNvSpPr>
            <a:spLocks noGrp="1"/>
          </p:cNvSpPr>
          <p:nvPr>
            <p:ph type="sldNum" sz="quarter" idx="10"/>
          </p:nvPr>
        </p:nvSpPr>
        <p:spPr/>
        <p:txBody>
          <a:bodyPr/>
          <a:p>
            <a:fld id="{0DB5CBA7-47F9-4301-9D9E-258A3AA1A2BF}" type="slidenum">
              <a:rPr altLang="en-US" lang="zh-CN" smtClean="0"/>
              <a:t>57</a:t>
            </a:fld>
            <a:endParaRPr altLang="en-US"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259" name=""/>
        <p:cNvGrpSpPr/>
        <p:nvPr/>
      </p:nvGrpSpPr>
      <p:grpSpPr>
        <a:xfrm>
          <a:off x="0" y="0"/>
          <a:ext cx="0" cy="0"/>
          <a:chOff x="0" y="0"/>
          <a:chExt cx="0" cy="0"/>
        </a:xfrm>
      </p:grpSpPr>
      <p:sp>
        <p:nvSpPr>
          <p:cNvPr id="1053245" name="幻灯片图像占位符 1"/>
          <p:cNvSpPr>
            <a:spLocks noChangeAspect="1" noRot="1" noGrp="1"/>
          </p:cNvSpPr>
          <p:nvPr>
            <p:ph type="sldImg"/>
          </p:nvPr>
        </p:nvSpPr>
        <p:spPr/>
      </p:sp>
      <p:sp>
        <p:nvSpPr>
          <p:cNvPr id="1053246" name="备注占位符 2"/>
          <p:cNvSpPr>
            <a:spLocks noGrp="1"/>
          </p:cNvSpPr>
          <p:nvPr>
            <p:ph type="body" idx="1"/>
          </p:nvPr>
        </p:nvSpPr>
        <p:spPr/>
        <p:txBody>
          <a:bodyPr/>
          <a:p>
            <a:endParaRPr altLang="en-US" dirty="0" lang="zh-CN"/>
          </a:p>
        </p:txBody>
      </p:sp>
      <p:sp>
        <p:nvSpPr>
          <p:cNvPr id="1053247" name="灯片编号占位符 3"/>
          <p:cNvSpPr>
            <a:spLocks noGrp="1"/>
          </p:cNvSpPr>
          <p:nvPr>
            <p:ph type="sldNum" sz="quarter" idx="10"/>
          </p:nvPr>
        </p:nvSpPr>
        <p:spPr/>
        <p:txBody>
          <a:bodyPr/>
          <a:p>
            <a:fld id="{0DB5CBA7-47F9-4301-9D9E-258A3AA1A2BF}" type="slidenum">
              <a:rPr altLang="en-US" lang="zh-CN" smtClean="0"/>
              <a:t>58</a:t>
            </a:fld>
            <a:endParaRPr altLang="en-US"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274" name=""/>
        <p:cNvGrpSpPr/>
        <p:nvPr/>
      </p:nvGrpSpPr>
      <p:grpSpPr>
        <a:xfrm>
          <a:off x="0" y="0"/>
          <a:ext cx="0" cy="0"/>
          <a:chOff x="0" y="0"/>
          <a:chExt cx="0" cy="0"/>
        </a:xfrm>
      </p:grpSpPr>
      <p:sp>
        <p:nvSpPr>
          <p:cNvPr id="1053401" name="幻灯片图像占位符 1"/>
          <p:cNvSpPr>
            <a:spLocks noChangeAspect="1" noRot="1" noGrp="1"/>
          </p:cNvSpPr>
          <p:nvPr>
            <p:ph type="sldImg"/>
          </p:nvPr>
        </p:nvSpPr>
        <p:spPr/>
      </p:sp>
      <p:sp>
        <p:nvSpPr>
          <p:cNvPr id="1053402" name="备注占位符 2"/>
          <p:cNvSpPr>
            <a:spLocks noGrp="1"/>
          </p:cNvSpPr>
          <p:nvPr>
            <p:ph type="body" idx="1"/>
          </p:nvPr>
        </p:nvSpPr>
        <p:spPr/>
        <p:txBody>
          <a:bodyPr/>
          <a:p>
            <a:endParaRPr altLang="en-US" dirty="0" lang="zh-CN"/>
          </a:p>
        </p:txBody>
      </p:sp>
      <p:sp>
        <p:nvSpPr>
          <p:cNvPr id="1053403" name="灯片编号占位符 3"/>
          <p:cNvSpPr>
            <a:spLocks noGrp="1"/>
          </p:cNvSpPr>
          <p:nvPr>
            <p:ph type="sldNum" sz="quarter" idx="10"/>
          </p:nvPr>
        </p:nvSpPr>
        <p:spPr/>
        <p:txBody>
          <a:bodyPr/>
          <a:p>
            <a:fld id="{0DB5CBA7-47F9-4301-9D9E-258A3AA1A2BF}" type="slidenum">
              <a:rPr altLang="en-US" lang="zh-CN" smtClean="0"/>
              <a:t>61</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510" name="幻灯片图像占位符 1"/>
          <p:cNvSpPr>
            <a:spLocks noChangeAspect="1" noRot="1" noGrp="1"/>
          </p:cNvSpPr>
          <p:nvPr>
            <p:ph type="sldImg"/>
          </p:nvPr>
        </p:nvSpPr>
        <p:spPr/>
      </p:sp>
      <p:sp>
        <p:nvSpPr>
          <p:cNvPr id="1049511" name="备注占位符 2"/>
          <p:cNvSpPr>
            <a:spLocks noGrp="1"/>
          </p:cNvSpPr>
          <p:nvPr>
            <p:ph type="body" idx="1"/>
          </p:nvPr>
        </p:nvSpPr>
        <p:spPr/>
        <p:txBody>
          <a:bodyPr/>
          <a:p>
            <a:endParaRPr altLang="en-US" dirty="0" lang="zh-CN"/>
          </a:p>
        </p:txBody>
      </p:sp>
      <p:sp>
        <p:nvSpPr>
          <p:cNvPr id="1049512"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277" name=""/>
        <p:cNvGrpSpPr/>
        <p:nvPr/>
      </p:nvGrpSpPr>
      <p:grpSpPr>
        <a:xfrm>
          <a:off x="0" y="0"/>
          <a:ext cx="0" cy="0"/>
          <a:chOff x="0" y="0"/>
          <a:chExt cx="0" cy="0"/>
        </a:xfrm>
      </p:grpSpPr>
      <p:sp>
        <p:nvSpPr>
          <p:cNvPr id="1053412" name="幻灯片图像占位符 1"/>
          <p:cNvSpPr>
            <a:spLocks noChangeAspect="1" noRot="1" noGrp="1"/>
          </p:cNvSpPr>
          <p:nvPr>
            <p:ph type="sldImg"/>
          </p:nvPr>
        </p:nvSpPr>
        <p:spPr/>
      </p:sp>
      <p:sp>
        <p:nvSpPr>
          <p:cNvPr id="1053413" name="备注占位符 2"/>
          <p:cNvSpPr>
            <a:spLocks noGrp="1"/>
          </p:cNvSpPr>
          <p:nvPr>
            <p:ph type="body" idx="1"/>
          </p:nvPr>
        </p:nvSpPr>
        <p:spPr/>
        <p:txBody>
          <a:bodyPr/>
          <a:p>
            <a:endParaRPr altLang="en-US" dirty="0" lang="zh-CN"/>
          </a:p>
        </p:txBody>
      </p:sp>
      <p:sp>
        <p:nvSpPr>
          <p:cNvPr id="1053414" name="灯片编号占位符 3"/>
          <p:cNvSpPr>
            <a:spLocks noGrp="1"/>
          </p:cNvSpPr>
          <p:nvPr>
            <p:ph type="sldNum" sz="quarter" idx="10"/>
          </p:nvPr>
        </p:nvSpPr>
        <p:spPr/>
        <p:txBody>
          <a:bodyPr/>
          <a:p>
            <a:fld id="{0DB5CBA7-47F9-4301-9D9E-258A3AA1A2BF}" type="slidenum">
              <a:rPr altLang="en-US" lang="zh-CN" smtClean="0"/>
              <a:t>62</a:t>
            </a:fld>
            <a:endParaRPr altLang="en-US"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280" name=""/>
        <p:cNvGrpSpPr/>
        <p:nvPr/>
      </p:nvGrpSpPr>
      <p:grpSpPr>
        <a:xfrm>
          <a:off x="0" y="0"/>
          <a:ext cx="0" cy="0"/>
          <a:chOff x="0" y="0"/>
          <a:chExt cx="0" cy="0"/>
        </a:xfrm>
      </p:grpSpPr>
      <p:sp>
        <p:nvSpPr>
          <p:cNvPr id="1053420" name="幻灯片图像占位符 1"/>
          <p:cNvSpPr>
            <a:spLocks noChangeAspect="1" noRot="1" noGrp="1"/>
          </p:cNvSpPr>
          <p:nvPr>
            <p:ph type="sldImg"/>
          </p:nvPr>
        </p:nvSpPr>
        <p:spPr/>
      </p:sp>
      <p:sp>
        <p:nvSpPr>
          <p:cNvPr id="1053421" name="备注占位符 2"/>
          <p:cNvSpPr>
            <a:spLocks noGrp="1"/>
          </p:cNvSpPr>
          <p:nvPr>
            <p:ph type="body" idx="1"/>
          </p:nvPr>
        </p:nvSpPr>
        <p:spPr/>
        <p:txBody>
          <a:bodyPr/>
          <a:p>
            <a:endParaRPr altLang="en-US" dirty="0" lang="zh-CN"/>
          </a:p>
        </p:txBody>
      </p:sp>
      <p:sp>
        <p:nvSpPr>
          <p:cNvPr id="1053422" name="灯片编号占位符 3"/>
          <p:cNvSpPr>
            <a:spLocks noGrp="1"/>
          </p:cNvSpPr>
          <p:nvPr>
            <p:ph type="sldNum" sz="quarter" idx="10"/>
          </p:nvPr>
        </p:nvSpPr>
        <p:spPr/>
        <p:txBody>
          <a:bodyPr/>
          <a:p>
            <a:fld id="{0DB5CBA7-47F9-4301-9D9E-258A3AA1A2BF}" type="slidenum">
              <a:rPr altLang="en-US" lang="zh-CN" smtClean="0"/>
              <a:t>63</a:t>
            </a:fld>
            <a:endParaRPr altLang="en-US"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318" name=""/>
        <p:cNvGrpSpPr/>
        <p:nvPr/>
      </p:nvGrpSpPr>
      <p:grpSpPr>
        <a:xfrm>
          <a:off x="0" y="0"/>
          <a:ext cx="0" cy="0"/>
          <a:chOff x="0" y="0"/>
          <a:chExt cx="0" cy="0"/>
        </a:xfrm>
      </p:grpSpPr>
      <p:sp>
        <p:nvSpPr>
          <p:cNvPr id="1053573" name="幻灯片图像占位符 1"/>
          <p:cNvSpPr>
            <a:spLocks noChangeAspect="1" noRot="1" noGrp="1"/>
          </p:cNvSpPr>
          <p:nvPr>
            <p:ph type="sldImg"/>
          </p:nvPr>
        </p:nvSpPr>
        <p:spPr/>
      </p:sp>
      <p:sp>
        <p:nvSpPr>
          <p:cNvPr id="1053574" name="备注占位符 2"/>
          <p:cNvSpPr>
            <a:spLocks noGrp="1"/>
          </p:cNvSpPr>
          <p:nvPr>
            <p:ph type="body" idx="1"/>
          </p:nvPr>
        </p:nvSpPr>
        <p:spPr/>
        <p:txBody>
          <a:bodyPr/>
          <a:p>
            <a:endParaRPr altLang="en-US" dirty="0" lang="zh-CN"/>
          </a:p>
        </p:txBody>
      </p:sp>
      <p:sp>
        <p:nvSpPr>
          <p:cNvPr id="1053575" name="灯片编号占位符 3"/>
          <p:cNvSpPr>
            <a:spLocks noGrp="1"/>
          </p:cNvSpPr>
          <p:nvPr>
            <p:ph type="sldNum" sz="quarter" idx="10"/>
          </p:nvPr>
        </p:nvSpPr>
        <p:spPr/>
        <p:txBody>
          <a:bodyPr/>
          <a:p>
            <a:fld id="{0DB5CBA7-47F9-4301-9D9E-258A3AA1A2BF}" type="slidenum">
              <a:rPr altLang="en-US" lang="zh-CN" smtClean="0"/>
              <a:t>69</a:t>
            </a:fld>
            <a:endParaRPr altLang="en-US"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322" name=""/>
        <p:cNvGrpSpPr/>
        <p:nvPr/>
      </p:nvGrpSpPr>
      <p:grpSpPr>
        <a:xfrm>
          <a:off x="0" y="0"/>
          <a:ext cx="0" cy="0"/>
          <a:chOff x="0" y="0"/>
          <a:chExt cx="0" cy="0"/>
        </a:xfrm>
      </p:grpSpPr>
      <p:sp>
        <p:nvSpPr>
          <p:cNvPr id="1053587" name="幻灯片图像占位符 1"/>
          <p:cNvSpPr>
            <a:spLocks noChangeAspect="1" noRot="1" noGrp="1"/>
          </p:cNvSpPr>
          <p:nvPr>
            <p:ph type="sldImg"/>
          </p:nvPr>
        </p:nvSpPr>
        <p:spPr/>
      </p:sp>
      <p:sp>
        <p:nvSpPr>
          <p:cNvPr id="1053588" name="备注占位符 2"/>
          <p:cNvSpPr>
            <a:spLocks noGrp="1"/>
          </p:cNvSpPr>
          <p:nvPr>
            <p:ph type="body" idx="1"/>
          </p:nvPr>
        </p:nvSpPr>
        <p:spPr/>
        <p:txBody>
          <a:bodyPr/>
          <a:p>
            <a:endParaRPr altLang="en-US" dirty="0" lang="zh-CN"/>
          </a:p>
        </p:txBody>
      </p:sp>
      <p:sp>
        <p:nvSpPr>
          <p:cNvPr id="1053589" name="灯片编号占位符 3"/>
          <p:cNvSpPr>
            <a:spLocks noGrp="1"/>
          </p:cNvSpPr>
          <p:nvPr>
            <p:ph type="sldNum" sz="quarter" idx="10"/>
          </p:nvPr>
        </p:nvSpPr>
        <p:spPr/>
        <p:txBody>
          <a:bodyPr/>
          <a:p>
            <a:fld id="{0DB5CBA7-47F9-4301-9D9E-258A3AA1A2BF}" type="slidenum">
              <a:rPr altLang="en-US" lang="zh-CN" smtClean="0"/>
              <a:t>70</a:t>
            </a:fld>
            <a:endParaRPr altLang="en-US" 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327" name=""/>
        <p:cNvGrpSpPr/>
        <p:nvPr/>
      </p:nvGrpSpPr>
      <p:grpSpPr>
        <a:xfrm>
          <a:off x="0" y="0"/>
          <a:ext cx="0" cy="0"/>
          <a:chOff x="0" y="0"/>
          <a:chExt cx="0" cy="0"/>
        </a:xfrm>
      </p:grpSpPr>
      <p:sp>
        <p:nvSpPr>
          <p:cNvPr id="1053603" name="幻灯片图像占位符 1"/>
          <p:cNvSpPr>
            <a:spLocks noChangeAspect="1" noRot="1" noGrp="1"/>
          </p:cNvSpPr>
          <p:nvPr>
            <p:ph type="sldImg"/>
          </p:nvPr>
        </p:nvSpPr>
        <p:spPr/>
      </p:sp>
      <p:sp>
        <p:nvSpPr>
          <p:cNvPr id="1053604" name="备注占位符 2"/>
          <p:cNvSpPr>
            <a:spLocks noGrp="1"/>
          </p:cNvSpPr>
          <p:nvPr>
            <p:ph type="body" idx="1"/>
          </p:nvPr>
        </p:nvSpPr>
        <p:spPr/>
        <p:txBody>
          <a:bodyPr/>
          <a:p>
            <a:endParaRPr altLang="en-US" dirty="0" lang="zh-CN"/>
          </a:p>
        </p:txBody>
      </p:sp>
      <p:sp>
        <p:nvSpPr>
          <p:cNvPr id="1053605" name="灯片编号占位符 3"/>
          <p:cNvSpPr>
            <a:spLocks noGrp="1"/>
          </p:cNvSpPr>
          <p:nvPr>
            <p:ph type="sldNum" sz="quarter" idx="10"/>
          </p:nvPr>
        </p:nvSpPr>
        <p:spPr/>
        <p:txBody>
          <a:bodyPr/>
          <a:p>
            <a:fld id="{0DB5CBA7-47F9-4301-9D9E-258A3AA1A2BF}" type="slidenum">
              <a:rPr altLang="en-US" lang="zh-CN" smtClean="0"/>
              <a:t>71</a:t>
            </a:fld>
            <a:endParaRPr altLang="en-US"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332" name=""/>
        <p:cNvGrpSpPr/>
        <p:nvPr/>
      </p:nvGrpSpPr>
      <p:grpSpPr>
        <a:xfrm>
          <a:off x="0" y="0"/>
          <a:ext cx="0" cy="0"/>
          <a:chOff x="0" y="0"/>
          <a:chExt cx="0" cy="0"/>
        </a:xfrm>
      </p:grpSpPr>
      <p:sp>
        <p:nvSpPr>
          <p:cNvPr id="1053716" name="幻灯片图像占位符 1"/>
          <p:cNvSpPr>
            <a:spLocks noChangeAspect="1" noRot="1" noGrp="1"/>
          </p:cNvSpPr>
          <p:nvPr>
            <p:ph type="sldImg"/>
          </p:nvPr>
        </p:nvSpPr>
        <p:spPr/>
      </p:sp>
      <p:sp>
        <p:nvSpPr>
          <p:cNvPr id="1053717" name="备注占位符 2"/>
          <p:cNvSpPr>
            <a:spLocks noGrp="1"/>
          </p:cNvSpPr>
          <p:nvPr>
            <p:ph type="body" idx="1"/>
          </p:nvPr>
        </p:nvSpPr>
        <p:spPr/>
        <p:txBody>
          <a:bodyPr/>
          <a:p>
            <a:endParaRPr altLang="en-US" dirty="0" lang="zh-CN"/>
          </a:p>
        </p:txBody>
      </p:sp>
      <p:sp>
        <p:nvSpPr>
          <p:cNvPr id="1053718" name="灯片编号占位符 3"/>
          <p:cNvSpPr>
            <a:spLocks noGrp="1"/>
          </p:cNvSpPr>
          <p:nvPr>
            <p:ph type="sldNum" sz="quarter" idx="10"/>
          </p:nvPr>
        </p:nvSpPr>
        <p:spPr/>
        <p:txBody>
          <a:bodyPr/>
          <a:p>
            <a:fld id="{0DB5CBA7-47F9-4301-9D9E-258A3AA1A2BF}" type="slidenum">
              <a:rPr altLang="en-US" lang="zh-CN" smtClean="0"/>
              <a:t>72</a:t>
            </a:fld>
            <a:endParaRPr altLang="en-US"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335" name=""/>
        <p:cNvGrpSpPr/>
        <p:nvPr/>
      </p:nvGrpSpPr>
      <p:grpSpPr>
        <a:xfrm>
          <a:off x="0" y="0"/>
          <a:ext cx="0" cy="0"/>
          <a:chOff x="0" y="0"/>
          <a:chExt cx="0" cy="0"/>
        </a:xfrm>
      </p:grpSpPr>
      <p:sp>
        <p:nvSpPr>
          <p:cNvPr id="1053723" name="幻灯片图像占位符 1"/>
          <p:cNvSpPr>
            <a:spLocks noChangeAspect="1" noRot="1" noGrp="1"/>
          </p:cNvSpPr>
          <p:nvPr>
            <p:ph type="sldImg"/>
          </p:nvPr>
        </p:nvSpPr>
        <p:spPr/>
      </p:sp>
      <p:sp>
        <p:nvSpPr>
          <p:cNvPr id="1053724" name="备注占位符 2"/>
          <p:cNvSpPr>
            <a:spLocks noGrp="1"/>
          </p:cNvSpPr>
          <p:nvPr>
            <p:ph type="body" idx="1"/>
          </p:nvPr>
        </p:nvSpPr>
        <p:spPr/>
        <p:txBody>
          <a:bodyPr/>
          <a:p>
            <a:endParaRPr altLang="en-US" dirty="0" lang="zh-CN"/>
          </a:p>
        </p:txBody>
      </p:sp>
      <p:sp>
        <p:nvSpPr>
          <p:cNvPr id="1053725" name="灯片编号占位符 3"/>
          <p:cNvSpPr>
            <a:spLocks noGrp="1"/>
          </p:cNvSpPr>
          <p:nvPr>
            <p:ph type="sldNum" sz="quarter" idx="10"/>
          </p:nvPr>
        </p:nvSpPr>
        <p:spPr/>
        <p:txBody>
          <a:bodyPr/>
          <a:p>
            <a:fld id="{0DB5CBA7-47F9-4301-9D9E-258A3AA1A2BF}" type="slidenum">
              <a:rPr altLang="en-US" lang="zh-CN" smtClean="0"/>
              <a:t>73</a:t>
            </a:fld>
            <a:endParaRPr altLang="en-US" 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338" name=""/>
        <p:cNvGrpSpPr/>
        <p:nvPr/>
      </p:nvGrpSpPr>
      <p:grpSpPr>
        <a:xfrm>
          <a:off x="0" y="0"/>
          <a:ext cx="0" cy="0"/>
          <a:chOff x="0" y="0"/>
          <a:chExt cx="0" cy="0"/>
        </a:xfrm>
      </p:grpSpPr>
      <p:sp>
        <p:nvSpPr>
          <p:cNvPr id="1053729" name="幻灯片图像占位符 1"/>
          <p:cNvSpPr>
            <a:spLocks noChangeAspect="1" noRot="1" noGrp="1"/>
          </p:cNvSpPr>
          <p:nvPr>
            <p:ph type="sldImg"/>
          </p:nvPr>
        </p:nvSpPr>
        <p:spPr/>
      </p:sp>
      <p:sp>
        <p:nvSpPr>
          <p:cNvPr id="1053730" name="备注占位符 2"/>
          <p:cNvSpPr>
            <a:spLocks noGrp="1"/>
          </p:cNvSpPr>
          <p:nvPr>
            <p:ph type="body" idx="1"/>
          </p:nvPr>
        </p:nvSpPr>
        <p:spPr/>
        <p:txBody>
          <a:bodyPr/>
          <a:p>
            <a:endParaRPr altLang="en-US" dirty="0" lang="zh-CN"/>
          </a:p>
        </p:txBody>
      </p:sp>
      <p:sp>
        <p:nvSpPr>
          <p:cNvPr id="1053731" name="灯片编号占位符 3"/>
          <p:cNvSpPr>
            <a:spLocks noGrp="1"/>
          </p:cNvSpPr>
          <p:nvPr>
            <p:ph type="sldNum" sz="quarter" idx="10"/>
          </p:nvPr>
        </p:nvSpPr>
        <p:spPr/>
        <p:txBody>
          <a:bodyPr/>
          <a:p>
            <a:fld id="{0DB5CBA7-47F9-4301-9D9E-258A3AA1A2BF}" type="slidenum">
              <a:rPr altLang="en-US" lang="zh-CN" smtClean="0"/>
              <a:t>74</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9605" name="幻灯片图像占位符 1"/>
          <p:cNvSpPr>
            <a:spLocks noChangeAspect="1" noRot="1" noGrp="1"/>
          </p:cNvSpPr>
          <p:nvPr>
            <p:ph type="sldImg"/>
          </p:nvPr>
        </p:nvSpPr>
        <p:spPr/>
      </p:sp>
      <p:sp>
        <p:nvSpPr>
          <p:cNvPr id="1049606" name="备注占位符 2"/>
          <p:cNvSpPr>
            <a:spLocks noGrp="1"/>
          </p:cNvSpPr>
          <p:nvPr>
            <p:ph type="body" idx="1"/>
          </p:nvPr>
        </p:nvSpPr>
        <p:spPr/>
        <p:txBody>
          <a:bodyPr/>
          <a:p>
            <a:endParaRPr altLang="en-US" dirty="0" lang="zh-CN"/>
          </a:p>
        </p:txBody>
      </p:sp>
      <p:sp>
        <p:nvSpPr>
          <p:cNvPr id="1049607"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687" name="幻灯片图像占位符 1"/>
          <p:cNvSpPr>
            <a:spLocks noChangeAspect="1" noRot="1" noGrp="1"/>
          </p:cNvSpPr>
          <p:nvPr>
            <p:ph type="sldImg"/>
          </p:nvPr>
        </p:nvSpPr>
        <p:spPr/>
      </p:sp>
      <p:sp>
        <p:nvSpPr>
          <p:cNvPr id="1049688" name="备注占位符 2"/>
          <p:cNvSpPr>
            <a:spLocks noGrp="1"/>
          </p:cNvSpPr>
          <p:nvPr>
            <p:ph type="body" idx="1"/>
          </p:nvPr>
        </p:nvSpPr>
        <p:spPr/>
        <p:txBody>
          <a:bodyPr/>
          <a:p>
            <a:endParaRPr altLang="en-US" dirty="0" lang="zh-CN"/>
          </a:p>
        </p:txBody>
      </p:sp>
      <p:sp>
        <p:nvSpPr>
          <p:cNvPr id="1049689"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9753" name="幻灯片图像占位符 1"/>
          <p:cNvSpPr>
            <a:spLocks noChangeAspect="1" noRot="1" noGrp="1"/>
          </p:cNvSpPr>
          <p:nvPr>
            <p:ph type="sldImg"/>
          </p:nvPr>
        </p:nvSpPr>
        <p:spPr/>
      </p:sp>
      <p:sp>
        <p:nvSpPr>
          <p:cNvPr id="1049754" name="备注占位符 2"/>
          <p:cNvSpPr>
            <a:spLocks noGrp="1"/>
          </p:cNvSpPr>
          <p:nvPr>
            <p:ph type="body" idx="1"/>
          </p:nvPr>
        </p:nvSpPr>
        <p:spPr/>
        <p:txBody>
          <a:bodyPr/>
          <a:p>
            <a:endParaRPr altLang="en-US" dirty="0" lang="zh-CN"/>
          </a:p>
        </p:txBody>
      </p:sp>
      <p:sp>
        <p:nvSpPr>
          <p:cNvPr id="1049755"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342" name=""/>
        <p:cNvGrpSpPr/>
        <p:nvPr/>
      </p:nvGrpSpPr>
      <p:grpSpPr>
        <a:xfrm>
          <a:off x="0" y="0"/>
          <a:ext cx="0" cy="0"/>
          <a:chOff x="0" y="0"/>
          <a:chExt cx="0" cy="0"/>
        </a:xfrm>
      </p:grpSpPr>
      <p:sp>
        <p:nvSpPr>
          <p:cNvPr id="1053747" name="Title 1"/>
          <p:cNvSpPr>
            <a:spLocks noGrp="1"/>
          </p:cNvSpPr>
          <p:nvPr>
            <p:ph type="title"/>
          </p:nvPr>
        </p:nvSpPr>
        <p:spPr/>
        <p:txBody>
          <a:bodyPr/>
          <a:p>
            <a:r>
              <a:rPr altLang="en-US" lang="zh-CN" smtClean="0"/>
              <a:t>单击此处编辑母版标题样式</a:t>
            </a:r>
            <a:endParaRPr dirty="0" lang="en-US"/>
          </a:p>
        </p:txBody>
      </p:sp>
      <p:sp>
        <p:nvSpPr>
          <p:cNvPr id="1053748"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49" name="Date Placeholder 3"/>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50" name="Footer Placeholder 4"/>
          <p:cNvSpPr>
            <a:spLocks noGrp="1"/>
          </p:cNvSpPr>
          <p:nvPr>
            <p:ph type="ftr" sz="quarter" idx="11"/>
          </p:nvPr>
        </p:nvSpPr>
        <p:spPr/>
        <p:txBody>
          <a:bodyPr/>
          <a:p>
            <a:endParaRPr altLang="en-US" lang="zh-CN"/>
          </a:p>
        </p:txBody>
      </p:sp>
      <p:sp>
        <p:nvSpPr>
          <p:cNvPr id="1053751"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340" name=""/>
        <p:cNvGrpSpPr/>
        <p:nvPr/>
      </p:nvGrpSpPr>
      <p:grpSpPr>
        <a:xfrm>
          <a:off x="0" y="0"/>
          <a:ext cx="0" cy="0"/>
          <a:chOff x="0" y="0"/>
          <a:chExt cx="0" cy="0"/>
        </a:xfrm>
      </p:grpSpPr>
      <p:sp>
        <p:nvSpPr>
          <p:cNvPr id="1053736"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3737"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38" name="Date Placeholder 3"/>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39" name="Footer Placeholder 4"/>
          <p:cNvSpPr>
            <a:spLocks noGrp="1"/>
          </p:cNvSpPr>
          <p:nvPr>
            <p:ph type="ftr" sz="quarter" idx="11"/>
          </p:nvPr>
        </p:nvSpPr>
        <p:spPr/>
        <p:txBody>
          <a:bodyPr/>
          <a:p>
            <a:endParaRPr altLang="en-US" lang="zh-CN"/>
          </a:p>
        </p:txBody>
      </p:sp>
      <p:sp>
        <p:nvSpPr>
          <p:cNvPr id="1053740"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60" name=""/>
        <p:cNvGrpSpPr/>
        <p:nvPr/>
      </p:nvGrpSpPr>
      <p:grpSpPr>
        <a:xfrm>
          <a:off x="0" y="0"/>
          <a:ext cx="0" cy="0"/>
          <a:chOff x="0" y="0"/>
          <a:chExt cx="0" cy="0"/>
        </a:xfrm>
      </p:grpSpPr>
      <p:sp>
        <p:nvSpPr>
          <p:cNvPr id="1053248" name="Title 1"/>
          <p:cNvSpPr>
            <a:spLocks noGrp="1"/>
          </p:cNvSpPr>
          <p:nvPr>
            <p:ph type="title"/>
          </p:nvPr>
        </p:nvSpPr>
        <p:spPr/>
        <p:txBody>
          <a:bodyPr/>
          <a:p>
            <a:r>
              <a:rPr altLang="en-US" lang="zh-CN" smtClean="0"/>
              <a:t>单击此处编辑母版标题样式</a:t>
            </a:r>
            <a:endParaRPr dirty="0" lang="en-US"/>
          </a:p>
        </p:txBody>
      </p:sp>
      <p:sp>
        <p:nvSpPr>
          <p:cNvPr id="1053249"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250" name="Date Placeholder 3"/>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251" name="Footer Placeholder 4"/>
          <p:cNvSpPr>
            <a:spLocks noGrp="1"/>
          </p:cNvSpPr>
          <p:nvPr>
            <p:ph type="ftr" sz="quarter" idx="11"/>
          </p:nvPr>
        </p:nvSpPr>
        <p:spPr/>
        <p:txBody>
          <a:bodyPr/>
          <a:p>
            <a:endParaRPr altLang="en-US" lang="zh-CN"/>
          </a:p>
        </p:txBody>
      </p:sp>
      <p:sp>
        <p:nvSpPr>
          <p:cNvPr id="1053252"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343" name=""/>
        <p:cNvGrpSpPr/>
        <p:nvPr/>
      </p:nvGrpSpPr>
      <p:grpSpPr>
        <a:xfrm>
          <a:off x="0" y="0"/>
          <a:ext cx="0" cy="0"/>
          <a:chOff x="0" y="0"/>
          <a:chExt cx="0" cy="0"/>
        </a:xfrm>
      </p:grpSpPr>
      <p:sp>
        <p:nvSpPr>
          <p:cNvPr id="1053752"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3753"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3754" name="Date Placeholder 3"/>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55" name="Footer Placeholder 4"/>
          <p:cNvSpPr>
            <a:spLocks noGrp="1"/>
          </p:cNvSpPr>
          <p:nvPr>
            <p:ph type="ftr" sz="quarter" idx="11"/>
          </p:nvPr>
        </p:nvSpPr>
        <p:spPr/>
        <p:txBody>
          <a:bodyPr/>
          <a:p>
            <a:endParaRPr altLang="en-US" lang="zh-CN"/>
          </a:p>
        </p:txBody>
      </p:sp>
      <p:sp>
        <p:nvSpPr>
          <p:cNvPr id="1053756"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344" name=""/>
        <p:cNvGrpSpPr/>
        <p:nvPr/>
      </p:nvGrpSpPr>
      <p:grpSpPr>
        <a:xfrm>
          <a:off x="0" y="0"/>
          <a:ext cx="0" cy="0"/>
          <a:chOff x="0" y="0"/>
          <a:chExt cx="0" cy="0"/>
        </a:xfrm>
      </p:grpSpPr>
      <p:sp>
        <p:nvSpPr>
          <p:cNvPr id="1053757" name="Title 1"/>
          <p:cNvSpPr>
            <a:spLocks noGrp="1"/>
          </p:cNvSpPr>
          <p:nvPr>
            <p:ph type="title"/>
          </p:nvPr>
        </p:nvSpPr>
        <p:spPr/>
        <p:txBody>
          <a:bodyPr/>
          <a:p>
            <a:r>
              <a:rPr altLang="en-US" lang="zh-CN" smtClean="0"/>
              <a:t>单击此处编辑母版标题样式</a:t>
            </a:r>
            <a:endParaRPr dirty="0" lang="en-US"/>
          </a:p>
        </p:txBody>
      </p:sp>
      <p:sp>
        <p:nvSpPr>
          <p:cNvPr id="1053758"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59"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60" name="Date Placeholder 4"/>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61" name="Footer Placeholder 5"/>
          <p:cNvSpPr>
            <a:spLocks noGrp="1"/>
          </p:cNvSpPr>
          <p:nvPr>
            <p:ph type="ftr" sz="quarter" idx="11"/>
          </p:nvPr>
        </p:nvSpPr>
        <p:spPr/>
        <p:txBody>
          <a:bodyPr/>
          <a:p>
            <a:endParaRPr altLang="en-US" lang="zh-CN"/>
          </a:p>
        </p:txBody>
      </p:sp>
      <p:sp>
        <p:nvSpPr>
          <p:cNvPr id="1053762"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345" name=""/>
        <p:cNvGrpSpPr/>
        <p:nvPr/>
      </p:nvGrpSpPr>
      <p:grpSpPr>
        <a:xfrm>
          <a:off x="0" y="0"/>
          <a:ext cx="0" cy="0"/>
          <a:chOff x="0" y="0"/>
          <a:chExt cx="0" cy="0"/>
        </a:xfrm>
      </p:grpSpPr>
      <p:sp>
        <p:nvSpPr>
          <p:cNvPr id="1053763"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3764"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3765"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6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3767"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68" name="Date Placeholder 6"/>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69" name="Footer Placeholder 7"/>
          <p:cNvSpPr>
            <a:spLocks noGrp="1"/>
          </p:cNvSpPr>
          <p:nvPr>
            <p:ph type="ftr" sz="quarter" idx="11"/>
          </p:nvPr>
        </p:nvSpPr>
        <p:spPr/>
        <p:txBody>
          <a:bodyPr/>
          <a:p>
            <a:endParaRPr altLang="en-US" lang="zh-CN"/>
          </a:p>
        </p:txBody>
      </p:sp>
      <p:sp>
        <p:nvSpPr>
          <p:cNvPr id="1053770"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339" name=""/>
        <p:cNvGrpSpPr/>
        <p:nvPr/>
      </p:nvGrpSpPr>
      <p:grpSpPr>
        <a:xfrm>
          <a:off x="0" y="0"/>
          <a:ext cx="0" cy="0"/>
          <a:chOff x="0" y="0"/>
          <a:chExt cx="0" cy="0"/>
        </a:xfrm>
      </p:grpSpPr>
      <p:sp>
        <p:nvSpPr>
          <p:cNvPr id="1053732" name="Title 1"/>
          <p:cNvSpPr>
            <a:spLocks noGrp="1"/>
          </p:cNvSpPr>
          <p:nvPr>
            <p:ph type="title"/>
          </p:nvPr>
        </p:nvSpPr>
        <p:spPr/>
        <p:txBody>
          <a:bodyPr/>
          <a:p>
            <a:r>
              <a:rPr altLang="en-US" lang="zh-CN" smtClean="0"/>
              <a:t>单击此处编辑母版标题样式</a:t>
            </a:r>
            <a:endParaRPr dirty="0" lang="en-US"/>
          </a:p>
        </p:txBody>
      </p:sp>
      <p:sp>
        <p:nvSpPr>
          <p:cNvPr id="1053733" name="Date Placeholder 2"/>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34" name="Footer Placeholder 3"/>
          <p:cNvSpPr>
            <a:spLocks noGrp="1"/>
          </p:cNvSpPr>
          <p:nvPr>
            <p:ph type="ftr" sz="quarter" idx="11"/>
          </p:nvPr>
        </p:nvSpPr>
        <p:spPr/>
        <p:txBody>
          <a:bodyPr/>
          <a:p>
            <a:endParaRPr altLang="en-US" lang="zh-CN"/>
          </a:p>
        </p:txBody>
      </p:sp>
      <p:sp>
        <p:nvSpPr>
          <p:cNvPr id="1053735"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346" name=""/>
        <p:cNvGrpSpPr/>
        <p:nvPr/>
      </p:nvGrpSpPr>
      <p:grpSpPr>
        <a:xfrm>
          <a:off x="0" y="0"/>
          <a:ext cx="0" cy="0"/>
          <a:chOff x="0" y="0"/>
          <a:chExt cx="0" cy="0"/>
        </a:xfrm>
      </p:grpSpPr>
      <p:sp>
        <p:nvSpPr>
          <p:cNvPr id="1053771" name="Date Placeholder 1"/>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72" name="Footer Placeholder 2"/>
          <p:cNvSpPr>
            <a:spLocks noGrp="1"/>
          </p:cNvSpPr>
          <p:nvPr>
            <p:ph type="ftr" sz="quarter" idx="11"/>
          </p:nvPr>
        </p:nvSpPr>
        <p:spPr/>
        <p:txBody>
          <a:bodyPr/>
          <a:p>
            <a:endParaRPr altLang="en-US" lang="zh-CN"/>
          </a:p>
        </p:txBody>
      </p:sp>
      <p:sp>
        <p:nvSpPr>
          <p:cNvPr id="1053773"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347" name=""/>
        <p:cNvGrpSpPr/>
        <p:nvPr/>
      </p:nvGrpSpPr>
      <p:grpSpPr>
        <a:xfrm>
          <a:off x="0" y="0"/>
          <a:ext cx="0" cy="0"/>
          <a:chOff x="0" y="0"/>
          <a:chExt cx="0" cy="0"/>
        </a:xfrm>
      </p:grpSpPr>
      <p:sp>
        <p:nvSpPr>
          <p:cNvPr id="1053774"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377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377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3777" name="Date Placeholder 4"/>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78" name="Footer Placeholder 5"/>
          <p:cNvSpPr>
            <a:spLocks noGrp="1"/>
          </p:cNvSpPr>
          <p:nvPr>
            <p:ph type="ftr" sz="quarter" idx="11"/>
          </p:nvPr>
        </p:nvSpPr>
        <p:spPr/>
        <p:txBody>
          <a:bodyPr/>
          <a:p>
            <a:endParaRPr altLang="en-US" lang="zh-CN"/>
          </a:p>
        </p:txBody>
      </p:sp>
      <p:sp>
        <p:nvSpPr>
          <p:cNvPr id="1053779"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341" name=""/>
        <p:cNvGrpSpPr/>
        <p:nvPr/>
      </p:nvGrpSpPr>
      <p:grpSpPr>
        <a:xfrm>
          <a:off x="0" y="0"/>
          <a:ext cx="0" cy="0"/>
          <a:chOff x="0" y="0"/>
          <a:chExt cx="0" cy="0"/>
        </a:xfrm>
      </p:grpSpPr>
      <p:sp>
        <p:nvSpPr>
          <p:cNvPr id="1053741"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374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37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3744" name="Date Placeholder 4"/>
          <p:cNvSpPr>
            <a:spLocks noGrp="1"/>
          </p:cNvSpPr>
          <p:nvPr>
            <p:ph type="dt" sz="half" idx="10"/>
          </p:nvPr>
        </p:nvSpPr>
        <p:spPr/>
        <p:txBody>
          <a:bodyPr/>
          <a:p>
            <a:fld id="{D997B5FA-0921-464F-AAE1-844C04324D75}" type="datetimeFigureOut">
              <a:rPr altLang="en-US" lang="zh-CN" smtClean="0"/>
              <a:t>2019/10/27</a:t>
            </a:fld>
            <a:endParaRPr altLang="en-US" lang="zh-CN"/>
          </a:p>
        </p:txBody>
      </p:sp>
      <p:sp>
        <p:nvSpPr>
          <p:cNvPr id="1053745" name="Footer Placeholder 5"/>
          <p:cNvSpPr>
            <a:spLocks noGrp="1"/>
          </p:cNvSpPr>
          <p:nvPr>
            <p:ph type="ftr" sz="quarter" idx="11"/>
          </p:nvPr>
        </p:nvSpPr>
        <p:spPr/>
        <p:txBody>
          <a:bodyPr/>
          <a:p>
            <a:endParaRPr altLang="en-US" lang="zh-CN"/>
          </a:p>
        </p:txBody>
      </p:sp>
      <p:sp>
        <p:nvSpPr>
          <p:cNvPr id="1053746"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2019/10/27</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vmlDrawing" Target="../drawings/vmlDrawing73.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customXml" Target="../ink/ink14.xml"/><Relationship Id="rId7" Type="http://schemas.openxmlformats.org/officeDocument/2006/relationships/customXml" Target="../ink/ink15.xml"/><Relationship Id="rId8" Type="http://schemas.openxmlformats.org/officeDocument/2006/relationships/customXml" Target="../ink/ink16.xml"/><Relationship Id="rId9" Type="http://schemas.openxmlformats.org/officeDocument/2006/relationships/slideLayout" Target="../slideLayouts/slideLayout1.xml"/><Relationship Id="rId10"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slideLayout" Target="../slideLayouts/slideLayout1.xml"/><Relationship Id="rId1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25.png"/><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24" Type="http://schemas.openxmlformats.org/officeDocument/2006/relationships/image" Target="../media/image45.png"/><Relationship Id="rId25" Type="http://schemas.openxmlformats.org/officeDocument/2006/relationships/customXml" Target="../ink/ink242.xml"/><Relationship Id="rId26" Type="http://schemas.openxmlformats.org/officeDocument/2006/relationships/customXml" Target="../ink/ink248.xml"/><Relationship Id="rId27" Type="http://schemas.openxmlformats.org/officeDocument/2006/relationships/customXml" Target="../ink/ink249.xml"/><Relationship Id="rId28" Type="http://schemas.openxmlformats.org/officeDocument/2006/relationships/customXml" Target="../ink/ink250.xml"/><Relationship Id="rId29" Type="http://schemas.openxmlformats.org/officeDocument/2006/relationships/customXml" Target="../ink/ink251.xml"/><Relationship Id="rId30" Type="http://schemas.openxmlformats.org/officeDocument/2006/relationships/customXml" Target="../ink/ink252.xml"/><Relationship Id="rId31" Type="http://schemas.openxmlformats.org/officeDocument/2006/relationships/customXml" Target="../ink/ink253.xml"/><Relationship Id="rId32" Type="http://schemas.openxmlformats.org/officeDocument/2006/relationships/customXml" Target="../ink/ink254.xml"/><Relationship Id="rId33" Type="http://schemas.openxmlformats.org/officeDocument/2006/relationships/customXml" Target="../ink/ink255.xml"/><Relationship Id="rId34" Type="http://schemas.openxmlformats.org/officeDocument/2006/relationships/customXml" Target="../ink/ink256.xml"/><Relationship Id="rId35" Type="http://schemas.openxmlformats.org/officeDocument/2006/relationships/customXml" Target="../ink/ink257.xml"/><Relationship Id="rId36" Type="http://schemas.openxmlformats.org/officeDocument/2006/relationships/customXml" Target="../ink/ink258.xml"/><Relationship Id="rId37" Type="http://schemas.openxmlformats.org/officeDocument/2006/relationships/customXml" Target="../ink/ink259.xml"/><Relationship Id="rId38" Type="http://schemas.openxmlformats.org/officeDocument/2006/relationships/customXml" Target="../ink/ink260.xml"/><Relationship Id="rId39" Type="http://schemas.openxmlformats.org/officeDocument/2006/relationships/customXml" Target="../ink/ink261.xml"/><Relationship Id="rId40" Type="http://schemas.openxmlformats.org/officeDocument/2006/relationships/customXml" Target="../ink/ink262.xml"/><Relationship Id="rId41" Type="http://schemas.openxmlformats.org/officeDocument/2006/relationships/customXml" Target="../ink/ink263.xml"/><Relationship Id="rId42" Type="http://schemas.openxmlformats.org/officeDocument/2006/relationships/customXml" Target="../ink/ink264.xml"/><Relationship Id="rId43" Type="http://schemas.openxmlformats.org/officeDocument/2006/relationships/customXml" Target="../ink/ink265.xml"/><Relationship Id="rId44" Type="http://schemas.openxmlformats.org/officeDocument/2006/relationships/customXml" Target="../ink/ink266.xml"/><Relationship Id="rId45" Type="http://schemas.openxmlformats.org/officeDocument/2006/relationships/customXml" Target="../ink/ink267.xml"/><Relationship Id="rId46" Type="http://schemas.openxmlformats.org/officeDocument/2006/relationships/customXml" Target="../ink/ink268.xml"/><Relationship Id="rId47" Type="http://schemas.openxmlformats.org/officeDocument/2006/relationships/customXml" Target="../ink/ink269.xml"/><Relationship Id="rId48" Type="http://schemas.openxmlformats.org/officeDocument/2006/relationships/customXml" Target="../ink/ink270.xml"/><Relationship Id="rId49" Type="http://schemas.openxmlformats.org/officeDocument/2006/relationships/customXml" Target="../ink/ink271.xml"/><Relationship Id="rId50" Type="http://schemas.openxmlformats.org/officeDocument/2006/relationships/customXml" Target="../ink/ink272.xml"/><Relationship Id="rId51" Type="http://schemas.openxmlformats.org/officeDocument/2006/relationships/customXml" Target="../ink/ink273.xml"/><Relationship Id="rId52" Type="http://schemas.openxmlformats.org/officeDocument/2006/relationships/customXml" Target="../ink/ink274.xml"/><Relationship Id="rId53" Type="http://schemas.openxmlformats.org/officeDocument/2006/relationships/slideLayout" Target="../slideLayouts/slideLayout1.xml"/><Relationship Id="rId5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20.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 Id="rId12" Type="http://schemas.openxmlformats.org/officeDocument/2006/relationships/image" Target="../media/image56.png"/><Relationship Id="rId13" Type="http://schemas.openxmlformats.org/officeDocument/2006/relationships/image" Target="../media/image57.png"/><Relationship Id="rId14" Type="http://schemas.openxmlformats.org/officeDocument/2006/relationships/image" Target="../media/image58.png"/><Relationship Id="rId15" Type="http://schemas.openxmlformats.org/officeDocument/2006/relationships/image" Target="../media/image59.png"/><Relationship Id="rId16" Type="http://schemas.openxmlformats.org/officeDocument/2006/relationships/image" Target="../media/image60.png"/><Relationship Id="rId17" Type="http://schemas.openxmlformats.org/officeDocument/2006/relationships/image" Target="../media/image61.png"/><Relationship Id="rId18" Type="http://schemas.openxmlformats.org/officeDocument/2006/relationships/image" Target="../media/image62.png"/><Relationship Id="rId19" Type="http://schemas.openxmlformats.org/officeDocument/2006/relationships/image" Target="../media/image63.png"/><Relationship Id="rId20" Type="http://schemas.openxmlformats.org/officeDocument/2006/relationships/slideLayout" Target="../slideLayouts/slideLayout1.xml"/><Relationship Id="rId21"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20.png"/><Relationship Id="rId8" Type="http://schemas.openxmlformats.org/officeDocument/2006/relationships/image" Target="../media/image70.png"/><Relationship Id="rId9" Type="http://schemas.openxmlformats.org/officeDocument/2006/relationships/image" Target="../media/image71.png"/><Relationship Id="rId10" Type="http://schemas.openxmlformats.org/officeDocument/2006/relationships/image" Target="../media/image72.png"/><Relationship Id="rId11" Type="http://schemas.openxmlformats.org/officeDocument/2006/relationships/image" Target="../media/image73.png"/><Relationship Id="rId12" Type="http://schemas.openxmlformats.org/officeDocument/2006/relationships/image" Target="../media/image74.png"/><Relationship Id="rId13" Type="http://schemas.openxmlformats.org/officeDocument/2006/relationships/image" Target="../media/image75.png"/><Relationship Id="rId14" Type="http://schemas.openxmlformats.org/officeDocument/2006/relationships/image" Target="../media/image76.png"/><Relationship Id="rId15" Type="http://schemas.openxmlformats.org/officeDocument/2006/relationships/image" Target="../media/image77.png"/><Relationship Id="rId16" Type="http://schemas.openxmlformats.org/officeDocument/2006/relationships/slideLayout" Target="../slideLayouts/slideLayout1.xml"/><Relationship Id="rId1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67.png"/><Relationship Id="rId7" Type="http://schemas.openxmlformats.org/officeDocument/2006/relationships/image" Target="../media/image81.png"/><Relationship Id="rId8" Type="http://schemas.openxmlformats.org/officeDocument/2006/relationships/image" Target="../media/image82.png"/><Relationship Id="rId9" Type="http://schemas.openxmlformats.org/officeDocument/2006/relationships/image" Target="../media/image83.png"/><Relationship Id="rId10" Type="http://schemas.openxmlformats.org/officeDocument/2006/relationships/image" Target="../media/image20.png"/><Relationship Id="rId11" Type="http://schemas.openxmlformats.org/officeDocument/2006/relationships/image" Target="../media/image84.png"/><Relationship Id="rId12" Type="http://schemas.openxmlformats.org/officeDocument/2006/relationships/image" Target="../media/image85.png"/><Relationship Id="rId13" Type="http://schemas.openxmlformats.org/officeDocument/2006/relationships/image" Target="../media/image86.png"/><Relationship Id="rId14" Type="http://schemas.openxmlformats.org/officeDocument/2006/relationships/image" Target="../media/image87.png"/><Relationship Id="rId15" Type="http://schemas.openxmlformats.org/officeDocument/2006/relationships/image" Target="../media/image88.png"/><Relationship Id="rId16" Type="http://schemas.openxmlformats.org/officeDocument/2006/relationships/slideLayout" Target="../slideLayouts/slideLayout1.xml"/><Relationship Id="rId1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89.png"/><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92.png"/><Relationship Id="rId5" Type="http://schemas.openxmlformats.org/officeDocument/2006/relationships/image" Target="../media/image93.png"/><Relationship Id="rId6" Type="http://schemas.openxmlformats.org/officeDocument/2006/relationships/image" Target="../media/image94.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image" Target="../media/image100.png"/><Relationship Id="rId13" Type="http://schemas.openxmlformats.org/officeDocument/2006/relationships/slideLayout" Target="../slideLayouts/slideLayout1.xml"/><Relationship Id="rId1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10.png"/><Relationship Id="rId11" Type="http://schemas.openxmlformats.org/officeDocument/2006/relationships/slideLayout" Target="../slideLayouts/slideLayout1.xml"/><Relationship Id="rId1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12.png"/><Relationship Id="rId2" Type="http://schemas.openxmlformats.org/officeDocument/2006/relationships/image" Target="../media/image113.png"/><Relationship Id="rId3" Type="http://schemas.openxmlformats.org/officeDocument/2006/relationships/image" Target="../media/image114.png"/><Relationship Id="rId4" Type="http://schemas.openxmlformats.org/officeDocument/2006/relationships/image" Target="../media/image115.png"/><Relationship Id="rId5" Type="http://schemas.openxmlformats.org/officeDocument/2006/relationships/image" Target="../media/image116.png"/><Relationship Id="rId6" Type="http://schemas.openxmlformats.org/officeDocument/2006/relationships/customXml" Target="../ink/ink17.xml"/><Relationship Id="rId7" Type="http://schemas.openxmlformats.org/officeDocument/2006/relationships/slideLayout" Target="../slideLayouts/slideLayout1.xml"/><Relationship Id="rId8"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17.png"/><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20.png"/><Relationship Id="rId2" Type="http://schemas.openxmlformats.org/officeDocument/2006/relationships/image" Target="../media/image121.png"/><Relationship Id="rId3" Type="http://schemas.openxmlformats.org/officeDocument/2006/relationships/image" Target="../media/image122.png"/><Relationship Id="rId4" Type="http://schemas.openxmlformats.org/officeDocument/2006/relationships/image" Target="../media/image123.png"/><Relationship Id="rId5" Type="http://schemas.openxmlformats.org/officeDocument/2006/relationships/image" Target="../media/image124.png"/><Relationship Id="rId6" Type="http://schemas.openxmlformats.org/officeDocument/2006/relationships/image" Target="../media/image125.png"/><Relationship Id="rId7" Type="http://schemas.openxmlformats.org/officeDocument/2006/relationships/image" Target="../media/image126.png"/><Relationship Id="rId8" Type="http://schemas.openxmlformats.org/officeDocument/2006/relationships/image" Target="../media/image127.png"/><Relationship Id="rId9" Type="http://schemas.openxmlformats.org/officeDocument/2006/relationships/image" Target="../media/image128.png"/><Relationship Id="rId10" Type="http://schemas.openxmlformats.org/officeDocument/2006/relationships/image" Target="../media/image129.png"/><Relationship Id="rId11" Type="http://schemas.openxmlformats.org/officeDocument/2006/relationships/image" Target="../media/image130.png"/><Relationship Id="rId12" Type="http://schemas.openxmlformats.org/officeDocument/2006/relationships/image" Target="../media/image131.png"/><Relationship Id="rId13" Type="http://schemas.openxmlformats.org/officeDocument/2006/relationships/slideLayout" Target="../slideLayouts/slideLayout1.xml"/><Relationship Id="rId1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32.png"/><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6.png"/><Relationship Id="rId6" Type="http://schemas.openxmlformats.org/officeDocument/2006/relationships/image" Target="../media/image137.png"/><Relationship Id="rId7" Type="http://schemas.openxmlformats.org/officeDocument/2006/relationships/image" Target="../media/image138.png"/><Relationship Id="rId8" Type="http://schemas.openxmlformats.org/officeDocument/2006/relationships/image" Target="../media/image139.png"/><Relationship Id="rId9" Type="http://schemas.openxmlformats.org/officeDocument/2006/relationships/image" Target="../media/image140.png"/><Relationship Id="rId10" Type="http://schemas.openxmlformats.org/officeDocument/2006/relationships/image" Target="../media/image141.png"/><Relationship Id="rId11" Type="http://schemas.openxmlformats.org/officeDocument/2006/relationships/image" Target="../media/image142.png"/><Relationship Id="rId12" Type="http://schemas.openxmlformats.org/officeDocument/2006/relationships/image" Target="../media/image143.png"/><Relationship Id="rId13" Type="http://schemas.openxmlformats.org/officeDocument/2006/relationships/image" Target="../media/image144.png"/><Relationship Id="rId14" Type="http://schemas.openxmlformats.org/officeDocument/2006/relationships/image" Target="../media/image145.png"/><Relationship Id="rId15" Type="http://schemas.openxmlformats.org/officeDocument/2006/relationships/image" Target="../media/image146.png"/><Relationship Id="rId16" Type="http://schemas.openxmlformats.org/officeDocument/2006/relationships/slideLayout" Target="../slideLayouts/slideLayout1.xml"/><Relationship Id="rId17"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47.png"/><Relationship Id="rId2" Type="http://schemas.openxmlformats.org/officeDocument/2006/relationships/image" Target="../media/image148.png"/><Relationship Id="rId3" Type="http://schemas.openxmlformats.org/officeDocument/2006/relationships/image" Target="../media/image149.png"/><Relationship Id="rId4" Type="http://schemas.openxmlformats.org/officeDocument/2006/relationships/image" Target="../media/image150.png"/><Relationship Id="rId5" Type="http://schemas.openxmlformats.org/officeDocument/2006/relationships/image" Target="../media/image151.png"/><Relationship Id="rId6" Type="http://schemas.openxmlformats.org/officeDocument/2006/relationships/image" Target="../media/image152.png"/><Relationship Id="rId7" Type="http://schemas.openxmlformats.org/officeDocument/2006/relationships/image" Target="../media/image153.png"/><Relationship Id="rId8" Type="http://schemas.openxmlformats.org/officeDocument/2006/relationships/image" Target="../media/image154.png"/><Relationship Id="rId9" Type="http://schemas.openxmlformats.org/officeDocument/2006/relationships/image" Target="../media/image155.png"/><Relationship Id="rId10" Type="http://schemas.openxmlformats.org/officeDocument/2006/relationships/image" Target="../media/image156.png"/><Relationship Id="rId11" Type="http://schemas.openxmlformats.org/officeDocument/2006/relationships/image" Target="../media/image157.png"/><Relationship Id="rId12" Type="http://schemas.openxmlformats.org/officeDocument/2006/relationships/image" Target="../media/image158.png"/><Relationship Id="rId13" Type="http://schemas.openxmlformats.org/officeDocument/2006/relationships/image" Target="../media/image159.png"/><Relationship Id="rId14" Type="http://schemas.openxmlformats.org/officeDocument/2006/relationships/image" Target="../media/image160.png"/><Relationship Id="rId15" Type="http://schemas.openxmlformats.org/officeDocument/2006/relationships/image" Target="../media/image161.png"/><Relationship Id="rId16" Type="http://schemas.openxmlformats.org/officeDocument/2006/relationships/image" Target="../media/image162.png"/><Relationship Id="rId17" Type="http://schemas.openxmlformats.org/officeDocument/2006/relationships/image" Target="../media/image163.png"/><Relationship Id="rId18" Type="http://schemas.openxmlformats.org/officeDocument/2006/relationships/image" Target="../media/image164.png"/><Relationship Id="rId19" Type="http://schemas.openxmlformats.org/officeDocument/2006/relationships/slideLayout" Target="../slideLayouts/slideLayout1.xml"/><Relationship Id="rId2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image" Target="../media/image165.png"/><Relationship Id="rId6" Type="http://schemas.openxmlformats.org/officeDocument/2006/relationships/image" Target="../media/image141.png"/><Relationship Id="rId7" Type="http://schemas.openxmlformats.org/officeDocument/2006/relationships/image" Target="../media/image142.png"/><Relationship Id="rId8" Type="http://schemas.openxmlformats.org/officeDocument/2006/relationships/image" Target="../media/image143.png"/><Relationship Id="rId9" Type="http://schemas.openxmlformats.org/officeDocument/2006/relationships/image" Target="../media/image166.png"/><Relationship Id="rId10" Type="http://schemas.openxmlformats.org/officeDocument/2006/relationships/image" Target="../media/image167.png"/><Relationship Id="rId11" Type="http://schemas.openxmlformats.org/officeDocument/2006/relationships/image" Target="../media/image168.png"/><Relationship Id="rId12" Type="http://schemas.openxmlformats.org/officeDocument/2006/relationships/slideLayout" Target="../slideLayouts/slideLayout1.xml"/><Relationship Id="rId1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69.png"/><Relationship Id="rId2" Type="http://schemas.openxmlformats.org/officeDocument/2006/relationships/image" Target="../media/image170.png"/><Relationship Id="rId3" Type="http://schemas.openxmlformats.org/officeDocument/2006/relationships/slideLayout" Target="../slideLayouts/slideLayout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173.png"/><Relationship Id="rId2" Type="http://schemas.openxmlformats.org/officeDocument/2006/relationships/image" Target="../media/image174.png"/><Relationship Id="rId3" Type="http://schemas.openxmlformats.org/officeDocument/2006/relationships/image" Target="../media/image175.png"/><Relationship Id="rId4" Type="http://schemas.openxmlformats.org/officeDocument/2006/relationships/image" Target="../media/image176.png"/><Relationship Id="rId5" Type="http://schemas.openxmlformats.org/officeDocument/2006/relationships/image" Target="../media/image177.png"/><Relationship Id="rId6" Type="http://schemas.openxmlformats.org/officeDocument/2006/relationships/image" Target="../media/image178.png"/><Relationship Id="rId7" Type="http://schemas.openxmlformats.org/officeDocument/2006/relationships/image" Target="../media/image179.png"/><Relationship Id="rId8" Type="http://schemas.openxmlformats.org/officeDocument/2006/relationships/image" Target="../media/image180.png"/><Relationship Id="rId9" Type="http://schemas.openxmlformats.org/officeDocument/2006/relationships/image" Target="../media/image181.png"/><Relationship Id="rId10" Type="http://schemas.openxmlformats.org/officeDocument/2006/relationships/image" Target="../media/image182.png"/><Relationship Id="rId11" Type="http://schemas.openxmlformats.org/officeDocument/2006/relationships/image" Target="../media/image183.png"/><Relationship Id="rId12" Type="http://schemas.openxmlformats.org/officeDocument/2006/relationships/image" Target="../media/image184.png"/><Relationship Id="rId13" Type="http://schemas.openxmlformats.org/officeDocument/2006/relationships/image" Target="../media/image185.png"/><Relationship Id="rId14" Type="http://schemas.openxmlformats.org/officeDocument/2006/relationships/image" Target="../media/image186.png"/><Relationship Id="rId15" Type="http://schemas.openxmlformats.org/officeDocument/2006/relationships/image" Target="../media/image187.png"/><Relationship Id="rId16" Type="http://schemas.openxmlformats.org/officeDocument/2006/relationships/image" Target="../media/image188.png"/><Relationship Id="rId17" Type="http://schemas.openxmlformats.org/officeDocument/2006/relationships/image" Target="../media/image189.png"/><Relationship Id="rId18" Type="http://schemas.openxmlformats.org/officeDocument/2006/relationships/slideLayout" Target="../slideLayouts/slideLayout1.xml"/><Relationship Id="rId19"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190.png"/><Relationship Id="rId2" Type="http://schemas.openxmlformats.org/officeDocument/2006/relationships/image" Target="../media/image191.png"/><Relationship Id="rId3" Type="http://schemas.openxmlformats.org/officeDocument/2006/relationships/image" Target="../media/image192.png"/><Relationship Id="rId4" Type="http://schemas.openxmlformats.org/officeDocument/2006/relationships/image" Target="../media/image193.png"/><Relationship Id="rId5" Type="http://schemas.openxmlformats.org/officeDocument/2006/relationships/image" Target="../media/image194.png"/><Relationship Id="rId6" Type="http://schemas.openxmlformats.org/officeDocument/2006/relationships/image" Target="../media/image195.png"/><Relationship Id="rId7" Type="http://schemas.openxmlformats.org/officeDocument/2006/relationships/image" Target="../media/image196.png"/><Relationship Id="rId8" Type="http://schemas.openxmlformats.org/officeDocument/2006/relationships/image" Target="../media/image197.png"/><Relationship Id="rId9" Type="http://schemas.openxmlformats.org/officeDocument/2006/relationships/image" Target="../media/image198.png"/><Relationship Id="rId10" Type="http://schemas.openxmlformats.org/officeDocument/2006/relationships/image" Target="../media/image199.png"/><Relationship Id="rId11" Type="http://schemas.openxmlformats.org/officeDocument/2006/relationships/image" Target="../media/image200.png"/><Relationship Id="rId12" Type="http://schemas.openxmlformats.org/officeDocument/2006/relationships/image" Target="../media/image201.png"/><Relationship Id="rId13" Type="http://schemas.openxmlformats.org/officeDocument/2006/relationships/image" Target="../media/image202.png"/><Relationship Id="rId14" Type="http://schemas.openxmlformats.org/officeDocument/2006/relationships/image" Target="../media/image203.png"/><Relationship Id="rId15" Type="http://schemas.openxmlformats.org/officeDocument/2006/relationships/slideLayout" Target="../slideLayouts/slideLayout1.xml"/><Relationship Id="rId1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204.png"/><Relationship Id="rId2" Type="http://schemas.openxmlformats.org/officeDocument/2006/relationships/image" Target="../media/image205.png"/><Relationship Id="rId3" Type="http://schemas.openxmlformats.org/officeDocument/2006/relationships/image" Target="../media/image206.png"/><Relationship Id="rId4" Type="http://schemas.openxmlformats.org/officeDocument/2006/relationships/image" Target="../media/image207.png"/><Relationship Id="rId5" Type="http://schemas.openxmlformats.org/officeDocument/2006/relationships/image" Target="../media/image208.png"/><Relationship Id="rId6" Type="http://schemas.openxmlformats.org/officeDocument/2006/relationships/image" Target="../media/image209.png"/><Relationship Id="rId7" Type="http://schemas.openxmlformats.org/officeDocument/2006/relationships/image" Target="../media/image210.png"/><Relationship Id="rId8" Type="http://schemas.openxmlformats.org/officeDocument/2006/relationships/image" Target="../media/image211.png"/><Relationship Id="rId9" Type="http://schemas.openxmlformats.org/officeDocument/2006/relationships/image" Target="../media/image212.png"/><Relationship Id="rId10" Type="http://schemas.openxmlformats.org/officeDocument/2006/relationships/image" Target="../media/image213.png"/><Relationship Id="rId11" Type="http://schemas.openxmlformats.org/officeDocument/2006/relationships/image" Target="../media/image214.png"/><Relationship Id="rId12" Type="http://schemas.openxmlformats.org/officeDocument/2006/relationships/image" Target="../media/image215.png"/><Relationship Id="rId13" Type="http://schemas.openxmlformats.org/officeDocument/2006/relationships/slideLayout" Target="../slideLayouts/slideLayout1.xml"/><Relationship Id="rId1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216.png"/><Relationship Id="rId2" Type="http://schemas.openxmlformats.org/officeDocument/2006/relationships/image" Target="../media/image217.png"/><Relationship Id="rId3" Type="http://schemas.openxmlformats.org/officeDocument/2006/relationships/image" Target="../media/image218.png"/><Relationship Id="rId4" Type="http://schemas.openxmlformats.org/officeDocument/2006/relationships/image" Target="../media/image219.png"/><Relationship Id="rId5" Type="http://schemas.openxmlformats.org/officeDocument/2006/relationships/image" Target="../media/image220.png"/><Relationship Id="rId6" Type="http://schemas.openxmlformats.org/officeDocument/2006/relationships/image" Target="../media/image221.png"/><Relationship Id="rId7" Type="http://schemas.openxmlformats.org/officeDocument/2006/relationships/image" Target="../media/image222.png"/><Relationship Id="rId8" Type="http://schemas.openxmlformats.org/officeDocument/2006/relationships/image" Target="../media/image223.png"/><Relationship Id="rId9" Type="http://schemas.openxmlformats.org/officeDocument/2006/relationships/image" Target="../media/image224.png"/><Relationship Id="rId10" Type="http://schemas.openxmlformats.org/officeDocument/2006/relationships/image" Target="../media/image225.png"/><Relationship Id="rId11" Type="http://schemas.openxmlformats.org/officeDocument/2006/relationships/image" Target="../media/image226.png"/><Relationship Id="rId12" Type="http://schemas.openxmlformats.org/officeDocument/2006/relationships/image" Target="../media/image227.png"/><Relationship Id="rId13" Type="http://schemas.openxmlformats.org/officeDocument/2006/relationships/image" Target="../media/image228.png"/><Relationship Id="rId14" Type="http://schemas.openxmlformats.org/officeDocument/2006/relationships/image" Target="../media/image229.png"/><Relationship Id="rId15" Type="http://schemas.openxmlformats.org/officeDocument/2006/relationships/image" Target="../media/image230.png"/><Relationship Id="rId16" Type="http://schemas.openxmlformats.org/officeDocument/2006/relationships/image" Target="../media/image231.png"/><Relationship Id="rId17" Type="http://schemas.openxmlformats.org/officeDocument/2006/relationships/image" Target="../media/image232.png"/><Relationship Id="rId18" Type="http://schemas.openxmlformats.org/officeDocument/2006/relationships/image" Target="../media/image233.png"/><Relationship Id="rId19" Type="http://schemas.openxmlformats.org/officeDocument/2006/relationships/image" Target="../media/image234.png"/><Relationship Id="rId20" Type="http://schemas.openxmlformats.org/officeDocument/2006/relationships/image" Target="../media/image235.png"/><Relationship Id="rId21" Type="http://schemas.openxmlformats.org/officeDocument/2006/relationships/image" Target="../media/image236.png"/><Relationship Id="rId22" Type="http://schemas.openxmlformats.org/officeDocument/2006/relationships/slideLayout" Target="../slideLayouts/slideLayout1.xml"/><Relationship Id="rId2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237.png"/><Relationship Id="rId2" Type="http://schemas.openxmlformats.org/officeDocument/2006/relationships/image" Target="../media/image238.png"/><Relationship Id="rId3" Type="http://schemas.openxmlformats.org/officeDocument/2006/relationships/image" Target="../media/image239.png"/><Relationship Id="rId4" Type="http://schemas.openxmlformats.org/officeDocument/2006/relationships/image" Target="../media/image240.png"/><Relationship Id="rId5" Type="http://schemas.openxmlformats.org/officeDocument/2006/relationships/image" Target="../media/image241.png"/><Relationship Id="rId6" Type="http://schemas.openxmlformats.org/officeDocument/2006/relationships/image" Target="../media/image242.png"/><Relationship Id="rId7" Type="http://schemas.openxmlformats.org/officeDocument/2006/relationships/customXml" Target="../ink/ink18.xml"/><Relationship Id="rId8" Type="http://schemas.openxmlformats.org/officeDocument/2006/relationships/customXml" Target="../ink/ink19.xml"/><Relationship Id="rId9" Type="http://schemas.openxmlformats.org/officeDocument/2006/relationships/customXml" Target="../ink/ink20.xml"/><Relationship Id="rId10" Type="http://schemas.openxmlformats.org/officeDocument/2006/relationships/customXml" Target="../ink/ink21.xml"/><Relationship Id="rId11" Type="http://schemas.openxmlformats.org/officeDocument/2006/relationships/customXml" Target="../ink/ink22.xml"/><Relationship Id="rId12" Type="http://schemas.openxmlformats.org/officeDocument/2006/relationships/customXml" Target="../ink/ink23.xml"/><Relationship Id="rId13" Type="http://schemas.openxmlformats.org/officeDocument/2006/relationships/customXml" Target="../ink/ink24.xml"/><Relationship Id="rId14" Type="http://schemas.openxmlformats.org/officeDocument/2006/relationships/customXml" Target="../ink/ink25.xml"/><Relationship Id="rId15" Type="http://schemas.openxmlformats.org/officeDocument/2006/relationships/customXml" Target="../ink/ink26.xml"/><Relationship Id="rId16" Type="http://schemas.openxmlformats.org/officeDocument/2006/relationships/customXml" Target="../ink/ink27.xml"/><Relationship Id="rId17" Type="http://schemas.openxmlformats.org/officeDocument/2006/relationships/customXml" Target="../ink/ink28.xml"/><Relationship Id="rId18" Type="http://schemas.openxmlformats.org/officeDocument/2006/relationships/customXml" Target="../ink/ink29.xml"/><Relationship Id="rId19" Type="http://schemas.openxmlformats.org/officeDocument/2006/relationships/customXml" Target="../ink/ink30.xml"/><Relationship Id="rId20" Type="http://schemas.openxmlformats.org/officeDocument/2006/relationships/customXml" Target="../ink/ink31.xml"/><Relationship Id="rId21" Type="http://schemas.openxmlformats.org/officeDocument/2006/relationships/customXml" Target="../ink/ink32.xml"/><Relationship Id="rId22" Type="http://schemas.openxmlformats.org/officeDocument/2006/relationships/customXml" Target="../ink/ink33.xml"/><Relationship Id="rId23" Type="http://schemas.openxmlformats.org/officeDocument/2006/relationships/customXml" Target="../ink/ink34.xml"/><Relationship Id="rId24" Type="http://schemas.openxmlformats.org/officeDocument/2006/relationships/customXml" Target="../ink/ink35.xml"/><Relationship Id="rId25" Type="http://schemas.openxmlformats.org/officeDocument/2006/relationships/customXml" Target="../ink/ink36.xml"/><Relationship Id="rId26" Type="http://schemas.openxmlformats.org/officeDocument/2006/relationships/customXml" Target="../ink/ink37.xml"/><Relationship Id="rId27" Type="http://schemas.openxmlformats.org/officeDocument/2006/relationships/customXml" Target="../ink/ink38.xml"/><Relationship Id="rId28" Type="http://schemas.openxmlformats.org/officeDocument/2006/relationships/customXml" Target="../ink/ink39.xml"/><Relationship Id="rId29" Type="http://schemas.openxmlformats.org/officeDocument/2006/relationships/customXml" Target="../ink/ink40.xml"/><Relationship Id="rId30" Type="http://schemas.openxmlformats.org/officeDocument/2006/relationships/customXml" Target="../ink/ink41.xml"/><Relationship Id="rId31" Type="http://schemas.openxmlformats.org/officeDocument/2006/relationships/customXml" Target="../ink/ink42.xml"/><Relationship Id="rId32" Type="http://schemas.openxmlformats.org/officeDocument/2006/relationships/customXml" Target="../ink/ink43.xml"/><Relationship Id="rId33" Type="http://schemas.openxmlformats.org/officeDocument/2006/relationships/customXml" Target="../ink/ink44.xml"/><Relationship Id="rId34" Type="http://schemas.openxmlformats.org/officeDocument/2006/relationships/customXml" Target="../ink/ink45.xml"/><Relationship Id="rId35" Type="http://schemas.openxmlformats.org/officeDocument/2006/relationships/customXml" Target="../ink/ink46.xml"/><Relationship Id="rId36" Type="http://schemas.openxmlformats.org/officeDocument/2006/relationships/customXml" Target="../ink/ink47.xml"/><Relationship Id="rId37" Type="http://schemas.openxmlformats.org/officeDocument/2006/relationships/customXml" Target="../ink/ink48.xml"/><Relationship Id="rId38" Type="http://schemas.openxmlformats.org/officeDocument/2006/relationships/customXml" Target="../ink/ink49.xml"/><Relationship Id="rId39" Type="http://schemas.openxmlformats.org/officeDocument/2006/relationships/customXml" Target="../ink/ink50.xml"/><Relationship Id="rId40" Type="http://schemas.openxmlformats.org/officeDocument/2006/relationships/customXml" Target="../ink/ink51.xml"/><Relationship Id="rId41" Type="http://schemas.openxmlformats.org/officeDocument/2006/relationships/customXml" Target="../ink/ink52.xml"/><Relationship Id="rId42" Type="http://schemas.openxmlformats.org/officeDocument/2006/relationships/customXml" Target="../ink/ink53.xml"/><Relationship Id="rId43" Type="http://schemas.openxmlformats.org/officeDocument/2006/relationships/customXml" Target="../ink/ink54.xml"/><Relationship Id="rId44" Type="http://schemas.openxmlformats.org/officeDocument/2006/relationships/customXml" Target="../ink/ink55.xml"/><Relationship Id="rId45" Type="http://schemas.openxmlformats.org/officeDocument/2006/relationships/customXml" Target="../ink/ink56.xml"/><Relationship Id="rId46" Type="http://schemas.openxmlformats.org/officeDocument/2006/relationships/customXml" Target="../ink/ink57.xml"/><Relationship Id="rId47" Type="http://schemas.openxmlformats.org/officeDocument/2006/relationships/customXml" Target="../ink/ink58.xml"/><Relationship Id="rId48" Type="http://schemas.openxmlformats.org/officeDocument/2006/relationships/customXml" Target="../ink/ink59.xml"/><Relationship Id="rId49" Type="http://schemas.openxmlformats.org/officeDocument/2006/relationships/customXml" Target="../ink/ink60.xml"/><Relationship Id="rId50" Type="http://schemas.openxmlformats.org/officeDocument/2006/relationships/customXml" Target="../ink/ink61.xml"/><Relationship Id="rId51" Type="http://schemas.openxmlformats.org/officeDocument/2006/relationships/customXml" Target="../ink/ink62.xml"/><Relationship Id="rId52" Type="http://schemas.openxmlformats.org/officeDocument/2006/relationships/customXml" Target="../ink/ink63.xml"/><Relationship Id="rId53" Type="http://schemas.openxmlformats.org/officeDocument/2006/relationships/customXml" Target="../ink/ink64.xml"/><Relationship Id="rId54" Type="http://schemas.openxmlformats.org/officeDocument/2006/relationships/customXml" Target="../ink/ink65.xml"/><Relationship Id="rId55" Type="http://schemas.openxmlformats.org/officeDocument/2006/relationships/customXml" Target="../ink/ink66.xml"/><Relationship Id="rId56" Type="http://schemas.openxmlformats.org/officeDocument/2006/relationships/customXml" Target="../ink/ink67.xml"/><Relationship Id="rId57" Type="http://schemas.openxmlformats.org/officeDocument/2006/relationships/customXml" Target="../ink/ink68.xml"/><Relationship Id="rId58" Type="http://schemas.openxmlformats.org/officeDocument/2006/relationships/customXml" Target="../ink/ink69.xml"/><Relationship Id="rId59" Type="http://schemas.openxmlformats.org/officeDocument/2006/relationships/customXml" Target="../ink/ink70.xml"/><Relationship Id="rId60" Type="http://schemas.openxmlformats.org/officeDocument/2006/relationships/customXml" Target="../ink/ink71.xml"/><Relationship Id="rId61" Type="http://schemas.openxmlformats.org/officeDocument/2006/relationships/customXml" Target="../ink/ink72.xml"/><Relationship Id="rId62" Type="http://schemas.openxmlformats.org/officeDocument/2006/relationships/customXml" Target="../ink/ink73.xml"/><Relationship Id="rId63" Type="http://schemas.openxmlformats.org/officeDocument/2006/relationships/customXml" Target="../ink/ink74.xml"/><Relationship Id="rId64" Type="http://schemas.openxmlformats.org/officeDocument/2006/relationships/customXml" Target="../ink/ink75.xml"/><Relationship Id="rId65" Type="http://schemas.openxmlformats.org/officeDocument/2006/relationships/customXml" Target="../ink/ink76.xml"/><Relationship Id="rId66" Type="http://schemas.openxmlformats.org/officeDocument/2006/relationships/customXml" Target="../ink/ink77.xml"/><Relationship Id="rId67" Type="http://schemas.openxmlformats.org/officeDocument/2006/relationships/customXml" Target="../ink/ink78.xml"/><Relationship Id="rId68" Type="http://schemas.openxmlformats.org/officeDocument/2006/relationships/customXml" Target="../ink/ink79.xml"/><Relationship Id="rId69" Type="http://schemas.openxmlformats.org/officeDocument/2006/relationships/customXml" Target="../ink/ink80.xml"/><Relationship Id="rId70" Type="http://schemas.openxmlformats.org/officeDocument/2006/relationships/customXml" Target="../ink/ink81.xml"/><Relationship Id="rId71" Type="http://schemas.openxmlformats.org/officeDocument/2006/relationships/customXml" Target="../ink/ink82.xml"/><Relationship Id="rId72" Type="http://schemas.openxmlformats.org/officeDocument/2006/relationships/customXml" Target="../ink/ink83.xml"/><Relationship Id="rId73" Type="http://schemas.openxmlformats.org/officeDocument/2006/relationships/customXml" Target="../ink/ink84.xml"/><Relationship Id="rId74" Type="http://schemas.openxmlformats.org/officeDocument/2006/relationships/customXml" Target="../ink/ink85.xml"/><Relationship Id="rId75" Type="http://schemas.openxmlformats.org/officeDocument/2006/relationships/customXml" Target="../ink/ink86.xml"/><Relationship Id="rId76" Type="http://schemas.openxmlformats.org/officeDocument/2006/relationships/customXml" Target="../ink/ink87.xml"/><Relationship Id="rId77" Type="http://schemas.openxmlformats.org/officeDocument/2006/relationships/customXml" Target="../ink/ink88.xml"/><Relationship Id="rId78" Type="http://schemas.openxmlformats.org/officeDocument/2006/relationships/customXml" Target="../ink/ink89.xml"/><Relationship Id="rId79" Type="http://schemas.openxmlformats.org/officeDocument/2006/relationships/customXml" Target="../ink/ink90.xml"/><Relationship Id="rId80" Type="http://schemas.openxmlformats.org/officeDocument/2006/relationships/customXml" Target="../ink/ink91.xml"/><Relationship Id="rId81" Type="http://schemas.openxmlformats.org/officeDocument/2006/relationships/customXml" Target="../ink/ink92.xml"/><Relationship Id="rId82" Type="http://schemas.openxmlformats.org/officeDocument/2006/relationships/customXml" Target="../ink/ink93.xml"/><Relationship Id="rId83" Type="http://schemas.openxmlformats.org/officeDocument/2006/relationships/customXml" Target="../ink/ink94.xml"/><Relationship Id="rId84" Type="http://schemas.openxmlformats.org/officeDocument/2006/relationships/customXml" Target="../ink/ink95.xml"/><Relationship Id="rId85" Type="http://schemas.openxmlformats.org/officeDocument/2006/relationships/customXml" Target="../ink/ink96.xml"/><Relationship Id="rId86" Type="http://schemas.openxmlformats.org/officeDocument/2006/relationships/customXml" Target="../ink/ink97.xml"/><Relationship Id="rId87" Type="http://schemas.openxmlformats.org/officeDocument/2006/relationships/customXml" Target="../ink/ink98.xml"/><Relationship Id="rId88" Type="http://schemas.openxmlformats.org/officeDocument/2006/relationships/customXml" Target="../ink/ink99.xml"/><Relationship Id="rId89" Type="http://schemas.openxmlformats.org/officeDocument/2006/relationships/customXml" Target="../ink/ink100.xml"/><Relationship Id="rId90" Type="http://schemas.openxmlformats.org/officeDocument/2006/relationships/customXml" Target="../ink/ink101.xml"/><Relationship Id="rId91" Type="http://schemas.openxmlformats.org/officeDocument/2006/relationships/customXml" Target="../ink/ink102.xml"/><Relationship Id="rId92" Type="http://schemas.openxmlformats.org/officeDocument/2006/relationships/customXml" Target="../ink/ink103.xml"/><Relationship Id="rId93" Type="http://schemas.openxmlformats.org/officeDocument/2006/relationships/customXml" Target="../ink/ink104.xml"/><Relationship Id="rId94" Type="http://schemas.openxmlformats.org/officeDocument/2006/relationships/customXml" Target="../ink/ink105.xml"/><Relationship Id="rId95" Type="http://schemas.openxmlformats.org/officeDocument/2006/relationships/customXml" Target="../ink/ink106.xml"/><Relationship Id="rId96" Type="http://schemas.openxmlformats.org/officeDocument/2006/relationships/customXml" Target="../ink/ink107.xml"/><Relationship Id="rId97" Type="http://schemas.openxmlformats.org/officeDocument/2006/relationships/customXml" Target="../ink/ink108.xml"/><Relationship Id="rId98" Type="http://schemas.openxmlformats.org/officeDocument/2006/relationships/customXml" Target="../ink/ink109.xml"/><Relationship Id="rId99" Type="http://schemas.openxmlformats.org/officeDocument/2006/relationships/customXml" Target="../ink/ink110.xml"/><Relationship Id="rId100" Type="http://schemas.openxmlformats.org/officeDocument/2006/relationships/customXml" Target="../ink/ink111.xml"/><Relationship Id="rId101" Type="http://schemas.openxmlformats.org/officeDocument/2006/relationships/customXml" Target="../ink/ink112.xml"/><Relationship Id="rId102" Type="http://schemas.openxmlformats.org/officeDocument/2006/relationships/slideLayout" Target="../slideLayouts/slideLayout1.xml"/><Relationship Id="rId10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243.png"/><Relationship Id="rId2" Type="http://schemas.openxmlformats.org/officeDocument/2006/relationships/image" Target="../media/image244.png"/><Relationship Id="rId3" Type="http://schemas.openxmlformats.org/officeDocument/2006/relationships/image" Target="../media/image245.png"/><Relationship Id="rId4" Type="http://schemas.openxmlformats.org/officeDocument/2006/relationships/image" Target="../media/image246.png"/><Relationship Id="rId5" Type="http://schemas.openxmlformats.org/officeDocument/2006/relationships/image" Target="../media/image247.png"/><Relationship Id="rId6" Type="http://schemas.openxmlformats.org/officeDocument/2006/relationships/image" Target="../media/image248.png"/><Relationship Id="rId7" Type="http://schemas.openxmlformats.org/officeDocument/2006/relationships/slideLayout" Target="../slideLayouts/slideLayout1.xml"/><Relationship Id="rId8"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249.png"/><Relationship Id="rId2" Type="http://schemas.openxmlformats.org/officeDocument/2006/relationships/image" Target="../media/image250.png"/><Relationship Id="rId3" Type="http://schemas.openxmlformats.org/officeDocument/2006/relationships/image" Target="../media/image251.png"/><Relationship Id="rId4" Type="http://schemas.openxmlformats.org/officeDocument/2006/relationships/image" Target="../media/image252.png"/><Relationship Id="rId5" Type="http://schemas.openxmlformats.org/officeDocument/2006/relationships/image" Target="../media/image253.png"/><Relationship Id="rId6" Type="http://schemas.openxmlformats.org/officeDocument/2006/relationships/image" Target="../media/image254.png"/><Relationship Id="rId7" Type="http://schemas.openxmlformats.org/officeDocument/2006/relationships/slideLayout" Target="../slideLayouts/slideLayout1.xml"/><Relationship Id="rId8"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255.png"/><Relationship Id="rId2" Type="http://schemas.openxmlformats.org/officeDocument/2006/relationships/image" Target="../media/image256.png"/><Relationship Id="rId3" Type="http://schemas.openxmlformats.org/officeDocument/2006/relationships/image" Target="../media/image257.png"/><Relationship Id="rId4" Type="http://schemas.openxmlformats.org/officeDocument/2006/relationships/image" Target="../media/image258.png"/><Relationship Id="rId5" Type="http://schemas.openxmlformats.org/officeDocument/2006/relationships/image" Target="../media/image253.png"/><Relationship Id="rId6" Type="http://schemas.openxmlformats.org/officeDocument/2006/relationships/image" Target="../media/image254.png"/><Relationship Id="rId7" Type="http://schemas.openxmlformats.org/officeDocument/2006/relationships/image" Target="../media/image259.png"/><Relationship Id="rId8" Type="http://schemas.openxmlformats.org/officeDocument/2006/relationships/slideLayout" Target="../slideLayouts/slideLayout1.xml"/><Relationship Id="rId9"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260.png"/><Relationship Id="rId2" Type="http://schemas.openxmlformats.org/officeDocument/2006/relationships/image" Target="../media/image261.png"/><Relationship Id="rId3" Type="http://schemas.openxmlformats.org/officeDocument/2006/relationships/image" Target="../media/image262.png"/><Relationship Id="rId4" Type="http://schemas.openxmlformats.org/officeDocument/2006/relationships/image" Target="../media/image263.png"/><Relationship Id="rId5" Type="http://schemas.openxmlformats.org/officeDocument/2006/relationships/image" Target="../media/image264.png"/><Relationship Id="rId6" Type="http://schemas.openxmlformats.org/officeDocument/2006/relationships/image" Target="../media/image265.png"/><Relationship Id="rId7" Type="http://schemas.openxmlformats.org/officeDocument/2006/relationships/image" Target="../media/image266.png"/><Relationship Id="rId8" Type="http://schemas.openxmlformats.org/officeDocument/2006/relationships/image" Target="../media/image267.png"/><Relationship Id="rId9" Type="http://schemas.openxmlformats.org/officeDocument/2006/relationships/slideLayout" Target="../slideLayouts/slideLayout1.xml"/><Relationship Id="rId10"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268.png"/><Relationship Id="rId2" Type="http://schemas.openxmlformats.org/officeDocument/2006/relationships/image" Target="../media/image269.png"/><Relationship Id="rId3" Type="http://schemas.openxmlformats.org/officeDocument/2006/relationships/slideLayout" Target="../slideLayouts/slideLayout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270.png"/><Relationship Id="rId2" Type="http://schemas.openxmlformats.org/officeDocument/2006/relationships/image" Target="../media/image271.png"/><Relationship Id="rId3" Type="http://schemas.openxmlformats.org/officeDocument/2006/relationships/image" Target="../media/image272.png"/><Relationship Id="rId4" Type="http://schemas.openxmlformats.org/officeDocument/2006/relationships/slideLayout" Target="../slideLayouts/slideLayout1.xml"/><Relationship Id="rId5"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273.png"/><Relationship Id="rId2" Type="http://schemas.openxmlformats.org/officeDocument/2006/relationships/customXml" Target="../ink/ink282.xml"/><Relationship Id="rId3" Type="http://schemas.openxmlformats.org/officeDocument/2006/relationships/slideLayout" Target="../slideLayouts/slideLayout1.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74.wmf"/><Relationship Id="rId3" Type="http://schemas.openxmlformats.org/officeDocument/2006/relationships/oleObject" Target="../embeddings/oleObject2.bin"/><Relationship Id="rId4" Type="http://schemas.openxmlformats.org/officeDocument/2006/relationships/image" Target="../media/image275.wmf"/><Relationship Id="rId5" Type="http://schemas.openxmlformats.org/officeDocument/2006/relationships/oleObject" Target="../embeddings/oleObject3.bin"/><Relationship Id="rId6" Type="http://schemas.openxmlformats.org/officeDocument/2006/relationships/image" Target="../media/image276.wmf"/><Relationship Id="rId7" Type="http://schemas.openxmlformats.org/officeDocument/2006/relationships/oleObject" Target="../embeddings/oleObject4.bin"/><Relationship Id="rId8" Type="http://schemas.openxmlformats.org/officeDocument/2006/relationships/oleObject" Target="../embeddings/oleObject5.bin"/><Relationship Id="rId9" Type="http://schemas.openxmlformats.org/officeDocument/2006/relationships/image" Target="../media/image277.wmf"/><Relationship Id="rId10" Type="http://schemas.openxmlformats.org/officeDocument/2006/relationships/oleObject" Target="../embeddings/oleObject6.bin"/><Relationship Id="rId11" Type="http://schemas.openxmlformats.org/officeDocument/2006/relationships/image" Target="../media/image278.wmf"/><Relationship Id="rId12" Type="http://schemas.openxmlformats.org/officeDocument/2006/relationships/oleObject" Target="../embeddings/oleObject7.bin"/><Relationship Id="rId13" Type="http://schemas.openxmlformats.org/officeDocument/2006/relationships/oleObject" Target="../embeddings/oleObject8.bin"/><Relationship Id="rId14" Type="http://schemas.openxmlformats.org/officeDocument/2006/relationships/image" Target="../media/image279.wmf"/><Relationship Id="rId15" Type="http://schemas.openxmlformats.org/officeDocument/2006/relationships/oleObject" Target="../embeddings/oleObject9.bin"/><Relationship Id="rId16" Type="http://schemas.openxmlformats.org/officeDocument/2006/relationships/image" Target="../media/image280.wmf"/><Relationship Id="rId17" Type="http://schemas.openxmlformats.org/officeDocument/2006/relationships/oleObject" Target="../embeddings/oleObject10.bin"/><Relationship Id="rId18" Type="http://schemas.openxmlformats.org/officeDocument/2006/relationships/image" Target="../media/image281.wmf"/><Relationship Id="rId19" Type="http://schemas.openxmlformats.org/officeDocument/2006/relationships/oleObject" Target="../embeddings/oleObject11.bin"/><Relationship Id="rId20" Type="http://schemas.openxmlformats.org/officeDocument/2006/relationships/image" Target="../media/image282.wmf"/><Relationship Id="rId21" Type="http://schemas.openxmlformats.org/officeDocument/2006/relationships/oleObject" Target="../embeddings/oleObject12.bin"/><Relationship Id="rId22" Type="http://schemas.openxmlformats.org/officeDocument/2006/relationships/image" Target="../media/image283.wmf"/><Relationship Id="rId23" Type="http://schemas.openxmlformats.org/officeDocument/2006/relationships/oleObject" Target="../embeddings/oleObject13.bin"/><Relationship Id="rId24" Type="http://schemas.openxmlformats.org/officeDocument/2006/relationships/image" Target="../media/image284.wmf"/><Relationship Id="rId25" Type="http://schemas.openxmlformats.org/officeDocument/2006/relationships/oleObject" Target="../embeddings/oleObject14.bin"/><Relationship Id="rId26" Type="http://schemas.openxmlformats.org/officeDocument/2006/relationships/image" Target="../media/image285.wmf"/><Relationship Id="rId27" Type="http://schemas.openxmlformats.org/officeDocument/2006/relationships/oleObject" Target="../embeddings/oleObject15.bin"/><Relationship Id="rId28" Type="http://schemas.openxmlformats.org/officeDocument/2006/relationships/image" Target="../media/image286.wmf"/><Relationship Id="rId29" Type="http://schemas.openxmlformats.org/officeDocument/2006/relationships/oleObject" Target="../embeddings/oleObject16.bin"/><Relationship Id="rId30" Type="http://schemas.openxmlformats.org/officeDocument/2006/relationships/oleObject" Target="../embeddings/oleObject17.bin"/><Relationship Id="rId31" Type="http://schemas.openxmlformats.org/officeDocument/2006/relationships/image" Target="../media/image287.wmf"/><Relationship Id="rId32" Type="http://schemas.openxmlformats.org/officeDocument/2006/relationships/oleObject" Target="../embeddings/oleObject18.bin"/><Relationship Id="rId33" Type="http://schemas.openxmlformats.org/officeDocument/2006/relationships/image" Target="../media/image288.wmf"/><Relationship Id="rId34" Type="http://schemas.openxmlformats.org/officeDocument/2006/relationships/oleObject" Target="../embeddings/oleObject19.bin"/><Relationship Id="rId35" Type="http://schemas.openxmlformats.org/officeDocument/2006/relationships/image" Target="../media/image289.wmf"/><Relationship Id="rId36" Type="http://schemas.openxmlformats.org/officeDocument/2006/relationships/oleObject" Target="../embeddings/oleObject20.bin"/><Relationship Id="rId37" Type="http://schemas.openxmlformats.org/officeDocument/2006/relationships/oleObject" Target="../embeddings/oleObject21.bin"/><Relationship Id="rId38" Type="http://schemas.openxmlformats.org/officeDocument/2006/relationships/image" Target="../media/image290.wmf"/><Relationship Id="rId39" Type="http://schemas.openxmlformats.org/officeDocument/2006/relationships/oleObject" Target="../embeddings/oleObject22.bin"/><Relationship Id="rId40" Type="http://schemas.openxmlformats.org/officeDocument/2006/relationships/oleObject" Target="../embeddings/oleObject23.bin"/><Relationship Id="rId41" Type="http://schemas.openxmlformats.org/officeDocument/2006/relationships/slideLayout" Target="../slideLayouts/slideLayout1.xml"/><Relationship Id="rId42" Type="http://schemas.openxmlformats.org/officeDocument/2006/relationships/notesSlide" Target="../notesSlides/notesSlide49.xml"/><Relationship Id="rId43" Type="http://schemas.openxmlformats.org/officeDocument/2006/relationships/vmlDrawing" Target="../drawings/vmlDrawing74.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oleObject" Target="../embeddings/oleObject24.bin"/><Relationship Id="rId2" Type="http://schemas.openxmlformats.org/officeDocument/2006/relationships/image" Target="../media/image274.wmf"/><Relationship Id="rId3" Type="http://schemas.openxmlformats.org/officeDocument/2006/relationships/oleObject" Target="../embeddings/oleObject25.bin"/><Relationship Id="rId4" Type="http://schemas.openxmlformats.org/officeDocument/2006/relationships/image" Target="../media/image275.wmf"/><Relationship Id="rId5" Type="http://schemas.openxmlformats.org/officeDocument/2006/relationships/oleObject" Target="../embeddings/oleObject26.bin"/><Relationship Id="rId6" Type="http://schemas.openxmlformats.org/officeDocument/2006/relationships/image" Target="../media/image276.wmf"/><Relationship Id="rId7" Type="http://schemas.openxmlformats.org/officeDocument/2006/relationships/oleObject" Target="../embeddings/oleObject27.bin"/><Relationship Id="rId8" Type="http://schemas.openxmlformats.org/officeDocument/2006/relationships/oleObject" Target="../embeddings/oleObject28.bin"/><Relationship Id="rId9" Type="http://schemas.openxmlformats.org/officeDocument/2006/relationships/image" Target="../media/image277.wmf"/><Relationship Id="rId10" Type="http://schemas.openxmlformats.org/officeDocument/2006/relationships/oleObject" Target="../embeddings/oleObject29.bin"/><Relationship Id="rId11" Type="http://schemas.openxmlformats.org/officeDocument/2006/relationships/image" Target="../media/image278.wmf"/><Relationship Id="rId12" Type="http://schemas.openxmlformats.org/officeDocument/2006/relationships/oleObject" Target="../embeddings/oleObject30.bin"/><Relationship Id="rId13" Type="http://schemas.openxmlformats.org/officeDocument/2006/relationships/oleObject" Target="../embeddings/oleObject31.bin"/><Relationship Id="rId14" Type="http://schemas.openxmlformats.org/officeDocument/2006/relationships/image" Target="../media/image279.wmf"/><Relationship Id="rId15" Type="http://schemas.openxmlformats.org/officeDocument/2006/relationships/oleObject" Target="../embeddings/oleObject32.bin"/><Relationship Id="rId16" Type="http://schemas.openxmlformats.org/officeDocument/2006/relationships/image" Target="../media/image280.wmf"/><Relationship Id="rId17" Type="http://schemas.openxmlformats.org/officeDocument/2006/relationships/oleObject" Target="../embeddings/oleObject33.bin"/><Relationship Id="rId18" Type="http://schemas.openxmlformats.org/officeDocument/2006/relationships/image" Target="../media/image281.wmf"/><Relationship Id="rId19" Type="http://schemas.openxmlformats.org/officeDocument/2006/relationships/oleObject" Target="../embeddings/oleObject34.bin"/><Relationship Id="rId20" Type="http://schemas.openxmlformats.org/officeDocument/2006/relationships/image" Target="../media/image282.wmf"/><Relationship Id="rId21" Type="http://schemas.openxmlformats.org/officeDocument/2006/relationships/oleObject" Target="../embeddings/oleObject35.bin"/><Relationship Id="rId22" Type="http://schemas.openxmlformats.org/officeDocument/2006/relationships/image" Target="../media/image283.wmf"/><Relationship Id="rId23" Type="http://schemas.openxmlformats.org/officeDocument/2006/relationships/oleObject" Target="../embeddings/oleObject36.bin"/><Relationship Id="rId24" Type="http://schemas.openxmlformats.org/officeDocument/2006/relationships/image" Target="../media/image284.wmf"/><Relationship Id="rId25" Type="http://schemas.openxmlformats.org/officeDocument/2006/relationships/oleObject" Target="../embeddings/oleObject37.bin"/><Relationship Id="rId26" Type="http://schemas.openxmlformats.org/officeDocument/2006/relationships/image" Target="../media/image285.wmf"/><Relationship Id="rId27" Type="http://schemas.openxmlformats.org/officeDocument/2006/relationships/oleObject" Target="../embeddings/oleObject38.bin"/><Relationship Id="rId28" Type="http://schemas.openxmlformats.org/officeDocument/2006/relationships/image" Target="../media/image286.wmf"/><Relationship Id="rId29" Type="http://schemas.openxmlformats.org/officeDocument/2006/relationships/oleObject" Target="../embeddings/oleObject39.bin"/><Relationship Id="rId30" Type="http://schemas.openxmlformats.org/officeDocument/2006/relationships/oleObject" Target="../embeddings/oleObject40.bin"/><Relationship Id="rId31" Type="http://schemas.openxmlformats.org/officeDocument/2006/relationships/image" Target="../media/image287.wmf"/><Relationship Id="rId32" Type="http://schemas.openxmlformats.org/officeDocument/2006/relationships/oleObject" Target="../embeddings/oleObject41.bin"/><Relationship Id="rId33" Type="http://schemas.openxmlformats.org/officeDocument/2006/relationships/image" Target="../media/image288.wmf"/><Relationship Id="rId34" Type="http://schemas.openxmlformats.org/officeDocument/2006/relationships/oleObject" Target="../embeddings/oleObject42.bin"/><Relationship Id="rId35" Type="http://schemas.openxmlformats.org/officeDocument/2006/relationships/image" Target="../media/image289.wmf"/><Relationship Id="rId36" Type="http://schemas.openxmlformats.org/officeDocument/2006/relationships/oleObject" Target="../embeddings/oleObject43.bin"/><Relationship Id="rId37" Type="http://schemas.openxmlformats.org/officeDocument/2006/relationships/oleObject" Target="../embeddings/oleObject44.bin"/><Relationship Id="rId38" Type="http://schemas.openxmlformats.org/officeDocument/2006/relationships/image" Target="../media/image290.wmf"/><Relationship Id="rId39" Type="http://schemas.openxmlformats.org/officeDocument/2006/relationships/oleObject" Target="../embeddings/oleObject45.bin"/><Relationship Id="rId40" Type="http://schemas.openxmlformats.org/officeDocument/2006/relationships/oleObject" Target="../embeddings/oleObject46.bin"/><Relationship Id="rId41" Type="http://schemas.openxmlformats.org/officeDocument/2006/relationships/slideLayout" Target="../slideLayouts/slideLayout1.xml"/><Relationship Id="rId42" Type="http://schemas.openxmlformats.org/officeDocument/2006/relationships/notesSlide" Target="../notesSlides/notesSlide50.xml"/><Relationship Id="rId43" Type="http://schemas.openxmlformats.org/officeDocument/2006/relationships/vmlDrawing" Target="../drawings/vmlDrawing75.vml"/></Relationships>
</file>

<file path=ppt/slides/_rels/slide51.xml.rels><?xml version="1.0" encoding="UTF-8" standalone="yes"?>
<Relationships xmlns="http://schemas.openxmlformats.org/package/2006/relationships"><Relationship Id="rId1" Type="http://schemas.openxmlformats.org/officeDocument/2006/relationships/oleObject" Target="../embeddings/oleObject47.bin"/><Relationship Id="rId2" Type="http://schemas.openxmlformats.org/officeDocument/2006/relationships/image" Target="../media/image275.wmf"/><Relationship Id="rId3" Type="http://schemas.openxmlformats.org/officeDocument/2006/relationships/oleObject" Target="../embeddings/oleObject48.bin"/><Relationship Id="rId4" Type="http://schemas.openxmlformats.org/officeDocument/2006/relationships/image" Target="../media/image276.wmf"/><Relationship Id="rId5" Type="http://schemas.openxmlformats.org/officeDocument/2006/relationships/oleObject" Target="../embeddings/oleObject49.bin"/><Relationship Id="rId6" Type="http://schemas.openxmlformats.org/officeDocument/2006/relationships/oleObject" Target="../embeddings/oleObject50.bin"/><Relationship Id="rId7" Type="http://schemas.openxmlformats.org/officeDocument/2006/relationships/image" Target="../media/image277.wmf"/><Relationship Id="rId8" Type="http://schemas.openxmlformats.org/officeDocument/2006/relationships/oleObject" Target="../embeddings/oleObject51.bin"/><Relationship Id="rId9" Type="http://schemas.openxmlformats.org/officeDocument/2006/relationships/oleObject" Target="../embeddings/oleObject52.bin"/><Relationship Id="rId10" Type="http://schemas.openxmlformats.org/officeDocument/2006/relationships/image" Target="../media/image280.wmf"/><Relationship Id="rId11" Type="http://schemas.openxmlformats.org/officeDocument/2006/relationships/oleObject" Target="../embeddings/oleObject53.bin"/><Relationship Id="rId12" Type="http://schemas.openxmlformats.org/officeDocument/2006/relationships/image" Target="../media/image281.wmf"/><Relationship Id="rId13" Type="http://schemas.openxmlformats.org/officeDocument/2006/relationships/oleObject" Target="../embeddings/oleObject54.bin"/><Relationship Id="rId14" Type="http://schemas.openxmlformats.org/officeDocument/2006/relationships/image" Target="../media/image282.wmf"/><Relationship Id="rId15" Type="http://schemas.openxmlformats.org/officeDocument/2006/relationships/oleObject" Target="../embeddings/oleObject55.bin"/><Relationship Id="rId16" Type="http://schemas.openxmlformats.org/officeDocument/2006/relationships/image" Target="../media/image283.wmf"/><Relationship Id="rId17" Type="http://schemas.openxmlformats.org/officeDocument/2006/relationships/oleObject" Target="../embeddings/oleObject56.bin"/><Relationship Id="rId18" Type="http://schemas.openxmlformats.org/officeDocument/2006/relationships/image" Target="../media/image284.wmf"/><Relationship Id="rId19" Type="http://schemas.openxmlformats.org/officeDocument/2006/relationships/oleObject" Target="../embeddings/oleObject57.bin"/><Relationship Id="rId20" Type="http://schemas.openxmlformats.org/officeDocument/2006/relationships/image" Target="../media/image287.wmf"/><Relationship Id="rId21" Type="http://schemas.openxmlformats.org/officeDocument/2006/relationships/oleObject" Target="../embeddings/oleObject58.bin"/><Relationship Id="rId22" Type="http://schemas.openxmlformats.org/officeDocument/2006/relationships/image" Target="../media/image289.wmf"/><Relationship Id="rId23" Type="http://schemas.openxmlformats.org/officeDocument/2006/relationships/oleObject" Target="../embeddings/oleObject59.bin"/><Relationship Id="rId24" Type="http://schemas.openxmlformats.org/officeDocument/2006/relationships/oleObject" Target="../embeddings/oleObject60.bin"/><Relationship Id="rId25" Type="http://schemas.openxmlformats.org/officeDocument/2006/relationships/image" Target="../media/image290.wmf"/><Relationship Id="rId26" Type="http://schemas.openxmlformats.org/officeDocument/2006/relationships/oleObject" Target="../embeddings/oleObject61.bin"/><Relationship Id="rId27" Type="http://schemas.openxmlformats.org/officeDocument/2006/relationships/oleObject" Target="../embeddings/oleObject62.bin"/><Relationship Id="rId28" Type="http://schemas.openxmlformats.org/officeDocument/2006/relationships/oleObject" Target="../embeddings/oleObject63.bin"/><Relationship Id="rId29" Type="http://schemas.openxmlformats.org/officeDocument/2006/relationships/image" Target="../media/image274.wmf"/><Relationship Id="rId30" Type="http://schemas.openxmlformats.org/officeDocument/2006/relationships/oleObject" Target="../embeddings/oleObject64.bin"/><Relationship Id="rId31" Type="http://schemas.openxmlformats.org/officeDocument/2006/relationships/oleObject" Target="../embeddings/oleObject65.bin"/><Relationship Id="rId32" Type="http://schemas.openxmlformats.org/officeDocument/2006/relationships/oleObject" Target="../embeddings/oleObject66.bin"/><Relationship Id="rId33" Type="http://schemas.openxmlformats.org/officeDocument/2006/relationships/oleObject" Target="../embeddings/oleObject67.bin"/><Relationship Id="rId34" Type="http://schemas.openxmlformats.org/officeDocument/2006/relationships/oleObject" Target="../embeddings/oleObject68.bin"/><Relationship Id="rId35" Type="http://schemas.openxmlformats.org/officeDocument/2006/relationships/image" Target="../media/image278.wmf"/><Relationship Id="rId36" Type="http://schemas.openxmlformats.org/officeDocument/2006/relationships/oleObject" Target="../embeddings/oleObject69.bin"/><Relationship Id="rId37" Type="http://schemas.openxmlformats.org/officeDocument/2006/relationships/oleObject" Target="../embeddings/oleObject70.bin"/><Relationship Id="rId38" Type="http://schemas.openxmlformats.org/officeDocument/2006/relationships/image" Target="../media/image279.wmf"/><Relationship Id="rId39" Type="http://schemas.openxmlformats.org/officeDocument/2006/relationships/oleObject" Target="../embeddings/oleObject71.bin"/><Relationship Id="rId40" Type="http://schemas.openxmlformats.org/officeDocument/2006/relationships/oleObject" Target="../embeddings/oleObject72.bin"/><Relationship Id="rId41" Type="http://schemas.openxmlformats.org/officeDocument/2006/relationships/oleObject" Target="../embeddings/oleObject73.bin"/><Relationship Id="rId42" Type="http://schemas.openxmlformats.org/officeDocument/2006/relationships/oleObject" Target="../embeddings/oleObject74.bin"/><Relationship Id="rId43" Type="http://schemas.openxmlformats.org/officeDocument/2006/relationships/oleObject" Target="../embeddings/oleObject75.bin"/><Relationship Id="rId44" Type="http://schemas.openxmlformats.org/officeDocument/2006/relationships/oleObject" Target="../embeddings/oleObject76.bin"/><Relationship Id="rId45" Type="http://schemas.openxmlformats.org/officeDocument/2006/relationships/image" Target="../media/image285.wmf"/><Relationship Id="rId46" Type="http://schemas.openxmlformats.org/officeDocument/2006/relationships/oleObject" Target="../embeddings/oleObject77.bin"/><Relationship Id="rId47" Type="http://schemas.openxmlformats.org/officeDocument/2006/relationships/image" Target="../media/image286.wmf"/><Relationship Id="rId48" Type="http://schemas.openxmlformats.org/officeDocument/2006/relationships/oleObject" Target="../embeddings/oleObject78.bin"/><Relationship Id="rId49" Type="http://schemas.openxmlformats.org/officeDocument/2006/relationships/oleObject" Target="../embeddings/oleObject79.bin"/><Relationship Id="rId50" Type="http://schemas.openxmlformats.org/officeDocument/2006/relationships/oleObject" Target="../embeddings/oleObject80.bin"/><Relationship Id="rId51" Type="http://schemas.openxmlformats.org/officeDocument/2006/relationships/image" Target="../media/image288.wmf"/><Relationship Id="rId52" Type="http://schemas.openxmlformats.org/officeDocument/2006/relationships/oleObject" Target="../embeddings/oleObject81.bin"/><Relationship Id="rId53" Type="http://schemas.openxmlformats.org/officeDocument/2006/relationships/oleObject" Target="../embeddings/oleObject82.bin"/><Relationship Id="rId54" Type="http://schemas.openxmlformats.org/officeDocument/2006/relationships/oleObject" Target="../embeddings/oleObject83.bin"/><Relationship Id="rId55" Type="http://schemas.openxmlformats.org/officeDocument/2006/relationships/oleObject" Target="../embeddings/oleObject84.bin"/><Relationship Id="rId56" Type="http://schemas.openxmlformats.org/officeDocument/2006/relationships/oleObject" Target="../embeddings/oleObject85.bin"/><Relationship Id="rId57" Type="http://schemas.openxmlformats.org/officeDocument/2006/relationships/slideLayout" Target="../slideLayouts/slideLayout1.xml"/><Relationship Id="rId58" Type="http://schemas.openxmlformats.org/officeDocument/2006/relationships/notesSlide" Target="../notesSlides/notesSlide51.xml"/><Relationship Id="rId59" Type="http://schemas.openxmlformats.org/officeDocument/2006/relationships/vmlDrawing" Target="../drawings/vmlDrawing76.vml"/></Relationships>
</file>

<file path=ppt/slides/_rels/slide52.xml.rels><?xml version="1.0" encoding="UTF-8" standalone="yes"?>
<Relationships xmlns="http://schemas.openxmlformats.org/package/2006/relationships"><Relationship Id="rId1" Type="http://schemas.openxmlformats.org/officeDocument/2006/relationships/oleObject" Target="../embeddings/oleObject86.bin"/><Relationship Id="rId2" Type="http://schemas.openxmlformats.org/officeDocument/2006/relationships/image" Target="../media/image291.wmf"/><Relationship Id="rId3" Type="http://schemas.openxmlformats.org/officeDocument/2006/relationships/oleObject" Target="../embeddings/oleObject87.bin"/><Relationship Id="rId4" Type="http://schemas.openxmlformats.org/officeDocument/2006/relationships/image" Target="../media/image292.wmf"/><Relationship Id="rId5" Type="http://schemas.openxmlformats.org/officeDocument/2006/relationships/oleObject" Target="../embeddings/oleObject88.bin"/><Relationship Id="rId6" Type="http://schemas.openxmlformats.org/officeDocument/2006/relationships/image" Target="../media/image293.wmf"/><Relationship Id="rId7" Type="http://schemas.openxmlformats.org/officeDocument/2006/relationships/oleObject" Target="../embeddings/oleObject89.bin"/><Relationship Id="rId8" Type="http://schemas.openxmlformats.org/officeDocument/2006/relationships/image" Target="../media/image294.wmf"/><Relationship Id="rId9" Type="http://schemas.openxmlformats.org/officeDocument/2006/relationships/oleObject" Target="../embeddings/oleObject90.bin"/><Relationship Id="rId10" Type="http://schemas.openxmlformats.org/officeDocument/2006/relationships/image" Target="../media/image275.wmf"/><Relationship Id="rId11" Type="http://schemas.openxmlformats.org/officeDocument/2006/relationships/oleObject" Target="../embeddings/oleObject91.bin"/><Relationship Id="rId12" Type="http://schemas.openxmlformats.org/officeDocument/2006/relationships/image" Target="../media/image276.wmf"/><Relationship Id="rId13" Type="http://schemas.openxmlformats.org/officeDocument/2006/relationships/oleObject" Target="../embeddings/oleObject92.bin"/><Relationship Id="rId14" Type="http://schemas.openxmlformats.org/officeDocument/2006/relationships/oleObject" Target="../embeddings/oleObject93.bin"/><Relationship Id="rId15" Type="http://schemas.openxmlformats.org/officeDocument/2006/relationships/image" Target="../media/image277.wmf"/><Relationship Id="rId16" Type="http://schemas.openxmlformats.org/officeDocument/2006/relationships/oleObject" Target="../embeddings/oleObject94.bin"/><Relationship Id="rId17" Type="http://schemas.openxmlformats.org/officeDocument/2006/relationships/oleObject" Target="../embeddings/oleObject95.bin"/><Relationship Id="rId18" Type="http://schemas.openxmlformats.org/officeDocument/2006/relationships/image" Target="../media/image280.wmf"/><Relationship Id="rId19" Type="http://schemas.openxmlformats.org/officeDocument/2006/relationships/oleObject" Target="../embeddings/oleObject96.bin"/><Relationship Id="rId20" Type="http://schemas.openxmlformats.org/officeDocument/2006/relationships/image" Target="../media/image281.wmf"/><Relationship Id="rId21" Type="http://schemas.openxmlformats.org/officeDocument/2006/relationships/oleObject" Target="../embeddings/oleObject97.bin"/><Relationship Id="rId22" Type="http://schemas.openxmlformats.org/officeDocument/2006/relationships/image" Target="../media/image282.wmf"/><Relationship Id="rId23" Type="http://schemas.openxmlformats.org/officeDocument/2006/relationships/oleObject" Target="../embeddings/oleObject98.bin"/><Relationship Id="rId24" Type="http://schemas.openxmlformats.org/officeDocument/2006/relationships/image" Target="../media/image283.wmf"/><Relationship Id="rId25" Type="http://schemas.openxmlformats.org/officeDocument/2006/relationships/oleObject" Target="../embeddings/oleObject99.bin"/><Relationship Id="rId26" Type="http://schemas.openxmlformats.org/officeDocument/2006/relationships/image" Target="../media/image284.wmf"/><Relationship Id="rId27" Type="http://schemas.openxmlformats.org/officeDocument/2006/relationships/oleObject" Target="../embeddings/oleObject100.bin"/><Relationship Id="rId28" Type="http://schemas.openxmlformats.org/officeDocument/2006/relationships/image" Target="../media/image287.wmf"/><Relationship Id="rId29" Type="http://schemas.openxmlformats.org/officeDocument/2006/relationships/oleObject" Target="../embeddings/oleObject101.bin"/><Relationship Id="rId30" Type="http://schemas.openxmlformats.org/officeDocument/2006/relationships/image" Target="../media/image289.wmf"/><Relationship Id="rId31" Type="http://schemas.openxmlformats.org/officeDocument/2006/relationships/oleObject" Target="../embeddings/oleObject102.bin"/><Relationship Id="rId32" Type="http://schemas.openxmlformats.org/officeDocument/2006/relationships/oleObject" Target="../embeddings/oleObject103.bin"/><Relationship Id="rId33" Type="http://schemas.openxmlformats.org/officeDocument/2006/relationships/image" Target="../media/image290.wmf"/><Relationship Id="rId34" Type="http://schemas.openxmlformats.org/officeDocument/2006/relationships/oleObject" Target="../embeddings/oleObject104.bin"/><Relationship Id="rId35" Type="http://schemas.openxmlformats.org/officeDocument/2006/relationships/oleObject" Target="../embeddings/oleObject105.bin"/><Relationship Id="rId36" Type="http://schemas.openxmlformats.org/officeDocument/2006/relationships/image" Target="../media/image295.png"/><Relationship Id="rId37" Type="http://schemas.openxmlformats.org/officeDocument/2006/relationships/slideLayout" Target="../slideLayouts/slideLayout1.xml"/><Relationship Id="rId38" Type="http://schemas.openxmlformats.org/officeDocument/2006/relationships/notesSlide" Target="../notesSlides/notesSlide52.xml"/><Relationship Id="rId39" Type="http://schemas.openxmlformats.org/officeDocument/2006/relationships/vmlDrawing" Target="../drawings/vmlDrawing77.vml"/></Relationships>
</file>

<file path=ppt/slides/_rels/slide53.xml.rels><?xml version="1.0" encoding="UTF-8" standalone="yes"?>
<Relationships xmlns="http://schemas.openxmlformats.org/package/2006/relationships"><Relationship Id="rId1" Type="http://schemas.openxmlformats.org/officeDocument/2006/relationships/oleObject" Target="../embeddings/oleObject106.bin"/><Relationship Id="rId2" Type="http://schemas.openxmlformats.org/officeDocument/2006/relationships/image" Target="../media/image296.wmf"/><Relationship Id="rId3" Type="http://schemas.openxmlformats.org/officeDocument/2006/relationships/oleObject" Target="../embeddings/oleObject107.bin"/><Relationship Id="rId4" Type="http://schemas.openxmlformats.org/officeDocument/2006/relationships/image" Target="../media/image297.wmf"/><Relationship Id="rId5" Type="http://schemas.openxmlformats.org/officeDocument/2006/relationships/oleObject" Target="../embeddings/oleObject108.bin"/><Relationship Id="rId6" Type="http://schemas.openxmlformats.org/officeDocument/2006/relationships/image" Target="../media/image298.wmf"/><Relationship Id="rId7" Type="http://schemas.openxmlformats.org/officeDocument/2006/relationships/oleObject" Target="../embeddings/oleObject109.bin"/><Relationship Id="rId8" Type="http://schemas.openxmlformats.org/officeDocument/2006/relationships/image" Target="../media/image299.wmf"/><Relationship Id="rId9" Type="http://schemas.openxmlformats.org/officeDocument/2006/relationships/oleObject" Target="../embeddings/oleObject110.bin"/><Relationship Id="rId10" Type="http://schemas.openxmlformats.org/officeDocument/2006/relationships/image" Target="../media/image300.wmf"/><Relationship Id="rId11" Type="http://schemas.openxmlformats.org/officeDocument/2006/relationships/oleObject" Target="../embeddings/oleObject111.bin"/><Relationship Id="rId12" Type="http://schemas.openxmlformats.org/officeDocument/2006/relationships/image" Target="../media/image301.wmf"/><Relationship Id="rId13" Type="http://schemas.openxmlformats.org/officeDocument/2006/relationships/oleObject" Target="../embeddings/oleObject112.bin"/><Relationship Id="rId14" Type="http://schemas.openxmlformats.org/officeDocument/2006/relationships/image" Target="../media/image275.wmf"/><Relationship Id="rId15" Type="http://schemas.openxmlformats.org/officeDocument/2006/relationships/oleObject" Target="../embeddings/oleObject113.bin"/><Relationship Id="rId16" Type="http://schemas.openxmlformats.org/officeDocument/2006/relationships/image" Target="../media/image276.wmf"/><Relationship Id="rId17" Type="http://schemas.openxmlformats.org/officeDocument/2006/relationships/oleObject" Target="../embeddings/oleObject114.bin"/><Relationship Id="rId18" Type="http://schemas.openxmlformats.org/officeDocument/2006/relationships/oleObject" Target="../embeddings/oleObject115.bin"/><Relationship Id="rId19" Type="http://schemas.openxmlformats.org/officeDocument/2006/relationships/image" Target="../media/image277.wmf"/><Relationship Id="rId20" Type="http://schemas.openxmlformats.org/officeDocument/2006/relationships/oleObject" Target="../embeddings/oleObject116.bin"/><Relationship Id="rId21" Type="http://schemas.openxmlformats.org/officeDocument/2006/relationships/oleObject" Target="../embeddings/oleObject117.bin"/><Relationship Id="rId22" Type="http://schemas.openxmlformats.org/officeDocument/2006/relationships/image" Target="../media/image280.wmf"/><Relationship Id="rId23" Type="http://schemas.openxmlformats.org/officeDocument/2006/relationships/oleObject" Target="../embeddings/oleObject118.bin"/><Relationship Id="rId24" Type="http://schemas.openxmlformats.org/officeDocument/2006/relationships/image" Target="../media/image281.wmf"/><Relationship Id="rId25" Type="http://schemas.openxmlformats.org/officeDocument/2006/relationships/oleObject" Target="../embeddings/oleObject119.bin"/><Relationship Id="rId26" Type="http://schemas.openxmlformats.org/officeDocument/2006/relationships/image" Target="../media/image282.wmf"/><Relationship Id="rId27" Type="http://schemas.openxmlformats.org/officeDocument/2006/relationships/oleObject" Target="../embeddings/oleObject120.bin"/><Relationship Id="rId28" Type="http://schemas.openxmlformats.org/officeDocument/2006/relationships/image" Target="../media/image283.wmf"/><Relationship Id="rId29" Type="http://schemas.openxmlformats.org/officeDocument/2006/relationships/oleObject" Target="../embeddings/oleObject121.bin"/><Relationship Id="rId30" Type="http://schemas.openxmlformats.org/officeDocument/2006/relationships/image" Target="../media/image284.wmf"/><Relationship Id="rId31" Type="http://schemas.openxmlformats.org/officeDocument/2006/relationships/oleObject" Target="../embeddings/oleObject122.bin"/><Relationship Id="rId32" Type="http://schemas.openxmlformats.org/officeDocument/2006/relationships/image" Target="../media/image287.wmf"/><Relationship Id="rId33" Type="http://schemas.openxmlformats.org/officeDocument/2006/relationships/oleObject" Target="../embeddings/oleObject123.bin"/><Relationship Id="rId34" Type="http://schemas.openxmlformats.org/officeDocument/2006/relationships/image" Target="../media/image289.wmf"/><Relationship Id="rId35" Type="http://schemas.openxmlformats.org/officeDocument/2006/relationships/oleObject" Target="../embeddings/oleObject124.bin"/><Relationship Id="rId36" Type="http://schemas.openxmlformats.org/officeDocument/2006/relationships/oleObject" Target="../embeddings/oleObject125.bin"/><Relationship Id="rId37" Type="http://schemas.openxmlformats.org/officeDocument/2006/relationships/image" Target="../media/image290.wmf"/><Relationship Id="rId38" Type="http://schemas.openxmlformats.org/officeDocument/2006/relationships/oleObject" Target="../embeddings/oleObject126.bin"/><Relationship Id="rId39" Type="http://schemas.openxmlformats.org/officeDocument/2006/relationships/oleObject" Target="../embeddings/oleObject127.bin"/><Relationship Id="rId40" Type="http://schemas.openxmlformats.org/officeDocument/2006/relationships/slideLayout" Target="../slideLayouts/slideLayout1.xml"/><Relationship Id="rId41" Type="http://schemas.openxmlformats.org/officeDocument/2006/relationships/notesSlide" Target="../notesSlides/notesSlide53.xml"/><Relationship Id="rId42" Type="http://schemas.openxmlformats.org/officeDocument/2006/relationships/vmlDrawing" Target="../drawings/vmlDrawing78.vml"/></Relationships>
</file>

<file path=ppt/slides/_rels/slide54.xml.rels><?xml version="1.0" encoding="UTF-8" standalone="yes"?>
<Relationships xmlns="http://schemas.openxmlformats.org/package/2006/relationships"><Relationship Id="rId1" Type="http://schemas.openxmlformats.org/officeDocument/2006/relationships/oleObject" Target="../embeddings/oleObject128.bin"/><Relationship Id="rId2" Type="http://schemas.openxmlformats.org/officeDocument/2006/relationships/image" Target="../media/image302.wmf"/><Relationship Id="rId3" Type="http://schemas.openxmlformats.org/officeDocument/2006/relationships/oleObject" Target="../embeddings/oleObject129.bin"/><Relationship Id="rId4" Type="http://schemas.openxmlformats.org/officeDocument/2006/relationships/image" Target="../media/image303.wmf"/><Relationship Id="rId5" Type="http://schemas.openxmlformats.org/officeDocument/2006/relationships/oleObject" Target="../embeddings/oleObject130.bin"/><Relationship Id="rId6" Type="http://schemas.openxmlformats.org/officeDocument/2006/relationships/image" Target="../media/image304.wmf"/><Relationship Id="rId7" Type="http://schemas.openxmlformats.org/officeDocument/2006/relationships/oleObject" Target="../embeddings/oleObject131.bin"/><Relationship Id="rId8" Type="http://schemas.openxmlformats.org/officeDocument/2006/relationships/image" Target="../media/image305.wmf"/><Relationship Id="rId9" Type="http://schemas.openxmlformats.org/officeDocument/2006/relationships/oleObject" Target="../embeddings/oleObject132.bin"/><Relationship Id="rId10" Type="http://schemas.openxmlformats.org/officeDocument/2006/relationships/image" Target="../media/image306.wmf"/><Relationship Id="rId11" Type="http://schemas.openxmlformats.org/officeDocument/2006/relationships/oleObject" Target="../embeddings/oleObject133.bin"/><Relationship Id="rId12" Type="http://schemas.openxmlformats.org/officeDocument/2006/relationships/image" Target="../media/image307.wmf"/><Relationship Id="rId13" Type="http://schemas.openxmlformats.org/officeDocument/2006/relationships/oleObject" Target="../embeddings/oleObject134.bin"/><Relationship Id="rId14" Type="http://schemas.openxmlformats.org/officeDocument/2006/relationships/image" Target="../media/image274.wmf"/><Relationship Id="rId15" Type="http://schemas.openxmlformats.org/officeDocument/2006/relationships/oleObject" Target="../embeddings/oleObject135.bin"/><Relationship Id="rId16" Type="http://schemas.openxmlformats.org/officeDocument/2006/relationships/image" Target="../media/image275.wmf"/><Relationship Id="rId17" Type="http://schemas.openxmlformats.org/officeDocument/2006/relationships/oleObject" Target="../embeddings/oleObject136.bin"/><Relationship Id="rId18" Type="http://schemas.openxmlformats.org/officeDocument/2006/relationships/image" Target="../media/image276.wmf"/><Relationship Id="rId19" Type="http://schemas.openxmlformats.org/officeDocument/2006/relationships/oleObject" Target="../embeddings/oleObject137.bin"/><Relationship Id="rId20" Type="http://schemas.openxmlformats.org/officeDocument/2006/relationships/oleObject" Target="../embeddings/oleObject138.bin"/><Relationship Id="rId21" Type="http://schemas.openxmlformats.org/officeDocument/2006/relationships/image" Target="../media/image277.wmf"/><Relationship Id="rId22" Type="http://schemas.openxmlformats.org/officeDocument/2006/relationships/oleObject" Target="../embeddings/oleObject139.bin"/><Relationship Id="rId23" Type="http://schemas.openxmlformats.org/officeDocument/2006/relationships/image" Target="../media/image278.wmf"/><Relationship Id="rId24" Type="http://schemas.openxmlformats.org/officeDocument/2006/relationships/oleObject" Target="../embeddings/oleObject140.bin"/><Relationship Id="rId25" Type="http://schemas.openxmlformats.org/officeDocument/2006/relationships/oleObject" Target="../embeddings/oleObject141.bin"/><Relationship Id="rId26" Type="http://schemas.openxmlformats.org/officeDocument/2006/relationships/image" Target="../media/image279.wmf"/><Relationship Id="rId27" Type="http://schemas.openxmlformats.org/officeDocument/2006/relationships/oleObject" Target="../embeddings/oleObject142.bin"/><Relationship Id="rId28" Type="http://schemas.openxmlformats.org/officeDocument/2006/relationships/image" Target="../media/image280.wmf"/><Relationship Id="rId29" Type="http://schemas.openxmlformats.org/officeDocument/2006/relationships/oleObject" Target="../embeddings/oleObject143.bin"/><Relationship Id="rId30" Type="http://schemas.openxmlformats.org/officeDocument/2006/relationships/image" Target="../media/image281.wmf"/><Relationship Id="rId31" Type="http://schemas.openxmlformats.org/officeDocument/2006/relationships/oleObject" Target="../embeddings/oleObject144.bin"/><Relationship Id="rId32" Type="http://schemas.openxmlformats.org/officeDocument/2006/relationships/image" Target="../media/image282.wmf"/><Relationship Id="rId33" Type="http://schemas.openxmlformats.org/officeDocument/2006/relationships/oleObject" Target="../embeddings/oleObject145.bin"/><Relationship Id="rId34" Type="http://schemas.openxmlformats.org/officeDocument/2006/relationships/image" Target="../media/image283.wmf"/><Relationship Id="rId35" Type="http://schemas.openxmlformats.org/officeDocument/2006/relationships/oleObject" Target="../embeddings/oleObject146.bin"/><Relationship Id="rId36" Type="http://schemas.openxmlformats.org/officeDocument/2006/relationships/image" Target="../media/image284.wmf"/><Relationship Id="rId37" Type="http://schemas.openxmlformats.org/officeDocument/2006/relationships/oleObject" Target="../embeddings/oleObject147.bin"/><Relationship Id="rId38" Type="http://schemas.openxmlformats.org/officeDocument/2006/relationships/image" Target="../media/image285.wmf"/><Relationship Id="rId39" Type="http://schemas.openxmlformats.org/officeDocument/2006/relationships/oleObject" Target="../embeddings/oleObject148.bin"/><Relationship Id="rId40" Type="http://schemas.openxmlformats.org/officeDocument/2006/relationships/image" Target="../media/image286.wmf"/><Relationship Id="rId41" Type="http://schemas.openxmlformats.org/officeDocument/2006/relationships/oleObject" Target="../embeddings/oleObject149.bin"/><Relationship Id="rId42" Type="http://schemas.openxmlformats.org/officeDocument/2006/relationships/oleObject" Target="../embeddings/oleObject150.bin"/><Relationship Id="rId43" Type="http://schemas.openxmlformats.org/officeDocument/2006/relationships/image" Target="../media/image287.wmf"/><Relationship Id="rId44" Type="http://schemas.openxmlformats.org/officeDocument/2006/relationships/oleObject" Target="../embeddings/oleObject151.bin"/><Relationship Id="rId45" Type="http://schemas.openxmlformats.org/officeDocument/2006/relationships/image" Target="../media/image288.wmf"/><Relationship Id="rId46" Type="http://schemas.openxmlformats.org/officeDocument/2006/relationships/oleObject" Target="../embeddings/oleObject152.bin"/><Relationship Id="rId47" Type="http://schemas.openxmlformats.org/officeDocument/2006/relationships/image" Target="../media/image289.wmf"/><Relationship Id="rId48" Type="http://schemas.openxmlformats.org/officeDocument/2006/relationships/oleObject" Target="../embeddings/oleObject153.bin"/><Relationship Id="rId49" Type="http://schemas.openxmlformats.org/officeDocument/2006/relationships/oleObject" Target="../embeddings/oleObject154.bin"/><Relationship Id="rId50" Type="http://schemas.openxmlformats.org/officeDocument/2006/relationships/image" Target="../media/image290.wmf"/><Relationship Id="rId51" Type="http://schemas.openxmlformats.org/officeDocument/2006/relationships/oleObject" Target="../embeddings/oleObject155.bin"/><Relationship Id="rId52" Type="http://schemas.openxmlformats.org/officeDocument/2006/relationships/oleObject" Target="../embeddings/oleObject156.bin"/><Relationship Id="rId53" Type="http://schemas.openxmlformats.org/officeDocument/2006/relationships/slideLayout" Target="../slideLayouts/slideLayout1.xml"/><Relationship Id="rId54" Type="http://schemas.openxmlformats.org/officeDocument/2006/relationships/notesSlide" Target="../notesSlides/notesSlide54.xml"/><Relationship Id="rId55" Type="http://schemas.openxmlformats.org/officeDocument/2006/relationships/vmlDrawing" Target="../drawings/vmlDrawing79.vml"/></Relationships>
</file>

<file path=ppt/slides/_rels/slide55.xml.rels><?xml version="1.0" encoding="UTF-8" standalone="yes"?>
<Relationships xmlns="http://schemas.openxmlformats.org/package/2006/relationships"><Relationship Id="rId1" Type="http://schemas.openxmlformats.org/officeDocument/2006/relationships/oleObject" Target="../embeddings/oleObject157.bin"/><Relationship Id="rId2" Type="http://schemas.openxmlformats.org/officeDocument/2006/relationships/image" Target="../media/image308.wmf"/><Relationship Id="rId3" Type="http://schemas.openxmlformats.org/officeDocument/2006/relationships/oleObject" Target="../embeddings/oleObject158.bin"/><Relationship Id="rId4" Type="http://schemas.openxmlformats.org/officeDocument/2006/relationships/image" Target="../media/image309.wmf"/><Relationship Id="rId5" Type="http://schemas.openxmlformats.org/officeDocument/2006/relationships/oleObject" Target="../embeddings/oleObject159.bin"/><Relationship Id="rId6" Type="http://schemas.openxmlformats.org/officeDocument/2006/relationships/image" Target="../media/image310.wmf"/><Relationship Id="rId7" Type="http://schemas.openxmlformats.org/officeDocument/2006/relationships/oleObject" Target="../embeddings/oleObject160.bin"/><Relationship Id="rId8" Type="http://schemas.openxmlformats.org/officeDocument/2006/relationships/image" Target="../media/image274.wmf"/><Relationship Id="rId9" Type="http://schemas.openxmlformats.org/officeDocument/2006/relationships/oleObject" Target="../embeddings/oleObject161.bin"/><Relationship Id="rId10" Type="http://schemas.openxmlformats.org/officeDocument/2006/relationships/image" Target="../media/image275.wmf"/><Relationship Id="rId11" Type="http://schemas.openxmlformats.org/officeDocument/2006/relationships/oleObject" Target="../embeddings/oleObject162.bin"/><Relationship Id="rId12" Type="http://schemas.openxmlformats.org/officeDocument/2006/relationships/image" Target="../media/image276.wmf"/><Relationship Id="rId13" Type="http://schemas.openxmlformats.org/officeDocument/2006/relationships/oleObject" Target="../embeddings/oleObject163.bin"/><Relationship Id="rId14" Type="http://schemas.openxmlformats.org/officeDocument/2006/relationships/oleObject" Target="../embeddings/oleObject164.bin"/><Relationship Id="rId15" Type="http://schemas.openxmlformats.org/officeDocument/2006/relationships/image" Target="../media/image277.wmf"/><Relationship Id="rId16" Type="http://schemas.openxmlformats.org/officeDocument/2006/relationships/oleObject" Target="../embeddings/oleObject165.bin"/><Relationship Id="rId17" Type="http://schemas.openxmlformats.org/officeDocument/2006/relationships/image" Target="../media/image278.wmf"/><Relationship Id="rId18" Type="http://schemas.openxmlformats.org/officeDocument/2006/relationships/oleObject" Target="../embeddings/oleObject166.bin"/><Relationship Id="rId19" Type="http://schemas.openxmlformats.org/officeDocument/2006/relationships/oleObject" Target="../embeddings/oleObject167.bin"/><Relationship Id="rId20" Type="http://schemas.openxmlformats.org/officeDocument/2006/relationships/image" Target="../media/image279.wmf"/><Relationship Id="rId21" Type="http://schemas.openxmlformats.org/officeDocument/2006/relationships/oleObject" Target="../embeddings/oleObject168.bin"/><Relationship Id="rId22" Type="http://schemas.openxmlformats.org/officeDocument/2006/relationships/image" Target="../media/image280.wmf"/><Relationship Id="rId23" Type="http://schemas.openxmlformats.org/officeDocument/2006/relationships/oleObject" Target="../embeddings/oleObject169.bin"/><Relationship Id="rId24" Type="http://schemas.openxmlformats.org/officeDocument/2006/relationships/image" Target="../media/image281.wmf"/><Relationship Id="rId25" Type="http://schemas.openxmlformats.org/officeDocument/2006/relationships/oleObject" Target="../embeddings/oleObject170.bin"/><Relationship Id="rId26" Type="http://schemas.openxmlformats.org/officeDocument/2006/relationships/image" Target="../media/image282.wmf"/><Relationship Id="rId27" Type="http://schemas.openxmlformats.org/officeDocument/2006/relationships/oleObject" Target="../embeddings/oleObject171.bin"/><Relationship Id="rId28" Type="http://schemas.openxmlformats.org/officeDocument/2006/relationships/image" Target="../media/image283.wmf"/><Relationship Id="rId29" Type="http://schemas.openxmlformats.org/officeDocument/2006/relationships/oleObject" Target="../embeddings/oleObject172.bin"/><Relationship Id="rId30" Type="http://schemas.openxmlformats.org/officeDocument/2006/relationships/image" Target="../media/image284.wmf"/><Relationship Id="rId31" Type="http://schemas.openxmlformats.org/officeDocument/2006/relationships/oleObject" Target="../embeddings/oleObject173.bin"/><Relationship Id="rId32" Type="http://schemas.openxmlformats.org/officeDocument/2006/relationships/image" Target="../media/image285.wmf"/><Relationship Id="rId33" Type="http://schemas.openxmlformats.org/officeDocument/2006/relationships/oleObject" Target="../embeddings/oleObject174.bin"/><Relationship Id="rId34" Type="http://schemas.openxmlformats.org/officeDocument/2006/relationships/image" Target="../media/image286.wmf"/><Relationship Id="rId35" Type="http://schemas.openxmlformats.org/officeDocument/2006/relationships/oleObject" Target="../embeddings/oleObject175.bin"/><Relationship Id="rId36" Type="http://schemas.openxmlformats.org/officeDocument/2006/relationships/oleObject" Target="../embeddings/oleObject176.bin"/><Relationship Id="rId37" Type="http://schemas.openxmlformats.org/officeDocument/2006/relationships/image" Target="../media/image287.wmf"/><Relationship Id="rId38" Type="http://schemas.openxmlformats.org/officeDocument/2006/relationships/oleObject" Target="../embeddings/oleObject177.bin"/><Relationship Id="rId39" Type="http://schemas.openxmlformats.org/officeDocument/2006/relationships/image" Target="../media/image288.wmf"/><Relationship Id="rId40" Type="http://schemas.openxmlformats.org/officeDocument/2006/relationships/oleObject" Target="../embeddings/oleObject178.bin"/><Relationship Id="rId41" Type="http://schemas.openxmlformats.org/officeDocument/2006/relationships/image" Target="../media/image289.wmf"/><Relationship Id="rId42" Type="http://schemas.openxmlformats.org/officeDocument/2006/relationships/oleObject" Target="../embeddings/oleObject179.bin"/><Relationship Id="rId43" Type="http://schemas.openxmlformats.org/officeDocument/2006/relationships/oleObject" Target="../embeddings/oleObject180.bin"/><Relationship Id="rId44" Type="http://schemas.openxmlformats.org/officeDocument/2006/relationships/image" Target="../media/image290.wmf"/><Relationship Id="rId45" Type="http://schemas.openxmlformats.org/officeDocument/2006/relationships/oleObject" Target="../embeddings/oleObject181.bin"/><Relationship Id="rId46" Type="http://schemas.openxmlformats.org/officeDocument/2006/relationships/oleObject" Target="../embeddings/oleObject182.bin"/><Relationship Id="rId47" Type="http://schemas.openxmlformats.org/officeDocument/2006/relationships/oleObject" Target="../embeddings/oleObject183.bin"/><Relationship Id="rId48" Type="http://schemas.openxmlformats.org/officeDocument/2006/relationships/image" Target="../media/image311.wmf"/><Relationship Id="rId49" Type="http://schemas.openxmlformats.org/officeDocument/2006/relationships/slideLayout" Target="../slideLayouts/slideLayout1.xml"/><Relationship Id="rId50" Type="http://schemas.openxmlformats.org/officeDocument/2006/relationships/notesSlide" Target="../notesSlides/notesSlide55.xml"/><Relationship Id="rId51" Type="http://schemas.openxmlformats.org/officeDocument/2006/relationships/vmlDrawing" Target="../drawings/vmlDrawing80.vml"/></Relationships>
</file>

<file path=ppt/slides/_rels/slide56.xml.rels><?xml version="1.0" encoding="UTF-8" standalone="yes"?>
<Relationships xmlns="http://schemas.openxmlformats.org/package/2006/relationships"><Relationship Id="rId1" Type="http://schemas.openxmlformats.org/officeDocument/2006/relationships/oleObject" Target="../embeddings/oleObject184.bin"/><Relationship Id="rId2" Type="http://schemas.openxmlformats.org/officeDocument/2006/relationships/image" Target="../media/image312.wmf"/><Relationship Id="rId3" Type="http://schemas.openxmlformats.org/officeDocument/2006/relationships/oleObject" Target="../embeddings/oleObject185.bin"/><Relationship Id="rId4" Type="http://schemas.openxmlformats.org/officeDocument/2006/relationships/image" Target="../media/image313.wmf"/><Relationship Id="rId5" Type="http://schemas.openxmlformats.org/officeDocument/2006/relationships/oleObject" Target="../embeddings/oleObject186.bin"/><Relationship Id="rId6" Type="http://schemas.openxmlformats.org/officeDocument/2006/relationships/image" Target="../media/image275.wmf"/><Relationship Id="rId7" Type="http://schemas.openxmlformats.org/officeDocument/2006/relationships/oleObject" Target="../embeddings/oleObject187.bin"/><Relationship Id="rId8" Type="http://schemas.openxmlformats.org/officeDocument/2006/relationships/image" Target="../media/image276.wmf"/><Relationship Id="rId9" Type="http://schemas.openxmlformats.org/officeDocument/2006/relationships/oleObject" Target="../embeddings/oleObject188.bin"/><Relationship Id="rId10" Type="http://schemas.openxmlformats.org/officeDocument/2006/relationships/oleObject" Target="../embeddings/oleObject189.bin"/><Relationship Id="rId11" Type="http://schemas.openxmlformats.org/officeDocument/2006/relationships/image" Target="../media/image277.wmf"/><Relationship Id="rId12" Type="http://schemas.openxmlformats.org/officeDocument/2006/relationships/oleObject" Target="../embeddings/oleObject190.bin"/><Relationship Id="rId13" Type="http://schemas.openxmlformats.org/officeDocument/2006/relationships/oleObject" Target="../embeddings/oleObject191.bin"/><Relationship Id="rId14" Type="http://schemas.openxmlformats.org/officeDocument/2006/relationships/image" Target="../media/image280.wmf"/><Relationship Id="rId15" Type="http://schemas.openxmlformats.org/officeDocument/2006/relationships/oleObject" Target="../embeddings/oleObject192.bin"/><Relationship Id="rId16" Type="http://schemas.openxmlformats.org/officeDocument/2006/relationships/image" Target="../media/image281.wmf"/><Relationship Id="rId17" Type="http://schemas.openxmlformats.org/officeDocument/2006/relationships/oleObject" Target="../embeddings/oleObject193.bin"/><Relationship Id="rId18" Type="http://schemas.openxmlformats.org/officeDocument/2006/relationships/image" Target="../media/image282.wmf"/><Relationship Id="rId19" Type="http://schemas.openxmlformats.org/officeDocument/2006/relationships/oleObject" Target="../embeddings/oleObject194.bin"/><Relationship Id="rId20" Type="http://schemas.openxmlformats.org/officeDocument/2006/relationships/image" Target="../media/image283.wmf"/><Relationship Id="rId21" Type="http://schemas.openxmlformats.org/officeDocument/2006/relationships/oleObject" Target="../embeddings/oleObject195.bin"/><Relationship Id="rId22" Type="http://schemas.openxmlformats.org/officeDocument/2006/relationships/image" Target="../media/image284.wmf"/><Relationship Id="rId23" Type="http://schemas.openxmlformats.org/officeDocument/2006/relationships/oleObject" Target="../embeddings/oleObject196.bin"/><Relationship Id="rId24" Type="http://schemas.openxmlformats.org/officeDocument/2006/relationships/image" Target="../media/image287.wmf"/><Relationship Id="rId25" Type="http://schemas.openxmlformats.org/officeDocument/2006/relationships/oleObject" Target="../embeddings/oleObject197.bin"/><Relationship Id="rId26" Type="http://schemas.openxmlformats.org/officeDocument/2006/relationships/image" Target="../media/image289.wmf"/><Relationship Id="rId27" Type="http://schemas.openxmlformats.org/officeDocument/2006/relationships/oleObject" Target="../embeddings/oleObject198.bin"/><Relationship Id="rId28" Type="http://schemas.openxmlformats.org/officeDocument/2006/relationships/oleObject" Target="../embeddings/oleObject199.bin"/><Relationship Id="rId29" Type="http://schemas.openxmlformats.org/officeDocument/2006/relationships/image" Target="../media/image290.wmf"/><Relationship Id="rId30" Type="http://schemas.openxmlformats.org/officeDocument/2006/relationships/oleObject" Target="../embeddings/oleObject200.bin"/><Relationship Id="rId31" Type="http://schemas.openxmlformats.org/officeDocument/2006/relationships/oleObject" Target="../embeddings/oleObject201.bin"/><Relationship Id="rId32" Type="http://schemas.openxmlformats.org/officeDocument/2006/relationships/oleObject" Target="../embeddings/oleObject202.bin"/><Relationship Id="rId33" Type="http://schemas.openxmlformats.org/officeDocument/2006/relationships/image" Target="../media/image314.wmf"/><Relationship Id="rId34" Type="http://schemas.openxmlformats.org/officeDocument/2006/relationships/oleObject" Target="../embeddings/oleObject203.bin"/><Relationship Id="rId35" Type="http://schemas.openxmlformats.org/officeDocument/2006/relationships/image" Target="../media/image315.wmf"/><Relationship Id="rId36" Type="http://schemas.openxmlformats.org/officeDocument/2006/relationships/oleObject" Target="../embeddings/oleObject204.bin"/><Relationship Id="rId37" Type="http://schemas.openxmlformats.org/officeDocument/2006/relationships/image" Target="../media/image316.wmf"/><Relationship Id="rId38" Type="http://schemas.openxmlformats.org/officeDocument/2006/relationships/oleObject" Target="../embeddings/oleObject205.bin"/><Relationship Id="rId39" Type="http://schemas.openxmlformats.org/officeDocument/2006/relationships/image" Target="../media/image317.wmf"/><Relationship Id="rId40" Type="http://schemas.openxmlformats.org/officeDocument/2006/relationships/oleObject" Target="../embeddings/oleObject206.bin"/><Relationship Id="rId41" Type="http://schemas.openxmlformats.org/officeDocument/2006/relationships/image" Target="../media/image318.wmf"/><Relationship Id="rId42" Type="http://schemas.openxmlformats.org/officeDocument/2006/relationships/slideLayout" Target="../slideLayouts/slideLayout1.xml"/><Relationship Id="rId43" Type="http://schemas.openxmlformats.org/officeDocument/2006/relationships/notesSlide" Target="../notesSlides/notesSlide56.xml"/><Relationship Id="rId44" Type="http://schemas.openxmlformats.org/officeDocument/2006/relationships/vmlDrawing" Target="../drawings/vmlDrawing81.vml"/></Relationships>
</file>

<file path=ppt/slides/_rels/slide57.xml.rels><?xml version="1.0" encoding="UTF-8" standalone="yes"?>
<Relationships xmlns="http://schemas.openxmlformats.org/package/2006/relationships"><Relationship Id="rId1" Type="http://schemas.openxmlformats.org/officeDocument/2006/relationships/oleObject" Target="../embeddings/oleObject207.bin"/><Relationship Id="rId2" Type="http://schemas.openxmlformats.org/officeDocument/2006/relationships/image" Target="../media/image319.wmf"/><Relationship Id="rId3" Type="http://schemas.openxmlformats.org/officeDocument/2006/relationships/oleObject" Target="../embeddings/oleObject208.bin"/><Relationship Id="rId4" Type="http://schemas.openxmlformats.org/officeDocument/2006/relationships/image" Target="../media/image320.wmf"/><Relationship Id="rId5" Type="http://schemas.openxmlformats.org/officeDocument/2006/relationships/oleObject" Target="../embeddings/oleObject209.bin"/><Relationship Id="rId6" Type="http://schemas.openxmlformats.org/officeDocument/2006/relationships/image" Target="../media/image321.wmf"/><Relationship Id="rId7" Type="http://schemas.openxmlformats.org/officeDocument/2006/relationships/oleObject" Target="../embeddings/oleObject210.bin"/><Relationship Id="rId8" Type="http://schemas.openxmlformats.org/officeDocument/2006/relationships/image" Target="../media/image322.wmf"/><Relationship Id="rId9" Type="http://schemas.openxmlformats.org/officeDocument/2006/relationships/oleObject" Target="../embeddings/oleObject211.bin"/><Relationship Id="rId10" Type="http://schemas.openxmlformats.org/officeDocument/2006/relationships/image" Target="../media/image274.wmf"/><Relationship Id="rId11" Type="http://schemas.openxmlformats.org/officeDocument/2006/relationships/oleObject" Target="../embeddings/oleObject212.bin"/><Relationship Id="rId12" Type="http://schemas.openxmlformats.org/officeDocument/2006/relationships/image" Target="../media/image275.wmf"/><Relationship Id="rId13" Type="http://schemas.openxmlformats.org/officeDocument/2006/relationships/oleObject" Target="../embeddings/oleObject213.bin"/><Relationship Id="rId14" Type="http://schemas.openxmlformats.org/officeDocument/2006/relationships/image" Target="../media/image276.wmf"/><Relationship Id="rId15" Type="http://schemas.openxmlformats.org/officeDocument/2006/relationships/oleObject" Target="../embeddings/oleObject214.bin"/><Relationship Id="rId16" Type="http://schemas.openxmlformats.org/officeDocument/2006/relationships/oleObject" Target="../embeddings/oleObject215.bin"/><Relationship Id="rId17" Type="http://schemas.openxmlformats.org/officeDocument/2006/relationships/image" Target="../media/image277.wmf"/><Relationship Id="rId18" Type="http://schemas.openxmlformats.org/officeDocument/2006/relationships/oleObject" Target="../embeddings/oleObject216.bin"/><Relationship Id="rId19" Type="http://schemas.openxmlformats.org/officeDocument/2006/relationships/image" Target="../media/image278.wmf"/><Relationship Id="rId20" Type="http://schemas.openxmlformats.org/officeDocument/2006/relationships/oleObject" Target="../embeddings/oleObject217.bin"/><Relationship Id="rId21" Type="http://schemas.openxmlformats.org/officeDocument/2006/relationships/oleObject" Target="../embeddings/oleObject218.bin"/><Relationship Id="rId22" Type="http://schemas.openxmlformats.org/officeDocument/2006/relationships/image" Target="../media/image279.wmf"/><Relationship Id="rId23" Type="http://schemas.openxmlformats.org/officeDocument/2006/relationships/oleObject" Target="../embeddings/oleObject219.bin"/><Relationship Id="rId24" Type="http://schemas.openxmlformats.org/officeDocument/2006/relationships/image" Target="../media/image280.wmf"/><Relationship Id="rId25" Type="http://schemas.openxmlformats.org/officeDocument/2006/relationships/oleObject" Target="../embeddings/oleObject220.bin"/><Relationship Id="rId26" Type="http://schemas.openxmlformats.org/officeDocument/2006/relationships/image" Target="../media/image281.wmf"/><Relationship Id="rId27" Type="http://schemas.openxmlformats.org/officeDocument/2006/relationships/oleObject" Target="../embeddings/oleObject221.bin"/><Relationship Id="rId28" Type="http://schemas.openxmlformats.org/officeDocument/2006/relationships/image" Target="../media/image282.wmf"/><Relationship Id="rId29" Type="http://schemas.openxmlformats.org/officeDocument/2006/relationships/oleObject" Target="../embeddings/oleObject222.bin"/><Relationship Id="rId30" Type="http://schemas.openxmlformats.org/officeDocument/2006/relationships/image" Target="../media/image283.wmf"/><Relationship Id="rId31" Type="http://schemas.openxmlformats.org/officeDocument/2006/relationships/oleObject" Target="../embeddings/oleObject223.bin"/><Relationship Id="rId32" Type="http://schemas.openxmlformats.org/officeDocument/2006/relationships/image" Target="../media/image284.wmf"/><Relationship Id="rId33" Type="http://schemas.openxmlformats.org/officeDocument/2006/relationships/oleObject" Target="../embeddings/oleObject224.bin"/><Relationship Id="rId34" Type="http://schemas.openxmlformats.org/officeDocument/2006/relationships/image" Target="../media/image285.wmf"/><Relationship Id="rId35" Type="http://schemas.openxmlformats.org/officeDocument/2006/relationships/oleObject" Target="../embeddings/oleObject225.bin"/><Relationship Id="rId36" Type="http://schemas.openxmlformats.org/officeDocument/2006/relationships/image" Target="../media/image286.wmf"/><Relationship Id="rId37" Type="http://schemas.openxmlformats.org/officeDocument/2006/relationships/oleObject" Target="../embeddings/oleObject226.bin"/><Relationship Id="rId38" Type="http://schemas.openxmlformats.org/officeDocument/2006/relationships/oleObject" Target="../embeddings/oleObject227.bin"/><Relationship Id="rId39" Type="http://schemas.openxmlformats.org/officeDocument/2006/relationships/image" Target="../media/image287.wmf"/><Relationship Id="rId40" Type="http://schemas.openxmlformats.org/officeDocument/2006/relationships/oleObject" Target="../embeddings/oleObject228.bin"/><Relationship Id="rId41" Type="http://schemas.openxmlformats.org/officeDocument/2006/relationships/image" Target="../media/image288.wmf"/><Relationship Id="rId42" Type="http://schemas.openxmlformats.org/officeDocument/2006/relationships/oleObject" Target="../embeddings/oleObject229.bin"/><Relationship Id="rId43" Type="http://schemas.openxmlformats.org/officeDocument/2006/relationships/image" Target="../media/image289.wmf"/><Relationship Id="rId44" Type="http://schemas.openxmlformats.org/officeDocument/2006/relationships/oleObject" Target="../embeddings/oleObject230.bin"/><Relationship Id="rId45" Type="http://schemas.openxmlformats.org/officeDocument/2006/relationships/oleObject" Target="../embeddings/oleObject231.bin"/><Relationship Id="rId46" Type="http://schemas.openxmlformats.org/officeDocument/2006/relationships/image" Target="../media/image290.wmf"/><Relationship Id="rId47" Type="http://schemas.openxmlformats.org/officeDocument/2006/relationships/oleObject" Target="../embeddings/oleObject232.bin"/><Relationship Id="rId48" Type="http://schemas.openxmlformats.org/officeDocument/2006/relationships/oleObject" Target="../embeddings/oleObject233.bin"/><Relationship Id="rId49" Type="http://schemas.openxmlformats.org/officeDocument/2006/relationships/oleObject" Target="../embeddings/oleObject234.bin"/><Relationship Id="rId50" Type="http://schemas.openxmlformats.org/officeDocument/2006/relationships/image" Target="../media/image323.wmf"/><Relationship Id="rId51" Type="http://schemas.openxmlformats.org/officeDocument/2006/relationships/slideLayout" Target="../slideLayouts/slideLayout1.xml"/><Relationship Id="rId52" Type="http://schemas.openxmlformats.org/officeDocument/2006/relationships/notesSlide" Target="../notesSlides/notesSlide57.xml"/><Relationship Id="rId53" Type="http://schemas.openxmlformats.org/officeDocument/2006/relationships/vmlDrawing" Target="../drawings/vmlDrawing82.vml"/></Relationships>
</file>

<file path=ppt/slides/_rels/slide58.xml.rels><?xml version="1.0" encoding="UTF-8" standalone="yes"?>
<Relationships xmlns="http://schemas.openxmlformats.org/package/2006/relationships"><Relationship Id="rId1" Type="http://schemas.openxmlformats.org/officeDocument/2006/relationships/oleObject" Target="../embeddings/oleObject235.bin"/><Relationship Id="rId2" Type="http://schemas.openxmlformats.org/officeDocument/2006/relationships/image" Target="../media/image324.wmf"/><Relationship Id="rId3" Type="http://schemas.openxmlformats.org/officeDocument/2006/relationships/oleObject" Target="../embeddings/oleObject236.bin"/><Relationship Id="rId4" Type="http://schemas.openxmlformats.org/officeDocument/2006/relationships/image" Target="../media/image325.wmf"/><Relationship Id="rId5" Type="http://schemas.openxmlformats.org/officeDocument/2006/relationships/oleObject" Target="../embeddings/oleObject237.bin"/><Relationship Id="rId6" Type="http://schemas.openxmlformats.org/officeDocument/2006/relationships/image" Target="../media/image326.wmf"/><Relationship Id="rId7" Type="http://schemas.openxmlformats.org/officeDocument/2006/relationships/oleObject" Target="../embeddings/oleObject238.bin"/><Relationship Id="rId8" Type="http://schemas.openxmlformats.org/officeDocument/2006/relationships/image" Target="../media/image327.wmf"/><Relationship Id="rId9" Type="http://schemas.openxmlformats.org/officeDocument/2006/relationships/oleObject" Target="../embeddings/oleObject239.bin"/><Relationship Id="rId10" Type="http://schemas.openxmlformats.org/officeDocument/2006/relationships/image" Target="../media/image328.wmf"/><Relationship Id="rId11" Type="http://schemas.openxmlformats.org/officeDocument/2006/relationships/oleObject" Target="../embeddings/oleObject240.bin"/><Relationship Id="rId12" Type="http://schemas.openxmlformats.org/officeDocument/2006/relationships/image" Target="../media/image311.wmf"/><Relationship Id="rId13" Type="http://schemas.openxmlformats.org/officeDocument/2006/relationships/oleObject" Target="../embeddings/oleObject241.bin"/><Relationship Id="rId14" Type="http://schemas.openxmlformats.org/officeDocument/2006/relationships/image" Target="../media/image329.wmf"/><Relationship Id="rId15" Type="http://schemas.openxmlformats.org/officeDocument/2006/relationships/oleObject" Target="../embeddings/oleObject242.bin"/><Relationship Id="rId16" Type="http://schemas.openxmlformats.org/officeDocument/2006/relationships/image" Target="../media/image330.wmf"/><Relationship Id="rId17" Type="http://schemas.openxmlformats.org/officeDocument/2006/relationships/oleObject" Target="../embeddings/oleObject243.bin"/><Relationship Id="rId18" Type="http://schemas.openxmlformats.org/officeDocument/2006/relationships/image" Target="../media/image274.wmf"/><Relationship Id="rId19" Type="http://schemas.openxmlformats.org/officeDocument/2006/relationships/oleObject" Target="../embeddings/oleObject244.bin"/><Relationship Id="rId20" Type="http://schemas.openxmlformats.org/officeDocument/2006/relationships/image" Target="../media/image275.wmf"/><Relationship Id="rId21" Type="http://schemas.openxmlformats.org/officeDocument/2006/relationships/oleObject" Target="../embeddings/oleObject245.bin"/><Relationship Id="rId22" Type="http://schemas.openxmlformats.org/officeDocument/2006/relationships/image" Target="../media/image276.wmf"/><Relationship Id="rId23" Type="http://schemas.openxmlformats.org/officeDocument/2006/relationships/oleObject" Target="../embeddings/oleObject246.bin"/><Relationship Id="rId24" Type="http://schemas.openxmlformats.org/officeDocument/2006/relationships/oleObject" Target="../embeddings/oleObject247.bin"/><Relationship Id="rId25" Type="http://schemas.openxmlformats.org/officeDocument/2006/relationships/image" Target="../media/image277.wmf"/><Relationship Id="rId26" Type="http://schemas.openxmlformats.org/officeDocument/2006/relationships/oleObject" Target="../embeddings/oleObject248.bin"/><Relationship Id="rId27" Type="http://schemas.openxmlformats.org/officeDocument/2006/relationships/image" Target="../media/image278.wmf"/><Relationship Id="rId28" Type="http://schemas.openxmlformats.org/officeDocument/2006/relationships/oleObject" Target="../embeddings/oleObject249.bin"/><Relationship Id="rId29" Type="http://schemas.openxmlformats.org/officeDocument/2006/relationships/oleObject" Target="../embeddings/oleObject250.bin"/><Relationship Id="rId30" Type="http://schemas.openxmlformats.org/officeDocument/2006/relationships/image" Target="../media/image279.wmf"/><Relationship Id="rId31" Type="http://schemas.openxmlformats.org/officeDocument/2006/relationships/oleObject" Target="../embeddings/oleObject251.bin"/><Relationship Id="rId32" Type="http://schemas.openxmlformats.org/officeDocument/2006/relationships/image" Target="../media/image280.wmf"/><Relationship Id="rId33" Type="http://schemas.openxmlformats.org/officeDocument/2006/relationships/oleObject" Target="../embeddings/oleObject252.bin"/><Relationship Id="rId34" Type="http://schemas.openxmlformats.org/officeDocument/2006/relationships/image" Target="../media/image281.wmf"/><Relationship Id="rId35" Type="http://schemas.openxmlformats.org/officeDocument/2006/relationships/oleObject" Target="../embeddings/oleObject253.bin"/><Relationship Id="rId36" Type="http://schemas.openxmlformats.org/officeDocument/2006/relationships/image" Target="../media/image282.wmf"/><Relationship Id="rId37" Type="http://schemas.openxmlformats.org/officeDocument/2006/relationships/oleObject" Target="../embeddings/oleObject254.bin"/><Relationship Id="rId38" Type="http://schemas.openxmlformats.org/officeDocument/2006/relationships/image" Target="../media/image283.wmf"/><Relationship Id="rId39" Type="http://schemas.openxmlformats.org/officeDocument/2006/relationships/oleObject" Target="../embeddings/oleObject255.bin"/><Relationship Id="rId40" Type="http://schemas.openxmlformats.org/officeDocument/2006/relationships/image" Target="../media/image284.wmf"/><Relationship Id="rId41" Type="http://schemas.openxmlformats.org/officeDocument/2006/relationships/oleObject" Target="../embeddings/oleObject256.bin"/><Relationship Id="rId42" Type="http://schemas.openxmlformats.org/officeDocument/2006/relationships/image" Target="../media/image285.wmf"/><Relationship Id="rId43" Type="http://schemas.openxmlformats.org/officeDocument/2006/relationships/oleObject" Target="../embeddings/oleObject257.bin"/><Relationship Id="rId44" Type="http://schemas.openxmlformats.org/officeDocument/2006/relationships/image" Target="../media/image286.wmf"/><Relationship Id="rId45" Type="http://schemas.openxmlformats.org/officeDocument/2006/relationships/oleObject" Target="../embeddings/oleObject258.bin"/><Relationship Id="rId46" Type="http://schemas.openxmlformats.org/officeDocument/2006/relationships/oleObject" Target="../embeddings/oleObject259.bin"/><Relationship Id="rId47" Type="http://schemas.openxmlformats.org/officeDocument/2006/relationships/image" Target="../media/image287.wmf"/><Relationship Id="rId48" Type="http://schemas.openxmlformats.org/officeDocument/2006/relationships/oleObject" Target="../embeddings/oleObject260.bin"/><Relationship Id="rId49" Type="http://schemas.openxmlformats.org/officeDocument/2006/relationships/image" Target="../media/image288.wmf"/><Relationship Id="rId50" Type="http://schemas.openxmlformats.org/officeDocument/2006/relationships/oleObject" Target="../embeddings/oleObject261.bin"/><Relationship Id="rId51" Type="http://schemas.openxmlformats.org/officeDocument/2006/relationships/image" Target="../media/image289.wmf"/><Relationship Id="rId52" Type="http://schemas.openxmlformats.org/officeDocument/2006/relationships/oleObject" Target="../embeddings/oleObject262.bin"/><Relationship Id="rId53" Type="http://schemas.openxmlformats.org/officeDocument/2006/relationships/oleObject" Target="../embeddings/oleObject263.bin"/><Relationship Id="rId54" Type="http://schemas.openxmlformats.org/officeDocument/2006/relationships/image" Target="../media/image290.wmf"/><Relationship Id="rId55" Type="http://schemas.openxmlformats.org/officeDocument/2006/relationships/oleObject" Target="../embeddings/oleObject264.bin"/><Relationship Id="rId56" Type="http://schemas.openxmlformats.org/officeDocument/2006/relationships/oleObject" Target="../embeddings/oleObject265.bin"/><Relationship Id="rId57" Type="http://schemas.openxmlformats.org/officeDocument/2006/relationships/oleObject" Target="../embeddings/oleObject266.bin"/><Relationship Id="rId58" Type="http://schemas.openxmlformats.org/officeDocument/2006/relationships/image" Target="../media/image323.wmf"/><Relationship Id="rId59" Type="http://schemas.openxmlformats.org/officeDocument/2006/relationships/slideLayout" Target="../slideLayouts/slideLayout1.xml"/><Relationship Id="rId60" Type="http://schemas.openxmlformats.org/officeDocument/2006/relationships/notesSlide" Target="../notesSlides/notesSlide58.xml"/><Relationship Id="rId61" Type="http://schemas.openxmlformats.org/officeDocument/2006/relationships/vmlDrawing" Target="../drawings/vmlDrawing83.vml"/></Relationships>
</file>

<file path=ppt/slides/_rels/slide59.xml.rels><?xml version="1.0" encoding="UTF-8" standalone="yes"?>
<Relationships xmlns="http://schemas.openxmlformats.org/package/2006/relationships"><Relationship Id="rId1" Type="http://schemas.openxmlformats.org/officeDocument/2006/relationships/oleObject" Target="../embeddings/oleObject267.bin"/><Relationship Id="rId2" Type="http://schemas.openxmlformats.org/officeDocument/2006/relationships/image" Target="../media/image331.wmf"/><Relationship Id="rId3" Type="http://schemas.openxmlformats.org/officeDocument/2006/relationships/oleObject" Target="../embeddings/oleObject268.bin"/><Relationship Id="rId4" Type="http://schemas.openxmlformats.org/officeDocument/2006/relationships/image" Target="../media/image332.wmf"/><Relationship Id="rId5" Type="http://schemas.openxmlformats.org/officeDocument/2006/relationships/oleObject" Target="../embeddings/oleObject269.bin"/><Relationship Id="rId6" Type="http://schemas.openxmlformats.org/officeDocument/2006/relationships/image" Target="../media/image333.wmf"/><Relationship Id="rId7" Type="http://schemas.openxmlformats.org/officeDocument/2006/relationships/oleObject" Target="../embeddings/oleObject270.bin"/><Relationship Id="rId8" Type="http://schemas.openxmlformats.org/officeDocument/2006/relationships/image" Target="../media/image334.wmf"/><Relationship Id="rId9" Type="http://schemas.openxmlformats.org/officeDocument/2006/relationships/oleObject" Target="../embeddings/oleObject271.bin"/><Relationship Id="rId10" Type="http://schemas.openxmlformats.org/officeDocument/2006/relationships/image" Target="../media/image335.wmf"/><Relationship Id="rId11" Type="http://schemas.openxmlformats.org/officeDocument/2006/relationships/oleObject" Target="../embeddings/oleObject272.bin"/><Relationship Id="rId12" Type="http://schemas.openxmlformats.org/officeDocument/2006/relationships/image" Target="../media/image336.wmf"/><Relationship Id="rId13" Type="http://schemas.openxmlformats.org/officeDocument/2006/relationships/oleObject" Target="../embeddings/oleObject273.bin"/><Relationship Id="rId14" Type="http://schemas.openxmlformats.org/officeDocument/2006/relationships/image" Target="../media/image337.wmf"/><Relationship Id="rId15" Type="http://schemas.openxmlformats.org/officeDocument/2006/relationships/oleObject" Target="../embeddings/oleObject274.bin"/><Relationship Id="rId16" Type="http://schemas.openxmlformats.org/officeDocument/2006/relationships/image" Target="../media/image274.wmf"/><Relationship Id="rId17" Type="http://schemas.openxmlformats.org/officeDocument/2006/relationships/oleObject" Target="../embeddings/oleObject275.bin"/><Relationship Id="rId18" Type="http://schemas.openxmlformats.org/officeDocument/2006/relationships/image" Target="../media/image275.wmf"/><Relationship Id="rId19" Type="http://schemas.openxmlformats.org/officeDocument/2006/relationships/oleObject" Target="../embeddings/oleObject276.bin"/><Relationship Id="rId20" Type="http://schemas.openxmlformats.org/officeDocument/2006/relationships/image" Target="../media/image276.wmf"/><Relationship Id="rId21" Type="http://schemas.openxmlformats.org/officeDocument/2006/relationships/oleObject" Target="../embeddings/oleObject277.bin"/><Relationship Id="rId22" Type="http://schemas.openxmlformats.org/officeDocument/2006/relationships/oleObject" Target="../embeddings/oleObject278.bin"/><Relationship Id="rId23" Type="http://schemas.openxmlformats.org/officeDocument/2006/relationships/image" Target="../media/image277.wmf"/><Relationship Id="rId24" Type="http://schemas.openxmlformats.org/officeDocument/2006/relationships/oleObject" Target="../embeddings/oleObject279.bin"/><Relationship Id="rId25" Type="http://schemas.openxmlformats.org/officeDocument/2006/relationships/image" Target="../media/image278.wmf"/><Relationship Id="rId26" Type="http://schemas.openxmlformats.org/officeDocument/2006/relationships/oleObject" Target="../embeddings/oleObject280.bin"/><Relationship Id="rId27" Type="http://schemas.openxmlformats.org/officeDocument/2006/relationships/oleObject" Target="../embeddings/oleObject281.bin"/><Relationship Id="rId28" Type="http://schemas.openxmlformats.org/officeDocument/2006/relationships/image" Target="../media/image279.wmf"/><Relationship Id="rId29" Type="http://schemas.openxmlformats.org/officeDocument/2006/relationships/oleObject" Target="../embeddings/oleObject282.bin"/><Relationship Id="rId30" Type="http://schemas.openxmlformats.org/officeDocument/2006/relationships/image" Target="../media/image280.wmf"/><Relationship Id="rId31" Type="http://schemas.openxmlformats.org/officeDocument/2006/relationships/oleObject" Target="../embeddings/oleObject283.bin"/><Relationship Id="rId32" Type="http://schemas.openxmlformats.org/officeDocument/2006/relationships/image" Target="../media/image281.wmf"/><Relationship Id="rId33" Type="http://schemas.openxmlformats.org/officeDocument/2006/relationships/oleObject" Target="../embeddings/oleObject284.bin"/><Relationship Id="rId34" Type="http://schemas.openxmlformats.org/officeDocument/2006/relationships/image" Target="../media/image282.wmf"/><Relationship Id="rId35" Type="http://schemas.openxmlformats.org/officeDocument/2006/relationships/oleObject" Target="../embeddings/oleObject285.bin"/><Relationship Id="rId36" Type="http://schemas.openxmlformats.org/officeDocument/2006/relationships/image" Target="../media/image283.wmf"/><Relationship Id="rId37" Type="http://schemas.openxmlformats.org/officeDocument/2006/relationships/oleObject" Target="../embeddings/oleObject286.bin"/><Relationship Id="rId38" Type="http://schemas.openxmlformats.org/officeDocument/2006/relationships/image" Target="../media/image284.wmf"/><Relationship Id="rId39" Type="http://schemas.openxmlformats.org/officeDocument/2006/relationships/oleObject" Target="../embeddings/oleObject287.bin"/><Relationship Id="rId40" Type="http://schemas.openxmlformats.org/officeDocument/2006/relationships/image" Target="../media/image285.wmf"/><Relationship Id="rId41" Type="http://schemas.openxmlformats.org/officeDocument/2006/relationships/oleObject" Target="../embeddings/oleObject288.bin"/><Relationship Id="rId42" Type="http://schemas.openxmlformats.org/officeDocument/2006/relationships/image" Target="../media/image286.wmf"/><Relationship Id="rId43" Type="http://schemas.openxmlformats.org/officeDocument/2006/relationships/oleObject" Target="../embeddings/oleObject289.bin"/><Relationship Id="rId44" Type="http://schemas.openxmlformats.org/officeDocument/2006/relationships/oleObject" Target="../embeddings/oleObject290.bin"/><Relationship Id="rId45" Type="http://schemas.openxmlformats.org/officeDocument/2006/relationships/image" Target="../media/image287.wmf"/><Relationship Id="rId46" Type="http://schemas.openxmlformats.org/officeDocument/2006/relationships/oleObject" Target="../embeddings/oleObject291.bin"/><Relationship Id="rId47" Type="http://schemas.openxmlformats.org/officeDocument/2006/relationships/image" Target="../media/image288.wmf"/><Relationship Id="rId48" Type="http://schemas.openxmlformats.org/officeDocument/2006/relationships/oleObject" Target="../embeddings/oleObject292.bin"/><Relationship Id="rId49" Type="http://schemas.openxmlformats.org/officeDocument/2006/relationships/image" Target="../media/image289.wmf"/><Relationship Id="rId50" Type="http://schemas.openxmlformats.org/officeDocument/2006/relationships/oleObject" Target="../embeddings/oleObject293.bin"/><Relationship Id="rId51" Type="http://schemas.openxmlformats.org/officeDocument/2006/relationships/oleObject" Target="../embeddings/oleObject294.bin"/><Relationship Id="rId52" Type="http://schemas.openxmlformats.org/officeDocument/2006/relationships/image" Target="../media/image290.wmf"/><Relationship Id="rId53" Type="http://schemas.openxmlformats.org/officeDocument/2006/relationships/oleObject" Target="../embeddings/oleObject295.bin"/><Relationship Id="rId54" Type="http://schemas.openxmlformats.org/officeDocument/2006/relationships/oleObject" Target="../embeddings/oleObject296.bin"/><Relationship Id="rId55" Type="http://schemas.openxmlformats.org/officeDocument/2006/relationships/slideLayout" Target="../slideLayouts/slideLayout2.xml"/><Relationship Id="rId56" Type="http://schemas.openxmlformats.org/officeDocument/2006/relationships/vmlDrawing" Target="../drawings/vmlDrawing84.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oleObject" Target="../embeddings/oleObject297.bin"/><Relationship Id="rId2" Type="http://schemas.openxmlformats.org/officeDocument/2006/relationships/image" Target="../media/image338.wmf"/><Relationship Id="rId3" Type="http://schemas.openxmlformats.org/officeDocument/2006/relationships/oleObject" Target="../embeddings/oleObject298.bin"/><Relationship Id="rId4" Type="http://schemas.openxmlformats.org/officeDocument/2006/relationships/image" Target="../media/image339.wmf"/><Relationship Id="rId5" Type="http://schemas.openxmlformats.org/officeDocument/2006/relationships/oleObject" Target="../embeddings/oleObject299.bin"/><Relationship Id="rId6" Type="http://schemas.openxmlformats.org/officeDocument/2006/relationships/image" Target="../media/image274.wmf"/><Relationship Id="rId7" Type="http://schemas.openxmlformats.org/officeDocument/2006/relationships/oleObject" Target="../embeddings/oleObject300.bin"/><Relationship Id="rId8" Type="http://schemas.openxmlformats.org/officeDocument/2006/relationships/image" Target="../media/image275.wmf"/><Relationship Id="rId9" Type="http://schemas.openxmlformats.org/officeDocument/2006/relationships/oleObject" Target="../embeddings/oleObject301.bin"/><Relationship Id="rId10" Type="http://schemas.openxmlformats.org/officeDocument/2006/relationships/image" Target="../media/image276.wmf"/><Relationship Id="rId11" Type="http://schemas.openxmlformats.org/officeDocument/2006/relationships/oleObject" Target="../embeddings/oleObject302.bin"/><Relationship Id="rId12" Type="http://schemas.openxmlformats.org/officeDocument/2006/relationships/oleObject" Target="../embeddings/oleObject303.bin"/><Relationship Id="rId13" Type="http://schemas.openxmlformats.org/officeDocument/2006/relationships/image" Target="../media/image277.wmf"/><Relationship Id="rId14" Type="http://schemas.openxmlformats.org/officeDocument/2006/relationships/oleObject" Target="../embeddings/oleObject304.bin"/><Relationship Id="rId15" Type="http://schemas.openxmlformats.org/officeDocument/2006/relationships/image" Target="../media/image278.wmf"/><Relationship Id="rId16" Type="http://schemas.openxmlformats.org/officeDocument/2006/relationships/oleObject" Target="../embeddings/oleObject305.bin"/><Relationship Id="rId17" Type="http://schemas.openxmlformats.org/officeDocument/2006/relationships/oleObject" Target="../embeddings/oleObject306.bin"/><Relationship Id="rId18" Type="http://schemas.openxmlformats.org/officeDocument/2006/relationships/image" Target="../media/image279.wmf"/><Relationship Id="rId19" Type="http://schemas.openxmlformats.org/officeDocument/2006/relationships/oleObject" Target="../embeddings/oleObject307.bin"/><Relationship Id="rId20" Type="http://schemas.openxmlformats.org/officeDocument/2006/relationships/image" Target="../media/image280.wmf"/><Relationship Id="rId21" Type="http://schemas.openxmlformats.org/officeDocument/2006/relationships/oleObject" Target="../embeddings/oleObject308.bin"/><Relationship Id="rId22" Type="http://schemas.openxmlformats.org/officeDocument/2006/relationships/image" Target="../media/image281.wmf"/><Relationship Id="rId23" Type="http://schemas.openxmlformats.org/officeDocument/2006/relationships/oleObject" Target="../embeddings/oleObject309.bin"/><Relationship Id="rId24" Type="http://schemas.openxmlformats.org/officeDocument/2006/relationships/image" Target="../media/image282.wmf"/><Relationship Id="rId25" Type="http://schemas.openxmlformats.org/officeDocument/2006/relationships/oleObject" Target="../embeddings/oleObject310.bin"/><Relationship Id="rId26" Type="http://schemas.openxmlformats.org/officeDocument/2006/relationships/image" Target="../media/image283.wmf"/><Relationship Id="rId27" Type="http://schemas.openxmlformats.org/officeDocument/2006/relationships/oleObject" Target="../embeddings/oleObject311.bin"/><Relationship Id="rId28" Type="http://schemas.openxmlformats.org/officeDocument/2006/relationships/image" Target="../media/image284.wmf"/><Relationship Id="rId29" Type="http://schemas.openxmlformats.org/officeDocument/2006/relationships/oleObject" Target="../embeddings/oleObject312.bin"/><Relationship Id="rId30" Type="http://schemas.openxmlformats.org/officeDocument/2006/relationships/image" Target="../media/image285.wmf"/><Relationship Id="rId31" Type="http://schemas.openxmlformats.org/officeDocument/2006/relationships/oleObject" Target="../embeddings/oleObject313.bin"/><Relationship Id="rId32" Type="http://schemas.openxmlformats.org/officeDocument/2006/relationships/image" Target="../media/image286.wmf"/><Relationship Id="rId33" Type="http://schemas.openxmlformats.org/officeDocument/2006/relationships/oleObject" Target="../embeddings/oleObject314.bin"/><Relationship Id="rId34" Type="http://schemas.openxmlformats.org/officeDocument/2006/relationships/oleObject" Target="../embeddings/oleObject315.bin"/><Relationship Id="rId35" Type="http://schemas.openxmlformats.org/officeDocument/2006/relationships/image" Target="../media/image287.wmf"/><Relationship Id="rId36" Type="http://schemas.openxmlformats.org/officeDocument/2006/relationships/oleObject" Target="../embeddings/oleObject316.bin"/><Relationship Id="rId37" Type="http://schemas.openxmlformats.org/officeDocument/2006/relationships/image" Target="../media/image288.wmf"/><Relationship Id="rId38" Type="http://schemas.openxmlformats.org/officeDocument/2006/relationships/oleObject" Target="../embeddings/oleObject317.bin"/><Relationship Id="rId39" Type="http://schemas.openxmlformats.org/officeDocument/2006/relationships/image" Target="../media/image289.wmf"/><Relationship Id="rId40" Type="http://schemas.openxmlformats.org/officeDocument/2006/relationships/oleObject" Target="../embeddings/oleObject318.bin"/><Relationship Id="rId41" Type="http://schemas.openxmlformats.org/officeDocument/2006/relationships/oleObject" Target="../embeddings/oleObject319.bin"/><Relationship Id="rId42" Type="http://schemas.openxmlformats.org/officeDocument/2006/relationships/image" Target="../media/image290.wmf"/><Relationship Id="rId43" Type="http://schemas.openxmlformats.org/officeDocument/2006/relationships/oleObject" Target="../embeddings/oleObject320.bin"/><Relationship Id="rId44" Type="http://schemas.openxmlformats.org/officeDocument/2006/relationships/oleObject" Target="../embeddings/oleObject321.bin"/><Relationship Id="rId45" Type="http://schemas.openxmlformats.org/officeDocument/2006/relationships/slideLayout" Target="../slideLayouts/slideLayout2.xml"/><Relationship Id="rId46" Type="http://schemas.openxmlformats.org/officeDocument/2006/relationships/vmlDrawing" Target="../drawings/vmlDrawing85.vml"/></Relationships>
</file>

<file path=ppt/slides/_rels/slide6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1" Type="http://schemas.openxmlformats.org/officeDocument/2006/relationships/oleObject" Target="../embeddings/oleObject322.bin"/><Relationship Id="rId2" Type="http://schemas.openxmlformats.org/officeDocument/2006/relationships/image" Target="../media/image340.png"/><Relationship Id="rId3" Type="http://schemas.openxmlformats.org/officeDocument/2006/relationships/slideLayout" Target="../slideLayouts/slideLayout1.xml"/><Relationship Id="rId4" Type="http://schemas.openxmlformats.org/officeDocument/2006/relationships/vmlDrawing" Target="../drawings/vmlDrawing86.vml"/></Relationships>
</file>

<file path=ppt/slides/_rels/slide65.xml.rels><?xml version="1.0" encoding="UTF-8" standalone="yes"?>
<Relationships xmlns="http://schemas.openxmlformats.org/package/2006/relationships"><Relationship Id="rId1" Type="http://schemas.openxmlformats.org/officeDocument/2006/relationships/oleObject" Target="../embeddings/oleObject323.bin"/><Relationship Id="rId2" Type="http://schemas.openxmlformats.org/officeDocument/2006/relationships/image" Target="../media/image341.png"/><Relationship Id="rId3" Type="http://schemas.openxmlformats.org/officeDocument/2006/relationships/oleObject" Target="../embeddings/oleObject324.bin"/><Relationship Id="rId4" Type="http://schemas.openxmlformats.org/officeDocument/2006/relationships/slideLayout" Target="../slideLayouts/slideLayout1.xml"/><Relationship Id="rId5" Type="http://schemas.openxmlformats.org/officeDocument/2006/relationships/vmlDrawing" Target="../drawings/vmlDrawing87.vml"/></Relationships>
</file>

<file path=ppt/slides/_rels/slide66.xml.rels><?xml version="1.0" encoding="UTF-8" standalone="yes"?>
<Relationships xmlns="http://schemas.openxmlformats.org/package/2006/relationships"><Relationship Id="rId1" Type="http://schemas.openxmlformats.org/officeDocument/2006/relationships/oleObject" Target="../embeddings/oleObject325.bin"/><Relationship Id="rId2" Type="http://schemas.openxmlformats.org/officeDocument/2006/relationships/image" Target="../media/image341.png"/><Relationship Id="rId3" Type="http://schemas.openxmlformats.org/officeDocument/2006/relationships/slideLayout" Target="../slideLayouts/slideLayout1.xml"/><Relationship Id="rId4" Type="http://schemas.openxmlformats.org/officeDocument/2006/relationships/vmlDrawing" Target="../drawings/vmlDrawing88.vml"/></Relationships>
</file>

<file path=ppt/slides/_rels/slide67.xml.rels><?xml version="1.0" encoding="UTF-8" standalone="yes"?>
<Relationships xmlns="http://schemas.openxmlformats.org/package/2006/relationships"><Relationship Id="rId1" Type="http://schemas.openxmlformats.org/officeDocument/2006/relationships/oleObject" Target="../embeddings/oleObject326.bin"/><Relationship Id="rId2" Type="http://schemas.openxmlformats.org/officeDocument/2006/relationships/image" Target="../media/image341.png"/><Relationship Id="rId3" Type="http://schemas.openxmlformats.org/officeDocument/2006/relationships/slideLayout" Target="../slideLayouts/slideLayout1.xml"/><Relationship Id="rId4" Type="http://schemas.openxmlformats.org/officeDocument/2006/relationships/vmlDrawing" Target="../drawings/vmlDrawing89.vml"/></Relationships>
</file>

<file path=ppt/slides/_rels/slide68.xml.rels><?xml version="1.0" encoding="UTF-8" standalone="yes"?>
<Relationships xmlns="http://schemas.openxmlformats.org/package/2006/relationships"><Relationship Id="rId1" Type="http://schemas.openxmlformats.org/officeDocument/2006/relationships/oleObject" Target="../embeddings/oleObject327.bin"/><Relationship Id="rId2" Type="http://schemas.openxmlformats.org/officeDocument/2006/relationships/image" Target="../media/image341.png"/><Relationship Id="rId3" Type="http://schemas.openxmlformats.org/officeDocument/2006/relationships/slideLayout" Target="../slideLayouts/slideLayout1.xml"/><Relationship Id="rId4" Type="http://schemas.openxmlformats.org/officeDocument/2006/relationships/vmlDrawing" Target="../drawings/vmlDrawing90.vml"/></Relationships>
</file>

<file path=ppt/slides/_rels/slide69.xml.rels><?xml version="1.0" encoding="UTF-8" standalone="yes"?>
<Relationships xmlns="http://schemas.openxmlformats.org/package/2006/relationships"><Relationship Id="rId1" Type="http://schemas.openxmlformats.org/officeDocument/2006/relationships/image" Target="../media/image342.png"/><Relationship Id="rId2" Type="http://schemas.openxmlformats.org/officeDocument/2006/relationships/image" Target="../media/image343.png"/><Relationship Id="rId3" Type="http://schemas.openxmlformats.org/officeDocument/2006/relationships/image" Target="../media/image344.png"/><Relationship Id="rId4" Type="http://schemas.openxmlformats.org/officeDocument/2006/relationships/image" Target="../media/image345.png"/><Relationship Id="rId5" Type="http://schemas.openxmlformats.org/officeDocument/2006/relationships/customXml" Target="../ink/ink113.xml"/><Relationship Id="rId6" Type="http://schemas.openxmlformats.org/officeDocument/2006/relationships/customXml" Target="../ink/ink114.xml"/><Relationship Id="rId7" Type="http://schemas.openxmlformats.org/officeDocument/2006/relationships/customXml" Target="../ink/ink115.xml"/><Relationship Id="rId8" Type="http://schemas.openxmlformats.org/officeDocument/2006/relationships/customXml" Target="../ink/ink116.xml"/><Relationship Id="rId9" Type="http://schemas.openxmlformats.org/officeDocument/2006/relationships/customXml" Target="../ink/ink117.xml"/><Relationship Id="rId10" Type="http://schemas.openxmlformats.org/officeDocument/2006/relationships/customXml" Target="../ink/ink118.xml"/><Relationship Id="rId11" Type="http://schemas.openxmlformats.org/officeDocument/2006/relationships/customXml" Target="../ink/ink119.xml"/><Relationship Id="rId12" Type="http://schemas.openxmlformats.org/officeDocument/2006/relationships/customXml" Target="../ink/ink120.xml"/><Relationship Id="rId13" Type="http://schemas.openxmlformats.org/officeDocument/2006/relationships/customXml" Target="../ink/ink121.xml"/><Relationship Id="rId14" Type="http://schemas.openxmlformats.org/officeDocument/2006/relationships/customXml" Target="../ink/ink122.xml"/><Relationship Id="rId15" Type="http://schemas.openxmlformats.org/officeDocument/2006/relationships/customXml" Target="../ink/ink123.xml"/><Relationship Id="rId16" Type="http://schemas.openxmlformats.org/officeDocument/2006/relationships/customXml" Target="../ink/ink124.xml"/><Relationship Id="rId17" Type="http://schemas.openxmlformats.org/officeDocument/2006/relationships/customXml" Target="../ink/ink125.xml"/><Relationship Id="rId18" Type="http://schemas.openxmlformats.org/officeDocument/2006/relationships/customXml" Target="../ink/ink126.xml"/><Relationship Id="rId19" Type="http://schemas.openxmlformats.org/officeDocument/2006/relationships/customXml" Target="../ink/ink127.xml"/><Relationship Id="rId20" Type="http://schemas.openxmlformats.org/officeDocument/2006/relationships/customXml" Target="../ink/ink128.xml"/><Relationship Id="rId21" Type="http://schemas.openxmlformats.org/officeDocument/2006/relationships/customXml" Target="../ink/ink129.xml"/><Relationship Id="rId22" Type="http://schemas.openxmlformats.org/officeDocument/2006/relationships/customXml" Target="../ink/ink130.xml"/><Relationship Id="rId23" Type="http://schemas.openxmlformats.org/officeDocument/2006/relationships/customXml" Target="../ink/ink131.xml"/><Relationship Id="rId24" Type="http://schemas.openxmlformats.org/officeDocument/2006/relationships/customXml" Target="../ink/ink132.xml"/><Relationship Id="rId25" Type="http://schemas.openxmlformats.org/officeDocument/2006/relationships/customXml" Target="../ink/ink133.xml"/><Relationship Id="rId26" Type="http://schemas.openxmlformats.org/officeDocument/2006/relationships/customXml" Target="../ink/ink134.xml"/><Relationship Id="rId27" Type="http://schemas.openxmlformats.org/officeDocument/2006/relationships/customXml" Target="../ink/ink135.xml"/><Relationship Id="rId28" Type="http://schemas.openxmlformats.org/officeDocument/2006/relationships/customXml" Target="../ink/ink136.xml"/><Relationship Id="rId29" Type="http://schemas.openxmlformats.org/officeDocument/2006/relationships/customXml" Target="../ink/ink137.xml"/><Relationship Id="rId30" Type="http://schemas.openxmlformats.org/officeDocument/2006/relationships/customXml" Target="../ink/ink138.xml"/><Relationship Id="rId31" Type="http://schemas.openxmlformats.org/officeDocument/2006/relationships/customXml" Target="../ink/ink139.xml"/><Relationship Id="rId32" Type="http://schemas.openxmlformats.org/officeDocument/2006/relationships/customXml" Target="../ink/ink140.xml"/><Relationship Id="rId33" Type="http://schemas.openxmlformats.org/officeDocument/2006/relationships/customXml" Target="../ink/ink141.xml"/><Relationship Id="rId34" Type="http://schemas.openxmlformats.org/officeDocument/2006/relationships/customXml" Target="../ink/ink142.xml"/><Relationship Id="rId35" Type="http://schemas.openxmlformats.org/officeDocument/2006/relationships/customXml" Target="../ink/ink143.xml"/><Relationship Id="rId36" Type="http://schemas.openxmlformats.org/officeDocument/2006/relationships/customXml" Target="../ink/ink144.xml"/><Relationship Id="rId37" Type="http://schemas.openxmlformats.org/officeDocument/2006/relationships/customXml" Target="../ink/ink145.xml"/><Relationship Id="rId38" Type="http://schemas.openxmlformats.org/officeDocument/2006/relationships/customXml" Target="../ink/ink146.xml"/><Relationship Id="rId39" Type="http://schemas.openxmlformats.org/officeDocument/2006/relationships/customXml" Target="../ink/ink147.xml"/><Relationship Id="rId40" Type="http://schemas.openxmlformats.org/officeDocument/2006/relationships/slideLayout" Target="../slideLayouts/slideLayout1.xml"/><Relationship Id="rId41"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slideLayout" Target="../slideLayouts/slideLayout1.xml"/><Relationship Id="rId15"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image" Target="../media/image346.png"/><Relationship Id="rId2" Type="http://schemas.openxmlformats.org/officeDocument/2006/relationships/image" Target="../media/image347.png"/><Relationship Id="rId3" Type="http://schemas.openxmlformats.org/officeDocument/2006/relationships/image" Target="../media/image348.png"/><Relationship Id="rId4" Type="http://schemas.openxmlformats.org/officeDocument/2006/relationships/image" Target="../media/image349.png"/><Relationship Id="rId5" Type="http://schemas.openxmlformats.org/officeDocument/2006/relationships/image" Target="../media/image350.png"/><Relationship Id="rId6" Type="http://schemas.openxmlformats.org/officeDocument/2006/relationships/slideLayout" Target="../slideLayouts/slideLayout1.xml"/><Relationship Id="rId7" Type="http://schemas.openxmlformats.org/officeDocument/2006/relationships/notesSlide" Target="../notesSlides/notesSlide63.xml"/></Relationships>
</file>

<file path=ppt/slides/_rels/slide71.xml.rels><?xml version="1.0" encoding="UTF-8" standalone="yes"?>
<Relationships xmlns="http://schemas.openxmlformats.org/package/2006/relationships"><Relationship Id="rId1" Type="http://schemas.openxmlformats.org/officeDocument/2006/relationships/image" Target="../media/image347.png"/><Relationship Id="rId2" Type="http://schemas.openxmlformats.org/officeDocument/2006/relationships/image" Target="../media/image351.png"/><Relationship Id="rId3" Type="http://schemas.openxmlformats.org/officeDocument/2006/relationships/image" Target="../media/image352.png"/><Relationship Id="rId4" Type="http://schemas.openxmlformats.org/officeDocument/2006/relationships/image" Target="../media/image353.png"/><Relationship Id="rId5" Type="http://schemas.openxmlformats.org/officeDocument/2006/relationships/image" Target="../media/image354.png"/><Relationship Id="rId6" Type="http://schemas.openxmlformats.org/officeDocument/2006/relationships/image" Target="../media/image355.png"/><Relationship Id="rId7" Type="http://schemas.openxmlformats.org/officeDocument/2006/relationships/image" Target="../media/image356.png"/><Relationship Id="rId8" Type="http://schemas.openxmlformats.org/officeDocument/2006/relationships/slideLayout" Target="../slideLayouts/slideLayout1.xml"/><Relationship Id="rId9"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image" Target="../media/image347.png"/><Relationship Id="rId2" Type="http://schemas.openxmlformats.org/officeDocument/2006/relationships/image" Target="../media/image357.png"/><Relationship Id="rId3" Type="http://schemas.openxmlformats.org/officeDocument/2006/relationships/image" Target="../media/image358.png"/><Relationship Id="rId4" Type="http://schemas.openxmlformats.org/officeDocument/2006/relationships/customXml" Target="../ink/ink148.xml"/><Relationship Id="rId5" Type="http://schemas.openxmlformats.org/officeDocument/2006/relationships/customXml" Target="../ink/ink149.xml"/><Relationship Id="rId6" Type="http://schemas.openxmlformats.org/officeDocument/2006/relationships/customXml" Target="../ink/ink150.xml"/><Relationship Id="rId7" Type="http://schemas.openxmlformats.org/officeDocument/2006/relationships/customXml" Target="../ink/ink151.xml"/><Relationship Id="rId8" Type="http://schemas.openxmlformats.org/officeDocument/2006/relationships/customXml" Target="../ink/ink152.xml"/><Relationship Id="rId9" Type="http://schemas.openxmlformats.org/officeDocument/2006/relationships/customXml" Target="../ink/ink153.xml"/><Relationship Id="rId10" Type="http://schemas.openxmlformats.org/officeDocument/2006/relationships/customXml" Target="../ink/ink154.xml"/><Relationship Id="rId11" Type="http://schemas.openxmlformats.org/officeDocument/2006/relationships/customXml" Target="../ink/ink155.xml"/><Relationship Id="rId12" Type="http://schemas.openxmlformats.org/officeDocument/2006/relationships/customXml" Target="../ink/ink156.xml"/><Relationship Id="rId13" Type="http://schemas.openxmlformats.org/officeDocument/2006/relationships/customXml" Target="../ink/ink157.xml"/><Relationship Id="rId14" Type="http://schemas.openxmlformats.org/officeDocument/2006/relationships/customXml" Target="../ink/ink158.xml"/><Relationship Id="rId15" Type="http://schemas.openxmlformats.org/officeDocument/2006/relationships/customXml" Target="../ink/ink159.xml"/><Relationship Id="rId16" Type="http://schemas.openxmlformats.org/officeDocument/2006/relationships/customXml" Target="../ink/ink160.xml"/><Relationship Id="rId17" Type="http://schemas.openxmlformats.org/officeDocument/2006/relationships/customXml" Target="../ink/ink161.xml"/><Relationship Id="rId18" Type="http://schemas.openxmlformats.org/officeDocument/2006/relationships/customXml" Target="../ink/ink162.xml"/><Relationship Id="rId19" Type="http://schemas.openxmlformats.org/officeDocument/2006/relationships/customXml" Target="../ink/ink163.xml"/><Relationship Id="rId20" Type="http://schemas.openxmlformats.org/officeDocument/2006/relationships/customXml" Target="../ink/ink164.xml"/><Relationship Id="rId21" Type="http://schemas.openxmlformats.org/officeDocument/2006/relationships/customXml" Target="../ink/ink165.xml"/><Relationship Id="rId22" Type="http://schemas.openxmlformats.org/officeDocument/2006/relationships/customXml" Target="../ink/ink166.xml"/><Relationship Id="rId23" Type="http://schemas.openxmlformats.org/officeDocument/2006/relationships/customXml" Target="../ink/ink167.xml"/><Relationship Id="rId24" Type="http://schemas.openxmlformats.org/officeDocument/2006/relationships/customXml" Target="../ink/ink168.xml"/><Relationship Id="rId25" Type="http://schemas.openxmlformats.org/officeDocument/2006/relationships/customXml" Target="../ink/ink169.xml"/><Relationship Id="rId26" Type="http://schemas.openxmlformats.org/officeDocument/2006/relationships/customXml" Target="../ink/ink170.xml"/><Relationship Id="rId27" Type="http://schemas.openxmlformats.org/officeDocument/2006/relationships/customXml" Target="../ink/ink171.xml"/><Relationship Id="rId28" Type="http://schemas.openxmlformats.org/officeDocument/2006/relationships/customXml" Target="../ink/ink172.xml"/><Relationship Id="rId29" Type="http://schemas.openxmlformats.org/officeDocument/2006/relationships/customXml" Target="../ink/ink173.xml"/><Relationship Id="rId30" Type="http://schemas.openxmlformats.org/officeDocument/2006/relationships/customXml" Target="../ink/ink174.xml"/><Relationship Id="rId31" Type="http://schemas.openxmlformats.org/officeDocument/2006/relationships/customXml" Target="../ink/ink175.xml"/><Relationship Id="rId32" Type="http://schemas.openxmlformats.org/officeDocument/2006/relationships/customXml" Target="../ink/ink176.xml"/><Relationship Id="rId33" Type="http://schemas.openxmlformats.org/officeDocument/2006/relationships/customXml" Target="../ink/ink177.xml"/><Relationship Id="rId34" Type="http://schemas.openxmlformats.org/officeDocument/2006/relationships/customXml" Target="../ink/ink178.xml"/><Relationship Id="rId35" Type="http://schemas.openxmlformats.org/officeDocument/2006/relationships/customXml" Target="../ink/ink179.xml"/><Relationship Id="rId36" Type="http://schemas.openxmlformats.org/officeDocument/2006/relationships/customXml" Target="../ink/ink180.xml"/><Relationship Id="rId37" Type="http://schemas.openxmlformats.org/officeDocument/2006/relationships/customXml" Target="../ink/ink181.xml"/><Relationship Id="rId38" Type="http://schemas.openxmlformats.org/officeDocument/2006/relationships/customXml" Target="../ink/ink182.xml"/><Relationship Id="rId39" Type="http://schemas.openxmlformats.org/officeDocument/2006/relationships/customXml" Target="../ink/ink183.xml"/><Relationship Id="rId40" Type="http://schemas.openxmlformats.org/officeDocument/2006/relationships/customXml" Target="../ink/ink184.xml"/><Relationship Id="rId41" Type="http://schemas.openxmlformats.org/officeDocument/2006/relationships/customXml" Target="../ink/ink185.xml"/><Relationship Id="rId42" Type="http://schemas.openxmlformats.org/officeDocument/2006/relationships/customXml" Target="../ink/ink186.xml"/><Relationship Id="rId43" Type="http://schemas.openxmlformats.org/officeDocument/2006/relationships/customXml" Target="../ink/ink187.xml"/><Relationship Id="rId44" Type="http://schemas.openxmlformats.org/officeDocument/2006/relationships/customXml" Target="../ink/ink188.xml"/><Relationship Id="rId45" Type="http://schemas.openxmlformats.org/officeDocument/2006/relationships/customXml" Target="../ink/ink189.xml"/><Relationship Id="rId46" Type="http://schemas.openxmlformats.org/officeDocument/2006/relationships/customXml" Target="../ink/ink190.xml"/><Relationship Id="rId47" Type="http://schemas.openxmlformats.org/officeDocument/2006/relationships/customXml" Target="../ink/ink191.xml"/><Relationship Id="rId48" Type="http://schemas.openxmlformats.org/officeDocument/2006/relationships/customXml" Target="../ink/ink192.xml"/><Relationship Id="rId49" Type="http://schemas.openxmlformats.org/officeDocument/2006/relationships/customXml" Target="../ink/ink193.xml"/><Relationship Id="rId50" Type="http://schemas.openxmlformats.org/officeDocument/2006/relationships/customXml" Target="../ink/ink194.xml"/><Relationship Id="rId51" Type="http://schemas.openxmlformats.org/officeDocument/2006/relationships/customXml" Target="../ink/ink195.xml"/><Relationship Id="rId52" Type="http://schemas.openxmlformats.org/officeDocument/2006/relationships/customXml" Target="../ink/ink196.xml"/><Relationship Id="rId53" Type="http://schemas.openxmlformats.org/officeDocument/2006/relationships/customXml" Target="../ink/ink197.xml"/><Relationship Id="rId54" Type="http://schemas.openxmlformats.org/officeDocument/2006/relationships/customXml" Target="../ink/ink198.xml"/><Relationship Id="rId55" Type="http://schemas.openxmlformats.org/officeDocument/2006/relationships/customXml" Target="../ink/ink199.xml"/><Relationship Id="rId56" Type="http://schemas.openxmlformats.org/officeDocument/2006/relationships/customXml" Target="../ink/ink200.xml"/><Relationship Id="rId57" Type="http://schemas.openxmlformats.org/officeDocument/2006/relationships/customXml" Target="../ink/ink201.xml"/><Relationship Id="rId58" Type="http://schemas.openxmlformats.org/officeDocument/2006/relationships/customXml" Target="../ink/ink202.xml"/><Relationship Id="rId59" Type="http://schemas.openxmlformats.org/officeDocument/2006/relationships/customXml" Target="../ink/ink203.xml"/><Relationship Id="rId60" Type="http://schemas.openxmlformats.org/officeDocument/2006/relationships/customXml" Target="../ink/ink204.xml"/><Relationship Id="rId61" Type="http://schemas.openxmlformats.org/officeDocument/2006/relationships/customXml" Target="../ink/ink205.xml"/><Relationship Id="rId62" Type="http://schemas.openxmlformats.org/officeDocument/2006/relationships/customXml" Target="../ink/ink206.xml"/><Relationship Id="rId63" Type="http://schemas.openxmlformats.org/officeDocument/2006/relationships/customXml" Target="../ink/ink207.xml"/><Relationship Id="rId64" Type="http://schemas.openxmlformats.org/officeDocument/2006/relationships/customXml" Target="../ink/ink208.xml"/><Relationship Id="rId65" Type="http://schemas.openxmlformats.org/officeDocument/2006/relationships/customXml" Target="../ink/ink209.xml"/><Relationship Id="rId66" Type="http://schemas.openxmlformats.org/officeDocument/2006/relationships/customXml" Target="../ink/ink210.xml"/><Relationship Id="rId67" Type="http://schemas.openxmlformats.org/officeDocument/2006/relationships/customXml" Target="../ink/ink211.xml"/><Relationship Id="rId68" Type="http://schemas.openxmlformats.org/officeDocument/2006/relationships/customXml" Target="../ink/ink212.xml"/><Relationship Id="rId69" Type="http://schemas.openxmlformats.org/officeDocument/2006/relationships/customXml" Target="../ink/ink213.xml"/><Relationship Id="rId70" Type="http://schemas.openxmlformats.org/officeDocument/2006/relationships/customXml" Target="../ink/ink214.xml"/><Relationship Id="rId71" Type="http://schemas.openxmlformats.org/officeDocument/2006/relationships/customXml" Target="../ink/ink215.xml"/><Relationship Id="rId72" Type="http://schemas.openxmlformats.org/officeDocument/2006/relationships/customXml" Target="../ink/ink216.xml"/><Relationship Id="rId73" Type="http://schemas.openxmlformats.org/officeDocument/2006/relationships/customXml" Target="../ink/ink217.xml"/><Relationship Id="rId74" Type="http://schemas.openxmlformats.org/officeDocument/2006/relationships/customXml" Target="../ink/ink218.xml"/><Relationship Id="rId75" Type="http://schemas.openxmlformats.org/officeDocument/2006/relationships/customXml" Target="../ink/ink219.xml"/><Relationship Id="rId76" Type="http://schemas.openxmlformats.org/officeDocument/2006/relationships/customXml" Target="../ink/ink220.xml"/><Relationship Id="rId77" Type="http://schemas.openxmlformats.org/officeDocument/2006/relationships/customXml" Target="../ink/ink221.xml"/><Relationship Id="rId78" Type="http://schemas.openxmlformats.org/officeDocument/2006/relationships/customXml" Target="../ink/ink222.xml"/><Relationship Id="rId79" Type="http://schemas.openxmlformats.org/officeDocument/2006/relationships/customXml" Target="../ink/ink223.xml"/><Relationship Id="rId80" Type="http://schemas.openxmlformats.org/officeDocument/2006/relationships/customXml" Target="../ink/ink224.xml"/><Relationship Id="rId81" Type="http://schemas.openxmlformats.org/officeDocument/2006/relationships/customXml" Target="../ink/ink225.xml"/><Relationship Id="rId82" Type="http://schemas.openxmlformats.org/officeDocument/2006/relationships/customXml" Target="../ink/ink226.xml"/><Relationship Id="rId83" Type="http://schemas.openxmlformats.org/officeDocument/2006/relationships/customXml" Target="../ink/ink227.xml"/><Relationship Id="rId84" Type="http://schemas.openxmlformats.org/officeDocument/2006/relationships/customXml" Target="../ink/ink228.xml"/><Relationship Id="rId85" Type="http://schemas.openxmlformats.org/officeDocument/2006/relationships/customXml" Target="../ink/ink229.xml"/><Relationship Id="rId86" Type="http://schemas.openxmlformats.org/officeDocument/2006/relationships/customXml" Target="../ink/ink230.xml"/><Relationship Id="rId87" Type="http://schemas.openxmlformats.org/officeDocument/2006/relationships/customXml" Target="../ink/ink231.xml"/><Relationship Id="rId88" Type="http://schemas.openxmlformats.org/officeDocument/2006/relationships/customXml" Target="../ink/ink232.xml"/><Relationship Id="rId89" Type="http://schemas.openxmlformats.org/officeDocument/2006/relationships/customXml" Target="../ink/ink233.xml"/><Relationship Id="rId90" Type="http://schemas.openxmlformats.org/officeDocument/2006/relationships/customXml" Target="../ink/ink234.xml"/><Relationship Id="rId91" Type="http://schemas.openxmlformats.org/officeDocument/2006/relationships/customXml" Target="../ink/ink235.xml"/><Relationship Id="rId92" Type="http://schemas.openxmlformats.org/officeDocument/2006/relationships/customXml" Target="../ink/ink236.xml"/><Relationship Id="rId93" Type="http://schemas.openxmlformats.org/officeDocument/2006/relationships/customXml" Target="../ink/ink237.xml"/><Relationship Id="rId94" Type="http://schemas.openxmlformats.org/officeDocument/2006/relationships/customXml" Target="../ink/ink238.xml"/><Relationship Id="rId95" Type="http://schemas.openxmlformats.org/officeDocument/2006/relationships/customXml" Target="../ink/ink239.xml"/><Relationship Id="rId96" Type="http://schemas.openxmlformats.org/officeDocument/2006/relationships/customXml" Target="../ink/ink240.xml"/><Relationship Id="rId97" Type="http://schemas.openxmlformats.org/officeDocument/2006/relationships/customXml" Target="../ink/ink241.xml"/><Relationship Id="rId98" Type="http://schemas.openxmlformats.org/officeDocument/2006/relationships/slideLayout" Target="../slideLayouts/slideLayout1.xml"/><Relationship Id="rId99"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image" Target="../media/image359.png"/><Relationship Id="rId2" Type="http://schemas.openxmlformats.org/officeDocument/2006/relationships/slideLayout" Target="../slideLayouts/slideLayout1.xml"/><Relationship Id="rId3"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1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82" name="Rectangle 3"/>
          <p:cNvSpPr>
            <a:spLocks noChangeArrowheads="1"/>
          </p:cNvSpPr>
          <p:nvPr/>
        </p:nvSpPr>
        <p:spPr bwMode="auto">
          <a:xfrm>
            <a:off x="610541" y="2455436"/>
            <a:ext cx="4711850"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Zero-drift error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零点漂移</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183" name="Rectangle 3"/>
          <p:cNvSpPr>
            <a:spLocks noChangeArrowheads="1"/>
          </p:cNvSpPr>
          <p:nvPr/>
        </p:nvSpPr>
        <p:spPr bwMode="auto">
          <a:xfrm>
            <a:off x="309458" y="1830260"/>
            <a:ext cx="6529149" cy="52322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Drawback of direct coupling circuit: </a:t>
            </a:r>
            <a:endParaRPr altLang="en-US" dirty="0" sz="3600" kumimoji="1" lang="zh-CN" smtClean="0">
              <a:latin typeface="Arial" panose="020B0604020202020204" pitchFamily="34" charset="0"/>
              <a:cs typeface="Arial" panose="020B0604020202020204" pitchFamily="34" charset="0"/>
            </a:endParaRPr>
          </a:p>
        </p:txBody>
      </p:sp>
      <p:grpSp>
        <p:nvGrpSpPr>
          <p:cNvPr id="264" name="组合 1"/>
          <p:cNvGrpSpPr/>
          <p:nvPr/>
        </p:nvGrpSpPr>
        <p:grpSpPr>
          <a:xfrm>
            <a:off x="4358624" y="3805421"/>
            <a:ext cx="4373329" cy="2881442"/>
            <a:chOff x="4358624" y="3557212"/>
            <a:chExt cx="4373329" cy="2881442"/>
          </a:xfrm>
        </p:grpSpPr>
        <p:graphicFrame>
          <p:nvGraphicFramePr>
            <p:cNvPr id="4194304" name="对象 81"/>
            <p:cNvGraphicFramePr>
              <a:graphicFrameLocks noChangeAspect="1"/>
            </p:cNvGraphicFramePr>
            <p:nvPr/>
          </p:nvGraphicFramePr>
          <p:xfrm>
            <a:off x="4358624" y="3557212"/>
            <a:ext cx="4096708" cy="2881442"/>
          </p:xfrm>
          <a:graphic>
            <a:graphicData uri="http://schemas.openxmlformats.org/presentationml/2006/ole">
              <mc:AlternateContent xmlns:mc="http://schemas.openxmlformats.org/markup-compatibility/2006">
                <mc:Choice xmlns:v="urn:schemas-microsoft-com:vml" Requires="v">
                  <p:oleObj name="Photo Editor 照片" r:id="rId1" spid="_x0000_s8326" imgH="8809524" imgW="12527124" progId="MSPhotoEd.3">
                    <p:embed/>
                  </p:oleObj>
                </mc:Choice>
                <mc:Fallback>
                  <p:oleObj name="Photo Editor 照片" r:id="rId1" spid="" imgH="8809524" imgW="12527124" progId="MSPhotoEd.3">
                    <p:embed/>
                    <p:pic>
                      <p:nvPicPr>
                        <p:cNvPr id="2097152" name="对象 81"/>
                        <p:cNvPicPr>
                          <a:picLocks noChangeAspect="1" noChangeArrowheads="1"/>
                        </p:cNvPicPr>
                        <p:nvPr/>
                      </p:nvPicPr>
                      <p:blipFill>
                        <a:blip xmlns:r="http://schemas.openxmlformats.org/officeDocument/2006/relationships" r:embed="rId2"/>
                        <a:srcRect/>
                        <a:stretch>
                          <a:fillRect/>
                        </a:stretch>
                      </p:blipFill>
                      <p:spPr bwMode="auto">
                        <a:xfrm>
                          <a:off x="4358624" y="3557212"/>
                          <a:ext cx="4096708" cy="2881442"/>
                        </a:xfrm>
                        <a:prstGeom prst="rect"/>
                        <a:noFill/>
                        <a:ln>
                          <a:noFill/>
                        </a:ln>
                        <a:effectLst/>
                      </p:spPr>
                    </p:pic>
                  </p:oleObj>
                </mc:Fallback>
              </mc:AlternateContent>
            </a:graphicData>
          </a:graphic>
        </p:graphicFrame>
        <p:sp>
          <p:nvSpPr>
            <p:cNvPr id="1049184" name="任意多边形 8"/>
            <p:cNvSpPr/>
            <p:nvPr/>
          </p:nvSpPr>
          <p:spPr>
            <a:xfrm>
              <a:off x="6499741" y="4560258"/>
              <a:ext cx="554019" cy="129458"/>
            </a:xfrm>
            <a:custGeom>
              <a:avLst/>
              <a:gdLst>
                <a:gd name="connsiteX0" fmla="*/ 0 w 554019"/>
                <a:gd name="connsiteY0" fmla="*/ 64546 h 129458"/>
                <a:gd name="connsiteX1" fmla="*/ 26894 w 554019"/>
                <a:gd name="connsiteY1" fmla="*/ 80683 h 129458"/>
                <a:gd name="connsiteX2" fmla="*/ 43030 w 554019"/>
                <a:gd name="connsiteY2" fmla="*/ 86062 h 129458"/>
                <a:gd name="connsiteX3" fmla="*/ 64546 w 554019"/>
                <a:gd name="connsiteY3" fmla="*/ 123713 h 129458"/>
                <a:gd name="connsiteX4" fmla="*/ 86061 w 554019"/>
                <a:gd name="connsiteY4" fmla="*/ 91440 h 129458"/>
                <a:gd name="connsiteX5" fmla="*/ 96819 w 554019"/>
                <a:gd name="connsiteY5" fmla="*/ 53789 h 129458"/>
                <a:gd name="connsiteX6" fmla="*/ 102198 w 554019"/>
                <a:gd name="connsiteY6" fmla="*/ 21516 h 129458"/>
                <a:gd name="connsiteX7" fmla="*/ 134470 w 554019"/>
                <a:gd name="connsiteY7" fmla="*/ 43031 h 129458"/>
                <a:gd name="connsiteX8" fmla="*/ 166743 w 554019"/>
                <a:gd name="connsiteY8" fmla="*/ 59167 h 129458"/>
                <a:gd name="connsiteX9" fmla="*/ 166743 w 554019"/>
                <a:gd name="connsiteY9" fmla="*/ 107577 h 129458"/>
                <a:gd name="connsiteX10" fmla="*/ 177501 w 554019"/>
                <a:gd name="connsiteY10" fmla="*/ 91440 h 129458"/>
                <a:gd name="connsiteX11" fmla="*/ 209774 w 554019"/>
                <a:gd name="connsiteY11" fmla="*/ 80683 h 129458"/>
                <a:gd name="connsiteX12" fmla="*/ 225910 w 554019"/>
                <a:gd name="connsiteY12" fmla="*/ 91440 h 129458"/>
                <a:gd name="connsiteX13" fmla="*/ 236668 w 554019"/>
                <a:gd name="connsiteY13" fmla="*/ 123713 h 129458"/>
                <a:gd name="connsiteX14" fmla="*/ 252805 w 554019"/>
                <a:gd name="connsiteY14" fmla="*/ 112956 h 129458"/>
                <a:gd name="connsiteX15" fmla="*/ 268941 w 554019"/>
                <a:gd name="connsiteY15" fmla="*/ 123713 h 129458"/>
                <a:gd name="connsiteX16" fmla="*/ 279699 w 554019"/>
                <a:gd name="connsiteY16" fmla="*/ 86062 h 129458"/>
                <a:gd name="connsiteX17" fmla="*/ 290456 w 554019"/>
                <a:gd name="connsiteY17" fmla="*/ 69925 h 129458"/>
                <a:gd name="connsiteX18" fmla="*/ 295835 w 554019"/>
                <a:gd name="connsiteY18" fmla="*/ 53789 h 129458"/>
                <a:gd name="connsiteX19" fmla="*/ 311972 w 554019"/>
                <a:gd name="connsiteY19" fmla="*/ 86062 h 129458"/>
                <a:gd name="connsiteX20" fmla="*/ 328108 w 554019"/>
                <a:gd name="connsiteY20" fmla="*/ 96819 h 129458"/>
                <a:gd name="connsiteX21" fmla="*/ 344245 w 554019"/>
                <a:gd name="connsiteY21" fmla="*/ 129092 h 129458"/>
                <a:gd name="connsiteX22" fmla="*/ 360381 w 554019"/>
                <a:gd name="connsiteY22" fmla="*/ 91440 h 129458"/>
                <a:gd name="connsiteX23" fmla="*/ 376518 w 554019"/>
                <a:gd name="connsiteY23" fmla="*/ 59167 h 129458"/>
                <a:gd name="connsiteX24" fmla="*/ 381896 w 554019"/>
                <a:gd name="connsiteY24" fmla="*/ 43031 h 129458"/>
                <a:gd name="connsiteX25" fmla="*/ 392654 w 554019"/>
                <a:gd name="connsiteY25" fmla="*/ 21516 h 129458"/>
                <a:gd name="connsiteX26" fmla="*/ 398033 w 554019"/>
                <a:gd name="connsiteY26" fmla="*/ 5379 h 129458"/>
                <a:gd name="connsiteX27" fmla="*/ 419548 w 554019"/>
                <a:gd name="connsiteY27" fmla="*/ 0 h 129458"/>
                <a:gd name="connsiteX28" fmla="*/ 414169 w 554019"/>
                <a:gd name="connsiteY28" fmla="*/ 48410 h 129458"/>
                <a:gd name="connsiteX29" fmla="*/ 419548 w 554019"/>
                <a:gd name="connsiteY29" fmla="*/ 64546 h 129458"/>
                <a:gd name="connsiteX30" fmla="*/ 435685 w 554019"/>
                <a:gd name="connsiteY30" fmla="*/ 69925 h 129458"/>
                <a:gd name="connsiteX31" fmla="*/ 451821 w 554019"/>
                <a:gd name="connsiteY31" fmla="*/ 80683 h 129458"/>
                <a:gd name="connsiteX32" fmla="*/ 457200 w 554019"/>
                <a:gd name="connsiteY32" fmla="*/ 102198 h 129458"/>
                <a:gd name="connsiteX33" fmla="*/ 467958 w 554019"/>
                <a:gd name="connsiteY33" fmla="*/ 118335 h 129458"/>
                <a:gd name="connsiteX34" fmla="*/ 500230 w 554019"/>
                <a:gd name="connsiteY34" fmla="*/ 80683 h 129458"/>
                <a:gd name="connsiteX35" fmla="*/ 510988 w 554019"/>
                <a:gd name="connsiteY35" fmla="*/ 64546 h 129458"/>
                <a:gd name="connsiteX36" fmla="*/ 527125 w 554019"/>
                <a:gd name="connsiteY36" fmla="*/ 53789 h 129458"/>
                <a:gd name="connsiteX37" fmla="*/ 543261 w 554019"/>
                <a:gd name="connsiteY37" fmla="*/ 75304 h 129458"/>
                <a:gd name="connsiteX38" fmla="*/ 548640 w 554019"/>
                <a:gd name="connsiteY38" fmla="*/ 102198 h 129458"/>
                <a:gd name="connsiteX39" fmla="*/ 554019 w 554019"/>
                <a:gd name="connsiteY39" fmla="*/ 112956 h 1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54019" h="129458">
                  <a:moveTo>
                    <a:pt x="0" y="64546"/>
                  </a:moveTo>
                  <a:cubicBezTo>
                    <a:pt x="8965" y="69925"/>
                    <a:pt x="17543" y="76007"/>
                    <a:pt x="26894" y="80683"/>
                  </a:cubicBezTo>
                  <a:cubicBezTo>
                    <a:pt x="31965" y="83219"/>
                    <a:pt x="38603" y="82520"/>
                    <a:pt x="43030" y="86062"/>
                  </a:cubicBezTo>
                  <a:cubicBezTo>
                    <a:pt x="49366" y="91131"/>
                    <a:pt x="61898" y="118418"/>
                    <a:pt x="64546" y="123713"/>
                  </a:cubicBezTo>
                  <a:cubicBezTo>
                    <a:pt x="71718" y="112955"/>
                    <a:pt x="81972" y="103705"/>
                    <a:pt x="86061" y="91440"/>
                  </a:cubicBezTo>
                  <a:cubicBezTo>
                    <a:pt x="91188" y="76061"/>
                    <a:pt x="93442" y="70674"/>
                    <a:pt x="96819" y="53789"/>
                  </a:cubicBezTo>
                  <a:cubicBezTo>
                    <a:pt x="98958" y="43095"/>
                    <a:pt x="100405" y="32274"/>
                    <a:pt x="102198" y="21516"/>
                  </a:cubicBezTo>
                  <a:cubicBezTo>
                    <a:pt x="132786" y="52104"/>
                    <a:pt x="103334" y="27462"/>
                    <a:pt x="134470" y="43031"/>
                  </a:cubicBezTo>
                  <a:cubicBezTo>
                    <a:pt x="176170" y="63881"/>
                    <a:pt x="126193" y="45652"/>
                    <a:pt x="166743" y="59167"/>
                  </a:cubicBezTo>
                  <a:cubicBezTo>
                    <a:pt x="164275" y="69041"/>
                    <a:pt x="153575" y="98799"/>
                    <a:pt x="166743" y="107577"/>
                  </a:cubicBezTo>
                  <a:cubicBezTo>
                    <a:pt x="172122" y="111163"/>
                    <a:pt x="172019" y="94866"/>
                    <a:pt x="177501" y="91440"/>
                  </a:cubicBezTo>
                  <a:cubicBezTo>
                    <a:pt x="187117" y="85430"/>
                    <a:pt x="209774" y="80683"/>
                    <a:pt x="209774" y="80683"/>
                  </a:cubicBezTo>
                  <a:cubicBezTo>
                    <a:pt x="215153" y="84269"/>
                    <a:pt x="222484" y="85958"/>
                    <a:pt x="225910" y="91440"/>
                  </a:cubicBezTo>
                  <a:cubicBezTo>
                    <a:pt x="231920" y="101056"/>
                    <a:pt x="236668" y="123713"/>
                    <a:pt x="236668" y="123713"/>
                  </a:cubicBezTo>
                  <a:cubicBezTo>
                    <a:pt x="242047" y="120127"/>
                    <a:pt x="246340" y="112956"/>
                    <a:pt x="252805" y="112956"/>
                  </a:cubicBezTo>
                  <a:cubicBezTo>
                    <a:pt x="259269" y="112956"/>
                    <a:pt x="264370" y="128284"/>
                    <a:pt x="268941" y="123713"/>
                  </a:cubicBezTo>
                  <a:cubicBezTo>
                    <a:pt x="278171" y="114483"/>
                    <a:pt x="274851" y="98181"/>
                    <a:pt x="279699" y="86062"/>
                  </a:cubicBezTo>
                  <a:cubicBezTo>
                    <a:pt x="282100" y="80060"/>
                    <a:pt x="287565" y="75707"/>
                    <a:pt x="290456" y="69925"/>
                  </a:cubicBezTo>
                  <a:cubicBezTo>
                    <a:pt x="292991" y="64854"/>
                    <a:pt x="294042" y="59168"/>
                    <a:pt x="295835" y="53789"/>
                  </a:cubicBezTo>
                  <a:cubicBezTo>
                    <a:pt x="300210" y="66913"/>
                    <a:pt x="301545" y="75635"/>
                    <a:pt x="311972" y="86062"/>
                  </a:cubicBezTo>
                  <a:cubicBezTo>
                    <a:pt x="316543" y="90633"/>
                    <a:pt x="322729" y="93233"/>
                    <a:pt x="328108" y="96819"/>
                  </a:cubicBezTo>
                  <a:cubicBezTo>
                    <a:pt x="328151" y="96947"/>
                    <a:pt x="338757" y="133483"/>
                    <a:pt x="344245" y="129092"/>
                  </a:cubicBezTo>
                  <a:cubicBezTo>
                    <a:pt x="354907" y="120562"/>
                    <a:pt x="354659" y="103838"/>
                    <a:pt x="360381" y="91440"/>
                  </a:cubicBezTo>
                  <a:cubicBezTo>
                    <a:pt x="365421" y="80520"/>
                    <a:pt x="371633" y="70158"/>
                    <a:pt x="376518" y="59167"/>
                  </a:cubicBezTo>
                  <a:cubicBezTo>
                    <a:pt x="378821" y="53986"/>
                    <a:pt x="379663" y="48242"/>
                    <a:pt x="381896" y="43031"/>
                  </a:cubicBezTo>
                  <a:cubicBezTo>
                    <a:pt x="385055" y="35661"/>
                    <a:pt x="389495" y="28886"/>
                    <a:pt x="392654" y="21516"/>
                  </a:cubicBezTo>
                  <a:cubicBezTo>
                    <a:pt x="394888" y="16305"/>
                    <a:pt x="393606" y="8921"/>
                    <a:pt x="398033" y="5379"/>
                  </a:cubicBezTo>
                  <a:cubicBezTo>
                    <a:pt x="403805" y="761"/>
                    <a:pt x="412376" y="1793"/>
                    <a:pt x="419548" y="0"/>
                  </a:cubicBezTo>
                  <a:cubicBezTo>
                    <a:pt x="417755" y="16137"/>
                    <a:pt x="414169" y="32174"/>
                    <a:pt x="414169" y="48410"/>
                  </a:cubicBezTo>
                  <a:cubicBezTo>
                    <a:pt x="414169" y="54080"/>
                    <a:pt x="415539" y="60537"/>
                    <a:pt x="419548" y="64546"/>
                  </a:cubicBezTo>
                  <a:cubicBezTo>
                    <a:pt x="423557" y="68555"/>
                    <a:pt x="430306" y="68132"/>
                    <a:pt x="435685" y="69925"/>
                  </a:cubicBezTo>
                  <a:cubicBezTo>
                    <a:pt x="441064" y="73511"/>
                    <a:pt x="448235" y="75304"/>
                    <a:pt x="451821" y="80683"/>
                  </a:cubicBezTo>
                  <a:cubicBezTo>
                    <a:pt x="455922" y="86834"/>
                    <a:pt x="454288" y="95403"/>
                    <a:pt x="457200" y="102198"/>
                  </a:cubicBezTo>
                  <a:cubicBezTo>
                    <a:pt x="459747" y="108140"/>
                    <a:pt x="464372" y="112956"/>
                    <a:pt x="467958" y="118335"/>
                  </a:cubicBezTo>
                  <a:cubicBezTo>
                    <a:pt x="487505" y="98787"/>
                    <a:pt x="482980" y="104833"/>
                    <a:pt x="500230" y="80683"/>
                  </a:cubicBezTo>
                  <a:cubicBezTo>
                    <a:pt x="503988" y="75422"/>
                    <a:pt x="506417" y="69117"/>
                    <a:pt x="510988" y="64546"/>
                  </a:cubicBezTo>
                  <a:cubicBezTo>
                    <a:pt x="515559" y="59975"/>
                    <a:pt x="521746" y="57375"/>
                    <a:pt x="527125" y="53789"/>
                  </a:cubicBezTo>
                  <a:cubicBezTo>
                    <a:pt x="532504" y="60961"/>
                    <a:pt x="539620" y="67112"/>
                    <a:pt x="543261" y="75304"/>
                  </a:cubicBezTo>
                  <a:cubicBezTo>
                    <a:pt x="546974" y="83658"/>
                    <a:pt x="546128" y="93408"/>
                    <a:pt x="548640" y="102198"/>
                  </a:cubicBezTo>
                  <a:cubicBezTo>
                    <a:pt x="549741" y="106053"/>
                    <a:pt x="552226" y="109370"/>
                    <a:pt x="554019" y="112956"/>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85" name="任意多边形 14"/>
            <p:cNvSpPr/>
            <p:nvPr/>
          </p:nvSpPr>
          <p:spPr>
            <a:xfrm>
              <a:off x="7602400" y="4000861"/>
              <a:ext cx="1129553" cy="295836"/>
            </a:xfrm>
            <a:custGeom>
              <a:avLst/>
              <a:gdLst>
                <a:gd name="connsiteX0" fmla="*/ 0 w 1129553"/>
                <a:gd name="connsiteY0" fmla="*/ 129092 h 295836"/>
                <a:gd name="connsiteX1" fmla="*/ 26894 w 1129553"/>
                <a:gd name="connsiteY1" fmla="*/ 145229 h 295836"/>
                <a:gd name="connsiteX2" fmla="*/ 32273 w 1129553"/>
                <a:gd name="connsiteY2" fmla="*/ 161365 h 295836"/>
                <a:gd name="connsiteX3" fmla="*/ 37652 w 1129553"/>
                <a:gd name="connsiteY3" fmla="*/ 134471 h 295836"/>
                <a:gd name="connsiteX4" fmla="*/ 48409 w 1129553"/>
                <a:gd name="connsiteY4" fmla="*/ 118335 h 295836"/>
                <a:gd name="connsiteX5" fmla="*/ 69925 w 1129553"/>
                <a:gd name="connsiteY5" fmla="*/ 75304 h 295836"/>
                <a:gd name="connsiteX6" fmla="*/ 80682 w 1129553"/>
                <a:gd name="connsiteY6" fmla="*/ 37652 h 295836"/>
                <a:gd name="connsiteX7" fmla="*/ 86061 w 1129553"/>
                <a:gd name="connsiteY7" fmla="*/ 64546 h 295836"/>
                <a:gd name="connsiteX8" fmla="*/ 102198 w 1129553"/>
                <a:gd name="connsiteY8" fmla="*/ 112956 h 295836"/>
                <a:gd name="connsiteX9" fmla="*/ 107576 w 1129553"/>
                <a:gd name="connsiteY9" fmla="*/ 139850 h 295836"/>
                <a:gd name="connsiteX10" fmla="*/ 134471 w 1129553"/>
                <a:gd name="connsiteY10" fmla="*/ 166744 h 295836"/>
                <a:gd name="connsiteX11" fmla="*/ 139849 w 1129553"/>
                <a:gd name="connsiteY11" fmla="*/ 182880 h 295836"/>
                <a:gd name="connsiteX12" fmla="*/ 150607 w 1129553"/>
                <a:gd name="connsiteY12" fmla="*/ 199017 h 295836"/>
                <a:gd name="connsiteX13" fmla="*/ 155986 w 1129553"/>
                <a:gd name="connsiteY13" fmla="*/ 220532 h 295836"/>
                <a:gd name="connsiteX14" fmla="*/ 177501 w 1129553"/>
                <a:gd name="connsiteY14" fmla="*/ 252805 h 295836"/>
                <a:gd name="connsiteX15" fmla="*/ 188259 w 1129553"/>
                <a:gd name="connsiteY15" fmla="*/ 268942 h 295836"/>
                <a:gd name="connsiteX16" fmla="*/ 204395 w 1129553"/>
                <a:gd name="connsiteY16" fmla="*/ 231290 h 295836"/>
                <a:gd name="connsiteX17" fmla="*/ 231289 w 1129553"/>
                <a:gd name="connsiteY17" fmla="*/ 193638 h 295836"/>
                <a:gd name="connsiteX18" fmla="*/ 247426 w 1129553"/>
                <a:gd name="connsiteY18" fmla="*/ 155986 h 295836"/>
                <a:gd name="connsiteX19" fmla="*/ 252805 w 1129553"/>
                <a:gd name="connsiteY19" fmla="*/ 134471 h 295836"/>
                <a:gd name="connsiteX20" fmla="*/ 268941 w 1129553"/>
                <a:gd name="connsiteY20" fmla="*/ 118335 h 295836"/>
                <a:gd name="connsiteX21" fmla="*/ 285078 w 1129553"/>
                <a:gd name="connsiteY21" fmla="*/ 86062 h 295836"/>
                <a:gd name="connsiteX22" fmla="*/ 290456 w 1129553"/>
                <a:gd name="connsiteY22" fmla="*/ 107577 h 295836"/>
                <a:gd name="connsiteX23" fmla="*/ 311972 w 1129553"/>
                <a:gd name="connsiteY23" fmla="*/ 112956 h 295836"/>
                <a:gd name="connsiteX24" fmla="*/ 328108 w 1129553"/>
                <a:gd name="connsiteY24" fmla="*/ 118335 h 295836"/>
                <a:gd name="connsiteX25" fmla="*/ 349623 w 1129553"/>
                <a:gd name="connsiteY25" fmla="*/ 155986 h 295836"/>
                <a:gd name="connsiteX26" fmla="*/ 371139 w 1129553"/>
                <a:gd name="connsiteY26" fmla="*/ 123713 h 295836"/>
                <a:gd name="connsiteX27" fmla="*/ 392654 w 1129553"/>
                <a:gd name="connsiteY27" fmla="*/ 75304 h 295836"/>
                <a:gd name="connsiteX28" fmla="*/ 419548 w 1129553"/>
                <a:gd name="connsiteY28" fmla="*/ 37652 h 295836"/>
                <a:gd name="connsiteX29" fmla="*/ 424927 w 1129553"/>
                <a:gd name="connsiteY29" fmla="*/ 75304 h 295836"/>
                <a:gd name="connsiteX30" fmla="*/ 430306 w 1129553"/>
                <a:gd name="connsiteY30" fmla="*/ 123713 h 295836"/>
                <a:gd name="connsiteX31" fmla="*/ 441063 w 1129553"/>
                <a:gd name="connsiteY31" fmla="*/ 145229 h 295836"/>
                <a:gd name="connsiteX32" fmla="*/ 457200 w 1129553"/>
                <a:gd name="connsiteY32" fmla="*/ 102198 h 295836"/>
                <a:gd name="connsiteX33" fmla="*/ 473336 w 1129553"/>
                <a:gd name="connsiteY33" fmla="*/ 91440 h 295836"/>
                <a:gd name="connsiteX34" fmla="*/ 478715 w 1129553"/>
                <a:gd name="connsiteY34" fmla="*/ 118335 h 295836"/>
                <a:gd name="connsiteX35" fmla="*/ 484094 w 1129553"/>
                <a:gd name="connsiteY35" fmla="*/ 150608 h 295836"/>
                <a:gd name="connsiteX36" fmla="*/ 494852 w 1129553"/>
                <a:gd name="connsiteY36" fmla="*/ 177502 h 295836"/>
                <a:gd name="connsiteX37" fmla="*/ 510988 w 1129553"/>
                <a:gd name="connsiteY37" fmla="*/ 215153 h 295836"/>
                <a:gd name="connsiteX38" fmla="*/ 521746 w 1129553"/>
                <a:gd name="connsiteY38" fmla="*/ 268942 h 295836"/>
                <a:gd name="connsiteX39" fmla="*/ 537882 w 1129553"/>
                <a:gd name="connsiteY39" fmla="*/ 295836 h 295836"/>
                <a:gd name="connsiteX40" fmla="*/ 575534 w 1129553"/>
                <a:gd name="connsiteY40" fmla="*/ 274320 h 295836"/>
                <a:gd name="connsiteX41" fmla="*/ 586292 w 1129553"/>
                <a:gd name="connsiteY41" fmla="*/ 242048 h 295836"/>
                <a:gd name="connsiteX42" fmla="*/ 613186 w 1129553"/>
                <a:gd name="connsiteY42" fmla="*/ 193638 h 295836"/>
                <a:gd name="connsiteX43" fmla="*/ 629322 w 1129553"/>
                <a:gd name="connsiteY43" fmla="*/ 139850 h 295836"/>
                <a:gd name="connsiteX44" fmla="*/ 634701 w 1129553"/>
                <a:gd name="connsiteY44" fmla="*/ 112956 h 295836"/>
                <a:gd name="connsiteX45" fmla="*/ 661595 w 1129553"/>
                <a:gd name="connsiteY45" fmla="*/ 32273 h 295836"/>
                <a:gd name="connsiteX46" fmla="*/ 672353 w 1129553"/>
                <a:gd name="connsiteY46" fmla="*/ 86062 h 295836"/>
                <a:gd name="connsiteX47" fmla="*/ 677732 w 1129553"/>
                <a:gd name="connsiteY47" fmla="*/ 129092 h 295836"/>
                <a:gd name="connsiteX48" fmla="*/ 688489 w 1129553"/>
                <a:gd name="connsiteY48" fmla="*/ 150608 h 295836"/>
                <a:gd name="connsiteX49" fmla="*/ 693868 w 1129553"/>
                <a:gd name="connsiteY49" fmla="*/ 166744 h 295836"/>
                <a:gd name="connsiteX50" fmla="*/ 710005 w 1129553"/>
                <a:gd name="connsiteY50" fmla="*/ 155986 h 295836"/>
                <a:gd name="connsiteX51" fmla="*/ 742278 w 1129553"/>
                <a:gd name="connsiteY51" fmla="*/ 96819 h 295836"/>
                <a:gd name="connsiteX52" fmla="*/ 758414 w 1129553"/>
                <a:gd name="connsiteY52" fmla="*/ 75304 h 295836"/>
                <a:gd name="connsiteX53" fmla="*/ 774551 w 1129553"/>
                <a:gd name="connsiteY53" fmla="*/ 37652 h 295836"/>
                <a:gd name="connsiteX54" fmla="*/ 796066 w 1129553"/>
                <a:gd name="connsiteY54" fmla="*/ 0 h 295836"/>
                <a:gd name="connsiteX55" fmla="*/ 806823 w 1129553"/>
                <a:gd name="connsiteY55" fmla="*/ 21516 h 295836"/>
                <a:gd name="connsiteX56" fmla="*/ 822960 w 1129553"/>
                <a:gd name="connsiteY56" fmla="*/ 96819 h 295836"/>
                <a:gd name="connsiteX57" fmla="*/ 833718 w 1129553"/>
                <a:gd name="connsiteY57" fmla="*/ 139850 h 295836"/>
                <a:gd name="connsiteX58" fmla="*/ 849854 w 1129553"/>
                <a:gd name="connsiteY58" fmla="*/ 172123 h 295836"/>
                <a:gd name="connsiteX59" fmla="*/ 882127 w 1129553"/>
                <a:gd name="connsiteY59" fmla="*/ 155986 h 295836"/>
                <a:gd name="connsiteX60" fmla="*/ 898263 w 1129553"/>
                <a:gd name="connsiteY60" fmla="*/ 134471 h 295836"/>
                <a:gd name="connsiteX61" fmla="*/ 930536 w 1129553"/>
                <a:gd name="connsiteY61" fmla="*/ 96819 h 295836"/>
                <a:gd name="connsiteX62" fmla="*/ 946673 w 1129553"/>
                <a:gd name="connsiteY62" fmla="*/ 102198 h 295836"/>
                <a:gd name="connsiteX63" fmla="*/ 962809 w 1129553"/>
                <a:gd name="connsiteY63" fmla="*/ 69925 h 295836"/>
                <a:gd name="connsiteX64" fmla="*/ 978946 w 1129553"/>
                <a:gd name="connsiteY64" fmla="*/ 59168 h 295836"/>
                <a:gd name="connsiteX65" fmla="*/ 1000461 w 1129553"/>
                <a:gd name="connsiteY65" fmla="*/ 91440 h 295836"/>
                <a:gd name="connsiteX66" fmla="*/ 1021976 w 1129553"/>
                <a:gd name="connsiteY66" fmla="*/ 129092 h 295836"/>
                <a:gd name="connsiteX67" fmla="*/ 1038113 w 1129553"/>
                <a:gd name="connsiteY67" fmla="*/ 145229 h 295836"/>
                <a:gd name="connsiteX68" fmla="*/ 1048871 w 1129553"/>
                <a:gd name="connsiteY68" fmla="*/ 182880 h 295836"/>
                <a:gd name="connsiteX69" fmla="*/ 1065007 w 1129553"/>
                <a:gd name="connsiteY69" fmla="*/ 188259 h 295836"/>
                <a:gd name="connsiteX70" fmla="*/ 1086522 w 1129553"/>
                <a:gd name="connsiteY70" fmla="*/ 161365 h 295836"/>
                <a:gd name="connsiteX71" fmla="*/ 1097280 w 1129553"/>
                <a:gd name="connsiteY71" fmla="*/ 118335 h 295836"/>
                <a:gd name="connsiteX72" fmla="*/ 1113416 w 1129553"/>
                <a:gd name="connsiteY72" fmla="*/ 107577 h 295836"/>
                <a:gd name="connsiteX73" fmla="*/ 1129553 w 1129553"/>
                <a:gd name="connsiteY73" fmla="*/ 11295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129553" h="295836">
                  <a:moveTo>
                    <a:pt x="0" y="129092"/>
                  </a:moveTo>
                  <a:cubicBezTo>
                    <a:pt x="8965" y="134471"/>
                    <a:pt x="19501" y="137836"/>
                    <a:pt x="26894" y="145229"/>
                  </a:cubicBezTo>
                  <a:cubicBezTo>
                    <a:pt x="30903" y="149238"/>
                    <a:pt x="28264" y="165374"/>
                    <a:pt x="32273" y="161365"/>
                  </a:cubicBezTo>
                  <a:cubicBezTo>
                    <a:pt x="38738" y="154900"/>
                    <a:pt x="34442" y="143031"/>
                    <a:pt x="37652" y="134471"/>
                  </a:cubicBezTo>
                  <a:cubicBezTo>
                    <a:pt x="39922" y="128418"/>
                    <a:pt x="44823" y="123714"/>
                    <a:pt x="48409" y="118335"/>
                  </a:cubicBezTo>
                  <a:cubicBezTo>
                    <a:pt x="59104" y="75554"/>
                    <a:pt x="45542" y="117974"/>
                    <a:pt x="69925" y="75304"/>
                  </a:cubicBezTo>
                  <a:cubicBezTo>
                    <a:pt x="73353" y="69305"/>
                    <a:pt x="79519" y="42305"/>
                    <a:pt x="80682" y="37652"/>
                  </a:cubicBezTo>
                  <a:cubicBezTo>
                    <a:pt x="82475" y="46617"/>
                    <a:pt x="83549" y="55756"/>
                    <a:pt x="86061" y="64546"/>
                  </a:cubicBezTo>
                  <a:cubicBezTo>
                    <a:pt x="90734" y="80901"/>
                    <a:pt x="98863" y="96277"/>
                    <a:pt x="102198" y="112956"/>
                  </a:cubicBezTo>
                  <a:cubicBezTo>
                    <a:pt x="103991" y="121921"/>
                    <a:pt x="102872" y="132011"/>
                    <a:pt x="107576" y="139850"/>
                  </a:cubicBezTo>
                  <a:cubicBezTo>
                    <a:pt x="114099" y="150721"/>
                    <a:pt x="125506" y="157779"/>
                    <a:pt x="134471" y="166744"/>
                  </a:cubicBezTo>
                  <a:cubicBezTo>
                    <a:pt x="136264" y="172123"/>
                    <a:pt x="137314" y="177809"/>
                    <a:pt x="139849" y="182880"/>
                  </a:cubicBezTo>
                  <a:cubicBezTo>
                    <a:pt x="142740" y="188662"/>
                    <a:pt x="148060" y="193075"/>
                    <a:pt x="150607" y="199017"/>
                  </a:cubicBezTo>
                  <a:cubicBezTo>
                    <a:pt x="153519" y="205812"/>
                    <a:pt x="152680" y="213920"/>
                    <a:pt x="155986" y="220532"/>
                  </a:cubicBezTo>
                  <a:cubicBezTo>
                    <a:pt x="161768" y="232096"/>
                    <a:pt x="170329" y="242047"/>
                    <a:pt x="177501" y="252805"/>
                  </a:cubicBezTo>
                  <a:lnTo>
                    <a:pt x="188259" y="268942"/>
                  </a:lnTo>
                  <a:cubicBezTo>
                    <a:pt x="215268" y="228424"/>
                    <a:pt x="183552" y="279923"/>
                    <a:pt x="204395" y="231290"/>
                  </a:cubicBezTo>
                  <a:cubicBezTo>
                    <a:pt x="208341" y="222082"/>
                    <a:pt x="227615" y="200373"/>
                    <a:pt x="231289" y="193638"/>
                  </a:cubicBezTo>
                  <a:cubicBezTo>
                    <a:pt x="237828" y="181651"/>
                    <a:pt x="242759" y="168819"/>
                    <a:pt x="247426" y="155986"/>
                  </a:cubicBezTo>
                  <a:cubicBezTo>
                    <a:pt x="249952" y="149039"/>
                    <a:pt x="249137" y="140889"/>
                    <a:pt x="252805" y="134471"/>
                  </a:cubicBezTo>
                  <a:cubicBezTo>
                    <a:pt x="256579" y="127867"/>
                    <a:pt x="264071" y="124179"/>
                    <a:pt x="268941" y="118335"/>
                  </a:cubicBezTo>
                  <a:cubicBezTo>
                    <a:pt x="280527" y="104432"/>
                    <a:pt x="279687" y="102234"/>
                    <a:pt x="285078" y="86062"/>
                  </a:cubicBezTo>
                  <a:cubicBezTo>
                    <a:pt x="286871" y="93234"/>
                    <a:pt x="285229" y="102350"/>
                    <a:pt x="290456" y="107577"/>
                  </a:cubicBezTo>
                  <a:cubicBezTo>
                    <a:pt x="295683" y="112804"/>
                    <a:pt x="304864" y="110925"/>
                    <a:pt x="311972" y="112956"/>
                  </a:cubicBezTo>
                  <a:cubicBezTo>
                    <a:pt x="317423" y="114514"/>
                    <a:pt x="322729" y="116542"/>
                    <a:pt x="328108" y="118335"/>
                  </a:cubicBezTo>
                  <a:cubicBezTo>
                    <a:pt x="328634" y="120440"/>
                    <a:pt x="335151" y="162188"/>
                    <a:pt x="349623" y="155986"/>
                  </a:cubicBezTo>
                  <a:cubicBezTo>
                    <a:pt x="361507" y="150893"/>
                    <a:pt x="363967" y="134471"/>
                    <a:pt x="371139" y="123713"/>
                  </a:cubicBezTo>
                  <a:cubicBezTo>
                    <a:pt x="383231" y="75346"/>
                    <a:pt x="366807" y="132169"/>
                    <a:pt x="392654" y="75304"/>
                  </a:cubicBezTo>
                  <a:cubicBezTo>
                    <a:pt x="410583" y="35859"/>
                    <a:pt x="389965" y="47514"/>
                    <a:pt x="419548" y="37652"/>
                  </a:cubicBezTo>
                  <a:cubicBezTo>
                    <a:pt x="421341" y="50203"/>
                    <a:pt x="423354" y="62724"/>
                    <a:pt x="424927" y="75304"/>
                  </a:cubicBezTo>
                  <a:cubicBezTo>
                    <a:pt x="426941" y="91414"/>
                    <a:pt x="426655" y="107893"/>
                    <a:pt x="430306" y="123713"/>
                  </a:cubicBezTo>
                  <a:cubicBezTo>
                    <a:pt x="432109" y="131526"/>
                    <a:pt x="437477" y="138057"/>
                    <a:pt x="441063" y="145229"/>
                  </a:cubicBezTo>
                  <a:cubicBezTo>
                    <a:pt x="444302" y="135511"/>
                    <a:pt x="453179" y="107827"/>
                    <a:pt x="457200" y="102198"/>
                  </a:cubicBezTo>
                  <a:cubicBezTo>
                    <a:pt x="460957" y="96938"/>
                    <a:pt x="467957" y="95026"/>
                    <a:pt x="473336" y="91440"/>
                  </a:cubicBezTo>
                  <a:cubicBezTo>
                    <a:pt x="475129" y="100405"/>
                    <a:pt x="477080" y="109340"/>
                    <a:pt x="478715" y="118335"/>
                  </a:cubicBezTo>
                  <a:cubicBezTo>
                    <a:pt x="480666" y="129065"/>
                    <a:pt x="481224" y="140086"/>
                    <a:pt x="484094" y="150608"/>
                  </a:cubicBezTo>
                  <a:cubicBezTo>
                    <a:pt x="486635" y="159923"/>
                    <a:pt x="491799" y="168342"/>
                    <a:pt x="494852" y="177502"/>
                  </a:cubicBezTo>
                  <a:cubicBezTo>
                    <a:pt x="506430" y="212236"/>
                    <a:pt x="492081" y="186791"/>
                    <a:pt x="510988" y="215153"/>
                  </a:cubicBezTo>
                  <a:cubicBezTo>
                    <a:pt x="512970" y="229030"/>
                    <a:pt x="514235" y="253921"/>
                    <a:pt x="521746" y="268942"/>
                  </a:cubicBezTo>
                  <a:cubicBezTo>
                    <a:pt x="526421" y="278293"/>
                    <a:pt x="532503" y="286871"/>
                    <a:pt x="537882" y="295836"/>
                  </a:cubicBezTo>
                  <a:cubicBezTo>
                    <a:pt x="541177" y="294189"/>
                    <a:pt x="572077" y="279851"/>
                    <a:pt x="575534" y="274320"/>
                  </a:cubicBezTo>
                  <a:cubicBezTo>
                    <a:pt x="581544" y="264704"/>
                    <a:pt x="581221" y="252190"/>
                    <a:pt x="586292" y="242048"/>
                  </a:cubicBezTo>
                  <a:cubicBezTo>
                    <a:pt x="601724" y="211181"/>
                    <a:pt x="592923" y="227408"/>
                    <a:pt x="613186" y="193638"/>
                  </a:cubicBezTo>
                  <a:cubicBezTo>
                    <a:pt x="626972" y="110925"/>
                    <a:pt x="608476" y="202389"/>
                    <a:pt x="629322" y="139850"/>
                  </a:cubicBezTo>
                  <a:cubicBezTo>
                    <a:pt x="632213" y="131177"/>
                    <a:pt x="632345" y="121790"/>
                    <a:pt x="634701" y="112956"/>
                  </a:cubicBezTo>
                  <a:cubicBezTo>
                    <a:pt x="647307" y="65685"/>
                    <a:pt x="647139" y="68416"/>
                    <a:pt x="661595" y="32273"/>
                  </a:cubicBezTo>
                  <a:cubicBezTo>
                    <a:pt x="665181" y="50203"/>
                    <a:pt x="670085" y="67918"/>
                    <a:pt x="672353" y="86062"/>
                  </a:cubicBezTo>
                  <a:cubicBezTo>
                    <a:pt x="674146" y="100405"/>
                    <a:pt x="674226" y="115069"/>
                    <a:pt x="677732" y="129092"/>
                  </a:cubicBezTo>
                  <a:cubicBezTo>
                    <a:pt x="679677" y="136871"/>
                    <a:pt x="685330" y="143238"/>
                    <a:pt x="688489" y="150608"/>
                  </a:cubicBezTo>
                  <a:cubicBezTo>
                    <a:pt x="690722" y="155819"/>
                    <a:pt x="692075" y="161365"/>
                    <a:pt x="693868" y="166744"/>
                  </a:cubicBezTo>
                  <a:cubicBezTo>
                    <a:pt x="699247" y="163158"/>
                    <a:pt x="705434" y="160557"/>
                    <a:pt x="710005" y="155986"/>
                  </a:cubicBezTo>
                  <a:cubicBezTo>
                    <a:pt x="732348" y="133643"/>
                    <a:pt x="725634" y="127333"/>
                    <a:pt x="742278" y="96819"/>
                  </a:cubicBezTo>
                  <a:cubicBezTo>
                    <a:pt x="746571" y="88949"/>
                    <a:pt x="754121" y="83174"/>
                    <a:pt x="758414" y="75304"/>
                  </a:cubicBezTo>
                  <a:cubicBezTo>
                    <a:pt x="764953" y="63317"/>
                    <a:pt x="768901" y="50083"/>
                    <a:pt x="774551" y="37652"/>
                  </a:cubicBezTo>
                  <a:cubicBezTo>
                    <a:pt x="784301" y="16201"/>
                    <a:pt x="784003" y="18095"/>
                    <a:pt x="796066" y="0"/>
                  </a:cubicBezTo>
                  <a:cubicBezTo>
                    <a:pt x="799652" y="7172"/>
                    <a:pt x="805251" y="13653"/>
                    <a:pt x="806823" y="21516"/>
                  </a:cubicBezTo>
                  <a:cubicBezTo>
                    <a:pt x="823010" y="102454"/>
                    <a:pt x="797879" y="59200"/>
                    <a:pt x="822960" y="96819"/>
                  </a:cubicBezTo>
                  <a:cubicBezTo>
                    <a:pt x="825006" y="107049"/>
                    <a:pt x="828205" y="128823"/>
                    <a:pt x="833718" y="139850"/>
                  </a:cubicBezTo>
                  <a:cubicBezTo>
                    <a:pt x="854572" y="181559"/>
                    <a:pt x="836333" y="131561"/>
                    <a:pt x="849854" y="172123"/>
                  </a:cubicBezTo>
                  <a:cubicBezTo>
                    <a:pt x="862979" y="167748"/>
                    <a:pt x="871699" y="166414"/>
                    <a:pt x="882127" y="155986"/>
                  </a:cubicBezTo>
                  <a:cubicBezTo>
                    <a:pt x="888466" y="149647"/>
                    <a:pt x="892360" y="141217"/>
                    <a:pt x="898263" y="134471"/>
                  </a:cubicBezTo>
                  <a:cubicBezTo>
                    <a:pt x="934782" y="92736"/>
                    <a:pt x="907504" y="131370"/>
                    <a:pt x="930536" y="96819"/>
                  </a:cubicBezTo>
                  <a:cubicBezTo>
                    <a:pt x="935915" y="98612"/>
                    <a:pt x="941409" y="104304"/>
                    <a:pt x="946673" y="102198"/>
                  </a:cubicBezTo>
                  <a:cubicBezTo>
                    <a:pt x="960012" y="96863"/>
                    <a:pt x="955882" y="78584"/>
                    <a:pt x="962809" y="69925"/>
                  </a:cubicBezTo>
                  <a:cubicBezTo>
                    <a:pt x="966847" y="64877"/>
                    <a:pt x="973567" y="62754"/>
                    <a:pt x="978946" y="59168"/>
                  </a:cubicBezTo>
                  <a:cubicBezTo>
                    <a:pt x="988399" y="87526"/>
                    <a:pt x="978077" y="64579"/>
                    <a:pt x="1000461" y="91440"/>
                  </a:cubicBezTo>
                  <a:cubicBezTo>
                    <a:pt x="1025875" y="121937"/>
                    <a:pt x="995667" y="92259"/>
                    <a:pt x="1021976" y="129092"/>
                  </a:cubicBezTo>
                  <a:cubicBezTo>
                    <a:pt x="1026397" y="135282"/>
                    <a:pt x="1032734" y="139850"/>
                    <a:pt x="1038113" y="145229"/>
                  </a:cubicBezTo>
                  <a:cubicBezTo>
                    <a:pt x="1038160" y="145415"/>
                    <a:pt x="1046299" y="180308"/>
                    <a:pt x="1048871" y="182880"/>
                  </a:cubicBezTo>
                  <a:cubicBezTo>
                    <a:pt x="1052880" y="186889"/>
                    <a:pt x="1059628" y="186466"/>
                    <a:pt x="1065007" y="188259"/>
                  </a:cubicBezTo>
                  <a:cubicBezTo>
                    <a:pt x="1083980" y="175611"/>
                    <a:pt x="1080748" y="182535"/>
                    <a:pt x="1086522" y="161365"/>
                  </a:cubicBezTo>
                  <a:cubicBezTo>
                    <a:pt x="1090412" y="147101"/>
                    <a:pt x="1084979" y="126536"/>
                    <a:pt x="1097280" y="118335"/>
                  </a:cubicBezTo>
                  <a:lnTo>
                    <a:pt x="1113416" y="107577"/>
                  </a:lnTo>
                  <a:lnTo>
                    <a:pt x="1129553" y="112956"/>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86" name="Rectangle 3"/>
          <p:cNvSpPr>
            <a:spLocks noChangeArrowheads="1"/>
          </p:cNvSpPr>
          <p:nvPr/>
        </p:nvSpPr>
        <p:spPr bwMode="auto">
          <a:xfrm>
            <a:off x="610541" y="2932707"/>
            <a:ext cx="8148176" cy="8915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When input signal </a:t>
            </a:r>
            <a:r>
              <a:rPr altLang="zh-CN" dirty="0" sz="2400" i="1" kumimoji="1" lang="en-US" err="1" smtClean="0">
                <a:latin typeface="Arial" panose="020B0604020202020204" pitchFamily="34" charset="0"/>
                <a:cs typeface="Arial" panose="020B0604020202020204" pitchFamily="34" charset="0"/>
              </a:rPr>
              <a:t>u</a:t>
            </a:r>
            <a:r>
              <a:rPr altLang="zh-CN" baseline="-25000" dirty="0" sz="2400" kumimoji="1" lang="en-US" err="1" smtClean="0">
                <a:latin typeface="Arial" panose="020B0604020202020204" pitchFamily="34" charset="0"/>
                <a:cs typeface="Arial" panose="020B0604020202020204" pitchFamily="34" charset="0"/>
              </a:rPr>
              <a:t>I</a:t>
            </a:r>
            <a:r>
              <a:rPr altLang="zh-CN" dirty="0" sz="2400" kumimoji="1" lang="en-US" smtClean="0">
                <a:latin typeface="Arial" panose="020B0604020202020204" pitchFamily="34" charset="0"/>
                <a:cs typeface="Arial" panose="020B0604020202020204" pitchFamily="34" charset="0"/>
              </a:rPr>
              <a:t>=0, the output signal </a:t>
            </a:r>
            <a:r>
              <a:rPr altLang="zh-CN" dirty="0" sz="2400" i="1" kumimoji="1" lang="en-US" err="1" smtClean="0">
                <a:latin typeface="Arial" panose="020B0604020202020204" pitchFamily="34" charset="0"/>
                <a:cs typeface="Arial" panose="020B0604020202020204" pitchFamily="34" charset="0"/>
              </a:rPr>
              <a:t>u</a:t>
            </a:r>
            <a:r>
              <a:rPr altLang="zh-CN" baseline="-25000" dirty="0" sz="2400" kumimoji="1" lang="en-US" err="1" smtClean="0">
                <a:latin typeface="Arial" panose="020B0604020202020204" pitchFamily="34" charset="0"/>
                <a:cs typeface="Arial" panose="020B0604020202020204" pitchFamily="34" charset="0"/>
              </a:rPr>
              <a:t>O</a:t>
            </a:r>
            <a:r>
              <a:rPr altLang="zh-CN" dirty="0" sz="2400" kumimoji="1" lang="en-US" smtClean="0">
                <a:latin typeface="Arial" panose="020B0604020202020204" pitchFamily="34" charset="0"/>
                <a:cs typeface="Arial" panose="020B0604020202020204" pitchFamily="34" charset="0"/>
              </a:rPr>
              <a:t> is not stable, but shows a slow and random variation  </a:t>
            </a:r>
            <a:endParaRPr altLang="en-US" baseline="-25000" dirty="0" sz="3200" kumimoji="1" lang="zh-CN" smtClean="0">
              <a:latin typeface="Arial" panose="020B0604020202020204" pitchFamily="34" charset="0"/>
              <a:cs typeface="Arial" panose="020B0604020202020204" pitchFamily="34" charset="0"/>
            </a:endParaRPr>
          </a:p>
        </p:txBody>
      </p:sp>
      <p:sp>
        <p:nvSpPr>
          <p:cNvPr id="1049187" name="矩形 18"/>
          <p:cNvSpPr/>
          <p:nvPr/>
        </p:nvSpPr>
        <p:spPr>
          <a:xfrm>
            <a:off x="593765" y="3794001"/>
            <a:ext cx="4728626" cy="802640"/>
          </a:xfrm>
          <a:prstGeom prst="rect"/>
        </p:spPr>
        <p:txBody>
          <a:bodyPr wrap="square">
            <a:spAutoFit/>
          </a:bodyPr>
          <a:p>
            <a:r>
              <a:rPr altLang="zh-CN" dirty="0" sz="2400" kumimoji="1" lang="en-US">
                <a:latin typeface="Arial" panose="020B0604020202020204" pitchFamily="34" charset="0"/>
                <a:cs typeface="Arial" panose="020B0604020202020204" pitchFamily="34" charset="0"/>
              </a:rPr>
              <a:t>Zero-drift </a:t>
            </a:r>
            <a:r>
              <a:rPr altLang="zh-CN" dirty="0" sz="2400" kumimoji="1" lang="en-US" smtClean="0">
                <a:latin typeface="Arial" panose="020B0604020202020204" pitchFamily="34" charset="0"/>
                <a:cs typeface="Arial" panose="020B0604020202020204" pitchFamily="34" charset="0"/>
              </a:rPr>
              <a:t>error is due to the </a:t>
            </a:r>
            <a:r>
              <a:rPr altLang="zh-CN" b="1" dirty="0" sz="2400" kumimoji="1" lang="en-US" smtClean="0">
                <a:solidFill>
                  <a:schemeClr val="accent1">
                    <a:lumMod val="75000"/>
                  </a:schemeClr>
                </a:solidFill>
                <a:latin typeface="Arial" panose="020B0604020202020204" pitchFamily="34" charset="0"/>
                <a:cs typeface="Arial" panose="020B0604020202020204" pitchFamily="34" charset="0"/>
              </a:rPr>
              <a:t>drift of static working point  </a:t>
            </a:r>
            <a:endParaRPr altLang="en-US" b="1" dirty="0" sz="2400" lang="zh-CN">
              <a:solidFill>
                <a:schemeClr val="accent1">
                  <a:lumMod val="75000"/>
                </a:schemeClr>
              </a:solidFill>
              <a:latin typeface="Arial" panose="020B0604020202020204" pitchFamily="34" charset="0"/>
              <a:cs typeface="Arial" panose="020B0604020202020204" pitchFamily="34" charset="0"/>
            </a:endParaRPr>
          </a:p>
        </p:txBody>
      </p:sp>
      <p:sp>
        <p:nvSpPr>
          <p:cNvPr id="1049188" name="Rectangle 3"/>
          <p:cNvSpPr>
            <a:spLocks noChangeArrowheads="1"/>
          </p:cNvSpPr>
          <p:nvPr/>
        </p:nvSpPr>
        <p:spPr bwMode="auto">
          <a:xfrm>
            <a:off x="309458" y="368486"/>
            <a:ext cx="4049166" cy="523220"/>
          </a:xfrm>
          <a:prstGeom prst="rect"/>
          <a:solidFill>
            <a:schemeClr val="accent1">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Direct coupling circuit </a:t>
            </a:r>
            <a:endParaRPr altLang="en-US" dirty="0" sz="3600" kumimoji="1" lang="zh-CN" smtClean="0">
              <a:latin typeface="Arial" panose="020B0604020202020204" pitchFamily="34" charset="0"/>
              <a:cs typeface="Arial" panose="020B0604020202020204" pitchFamily="34" charset="0"/>
            </a:endParaRPr>
          </a:p>
        </p:txBody>
      </p:sp>
      <p:sp>
        <p:nvSpPr>
          <p:cNvPr id="1049189" name="Rectangle 3"/>
          <p:cNvSpPr>
            <a:spLocks noChangeArrowheads="1"/>
          </p:cNvSpPr>
          <p:nvPr/>
        </p:nvSpPr>
        <p:spPr bwMode="auto">
          <a:xfrm>
            <a:off x="610541" y="951298"/>
            <a:ext cx="8298567"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No need of capacitor and inductor, suitable for </a:t>
            </a:r>
            <a:r>
              <a:rPr altLang="zh-CN" b="1" dirty="0" sz="2400" kumimoji="1" lang="en-US" smtClean="0">
                <a:solidFill>
                  <a:schemeClr val="accent1">
                    <a:lumMod val="75000"/>
                  </a:schemeClr>
                </a:solidFill>
                <a:latin typeface="Arial" panose="020B0604020202020204" pitchFamily="34" charset="0"/>
                <a:cs typeface="Arial" panose="020B0604020202020204" pitchFamily="34" charset="0"/>
              </a:rPr>
              <a:t>large-scale integrated circuits </a:t>
            </a:r>
            <a:endParaRPr altLang="en-US" dirty="0" sz="3200" kumimoji="1" lang="zh-CN" smtClean="0">
              <a:solidFill>
                <a:schemeClr val="accent1">
                  <a:lumMod val="75000"/>
                </a:schemeClr>
              </a:solidFill>
              <a:latin typeface="Arial" panose="020B0604020202020204" pitchFamily="34" charset="0"/>
              <a:cs typeface="Arial" panose="020B0604020202020204" pitchFamily="34" charset="0"/>
            </a:endParaRPr>
          </a:p>
        </p:txBody>
      </p:sp>
      <p:grpSp>
        <p:nvGrpSpPr>
          <p:cNvPr id="265" name="组合 5"/>
          <p:cNvGrpSpPr/>
          <p:nvPr/>
        </p:nvGrpSpPr>
        <p:grpSpPr>
          <a:xfrm>
            <a:off x="681562" y="4602883"/>
            <a:ext cx="2140677" cy="1807065"/>
            <a:chOff x="793038" y="4685853"/>
            <a:chExt cx="1662748" cy="1403618"/>
          </a:xfrm>
        </p:grpSpPr>
        <p:cxnSp>
          <p:nvCxnSpPr>
            <p:cNvPr id="3145762" name="直接箭头连接符 13"/>
            <p:cNvCxnSpPr>
              <a:cxnSpLocks/>
            </p:cNvCxnSpPr>
            <p:nvPr/>
          </p:nvCxnSpPr>
          <p:spPr>
            <a:xfrm flipV="1">
              <a:off x="1235798" y="4865150"/>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3" name="直接箭头连接符 15"/>
            <p:cNvCxnSpPr>
              <a:cxnSpLocks/>
            </p:cNvCxnSpPr>
            <p:nvPr/>
          </p:nvCxnSpPr>
          <p:spPr>
            <a:xfrm rot="5400000" flipV="1">
              <a:off x="1843625" y="5467634"/>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190" name="文本框 16"/>
            <p:cNvSpPr txBox="1"/>
            <p:nvPr/>
          </p:nvSpPr>
          <p:spPr>
            <a:xfrm>
              <a:off x="793038" y="4685853"/>
              <a:ext cx="581726" cy="416286"/>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cxnSp>
          <p:nvCxnSpPr>
            <p:cNvPr id="3145764" name="直接连接符 17"/>
            <p:cNvCxnSpPr>
              <a:cxnSpLocks/>
            </p:cNvCxnSpPr>
            <p:nvPr/>
          </p:nvCxnSpPr>
          <p:spPr>
            <a:xfrm>
              <a:off x="1231464" y="5448707"/>
              <a:ext cx="1224322" cy="0"/>
            </a:xfrm>
            <a:prstGeom prst="line"/>
            <a:ln w="28575"/>
          </p:spPr>
          <p:style>
            <a:lnRef idx="1">
              <a:schemeClr val="accent1"/>
            </a:lnRef>
            <a:fillRef idx="0">
              <a:schemeClr val="accent1"/>
            </a:fillRef>
            <a:effectRef idx="0">
              <a:schemeClr val="accent1"/>
            </a:effectRef>
            <a:fontRef idx="minor">
              <a:schemeClr val="tx1"/>
            </a:fontRef>
          </p:style>
        </p:cxnSp>
        <p:sp>
          <p:nvSpPr>
            <p:cNvPr id="1049191" name="任意多边形 19"/>
            <p:cNvSpPr/>
            <p:nvPr/>
          </p:nvSpPr>
          <p:spPr>
            <a:xfrm>
              <a:off x="1251958" y="5337914"/>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75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757" name="矩形 8"/>
          <p:cNvSpPr/>
          <p:nvPr/>
        </p:nvSpPr>
        <p:spPr>
          <a:xfrm>
            <a:off x="117843" y="814214"/>
            <a:ext cx="891865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Static analysis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静态分析</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417" name="组合 10"/>
          <p:cNvGrpSpPr/>
          <p:nvPr/>
        </p:nvGrpSpPr>
        <p:grpSpPr>
          <a:xfrm>
            <a:off x="-34074" y="1935491"/>
            <a:ext cx="5362785" cy="3464358"/>
            <a:chOff x="1982245" y="1406028"/>
            <a:chExt cx="5362785" cy="3464358"/>
          </a:xfrm>
        </p:grpSpPr>
        <p:grpSp>
          <p:nvGrpSpPr>
            <p:cNvPr id="418" name="组合 9"/>
            <p:cNvGrpSpPr/>
            <p:nvPr/>
          </p:nvGrpSpPr>
          <p:grpSpPr>
            <a:xfrm>
              <a:off x="1982245" y="1406028"/>
              <a:ext cx="5362785" cy="3464358"/>
              <a:chOff x="1982245" y="1406028"/>
              <a:chExt cx="5362785" cy="3464358"/>
            </a:xfrm>
          </p:grpSpPr>
          <p:grpSp>
            <p:nvGrpSpPr>
              <p:cNvPr id="419" name="组合 7"/>
              <p:cNvGrpSpPr/>
              <p:nvPr/>
            </p:nvGrpSpPr>
            <p:grpSpPr>
              <a:xfrm>
                <a:off x="1982245" y="1406028"/>
                <a:ext cx="5362785" cy="3464358"/>
                <a:chOff x="1986579" y="1419029"/>
                <a:chExt cx="5362785" cy="3464358"/>
              </a:xfrm>
            </p:grpSpPr>
            <p:grpSp>
              <p:nvGrpSpPr>
                <p:cNvPr id="420" name="组合 4"/>
                <p:cNvGrpSpPr/>
                <p:nvPr/>
              </p:nvGrpSpPr>
              <p:grpSpPr>
                <a:xfrm>
                  <a:off x="1986579" y="1419029"/>
                  <a:ext cx="4637942" cy="3191974"/>
                  <a:chOff x="1986579" y="1419029"/>
                  <a:chExt cx="4637942" cy="3191974"/>
                </a:xfrm>
              </p:grpSpPr>
              <p:grpSp>
                <p:nvGrpSpPr>
                  <p:cNvPr id="421" name="组合 143"/>
                  <p:cNvGrpSpPr/>
                  <p:nvPr/>
                </p:nvGrpSpPr>
                <p:grpSpPr>
                  <a:xfrm>
                    <a:off x="1986579" y="1419029"/>
                    <a:ext cx="4637942" cy="3191974"/>
                    <a:chOff x="3660301" y="2313814"/>
                    <a:chExt cx="4637942" cy="3191974"/>
                  </a:xfrm>
                </p:grpSpPr>
                <p:grpSp>
                  <p:nvGrpSpPr>
                    <p:cNvPr id="422" name="组合 146"/>
                    <p:cNvGrpSpPr/>
                    <p:nvPr/>
                  </p:nvGrpSpPr>
                  <p:grpSpPr>
                    <a:xfrm>
                      <a:off x="3660301" y="2563522"/>
                      <a:ext cx="3419383" cy="2220517"/>
                      <a:chOff x="553108" y="987291"/>
                      <a:chExt cx="3419383" cy="2220517"/>
                    </a:xfrm>
                  </p:grpSpPr>
                  <p:grpSp>
                    <p:nvGrpSpPr>
                      <p:cNvPr id="423" name="组合 220"/>
                      <p:cNvGrpSpPr/>
                      <p:nvPr/>
                    </p:nvGrpSpPr>
                    <p:grpSpPr>
                      <a:xfrm>
                        <a:off x="553108" y="987291"/>
                        <a:ext cx="3419383" cy="2220517"/>
                        <a:chOff x="813927" y="1633111"/>
                        <a:chExt cx="3419383" cy="2220517"/>
                      </a:xfrm>
                    </p:grpSpPr>
                    <p:grpSp>
                      <p:nvGrpSpPr>
                        <p:cNvPr id="424" name="组合 222"/>
                        <p:cNvGrpSpPr/>
                        <p:nvPr/>
                      </p:nvGrpSpPr>
                      <p:grpSpPr>
                        <a:xfrm>
                          <a:off x="813927" y="1633111"/>
                          <a:ext cx="3419383" cy="2220517"/>
                          <a:chOff x="547606" y="1537985"/>
                          <a:chExt cx="3419383" cy="2220517"/>
                        </a:xfrm>
                      </p:grpSpPr>
                      <p:grpSp>
                        <p:nvGrpSpPr>
                          <p:cNvPr id="425" name="组合 226"/>
                          <p:cNvGrpSpPr/>
                          <p:nvPr/>
                        </p:nvGrpSpPr>
                        <p:grpSpPr>
                          <a:xfrm>
                            <a:off x="1231152" y="1537985"/>
                            <a:ext cx="2735837" cy="1917185"/>
                            <a:chOff x="1231152" y="1537985"/>
                            <a:chExt cx="2735837" cy="1917185"/>
                          </a:xfrm>
                        </p:grpSpPr>
                        <p:grpSp>
                          <p:nvGrpSpPr>
                            <p:cNvPr id="426" name="Group 1096"/>
                            <p:cNvGrpSpPr/>
                            <p:nvPr/>
                          </p:nvGrpSpPr>
                          <p:grpSpPr bwMode="auto">
                            <a:xfrm>
                              <a:off x="1231152" y="1537985"/>
                              <a:ext cx="1231356" cy="1892536"/>
                              <a:chOff x="4041" y="2013"/>
                              <a:chExt cx="866" cy="1331"/>
                            </a:xfrm>
                          </p:grpSpPr>
                          <p:sp>
                            <p:nvSpPr>
                              <p:cNvPr id="104975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5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63"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76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5"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66"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7"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68"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769"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770" name="文本框 229"/>
                          <p:cNvSpPr txBox="1"/>
                          <p:nvPr/>
                        </p:nvSpPr>
                        <p:spPr>
                          <a:xfrm>
                            <a:off x="547606" y="3222563"/>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71" name="文本框 237"/>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772"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773"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74"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27" name="组合 147"/>
                    <p:cNvGrpSpPr/>
                    <p:nvPr/>
                  </p:nvGrpSpPr>
                  <p:grpSpPr>
                    <a:xfrm flipH="1">
                      <a:off x="6392618" y="2313814"/>
                      <a:ext cx="1905625" cy="2918233"/>
                      <a:chOff x="1235233" y="737583"/>
                      <a:chExt cx="1905625" cy="2918233"/>
                    </a:xfrm>
                  </p:grpSpPr>
                  <p:grpSp>
                    <p:nvGrpSpPr>
                      <p:cNvPr id="428" name="组合 166"/>
                      <p:cNvGrpSpPr/>
                      <p:nvPr/>
                    </p:nvGrpSpPr>
                    <p:grpSpPr>
                      <a:xfrm>
                        <a:off x="1235233" y="737583"/>
                        <a:ext cx="1905625" cy="2918233"/>
                        <a:chOff x="1163926" y="1303840"/>
                        <a:chExt cx="1905625" cy="2918233"/>
                      </a:xfrm>
                    </p:grpSpPr>
                    <p:grpSp>
                      <p:nvGrpSpPr>
                        <p:cNvPr id="429" name="组合 189"/>
                        <p:cNvGrpSpPr/>
                        <p:nvPr/>
                      </p:nvGrpSpPr>
                      <p:grpSpPr>
                        <a:xfrm>
                          <a:off x="1163926" y="1303840"/>
                          <a:ext cx="1750046" cy="2166893"/>
                          <a:chOff x="1229731" y="1288277"/>
                          <a:chExt cx="1750046" cy="2166893"/>
                        </a:xfrm>
                      </p:grpSpPr>
                      <p:grpSp>
                        <p:nvGrpSpPr>
                          <p:cNvPr id="430" name="Group 1096"/>
                          <p:cNvGrpSpPr/>
                          <p:nvPr/>
                        </p:nvGrpSpPr>
                        <p:grpSpPr bwMode="auto">
                          <a:xfrm>
                            <a:off x="1229731" y="1537985"/>
                            <a:ext cx="1232778" cy="1892536"/>
                            <a:chOff x="4040" y="2013"/>
                            <a:chExt cx="867" cy="1331"/>
                          </a:xfrm>
                        </p:grpSpPr>
                        <p:sp>
                          <p:nvSpPr>
                            <p:cNvPr id="10497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7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80"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781"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78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83"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4"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85"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786"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787"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788"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89"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0"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1"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92"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3" name="文本框 163"/>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794" name="文本框 165"/>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795"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96"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97" name="文本框 267"/>
                <p:cNvSpPr txBox="1"/>
                <p:nvPr/>
              </p:nvSpPr>
              <p:spPr>
                <a:xfrm>
                  <a:off x="6756635" y="3361811"/>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98"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79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0"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1"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802"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80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06"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07"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808"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809"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813"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810"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814"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811"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1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812"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16"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813"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4"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15"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816"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grpSp>
        <p:nvGrpSpPr>
          <p:cNvPr id="431" name="组合 1"/>
          <p:cNvGrpSpPr/>
          <p:nvPr/>
        </p:nvGrpSpPr>
        <p:grpSpPr>
          <a:xfrm>
            <a:off x="5189808" y="2020419"/>
            <a:ext cx="3989625" cy="3464358"/>
            <a:chOff x="4909343" y="3109728"/>
            <a:chExt cx="3989625" cy="3464358"/>
          </a:xfrm>
        </p:grpSpPr>
        <p:grpSp>
          <p:nvGrpSpPr>
            <p:cNvPr id="432" name="组合 86"/>
            <p:cNvGrpSpPr/>
            <p:nvPr/>
          </p:nvGrpSpPr>
          <p:grpSpPr>
            <a:xfrm>
              <a:off x="4909343" y="3109728"/>
              <a:ext cx="3989625" cy="3464358"/>
              <a:chOff x="2703469" y="1406028"/>
              <a:chExt cx="3989625" cy="3464358"/>
            </a:xfrm>
          </p:grpSpPr>
          <p:grpSp>
            <p:nvGrpSpPr>
              <p:cNvPr id="433" name="组合 91"/>
              <p:cNvGrpSpPr/>
              <p:nvPr/>
            </p:nvGrpSpPr>
            <p:grpSpPr>
              <a:xfrm>
                <a:off x="2703469" y="1406028"/>
                <a:ext cx="3989625" cy="3464358"/>
                <a:chOff x="2707803" y="1419029"/>
                <a:chExt cx="3989625" cy="3464358"/>
              </a:xfrm>
            </p:grpSpPr>
            <p:grpSp>
              <p:nvGrpSpPr>
                <p:cNvPr id="434" name="组合 100"/>
                <p:cNvGrpSpPr/>
                <p:nvPr/>
              </p:nvGrpSpPr>
              <p:grpSpPr>
                <a:xfrm>
                  <a:off x="2707803" y="1419029"/>
                  <a:ext cx="3989625" cy="3191974"/>
                  <a:chOff x="2707803" y="1419029"/>
                  <a:chExt cx="3989625" cy="3191974"/>
                </a:xfrm>
              </p:grpSpPr>
              <p:grpSp>
                <p:nvGrpSpPr>
                  <p:cNvPr id="435" name="组合 114"/>
                  <p:cNvGrpSpPr/>
                  <p:nvPr/>
                </p:nvGrpSpPr>
                <p:grpSpPr>
                  <a:xfrm>
                    <a:off x="2707803" y="1419029"/>
                    <a:ext cx="3989625" cy="3191974"/>
                    <a:chOff x="4381525" y="2313814"/>
                    <a:chExt cx="3989625" cy="3191974"/>
                  </a:xfrm>
                </p:grpSpPr>
                <p:grpSp>
                  <p:nvGrpSpPr>
                    <p:cNvPr id="436" name="组合 149"/>
                    <p:cNvGrpSpPr/>
                    <p:nvPr/>
                  </p:nvGrpSpPr>
                  <p:grpSpPr>
                    <a:xfrm>
                      <a:off x="4381525" y="2563522"/>
                      <a:ext cx="2698159" cy="2251864"/>
                      <a:chOff x="1268830" y="1537985"/>
                      <a:chExt cx="2698159" cy="2251864"/>
                    </a:xfrm>
                  </p:grpSpPr>
                  <p:grpSp>
                    <p:nvGrpSpPr>
                      <p:cNvPr id="437" name="Group 1096"/>
                      <p:cNvGrpSpPr/>
                      <p:nvPr/>
                    </p:nvGrpSpPr>
                    <p:grpSpPr bwMode="auto">
                      <a:xfrm>
                        <a:off x="1751567" y="1537985"/>
                        <a:ext cx="710945" cy="1892536"/>
                        <a:chOff x="4407" y="2013"/>
                        <a:chExt cx="500" cy="1331"/>
                      </a:xfrm>
                    </p:grpSpPr>
                    <p:sp>
                      <p:nvSpPr>
                        <p:cNvPr id="104981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8" name="Line 1073"/>
                        <p:cNvSpPr>
                          <a:spLocks noChangeShapeType="1"/>
                        </p:cNvSpPr>
                        <p:nvPr/>
                      </p:nvSpPr>
                      <p:spPr bwMode="auto">
                        <a:xfrm flipH="1">
                          <a:off x="4407" y="3080"/>
                          <a:ext cx="27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1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22" name="文本框 157"/>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23"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4" name="矩形 16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25" name="文本框 162"/>
                      <p:cNvSpPr txBox="1"/>
                      <p:nvPr/>
                    </p:nvSpPr>
                    <p:spPr>
                      <a:xfrm>
                        <a:off x="1268830" y="3317410"/>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826" name="文本框 16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grpSp>
                  <p:nvGrpSpPr>
                    <p:cNvPr id="438" name="组合 124"/>
                    <p:cNvGrpSpPr/>
                    <p:nvPr/>
                  </p:nvGrpSpPr>
                  <p:grpSpPr>
                    <a:xfrm flipH="1">
                      <a:off x="6392618" y="2313814"/>
                      <a:ext cx="1978532" cy="2918233"/>
                      <a:chOff x="1091019" y="1303840"/>
                      <a:chExt cx="1978532" cy="2918233"/>
                    </a:xfrm>
                  </p:grpSpPr>
                  <p:grpSp>
                    <p:nvGrpSpPr>
                      <p:cNvPr id="439" name="组合 126"/>
                      <p:cNvGrpSpPr/>
                      <p:nvPr/>
                    </p:nvGrpSpPr>
                    <p:grpSpPr>
                      <a:xfrm>
                        <a:off x="1091019" y="1303840"/>
                        <a:ext cx="1822953" cy="2524758"/>
                        <a:chOff x="1156824" y="1288277"/>
                        <a:chExt cx="1822953" cy="2524758"/>
                      </a:xfrm>
                    </p:grpSpPr>
                    <p:grpSp>
                      <p:nvGrpSpPr>
                        <p:cNvPr id="440" name="Group 1096"/>
                        <p:cNvGrpSpPr/>
                        <p:nvPr/>
                      </p:nvGrpSpPr>
                      <p:grpSpPr bwMode="auto">
                        <a:xfrm>
                          <a:off x="1791380" y="1537985"/>
                          <a:ext cx="671132" cy="1892536"/>
                          <a:chOff x="4435" y="2013"/>
                          <a:chExt cx="472" cy="1331"/>
                        </a:xfrm>
                      </p:grpSpPr>
                      <p:sp>
                        <p:nvSpPr>
                          <p:cNvPr id="104982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8" name="Line 1073"/>
                          <p:cNvSpPr>
                            <a:spLocks noChangeShapeType="1"/>
                          </p:cNvSpPr>
                          <p:nvPr/>
                        </p:nvSpPr>
                        <p:spPr bwMode="auto">
                          <a:xfrm flipH="1">
                            <a:off x="4435" y="3080"/>
                            <a:ext cx="2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2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3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3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32" name="文本框 129"/>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833" name="文本框 130"/>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34" name="矩形 133"/>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5" name="文本框 134"/>
                        <p:cNvSpPr txBox="1"/>
                        <p:nvPr/>
                      </p:nvSpPr>
                      <p:spPr>
                        <a:xfrm>
                          <a:off x="1156824" y="3340596"/>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836" name="文本框 127"/>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837"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38" name="椭圆 11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3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0" name="椭圆 121"/>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1" name="文本框 122"/>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842" name="文本框 123"/>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843" name="矩形 115"/>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44" name="椭圆 101"/>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45" name="文本框 103"/>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846" name="Line 1076"/>
                <p:cNvSpPr>
                  <a:spLocks noChangeShapeType="1"/>
                </p:cNvSpPr>
                <p:nvPr/>
              </p:nvSpPr>
              <p:spPr bwMode="auto">
                <a:xfrm flipV="1">
                  <a:off x="3190222"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7" name="Line 1073"/>
                <p:cNvSpPr>
                  <a:spLocks noChangeShapeType="1"/>
                </p:cNvSpPr>
                <p:nvPr/>
              </p:nvSpPr>
              <p:spPr bwMode="auto">
                <a:xfrm>
                  <a:off x="3048299"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8" name="Line 1076"/>
                <p:cNvSpPr>
                  <a:spLocks noChangeShapeType="1"/>
                </p:cNvSpPr>
                <p:nvPr/>
              </p:nvSpPr>
              <p:spPr bwMode="auto">
                <a:xfrm flipV="1">
                  <a:off x="6061288" y="3171802"/>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49" name="Line 1073"/>
                <p:cNvSpPr>
                  <a:spLocks noChangeShapeType="1"/>
                </p:cNvSpPr>
                <p:nvPr/>
              </p:nvSpPr>
              <p:spPr bwMode="auto">
                <a:xfrm>
                  <a:off x="5919365" y="412506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50" name="文本框 92"/>
              <p:cNvSpPr txBox="1"/>
              <p:nvPr/>
            </p:nvSpPr>
            <p:spPr>
              <a:xfrm>
                <a:off x="3031924" y="1934316"/>
                <a:ext cx="63816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817"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851" name="文本框 94"/>
              <p:cNvSpPr txBox="1"/>
              <p:nvPr/>
            </p:nvSpPr>
            <p:spPr>
              <a:xfrm>
                <a:off x="5656804" y="1907356"/>
                <a:ext cx="67732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cxnSp>
            <p:nvCxnSpPr>
              <p:cNvPr id="3145818"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852" name="文本框 96"/>
              <p:cNvSpPr txBox="1"/>
              <p:nvPr/>
            </p:nvSpPr>
            <p:spPr>
              <a:xfrm>
                <a:off x="3865678" y="3631581"/>
                <a:ext cx="62513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81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853" name="文本框 98"/>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820"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854" name="矩形 175"/>
            <p:cNvSpPr/>
            <p:nvPr/>
          </p:nvSpPr>
          <p:spPr>
            <a:xfrm rot="5400000" flipH="1">
              <a:off x="5223960" y="527911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55" name="矩形 176"/>
            <p:cNvSpPr/>
            <p:nvPr/>
          </p:nvSpPr>
          <p:spPr>
            <a:xfrm rot="5400000" flipH="1">
              <a:off x="8085959" y="52875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56" name="Rectangle 7"/>
          <p:cNvSpPr>
            <a:spLocks noChangeArrowheads="1"/>
          </p:cNvSpPr>
          <p:nvPr/>
        </p:nvSpPr>
        <p:spPr bwMode="auto">
          <a:xfrm>
            <a:off x="6391248" y="1503745"/>
            <a:ext cx="167014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DC circuit</a:t>
            </a:r>
            <a:endParaRPr altLang="en-US" baseline="-25000" b="1"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986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861" name="Rectangle 7"/>
          <p:cNvSpPr>
            <a:spLocks noChangeArrowheads="1"/>
          </p:cNvSpPr>
          <p:nvPr/>
        </p:nvSpPr>
        <p:spPr bwMode="auto">
          <a:xfrm>
            <a:off x="5076294" y="1561053"/>
            <a:ext cx="327914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Due to the symmetry</a:t>
            </a:r>
            <a:endParaRPr altLang="en-US" baseline="-25000" b="1" dirty="0" sz="2000" kumimoji="1" lang="zh-CN">
              <a:latin typeface="Arial" panose="020B0604020202020204" pitchFamily="34" charset="0"/>
              <a:cs typeface="Arial" panose="020B0604020202020204" pitchFamily="34" charset="0"/>
            </a:endParaRPr>
          </a:p>
        </p:txBody>
      </p:sp>
      <p:sp>
        <p:nvSpPr>
          <p:cNvPr id="1049862" name="文本框 185"/>
          <p:cNvSpPr txBox="1"/>
          <p:nvPr/>
        </p:nvSpPr>
        <p:spPr>
          <a:xfrm>
            <a:off x="5814522" y="2213762"/>
            <a:ext cx="196890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a:t>
            </a:r>
            <a:endParaRPr altLang="en-US" b="1" dirty="0" sz="2000" lang="zh-CN">
              <a:latin typeface="Arial" panose="020B0604020202020204" pitchFamily="34" charset="0"/>
              <a:cs typeface="Arial" panose="020B0604020202020204" pitchFamily="34" charset="0"/>
            </a:endParaRPr>
          </a:p>
        </p:txBody>
      </p:sp>
      <p:sp>
        <p:nvSpPr>
          <p:cNvPr id="1049863" name="文本框 186"/>
          <p:cNvSpPr txBox="1"/>
          <p:nvPr/>
        </p:nvSpPr>
        <p:spPr>
          <a:xfrm>
            <a:off x="5814522" y="2724347"/>
            <a:ext cx="1908236"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a:t>
            </a:r>
            <a:endParaRPr altLang="en-US" b="1" dirty="0" sz="2000" lang="zh-CN">
              <a:latin typeface="Arial" panose="020B0604020202020204" pitchFamily="34" charset="0"/>
              <a:cs typeface="Arial" panose="020B0604020202020204" pitchFamily="34" charset="0"/>
            </a:endParaRPr>
          </a:p>
        </p:txBody>
      </p:sp>
      <p:sp>
        <p:nvSpPr>
          <p:cNvPr id="1049864" name="文本框 190"/>
          <p:cNvSpPr txBox="1"/>
          <p:nvPr/>
        </p:nvSpPr>
        <p:spPr>
          <a:xfrm>
            <a:off x="5509096" y="3259312"/>
            <a:ext cx="257975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CEQ2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U</a:t>
            </a:r>
            <a:r>
              <a:rPr altLang="zh-CN" baseline="-25000" b="1" dirty="0" sz="2000" lang="en-US">
                <a:latin typeface="Arial" panose="020B0604020202020204" pitchFamily="34" charset="0"/>
                <a:cs typeface="Arial" panose="020B0604020202020204" pitchFamily="34" charset="0"/>
              </a:rPr>
              <a:t>CEQ</a:t>
            </a:r>
            <a:endParaRPr altLang="en-US" b="1" dirty="0" sz="2000" lang="zh-CN">
              <a:latin typeface="Arial" panose="020B0604020202020204" pitchFamily="34" charset="0"/>
              <a:cs typeface="Arial" panose="020B0604020202020204" pitchFamily="34" charset="0"/>
            </a:endParaRPr>
          </a:p>
        </p:txBody>
      </p:sp>
      <p:grpSp>
        <p:nvGrpSpPr>
          <p:cNvPr id="444" name="组合 13"/>
          <p:cNvGrpSpPr/>
          <p:nvPr/>
        </p:nvGrpSpPr>
        <p:grpSpPr>
          <a:xfrm>
            <a:off x="422793" y="1539384"/>
            <a:ext cx="3989625" cy="3464358"/>
            <a:chOff x="422793" y="1539384"/>
            <a:chExt cx="3989625" cy="3464358"/>
          </a:xfrm>
        </p:grpSpPr>
        <p:grpSp>
          <p:nvGrpSpPr>
            <p:cNvPr id="445" name="组合 12"/>
            <p:cNvGrpSpPr/>
            <p:nvPr/>
          </p:nvGrpSpPr>
          <p:grpSpPr>
            <a:xfrm>
              <a:off x="422793" y="1539384"/>
              <a:ext cx="3989625" cy="3464358"/>
              <a:chOff x="422793" y="1539384"/>
              <a:chExt cx="3989625" cy="3464358"/>
            </a:xfrm>
          </p:grpSpPr>
          <p:grpSp>
            <p:nvGrpSpPr>
              <p:cNvPr id="446" name="组合 102"/>
              <p:cNvGrpSpPr/>
              <p:nvPr/>
            </p:nvGrpSpPr>
            <p:grpSpPr>
              <a:xfrm>
                <a:off x="422793" y="1539384"/>
                <a:ext cx="3989625" cy="3464358"/>
                <a:chOff x="4909343" y="3109728"/>
                <a:chExt cx="3989625" cy="3464358"/>
              </a:xfrm>
            </p:grpSpPr>
            <p:grpSp>
              <p:nvGrpSpPr>
                <p:cNvPr id="447" name="组合 107"/>
                <p:cNvGrpSpPr/>
                <p:nvPr/>
              </p:nvGrpSpPr>
              <p:grpSpPr>
                <a:xfrm>
                  <a:off x="4909343" y="3109728"/>
                  <a:ext cx="3989625" cy="3464358"/>
                  <a:chOff x="2703469" y="1406028"/>
                  <a:chExt cx="3989625" cy="3464358"/>
                </a:xfrm>
              </p:grpSpPr>
              <p:grpSp>
                <p:nvGrpSpPr>
                  <p:cNvPr id="448" name="组合 112"/>
                  <p:cNvGrpSpPr/>
                  <p:nvPr/>
                </p:nvGrpSpPr>
                <p:grpSpPr>
                  <a:xfrm>
                    <a:off x="2703469" y="1406028"/>
                    <a:ext cx="3989625" cy="3464358"/>
                    <a:chOff x="2707803" y="1419029"/>
                    <a:chExt cx="3989625" cy="3464358"/>
                  </a:xfrm>
                </p:grpSpPr>
                <p:grpSp>
                  <p:nvGrpSpPr>
                    <p:cNvPr id="449" name="组合 121"/>
                    <p:cNvGrpSpPr/>
                    <p:nvPr/>
                  </p:nvGrpSpPr>
                  <p:grpSpPr>
                    <a:xfrm>
                      <a:off x="2707803" y="1419029"/>
                      <a:ext cx="3989625" cy="3191974"/>
                      <a:chOff x="2707803" y="1419029"/>
                      <a:chExt cx="3989625" cy="3191974"/>
                    </a:xfrm>
                  </p:grpSpPr>
                  <p:grpSp>
                    <p:nvGrpSpPr>
                      <p:cNvPr id="450" name="组合 128"/>
                      <p:cNvGrpSpPr/>
                      <p:nvPr/>
                    </p:nvGrpSpPr>
                    <p:grpSpPr>
                      <a:xfrm>
                        <a:off x="2707803" y="1419029"/>
                        <a:ext cx="3989625" cy="3191974"/>
                        <a:chOff x="4381525" y="2313814"/>
                        <a:chExt cx="3989625" cy="3191974"/>
                      </a:xfrm>
                    </p:grpSpPr>
                    <p:grpSp>
                      <p:nvGrpSpPr>
                        <p:cNvPr id="451" name="组合 169"/>
                        <p:cNvGrpSpPr/>
                        <p:nvPr/>
                      </p:nvGrpSpPr>
                      <p:grpSpPr>
                        <a:xfrm>
                          <a:off x="4381525" y="2563522"/>
                          <a:ext cx="2698159" cy="2251864"/>
                          <a:chOff x="1268830" y="1537985"/>
                          <a:chExt cx="2698159" cy="2251864"/>
                        </a:xfrm>
                      </p:grpSpPr>
                      <p:grpSp>
                        <p:nvGrpSpPr>
                          <p:cNvPr id="452" name="Group 1096"/>
                          <p:cNvGrpSpPr/>
                          <p:nvPr/>
                        </p:nvGrpSpPr>
                        <p:grpSpPr bwMode="auto">
                          <a:xfrm>
                            <a:off x="1751567" y="1537985"/>
                            <a:ext cx="710945" cy="1892536"/>
                            <a:chOff x="4407" y="2013"/>
                            <a:chExt cx="500" cy="1331"/>
                          </a:xfrm>
                        </p:grpSpPr>
                        <p:sp>
                          <p:nvSpPr>
                            <p:cNvPr id="104986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6" name="Line 1073"/>
                            <p:cNvSpPr>
                              <a:spLocks noChangeShapeType="1"/>
                            </p:cNvSpPr>
                            <p:nvPr/>
                          </p:nvSpPr>
                          <p:spPr bwMode="auto">
                            <a:xfrm flipH="1">
                              <a:off x="4407" y="3080"/>
                              <a:ext cx="27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6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70" name="文本框 172"/>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7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2" name="矩形 176"/>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73" name="文本框 177"/>
                          <p:cNvSpPr txBox="1"/>
                          <p:nvPr/>
                        </p:nvSpPr>
                        <p:spPr>
                          <a:xfrm>
                            <a:off x="1268830" y="3317410"/>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874" name="文本框 17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grpSp>
                      <p:nvGrpSpPr>
                        <p:cNvPr id="453" name="组合 138"/>
                        <p:cNvGrpSpPr/>
                        <p:nvPr/>
                      </p:nvGrpSpPr>
                      <p:grpSpPr>
                        <a:xfrm flipH="1">
                          <a:off x="6392618" y="2313814"/>
                          <a:ext cx="1978532" cy="2918233"/>
                          <a:chOff x="1091019" y="1303840"/>
                          <a:chExt cx="1978532" cy="2918233"/>
                        </a:xfrm>
                      </p:grpSpPr>
                      <p:grpSp>
                        <p:nvGrpSpPr>
                          <p:cNvPr id="454" name="组合 140"/>
                          <p:cNvGrpSpPr/>
                          <p:nvPr/>
                        </p:nvGrpSpPr>
                        <p:grpSpPr>
                          <a:xfrm>
                            <a:off x="1091019" y="1303840"/>
                            <a:ext cx="1822953" cy="2524758"/>
                            <a:chOff x="1156824" y="1288277"/>
                            <a:chExt cx="1822953" cy="2524758"/>
                          </a:xfrm>
                        </p:grpSpPr>
                        <p:grpSp>
                          <p:nvGrpSpPr>
                            <p:cNvPr id="455" name="Group 1096"/>
                            <p:cNvGrpSpPr/>
                            <p:nvPr/>
                          </p:nvGrpSpPr>
                          <p:grpSpPr bwMode="auto">
                            <a:xfrm>
                              <a:off x="1791380" y="1537985"/>
                              <a:ext cx="671132" cy="1892536"/>
                              <a:chOff x="4435" y="2013"/>
                              <a:chExt cx="472" cy="1331"/>
                            </a:xfrm>
                          </p:grpSpPr>
                          <p:sp>
                            <p:nvSpPr>
                              <p:cNvPr id="10498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6" name="Line 1073"/>
                              <p:cNvSpPr>
                                <a:spLocks noChangeShapeType="1"/>
                              </p:cNvSpPr>
                              <p:nvPr/>
                            </p:nvSpPr>
                            <p:spPr bwMode="auto">
                              <a:xfrm flipH="1">
                                <a:off x="4435" y="3080"/>
                                <a:ext cx="2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7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80" name="文本框 144"/>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881" name="文本框 145"/>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882" name="矩形 1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3" name="文本框 150"/>
                            <p:cNvSpPr txBox="1"/>
                            <p:nvPr/>
                          </p:nvSpPr>
                          <p:spPr>
                            <a:xfrm>
                              <a:off x="1156824" y="3340596"/>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884" name="文本框 141"/>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885"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86" name="椭圆 13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87"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88" name="椭圆 13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89" name="矩形 129"/>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890" name="椭圆 122"/>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891" name="文本框 123"/>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892" name="Line 1076"/>
                    <p:cNvSpPr>
                      <a:spLocks noChangeShapeType="1"/>
                    </p:cNvSpPr>
                    <p:nvPr/>
                  </p:nvSpPr>
                  <p:spPr bwMode="auto">
                    <a:xfrm flipV="1">
                      <a:off x="3190222"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3" name="Line 1073"/>
                    <p:cNvSpPr>
                      <a:spLocks noChangeShapeType="1"/>
                    </p:cNvSpPr>
                    <p:nvPr/>
                  </p:nvSpPr>
                  <p:spPr bwMode="auto">
                    <a:xfrm>
                      <a:off x="3048299"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4" name="Line 1076"/>
                    <p:cNvSpPr>
                      <a:spLocks noChangeShapeType="1"/>
                    </p:cNvSpPr>
                    <p:nvPr/>
                  </p:nvSpPr>
                  <p:spPr bwMode="auto">
                    <a:xfrm flipV="1">
                      <a:off x="6061288" y="3171802"/>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895" name="Line 1073"/>
                    <p:cNvSpPr>
                      <a:spLocks noChangeShapeType="1"/>
                    </p:cNvSpPr>
                    <p:nvPr/>
                  </p:nvSpPr>
                  <p:spPr bwMode="auto">
                    <a:xfrm>
                      <a:off x="5919365" y="412506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896" name="文本框 113"/>
                  <p:cNvSpPr txBox="1"/>
                  <p:nvPr/>
                </p:nvSpPr>
                <p:spPr>
                  <a:xfrm>
                    <a:off x="3080248" y="1928546"/>
                    <a:ext cx="64079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821"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897" name="文本框 115"/>
                  <p:cNvSpPr txBox="1"/>
                  <p:nvPr/>
                </p:nvSpPr>
                <p:spPr>
                  <a:xfrm>
                    <a:off x="5656804" y="1907356"/>
                    <a:ext cx="68101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cxnSp>
                <p:nvCxnSpPr>
                  <p:cNvPr id="3145822"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898" name="文本框 117"/>
                  <p:cNvSpPr txBox="1"/>
                  <p:nvPr/>
                </p:nvSpPr>
                <p:spPr>
                  <a:xfrm>
                    <a:off x="3865678" y="3631581"/>
                    <a:ext cx="594036"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823"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899" name="文本框 119"/>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824"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900" name="矩形 105"/>
                <p:cNvSpPr/>
                <p:nvPr/>
              </p:nvSpPr>
              <p:spPr>
                <a:xfrm rot="5400000" flipH="1">
                  <a:off x="5223960" y="527911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01" name="矩形 106"/>
                <p:cNvSpPr/>
                <p:nvPr/>
              </p:nvSpPr>
              <p:spPr>
                <a:xfrm rot="5400000" flipH="1">
                  <a:off x="8085959" y="52875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02" name="文本框 187"/>
              <p:cNvSpPr txBox="1"/>
              <p:nvPr/>
            </p:nvSpPr>
            <p:spPr>
              <a:xfrm>
                <a:off x="1393576" y="3074354"/>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CEQ1</a:t>
                </a:r>
                <a:endParaRPr altLang="en-US" b="1" dirty="0" sz="2000" lang="zh-CN">
                  <a:latin typeface="Arial" panose="020B0604020202020204" pitchFamily="34" charset="0"/>
                  <a:cs typeface="Arial" panose="020B0604020202020204" pitchFamily="34" charset="0"/>
                </a:endParaRPr>
              </a:p>
            </p:txBody>
          </p:sp>
          <p:sp>
            <p:nvSpPr>
              <p:cNvPr id="1049903" name="文本框 188"/>
              <p:cNvSpPr txBox="1"/>
              <p:nvPr/>
            </p:nvSpPr>
            <p:spPr>
              <a:xfrm>
                <a:off x="2521846" y="3074385"/>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CEQ2</a:t>
                </a:r>
                <a:endParaRPr altLang="en-US" b="1" dirty="0" sz="2000" lang="zh-CN">
                  <a:latin typeface="Arial" panose="020B0604020202020204" pitchFamily="34" charset="0"/>
                  <a:cs typeface="Arial" panose="020B0604020202020204" pitchFamily="34" charset="0"/>
                </a:endParaRPr>
              </a:p>
            </p:txBody>
          </p:sp>
        </p:grpSp>
        <p:sp>
          <p:nvSpPr>
            <p:cNvPr id="1049904" name="文本框 191"/>
            <p:cNvSpPr txBox="1"/>
            <p:nvPr/>
          </p:nvSpPr>
          <p:spPr>
            <a:xfrm>
              <a:off x="1016947" y="302115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05" name="文本框 192"/>
            <p:cNvSpPr txBox="1"/>
            <p:nvPr/>
          </p:nvSpPr>
          <p:spPr>
            <a:xfrm>
              <a:off x="1280850" y="2709140"/>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06" name="文本框 193"/>
            <p:cNvSpPr txBox="1"/>
            <p:nvPr/>
          </p:nvSpPr>
          <p:spPr>
            <a:xfrm>
              <a:off x="1254255" y="3551814"/>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07" name="文本框 194"/>
            <p:cNvSpPr txBox="1"/>
            <p:nvPr/>
          </p:nvSpPr>
          <p:spPr>
            <a:xfrm>
              <a:off x="3217977" y="272037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08" name="文本框 195"/>
            <p:cNvSpPr txBox="1"/>
            <p:nvPr/>
          </p:nvSpPr>
          <p:spPr>
            <a:xfrm>
              <a:off x="3191382" y="3563052"/>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09" name="文本框 204"/>
            <p:cNvSpPr txBox="1"/>
            <p:nvPr/>
          </p:nvSpPr>
          <p:spPr>
            <a:xfrm>
              <a:off x="3417974" y="299120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grpSp>
      <p:sp>
        <p:nvSpPr>
          <p:cNvPr id="1049910" name="文本框 210"/>
          <p:cNvSpPr txBox="1"/>
          <p:nvPr/>
        </p:nvSpPr>
        <p:spPr>
          <a:xfrm>
            <a:off x="5509096" y="3762107"/>
            <a:ext cx="257975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BEQ2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BEQ</a:t>
            </a:r>
            <a:endParaRPr altLang="en-US" b="1" dirty="0" sz="2000" lang="zh-CN">
              <a:latin typeface="Arial" panose="020B0604020202020204" pitchFamily="34" charset="0"/>
              <a:cs typeface="Arial" panose="020B0604020202020204" pitchFamily="34" charset="0"/>
            </a:endParaRPr>
          </a:p>
        </p:txBody>
      </p:sp>
      <p:sp>
        <p:nvSpPr>
          <p:cNvPr id="1049911" name="文本框 211"/>
          <p:cNvSpPr txBox="1"/>
          <p:nvPr/>
        </p:nvSpPr>
        <p:spPr>
          <a:xfrm>
            <a:off x="6026966" y="4363749"/>
            <a:ext cx="1388005" cy="485140"/>
          </a:xfrm>
          <a:prstGeom prst="rect"/>
          <a:noFill/>
        </p:spPr>
        <p:txBody>
          <a:bodyPr rtlCol="0" wrap="square">
            <a:spAutoFit/>
          </a:bodyPr>
          <a:p>
            <a:r>
              <a:rPr altLang="zh-CN" b="1" dirty="0" sz="2000" i="1"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1</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smtClean="0">
                <a:latin typeface="Symbol" panose="05050102010706020507" pitchFamily="18" charset="2"/>
                <a:cs typeface="Arial" panose="020B0604020202020204" pitchFamily="34" charset="0"/>
              </a:rPr>
              <a:t>b</a:t>
            </a:r>
            <a:r>
              <a:rPr altLang="zh-CN" baseline="-25000" b="1" dirty="0" sz="2000" lang="en-US" smtClean="0">
                <a:latin typeface="Arial" panose="020B0604020202020204" pitchFamily="34" charset="0"/>
                <a:cs typeface="Arial" panose="020B0604020202020204" pitchFamily="34" charset="0"/>
              </a:rPr>
              <a:t>2 </a:t>
            </a:r>
            <a:r>
              <a:rPr altLang="zh-CN" b="1" dirty="0" sz="2000" lang="en-US" smtClean="0">
                <a:latin typeface="Arial" panose="020B0604020202020204" pitchFamily="34" charset="0"/>
                <a:cs typeface="Arial" panose="020B0604020202020204" pitchFamily="34" charset="0"/>
              </a:rPr>
              <a:t>=</a:t>
            </a:r>
            <a:r>
              <a:rPr altLang="zh-CN" b="1" dirty="0" sz="2000" i="1" lang="en-US">
                <a:latin typeface="Arial" panose="020B0604020202020204" pitchFamily="34" charset="0"/>
                <a:cs typeface="Arial" panose="020B0604020202020204" pitchFamily="34" charset="0"/>
              </a:rPr>
              <a:t> </a:t>
            </a:r>
            <a:r>
              <a:rPr altLang="zh-CN" b="1" dirty="0" sz="2000" i="1" lang="en-US">
                <a:latin typeface="Symbol" panose="05050102010706020507" pitchFamily="18" charset="2"/>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99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59" name="组合 13"/>
          <p:cNvGrpSpPr/>
          <p:nvPr/>
        </p:nvGrpSpPr>
        <p:grpSpPr>
          <a:xfrm>
            <a:off x="600473" y="1539384"/>
            <a:ext cx="3989625" cy="3464358"/>
            <a:chOff x="422793" y="1539384"/>
            <a:chExt cx="3989625" cy="3464358"/>
          </a:xfrm>
        </p:grpSpPr>
        <p:grpSp>
          <p:nvGrpSpPr>
            <p:cNvPr id="460" name="组合 12"/>
            <p:cNvGrpSpPr/>
            <p:nvPr/>
          </p:nvGrpSpPr>
          <p:grpSpPr>
            <a:xfrm>
              <a:off x="422793" y="1539384"/>
              <a:ext cx="3989625" cy="3464358"/>
              <a:chOff x="422793" y="1539384"/>
              <a:chExt cx="3989625" cy="3464358"/>
            </a:xfrm>
          </p:grpSpPr>
          <p:grpSp>
            <p:nvGrpSpPr>
              <p:cNvPr id="461" name="组合 102"/>
              <p:cNvGrpSpPr/>
              <p:nvPr/>
            </p:nvGrpSpPr>
            <p:grpSpPr>
              <a:xfrm>
                <a:off x="422793" y="1539384"/>
                <a:ext cx="3989625" cy="3464358"/>
                <a:chOff x="4909343" y="3109728"/>
                <a:chExt cx="3989625" cy="3464358"/>
              </a:xfrm>
            </p:grpSpPr>
            <p:grpSp>
              <p:nvGrpSpPr>
                <p:cNvPr id="462" name="组合 107"/>
                <p:cNvGrpSpPr/>
                <p:nvPr/>
              </p:nvGrpSpPr>
              <p:grpSpPr>
                <a:xfrm>
                  <a:off x="4909343" y="3109728"/>
                  <a:ext cx="3989625" cy="3464358"/>
                  <a:chOff x="2703469" y="1406028"/>
                  <a:chExt cx="3989625" cy="3464358"/>
                </a:xfrm>
              </p:grpSpPr>
              <p:grpSp>
                <p:nvGrpSpPr>
                  <p:cNvPr id="463" name="组合 112"/>
                  <p:cNvGrpSpPr/>
                  <p:nvPr/>
                </p:nvGrpSpPr>
                <p:grpSpPr>
                  <a:xfrm>
                    <a:off x="2703469" y="1406028"/>
                    <a:ext cx="3989625" cy="3464358"/>
                    <a:chOff x="2707803" y="1419029"/>
                    <a:chExt cx="3989625" cy="3464358"/>
                  </a:xfrm>
                </p:grpSpPr>
                <p:grpSp>
                  <p:nvGrpSpPr>
                    <p:cNvPr id="464" name="组合 121"/>
                    <p:cNvGrpSpPr/>
                    <p:nvPr/>
                  </p:nvGrpSpPr>
                  <p:grpSpPr>
                    <a:xfrm>
                      <a:off x="2707803" y="1419029"/>
                      <a:ext cx="3989625" cy="3191974"/>
                      <a:chOff x="2707803" y="1419029"/>
                      <a:chExt cx="3989625" cy="3191974"/>
                    </a:xfrm>
                  </p:grpSpPr>
                  <p:grpSp>
                    <p:nvGrpSpPr>
                      <p:cNvPr id="465" name="组合 128"/>
                      <p:cNvGrpSpPr/>
                      <p:nvPr/>
                    </p:nvGrpSpPr>
                    <p:grpSpPr>
                      <a:xfrm>
                        <a:off x="2707803" y="1419029"/>
                        <a:ext cx="3989625" cy="3191974"/>
                        <a:chOff x="4381525" y="2313814"/>
                        <a:chExt cx="3989625" cy="3191974"/>
                      </a:xfrm>
                    </p:grpSpPr>
                    <p:grpSp>
                      <p:nvGrpSpPr>
                        <p:cNvPr id="466" name="组合 169"/>
                        <p:cNvGrpSpPr/>
                        <p:nvPr/>
                      </p:nvGrpSpPr>
                      <p:grpSpPr>
                        <a:xfrm>
                          <a:off x="4381525" y="2563522"/>
                          <a:ext cx="2698159" cy="2251864"/>
                          <a:chOff x="1268830" y="1537985"/>
                          <a:chExt cx="2698159" cy="2251864"/>
                        </a:xfrm>
                      </p:grpSpPr>
                      <p:grpSp>
                        <p:nvGrpSpPr>
                          <p:cNvPr id="467" name="Group 1096"/>
                          <p:cNvGrpSpPr/>
                          <p:nvPr/>
                        </p:nvGrpSpPr>
                        <p:grpSpPr bwMode="auto">
                          <a:xfrm>
                            <a:off x="1751567" y="1537985"/>
                            <a:ext cx="710945" cy="1892536"/>
                            <a:chOff x="4407" y="2013"/>
                            <a:chExt cx="500" cy="1331"/>
                          </a:xfrm>
                        </p:grpSpPr>
                        <p:sp>
                          <p:nvSpPr>
                            <p:cNvPr id="104991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7" name="Line 1073"/>
                            <p:cNvSpPr>
                              <a:spLocks noChangeShapeType="1"/>
                            </p:cNvSpPr>
                            <p:nvPr/>
                          </p:nvSpPr>
                          <p:spPr bwMode="auto">
                            <a:xfrm flipH="1">
                              <a:off x="4407" y="3080"/>
                              <a:ext cx="27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1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21" name="文本框 172"/>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22"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3" name="矩形 176"/>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24" name="文本框 177"/>
                          <p:cNvSpPr txBox="1"/>
                          <p:nvPr/>
                        </p:nvSpPr>
                        <p:spPr>
                          <a:xfrm>
                            <a:off x="1268830" y="3317410"/>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925" name="文本框 17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grpSp>
                      <p:nvGrpSpPr>
                        <p:cNvPr id="468" name="组合 138"/>
                        <p:cNvGrpSpPr/>
                        <p:nvPr/>
                      </p:nvGrpSpPr>
                      <p:grpSpPr>
                        <a:xfrm flipH="1">
                          <a:off x="6392618" y="2313814"/>
                          <a:ext cx="1978532" cy="2918233"/>
                          <a:chOff x="1091019" y="1303840"/>
                          <a:chExt cx="1978532" cy="2918233"/>
                        </a:xfrm>
                      </p:grpSpPr>
                      <p:grpSp>
                        <p:nvGrpSpPr>
                          <p:cNvPr id="469" name="组合 140"/>
                          <p:cNvGrpSpPr/>
                          <p:nvPr/>
                        </p:nvGrpSpPr>
                        <p:grpSpPr>
                          <a:xfrm>
                            <a:off x="1091019" y="1303840"/>
                            <a:ext cx="1822953" cy="2524758"/>
                            <a:chOff x="1156824" y="1288277"/>
                            <a:chExt cx="1822953" cy="2524758"/>
                          </a:xfrm>
                        </p:grpSpPr>
                        <p:grpSp>
                          <p:nvGrpSpPr>
                            <p:cNvPr id="470" name="Group 1096"/>
                            <p:cNvGrpSpPr/>
                            <p:nvPr/>
                          </p:nvGrpSpPr>
                          <p:grpSpPr bwMode="auto">
                            <a:xfrm>
                              <a:off x="1791380" y="1537985"/>
                              <a:ext cx="671132" cy="1892536"/>
                              <a:chOff x="4435" y="2013"/>
                              <a:chExt cx="472" cy="1331"/>
                            </a:xfrm>
                          </p:grpSpPr>
                          <p:sp>
                            <p:nvSpPr>
                              <p:cNvPr id="10499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7" name="Line 1073"/>
                              <p:cNvSpPr>
                                <a:spLocks noChangeShapeType="1"/>
                              </p:cNvSpPr>
                              <p:nvPr/>
                            </p:nvSpPr>
                            <p:spPr bwMode="auto">
                              <a:xfrm flipH="1">
                                <a:off x="4435" y="3080"/>
                                <a:ext cx="2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31" name="文本框 144"/>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932" name="文本框 145"/>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33" name="矩形 1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4" name="文本框 150"/>
                            <p:cNvSpPr txBox="1"/>
                            <p:nvPr/>
                          </p:nvSpPr>
                          <p:spPr>
                            <a:xfrm>
                              <a:off x="1156824" y="3340596"/>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935" name="文本框 141"/>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936"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7" name="椭圆 13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3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39" name="椭圆 13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40" name="矩形 129"/>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41" name="椭圆 122"/>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42" name="文本框 123"/>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943" name="Line 1076"/>
                    <p:cNvSpPr>
                      <a:spLocks noChangeShapeType="1"/>
                    </p:cNvSpPr>
                    <p:nvPr/>
                  </p:nvSpPr>
                  <p:spPr bwMode="auto">
                    <a:xfrm flipV="1">
                      <a:off x="3190222"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4" name="Line 1073"/>
                    <p:cNvSpPr>
                      <a:spLocks noChangeShapeType="1"/>
                    </p:cNvSpPr>
                    <p:nvPr/>
                  </p:nvSpPr>
                  <p:spPr bwMode="auto">
                    <a:xfrm>
                      <a:off x="3048299"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5" name="Line 1076"/>
                    <p:cNvSpPr>
                      <a:spLocks noChangeShapeType="1"/>
                    </p:cNvSpPr>
                    <p:nvPr/>
                  </p:nvSpPr>
                  <p:spPr bwMode="auto">
                    <a:xfrm flipV="1">
                      <a:off x="6061288" y="3171802"/>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46" name="Line 1073"/>
                    <p:cNvSpPr>
                      <a:spLocks noChangeShapeType="1"/>
                    </p:cNvSpPr>
                    <p:nvPr/>
                  </p:nvSpPr>
                  <p:spPr bwMode="auto">
                    <a:xfrm>
                      <a:off x="5919365" y="412506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47" name="文本框 113"/>
                  <p:cNvSpPr txBox="1"/>
                  <p:nvPr/>
                </p:nvSpPr>
                <p:spPr>
                  <a:xfrm>
                    <a:off x="3080248" y="1928546"/>
                    <a:ext cx="64079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825"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948" name="文本框 115"/>
                  <p:cNvSpPr txBox="1"/>
                  <p:nvPr/>
                </p:nvSpPr>
                <p:spPr>
                  <a:xfrm>
                    <a:off x="5656804" y="1907356"/>
                    <a:ext cx="68101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cxnSp>
                <p:nvCxnSpPr>
                  <p:cNvPr id="3145826"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949" name="文本框 117"/>
                  <p:cNvSpPr txBox="1"/>
                  <p:nvPr/>
                </p:nvSpPr>
                <p:spPr>
                  <a:xfrm>
                    <a:off x="3865678" y="3631581"/>
                    <a:ext cx="594036"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82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950" name="文本框 119"/>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828"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951" name="矩形 105"/>
                <p:cNvSpPr/>
                <p:nvPr/>
              </p:nvSpPr>
              <p:spPr>
                <a:xfrm rot="5400000" flipH="1">
                  <a:off x="5223960" y="527911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52" name="矩形 106"/>
                <p:cNvSpPr/>
                <p:nvPr/>
              </p:nvSpPr>
              <p:spPr>
                <a:xfrm rot="5400000" flipH="1">
                  <a:off x="8085959" y="52875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53" name="文本框 187"/>
              <p:cNvSpPr txBox="1"/>
              <p:nvPr/>
            </p:nvSpPr>
            <p:spPr>
              <a:xfrm>
                <a:off x="1393576" y="3074354"/>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CEQ1</a:t>
                </a:r>
                <a:endParaRPr altLang="en-US" b="1" dirty="0" sz="2000" lang="zh-CN">
                  <a:latin typeface="Arial" panose="020B0604020202020204" pitchFamily="34" charset="0"/>
                  <a:cs typeface="Arial" panose="020B0604020202020204" pitchFamily="34" charset="0"/>
                </a:endParaRPr>
              </a:p>
            </p:txBody>
          </p:sp>
          <p:sp>
            <p:nvSpPr>
              <p:cNvPr id="1049954" name="文本框 188"/>
              <p:cNvSpPr txBox="1"/>
              <p:nvPr/>
            </p:nvSpPr>
            <p:spPr>
              <a:xfrm>
                <a:off x="2521846" y="3074385"/>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CEQ2</a:t>
                </a:r>
                <a:endParaRPr altLang="en-US" b="1" dirty="0" sz="2000" lang="zh-CN">
                  <a:latin typeface="Arial" panose="020B0604020202020204" pitchFamily="34" charset="0"/>
                  <a:cs typeface="Arial" panose="020B0604020202020204" pitchFamily="34" charset="0"/>
                </a:endParaRPr>
              </a:p>
            </p:txBody>
          </p:sp>
        </p:grpSp>
        <p:sp>
          <p:nvSpPr>
            <p:cNvPr id="1049955" name="文本框 191"/>
            <p:cNvSpPr txBox="1"/>
            <p:nvPr/>
          </p:nvSpPr>
          <p:spPr>
            <a:xfrm>
              <a:off x="1016947" y="302115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56" name="文本框 192"/>
            <p:cNvSpPr txBox="1"/>
            <p:nvPr/>
          </p:nvSpPr>
          <p:spPr>
            <a:xfrm>
              <a:off x="1280850" y="2709140"/>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57" name="文本框 193"/>
            <p:cNvSpPr txBox="1"/>
            <p:nvPr/>
          </p:nvSpPr>
          <p:spPr>
            <a:xfrm>
              <a:off x="1254255" y="353447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58" name="文本框 194"/>
            <p:cNvSpPr txBox="1"/>
            <p:nvPr/>
          </p:nvSpPr>
          <p:spPr>
            <a:xfrm>
              <a:off x="3217977" y="272037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59" name="文本框 195"/>
            <p:cNvSpPr txBox="1"/>
            <p:nvPr/>
          </p:nvSpPr>
          <p:spPr>
            <a:xfrm>
              <a:off x="3191382" y="3545716"/>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49960" name="文本框 204"/>
            <p:cNvSpPr txBox="1"/>
            <p:nvPr/>
          </p:nvSpPr>
          <p:spPr>
            <a:xfrm>
              <a:off x="3417974" y="299120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grpSp>
      <p:sp>
        <p:nvSpPr>
          <p:cNvPr id="1049961" name="文本框 210"/>
          <p:cNvSpPr txBox="1"/>
          <p:nvPr/>
        </p:nvSpPr>
        <p:spPr>
          <a:xfrm>
            <a:off x="5144189" y="1204741"/>
            <a:ext cx="3172084"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EE</a:t>
            </a:r>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 2I</a:t>
            </a:r>
            <a:r>
              <a:rPr altLang="zh-CN" baseline="-25000" dirty="0" sz="2000" lang="en-US" smtClean="0">
                <a:latin typeface="Arial" panose="020B0604020202020204" pitchFamily="34" charset="0"/>
                <a:cs typeface="Arial" panose="020B0604020202020204" pitchFamily="34" charset="0"/>
              </a:rPr>
              <a:t>EQ</a:t>
            </a:r>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E</a:t>
            </a:r>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BEQ</a:t>
            </a:r>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BQ</a:t>
            </a:r>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B</a:t>
            </a:r>
            <a:endParaRPr altLang="en-US" dirty="0" sz="2000" lang="zh-CN">
              <a:latin typeface="Arial" panose="020B0604020202020204" pitchFamily="34" charset="0"/>
              <a:cs typeface="Arial" panose="020B0604020202020204" pitchFamily="34" charset="0"/>
            </a:endParaRPr>
          </a:p>
        </p:txBody>
      </p:sp>
      <p:sp>
        <p:nvSpPr>
          <p:cNvPr id="1049962" name="文本框 1"/>
          <p:cNvSpPr txBox="1">
            <a:spLocks noChangeAspect="1" noMove="1" noResize="1" noRot="1" noAdjustHandles="1" noEditPoints="1" noChangeArrowheads="1" noChangeShapeType="1" noTextEdit="1"/>
          </p:cNvSpPr>
          <p:nvPr/>
        </p:nvSpPr>
        <p:spPr>
          <a:xfrm>
            <a:off x="5321869" y="2367069"/>
            <a:ext cx="2656082" cy="654090"/>
          </a:xfrm>
          <a:prstGeom prst="rect"/>
          <a:blipFill>
            <a:blip xmlns:r="http://schemas.openxmlformats.org/officeDocument/2006/relationships" r:embed="rId1"/>
            <a:stretch>
              <a:fillRect/>
            </a:stretch>
          </a:blipFill>
        </p:spPr>
        <p:txBody>
          <a:bodyPr/>
          <a:p>
            <a:r>
              <a:rPr altLang="en-US" lang="zh-CN">
                <a:noFill/>
              </a:rPr>
              <a:t> </a:t>
            </a:r>
          </a:p>
        </p:txBody>
      </p:sp>
      <p:sp>
        <p:nvSpPr>
          <p:cNvPr id="1049963" name="文本框 70"/>
          <p:cNvSpPr txBox="1">
            <a:spLocks noChangeAspect="1" noMove="1" noResize="1" noRot="1" noAdjustHandles="1" noEditPoints="1" noChangeArrowheads="1" noChangeShapeType="1" noTextEdit="1"/>
          </p:cNvSpPr>
          <p:nvPr/>
        </p:nvSpPr>
        <p:spPr>
          <a:xfrm>
            <a:off x="5599504" y="1855093"/>
            <a:ext cx="2046497" cy="344710"/>
          </a:xfrm>
          <a:prstGeom prst="rect"/>
          <a:blipFill>
            <a:blip xmlns:r="http://schemas.openxmlformats.org/officeDocument/2006/relationships" r:embed="rId2"/>
            <a:stretch>
              <a:fillRect b="-24561"/>
            </a:stretch>
          </a:blipFill>
        </p:spPr>
        <p:txBody>
          <a:bodyPr/>
          <a:p>
            <a:r>
              <a:rPr altLang="en-US" lang="zh-CN">
                <a:noFill/>
              </a:rPr>
              <a:t> </a:t>
            </a:r>
          </a:p>
        </p:txBody>
      </p:sp>
      <p:sp>
        <p:nvSpPr>
          <p:cNvPr id="1049964" name="文本框 72"/>
          <p:cNvSpPr txBox="1">
            <a:spLocks noChangeAspect="1" noMove="1" noResize="1" noRot="1" noAdjustHandles="1" noEditPoints="1" noChangeArrowheads="1" noChangeShapeType="1" noTextEdit="1"/>
          </p:cNvSpPr>
          <p:nvPr/>
        </p:nvSpPr>
        <p:spPr>
          <a:xfrm>
            <a:off x="5541266" y="3968627"/>
            <a:ext cx="2131125" cy="654090"/>
          </a:xfrm>
          <a:prstGeom prst="rect"/>
          <a:blipFill>
            <a:blip xmlns:r="http://schemas.openxmlformats.org/officeDocument/2006/relationships" r:embed="rId3"/>
            <a:stretch>
              <a:fillRect/>
            </a:stretch>
          </a:blipFill>
        </p:spPr>
        <p:txBody>
          <a:bodyPr/>
          <a:p>
            <a:r>
              <a:rPr altLang="en-US" lang="zh-CN">
                <a:noFill/>
              </a:rPr>
              <a:t> </a:t>
            </a:r>
          </a:p>
        </p:txBody>
      </p:sp>
      <p:sp>
        <p:nvSpPr>
          <p:cNvPr id="1049965" name="文本框 74"/>
          <p:cNvSpPr txBox="1">
            <a:spLocks noChangeAspect="1" noMove="1" noResize="1" noRot="1" noAdjustHandles="1" noEditPoints="1" noChangeArrowheads="1" noChangeShapeType="1" noTextEdit="1"/>
          </p:cNvSpPr>
          <p:nvPr/>
        </p:nvSpPr>
        <p:spPr>
          <a:xfrm>
            <a:off x="5321869" y="3342166"/>
            <a:ext cx="2491033" cy="407099"/>
          </a:xfrm>
          <a:prstGeom prst="rect"/>
          <a:blipFill>
            <a:blip xmlns:r="http://schemas.openxmlformats.org/officeDocument/2006/relationships" r:embed="rId4"/>
            <a:stretch>
              <a:fillRect b="-16418"/>
            </a:stretch>
          </a:blipFill>
        </p:spPr>
        <p:txBody>
          <a:bodyPr/>
          <a:p>
            <a:r>
              <a:rPr altLang="en-US" lang="zh-CN">
                <a:noFill/>
              </a:rPr>
              <a:t> </a:t>
            </a:r>
          </a:p>
        </p:txBody>
      </p:sp>
      <p:sp>
        <p:nvSpPr>
          <p:cNvPr id="1049966" name="文本框 75"/>
          <p:cNvSpPr txBox="1">
            <a:spLocks noChangeAspect="1" noMove="1" noResize="1" noRot="1" noAdjustHandles="1" noEditPoints="1" noChangeArrowheads="1" noChangeShapeType="1" noTextEdit="1"/>
          </p:cNvSpPr>
          <p:nvPr/>
        </p:nvSpPr>
        <p:spPr>
          <a:xfrm>
            <a:off x="5541267" y="4829710"/>
            <a:ext cx="2104734" cy="633571"/>
          </a:xfrm>
          <a:prstGeom prst="rect"/>
          <a:blipFill>
            <a:blip xmlns:r="http://schemas.openxmlformats.org/officeDocument/2006/relationships" r:embed="rId5"/>
            <a:stretch>
              <a:fillRect b="-962"/>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6">
            <p14:nvContentPartPr>
              <p14:cNvPr id="1049967" name=""/>
              <p14:cNvContentPartPr/>
              <p14:nvPr/>
            </p14:nvContentPartPr>
            <p14:xfrm>
              <a:off x="3350480" y="2909838"/>
              <a:ext cx="143489" cy="243271"/>
            </p14:xfrm>
          </p:contentPart>
        </mc:Choice>
        <mc:Fallback>
          <p:sp>
            <p:nvSpPr>
              <p:cNvPr id="1049967" name=""/>
              <p:cNvSpPr/>
              <p:nvPr/>
            </p:nvSpPr>
            <p:spPr>
              <a:xfrm>
                <a:off x="3350480" y="2909838"/>
                <a:ext cx="143489" cy="243271"/>
              </a:xfrm>
            </p:spPr>
          </p:sp>
        </mc:Fallback>
      </mc:AlternateContent>
      <mc:AlternateContent xmlns:mc="http://schemas.openxmlformats.org/markup-compatibility/2006">
        <mc:Choice xmlns:p14="http://schemas.microsoft.com/office/powerpoint/2010/main" Requires="p14">
          <p:contentPart p14:bwMode="auto" r:id="rId7">
            <p14:nvContentPartPr>
              <p14:cNvPr id="1049968" name=""/>
              <p14:cNvContentPartPr/>
              <p14:nvPr/>
            </p14:nvContentPartPr>
            <p14:xfrm>
              <a:off x="3748620" y="3243279"/>
              <a:ext cx="109426" cy="100820"/>
            </p14:xfrm>
          </p:contentPart>
        </mc:Choice>
        <mc:Fallback>
          <p:sp>
            <p:nvSpPr>
              <p:cNvPr id="1049968" name=""/>
              <p:cNvSpPr/>
              <p:nvPr/>
            </p:nvSpPr>
            <p:spPr>
              <a:xfrm>
                <a:off x="3748620" y="3243279"/>
                <a:ext cx="109426" cy="100820"/>
              </a:xfrm>
            </p:spPr>
          </p:sp>
        </mc:Fallback>
      </mc:AlternateContent>
      <mc:AlternateContent xmlns:mc="http://schemas.openxmlformats.org/markup-compatibility/2006">
        <mc:Choice xmlns:p14="http://schemas.microsoft.com/office/powerpoint/2010/main" Requires="p14">
          <p:contentPart p14:bwMode="auto" r:id="rId8">
            <p14:nvContentPartPr>
              <p14:cNvPr id="1049969" name=""/>
              <p14:cNvContentPartPr/>
              <p14:nvPr/>
            </p14:nvContentPartPr>
            <p14:xfrm>
              <a:off x="3973077" y="4275203"/>
              <a:ext cx="80143" cy="155795"/>
            </p14:xfrm>
          </p:contentPart>
        </mc:Choice>
        <mc:Fallback>
          <p:sp>
            <p:nvSpPr>
              <p:cNvPr id="1049969" name=""/>
              <p:cNvSpPr/>
              <p:nvPr/>
            </p:nvSpPr>
            <p:spPr>
              <a:xfrm>
                <a:off x="3973077" y="4275203"/>
                <a:ext cx="80143" cy="15579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962"/>
                                        </p:tgtEl>
                                        <p:attrNameLst>
                                          <p:attrName>style.visibility</p:attrName>
                                        </p:attrNameLst>
                                      </p:cBhvr>
                                      <p:to>
                                        <p:strVal val="visible"/>
                                      </p:to>
                                    </p:set>
                                    <p:animEffect transition="in" filter="wipe(down)">
                                      <p:cBhvr>
                                        <p:cTn dur="500" id="7"/>
                                        <p:tgtEl>
                                          <p:spTgt spid="104996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965"/>
                                        </p:tgtEl>
                                        <p:attrNameLst>
                                          <p:attrName>style.visibility</p:attrName>
                                        </p:attrNameLst>
                                      </p:cBhvr>
                                      <p:to>
                                        <p:strVal val="visible"/>
                                      </p:to>
                                    </p:set>
                                    <p:animEffect transition="in" filter="wipe(down)">
                                      <p:cBhvr>
                                        <p:cTn dur="500" id="12"/>
                                        <p:tgtEl>
                                          <p:spTgt spid="104996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964"/>
                                        </p:tgtEl>
                                        <p:attrNameLst>
                                          <p:attrName>style.visibility</p:attrName>
                                        </p:attrNameLst>
                                      </p:cBhvr>
                                      <p:to>
                                        <p:strVal val="visible"/>
                                      </p:to>
                                    </p:set>
                                    <p:animEffect transition="in" filter="wipe(down)">
                                      <p:cBhvr>
                                        <p:cTn dur="500" id="17"/>
                                        <p:tgtEl>
                                          <p:spTgt spid="104996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966"/>
                                        </p:tgtEl>
                                        <p:attrNameLst>
                                          <p:attrName>style.visibility</p:attrName>
                                        </p:attrNameLst>
                                      </p:cBhvr>
                                      <p:to>
                                        <p:strVal val="visible"/>
                                      </p:to>
                                    </p:set>
                                    <p:animEffect transition="in" filter="wipe(down)">
                                      <p:cBhvr>
                                        <p:cTn dur="500" id="22"/>
                                        <p:tgtEl>
                                          <p:spTgt spid="1049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2" grpId="0"/>
      <p:bldP spid="1049964" grpId="0"/>
      <p:bldP spid="1049965" grpId="0"/>
      <p:bldP spid="10499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97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74" name="组合 13"/>
          <p:cNvGrpSpPr/>
          <p:nvPr/>
        </p:nvGrpSpPr>
        <p:grpSpPr>
          <a:xfrm>
            <a:off x="600473" y="1539384"/>
            <a:ext cx="3989625" cy="3464358"/>
            <a:chOff x="422793" y="1539384"/>
            <a:chExt cx="3989625" cy="3464358"/>
          </a:xfrm>
        </p:grpSpPr>
        <p:grpSp>
          <p:nvGrpSpPr>
            <p:cNvPr id="475" name="组合 12"/>
            <p:cNvGrpSpPr/>
            <p:nvPr/>
          </p:nvGrpSpPr>
          <p:grpSpPr>
            <a:xfrm>
              <a:off x="422793" y="1539384"/>
              <a:ext cx="3989625" cy="3464358"/>
              <a:chOff x="422793" y="1539384"/>
              <a:chExt cx="3989625" cy="3464358"/>
            </a:xfrm>
          </p:grpSpPr>
          <p:grpSp>
            <p:nvGrpSpPr>
              <p:cNvPr id="476" name="组合 102"/>
              <p:cNvGrpSpPr/>
              <p:nvPr/>
            </p:nvGrpSpPr>
            <p:grpSpPr>
              <a:xfrm>
                <a:off x="422793" y="1539384"/>
                <a:ext cx="3989625" cy="3464358"/>
                <a:chOff x="4909343" y="3109728"/>
                <a:chExt cx="3989625" cy="3464358"/>
              </a:xfrm>
            </p:grpSpPr>
            <p:grpSp>
              <p:nvGrpSpPr>
                <p:cNvPr id="477" name="组合 107"/>
                <p:cNvGrpSpPr/>
                <p:nvPr/>
              </p:nvGrpSpPr>
              <p:grpSpPr>
                <a:xfrm>
                  <a:off x="4909343" y="3109728"/>
                  <a:ext cx="3989625" cy="3464358"/>
                  <a:chOff x="2703469" y="1406028"/>
                  <a:chExt cx="3989625" cy="3464358"/>
                </a:xfrm>
              </p:grpSpPr>
              <p:grpSp>
                <p:nvGrpSpPr>
                  <p:cNvPr id="478" name="组合 112"/>
                  <p:cNvGrpSpPr/>
                  <p:nvPr/>
                </p:nvGrpSpPr>
                <p:grpSpPr>
                  <a:xfrm>
                    <a:off x="2703469" y="1406028"/>
                    <a:ext cx="3989625" cy="3464358"/>
                    <a:chOff x="2707803" y="1419029"/>
                    <a:chExt cx="3989625" cy="3464358"/>
                  </a:xfrm>
                </p:grpSpPr>
                <p:grpSp>
                  <p:nvGrpSpPr>
                    <p:cNvPr id="479" name="组合 121"/>
                    <p:cNvGrpSpPr/>
                    <p:nvPr/>
                  </p:nvGrpSpPr>
                  <p:grpSpPr>
                    <a:xfrm>
                      <a:off x="2707803" y="1419029"/>
                      <a:ext cx="3989625" cy="3191974"/>
                      <a:chOff x="2707803" y="1419029"/>
                      <a:chExt cx="3989625" cy="3191974"/>
                    </a:xfrm>
                  </p:grpSpPr>
                  <p:grpSp>
                    <p:nvGrpSpPr>
                      <p:cNvPr id="480" name="组合 128"/>
                      <p:cNvGrpSpPr/>
                      <p:nvPr/>
                    </p:nvGrpSpPr>
                    <p:grpSpPr>
                      <a:xfrm>
                        <a:off x="2707803" y="1419029"/>
                        <a:ext cx="3989625" cy="3191974"/>
                        <a:chOff x="4381525" y="2313814"/>
                        <a:chExt cx="3989625" cy="3191974"/>
                      </a:xfrm>
                    </p:grpSpPr>
                    <p:grpSp>
                      <p:nvGrpSpPr>
                        <p:cNvPr id="481" name="组合 169"/>
                        <p:cNvGrpSpPr/>
                        <p:nvPr/>
                      </p:nvGrpSpPr>
                      <p:grpSpPr>
                        <a:xfrm>
                          <a:off x="4381525" y="2563522"/>
                          <a:ext cx="2698159" cy="2251864"/>
                          <a:chOff x="1268830" y="1537985"/>
                          <a:chExt cx="2698159" cy="2251864"/>
                        </a:xfrm>
                      </p:grpSpPr>
                      <p:grpSp>
                        <p:nvGrpSpPr>
                          <p:cNvPr id="482" name="Group 1096"/>
                          <p:cNvGrpSpPr/>
                          <p:nvPr/>
                        </p:nvGrpSpPr>
                        <p:grpSpPr bwMode="auto">
                          <a:xfrm>
                            <a:off x="1751567" y="1537985"/>
                            <a:ext cx="710945" cy="1892536"/>
                            <a:chOff x="4407" y="2013"/>
                            <a:chExt cx="500" cy="1331"/>
                          </a:xfrm>
                        </p:grpSpPr>
                        <p:sp>
                          <p:nvSpPr>
                            <p:cNvPr id="104997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5" name="Line 1073"/>
                            <p:cNvSpPr>
                              <a:spLocks noChangeShapeType="1"/>
                            </p:cNvSpPr>
                            <p:nvPr/>
                          </p:nvSpPr>
                          <p:spPr bwMode="auto">
                            <a:xfrm flipH="1">
                              <a:off x="4407" y="3080"/>
                              <a:ext cx="27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78"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79" name="文本框 172"/>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80"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1" name="矩形 176"/>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82" name="文本框 177"/>
                          <p:cNvSpPr txBox="1"/>
                          <p:nvPr/>
                        </p:nvSpPr>
                        <p:spPr>
                          <a:xfrm>
                            <a:off x="1268830" y="3317410"/>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983" name="文本框 178"/>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grpSp>
                      <p:nvGrpSpPr>
                        <p:cNvPr id="483" name="组合 138"/>
                        <p:cNvGrpSpPr/>
                        <p:nvPr/>
                      </p:nvGrpSpPr>
                      <p:grpSpPr>
                        <a:xfrm flipH="1">
                          <a:off x="6392618" y="2313814"/>
                          <a:ext cx="1978532" cy="2918233"/>
                          <a:chOff x="1091019" y="1303840"/>
                          <a:chExt cx="1978532" cy="2918233"/>
                        </a:xfrm>
                      </p:grpSpPr>
                      <p:grpSp>
                        <p:nvGrpSpPr>
                          <p:cNvPr id="484" name="组合 140"/>
                          <p:cNvGrpSpPr/>
                          <p:nvPr/>
                        </p:nvGrpSpPr>
                        <p:grpSpPr>
                          <a:xfrm>
                            <a:off x="1091019" y="1303840"/>
                            <a:ext cx="1822953" cy="2524758"/>
                            <a:chOff x="1156824" y="1288277"/>
                            <a:chExt cx="1822953" cy="2524758"/>
                          </a:xfrm>
                        </p:grpSpPr>
                        <p:grpSp>
                          <p:nvGrpSpPr>
                            <p:cNvPr id="485" name="Group 1096"/>
                            <p:cNvGrpSpPr/>
                            <p:nvPr/>
                          </p:nvGrpSpPr>
                          <p:grpSpPr bwMode="auto">
                            <a:xfrm>
                              <a:off x="1791380" y="1537985"/>
                              <a:ext cx="671132" cy="1892536"/>
                              <a:chOff x="4435" y="2013"/>
                              <a:chExt cx="472" cy="1331"/>
                            </a:xfrm>
                          </p:grpSpPr>
                          <p:sp>
                            <p:nvSpPr>
                              <p:cNvPr id="104998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5" name="Line 1073"/>
                              <p:cNvSpPr>
                                <a:spLocks noChangeShapeType="1"/>
                              </p:cNvSpPr>
                              <p:nvPr/>
                            </p:nvSpPr>
                            <p:spPr bwMode="auto">
                              <a:xfrm flipH="1">
                                <a:off x="4435" y="3080"/>
                                <a:ext cx="2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88"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989" name="文本框 144"/>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990" name="文本框 145"/>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991" name="矩形 1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2" name="文本框 150"/>
                            <p:cNvSpPr txBox="1"/>
                            <p:nvPr/>
                          </p:nvSpPr>
                          <p:spPr>
                            <a:xfrm>
                              <a:off x="1156824" y="3340596"/>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993" name="文本框 141"/>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994"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5" name="椭圆 13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996"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997" name="椭圆 13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98" name="矩形 129"/>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999" name="椭圆 122"/>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00" name="文本框 123"/>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0001" name="Line 1076"/>
                    <p:cNvSpPr>
                      <a:spLocks noChangeShapeType="1"/>
                    </p:cNvSpPr>
                    <p:nvPr/>
                  </p:nvSpPr>
                  <p:spPr bwMode="auto">
                    <a:xfrm flipV="1">
                      <a:off x="3190222"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2" name="Line 1073"/>
                    <p:cNvSpPr>
                      <a:spLocks noChangeShapeType="1"/>
                    </p:cNvSpPr>
                    <p:nvPr/>
                  </p:nvSpPr>
                  <p:spPr bwMode="auto">
                    <a:xfrm>
                      <a:off x="3048299"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3" name="Line 1076"/>
                    <p:cNvSpPr>
                      <a:spLocks noChangeShapeType="1"/>
                    </p:cNvSpPr>
                    <p:nvPr/>
                  </p:nvSpPr>
                  <p:spPr bwMode="auto">
                    <a:xfrm flipV="1">
                      <a:off x="6061288" y="3171802"/>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04" name="Line 1073"/>
                    <p:cNvSpPr>
                      <a:spLocks noChangeShapeType="1"/>
                    </p:cNvSpPr>
                    <p:nvPr/>
                  </p:nvSpPr>
                  <p:spPr bwMode="auto">
                    <a:xfrm>
                      <a:off x="5919365" y="412506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05" name="文本框 113"/>
                  <p:cNvSpPr txBox="1"/>
                  <p:nvPr/>
                </p:nvSpPr>
                <p:spPr>
                  <a:xfrm>
                    <a:off x="3080248" y="1928546"/>
                    <a:ext cx="64079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829"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50006" name="文本框 115"/>
                  <p:cNvSpPr txBox="1"/>
                  <p:nvPr/>
                </p:nvSpPr>
                <p:spPr>
                  <a:xfrm>
                    <a:off x="5656804" y="1907356"/>
                    <a:ext cx="68101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cxnSp>
                <p:nvCxnSpPr>
                  <p:cNvPr id="3145830"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50007" name="文本框 117"/>
                  <p:cNvSpPr txBox="1"/>
                  <p:nvPr/>
                </p:nvSpPr>
                <p:spPr>
                  <a:xfrm>
                    <a:off x="3865678" y="3631581"/>
                    <a:ext cx="594036"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83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0008" name="文本框 119"/>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832"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0009" name="矩形 105"/>
                <p:cNvSpPr/>
                <p:nvPr/>
              </p:nvSpPr>
              <p:spPr>
                <a:xfrm rot="5400000" flipH="1">
                  <a:off x="5223960" y="527911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10" name="矩形 106"/>
                <p:cNvSpPr/>
                <p:nvPr/>
              </p:nvSpPr>
              <p:spPr>
                <a:xfrm rot="5400000" flipH="1">
                  <a:off x="8085959" y="52875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11" name="文本框 187"/>
              <p:cNvSpPr txBox="1"/>
              <p:nvPr/>
            </p:nvSpPr>
            <p:spPr>
              <a:xfrm>
                <a:off x="1393576" y="3074354"/>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CEQ1</a:t>
                </a:r>
                <a:endParaRPr altLang="en-US" b="1" dirty="0" sz="2000" lang="zh-CN">
                  <a:latin typeface="Arial" panose="020B0604020202020204" pitchFamily="34" charset="0"/>
                  <a:cs typeface="Arial" panose="020B0604020202020204" pitchFamily="34" charset="0"/>
                </a:endParaRPr>
              </a:p>
            </p:txBody>
          </p:sp>
          <p:sp>
            <p:nvSpPr>
              <p:cNvPr id="1050012" name="文本框 188"/>
              <p:cNvSpPr txBox="1"/>
              <p:nvPr/>
            </p:nvSpPr>
            <p:spPr>
              <a:xfrm>
                <a:off x="2521846" y="3074385"/>
                <a:ext cx="859999"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CEQ2</a:t>
                </a:r>
                <a:endParaRPr altLang="en-US" b="1" dirty="0" sz="2000" lang="zh-CN">
                  <a:latin typeface="Arial" panose="020B0604020202020204" pitchFamily="34" charset="0"/>
                  <a:cs typeface="Arial" panose="020B0604020202020204" pitchFamily="34" charset="0"/>
                </a:endParaRPr>
              </a:p>
            </p:txBody>
          </p:sp>
        </p:grpSp>
        <p:sp>
          <p:nvSpPr>
            <p:cNvPr id="1050013" name="文本框 191"/>
            <p:cNvSpPr txBox="1"/>
            <p:nvPr/>
          </p:nvSpPr>
          <p:spPr>
            <a:xfrm>
              <a:off x="1016947" y="302115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0014" name="文本框 192"/>
            <p:cNvSpPr txBox="1"/>
            <p:nvPr/>
          </p:nvSpPr>
          <p:spPr>
            <a:xfrm>
              <a:off x="1280850" y="2709140"/>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0015" name="文本框 193"/>
            <p:cNvSpPr txBox="1"/>
            <p:nvPr/>
          </p:nvSpPr>
          <p:spPr>
            <a:xfrm>
              <a:off x="1254255" y="353447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0016" name="文本框 194"/>
            <p:cNvSpPr txBox="1"/>
            <p:nvPr/>
          </p:nvSpPr>
          <p:spPr>
            <a:xfrm>
              <a:off x="3217977" y="272037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0017" name="文本框 195"/>
            <p:cNvSpPr txBox="1"/>
            <p:nvPr/>
          </p:nvSpPr>
          <p:spPr>
            <a:xfrm>
              <a:off x="3191382" y="3545716"/>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0018" name="文本框 204"/>
            <p:cNvSpPr txBox="1"/>
            <p:nvPr/>
          </p:nvSpPr>
          <p:spPr>
            <a:xfrm>
              <a:off x="3417974" y="299120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grpSp>
      <p:sp>
        <p:nvSpPr>
          <p:cNvPr id="1050019" name="文本框 210"/>
          <p:cNvSpPr txBox="1"/>
          <p:nvPr/>
        </p:nvSpPr>
        <p:spPr>
          <a:xfrm>
            <a:off x="4943598" y="1861847"/>
            <a:ext cx="3722229"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CC</a:t>
            </a:r>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EE </a:t>
            </a:r>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 I</a:t>
            </a:r>
            <a:r>
              <a:rPr altLang="zh-CN" baseline="-25000" dirty="0" sz="2000" lang="en-US" smtClean="0">
                <a:latin typeface="Arial" panose="020B0604020202020204" pitchFamily="34" charset="0"/>
                <a:cs typeface="Arial" panose="020B0604020202020204" pitchFamily="34" charset="0"/>
              </a:rPr>
              <a:t>CQ</a:t>
            </a:r>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CEQ</a:t>
            </a:r>
            <a:r>
              <a:rPr altLang="zh-CN" dirty="0" sz="2000" i="1" lang="en-US" smtClean="0">
                <a:latin typeface="Arial" panose="020B0604020202020204" pitchFamily="34" charset="0"/>
                <a:cs typeface="Arial" panose="020B0604020202020204" pitchFamily="34" charset="0"/>
              </a:rPr>
              <a:t>+</a:t>
            </a:r>
            <a:r>
              <a:rPr altLang="zh-CN" dirty="0" sz="2000" lang="en-US" smtClean="0">
                <a:latin typeface="Arial" panose="020B0604020202020204" pitchFamily="34" charset="0"/>
                <a:cs typeface="Arial" panose="020B0604020202020204" pitchFamily="34" charset="0"/>
              </a:rPr>
              <a:t>2</a:t>
            </a:r>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EQ</a:t>
            </a:r>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E</a:t>
            </a:r>
            <a:endParaRPr altLang="en-US" dirty="0" sz="2000" lang="zh-CN">
              <a:latin typeface="Arial" panose="020B0604020202020204" pitchFamily="34" charset="0"/>
              <a:cs typeface="Arial" panose="020B0604020202020204" pitchFamily="34" charset="0"/>
            </a:endParaRPr>
          </a:p>
        </p:txBody>
      </p:sp>
      <p:sp>
        <p:nvSpPr>
          <p:cNvPr id="1050020" name="文本框 72"/>
          <p:cNvSpPr txBox="1">
            <a:spLocks noChangeAspect="1" noMove="1" noResize="1" noRot="1" noAdjustHandles="1" noEditPoints="1" noChangeArrowheads="1" noChangeShapeType="1" noTextEdit="1"/>
          </p:cNvSpPr>
          <p:nvPr/>
        </p:nvSpPr>
        <p:spPr>
          <a:xfrm>
            <a:off x="5149143" y="2480855"/>
            <a:ext cx="3037831" cy="654090"/>
          </a:xfrm>
          <a:prstGeom prst="rect"/>
          <a:blipFill>
            <a:blip xmlns:r="http://schemas.openxmlformats.org/officeDocument/2006/relationships" r:embed="rId1"/>
            <a:stretch>
              <a:fillRect/>
            </a:stretch>
          </a:blipFill>
        </p:spPr>
        <p:txBody>
          <a:bodyPr/>
          <a:p>
            <a:r>
              <a:rPr altLang="en-US" lang="zh-CN">
                <a:noFill/>
              </a:rPr>
              <a:t> </a:t>
            </a:r>
          </a:p>
        </p:txBody>
      </p:sp>
      <p:sp>
        <p:nvSpPr>
          <p:cNvPr id="1050021" name="文本框 71"/>
          <p:cNvSpPr txBox="1">
            <a:spLocks noChangeAspect="1" noMove="1" noResize="1" noRot="1" noAdjustHandles="1" noEditPoints="1" noChangeArrowheads="1" noChangeShapeType="1" noTextEdit="1"/>
          </p:cNvSpPr>
          <p:nvPr/>
        </p:nvSpPr>
        <p:spPr>
          <a:xfrm>
            <a:off x="5577241" y="3438285"/>
            <a:ext cx="2104734" cy="633571"/>
          </a:xfrm>
          <a:prstGeom prst="rect"/>
          <a:blipFill>
            <a:blip xmlns:r="http://schemas.openxmlformats.org/officeDocument/2006/relationships" r:embed="rId2"/>
            <a:stretch>
              <a:fillRect b="-962"/>
            </a:stretch>
          </a:blipFill>
        </p:spPr>
        <p:txBody>
          <a:bodyPr/>
          <a:p>
            <a:r>
              <a:rPr altLang="en-US" lang="zh-CN">
                <a:noFill/>
              </a:rPr>
              <a:t> </a:t>
            </a:r>
          </a:p>
        </p:txBody>
      </p:sp>
      <p:sp>
        <p:nvSpPr>
          <p:cNvPr id="1050022" name="文本框 66"/>
          <p:cNvSpPr txBox="1"/>
          <p:nvPr/>
        </p:nvSpPr>
        <p:spPr>
          <a:xfrm>
            <a:off x="6169789" y="4226342"/>
            <a:ext cx="1185467"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 U</a:t>
            </a:r>
            <a:r>
              <a:rPr altLang="zh-CN" baseline="-25000" dirty="0" sz="2000" lang="en-US" smtClean="0">
                <a:latin typeface="Arial" panose="020B0604020202020204" pitchFamily="34" charset="0"/>
                <a:cs typeface="Arial" panose="020B0604020202020204" pitchFamily="34" charset="0"/>
              </a:rPr>
              <a:t>CEQ</a:t>
            </a:r>
            <a:endParaRPr altLang="en-US" dirty="0" sz="20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20"/>
                                        </p:tgtEl>
                                        <p:attrNameLst>
                                          <p:attrName>style.visibility</p:attrName>
                                        </p:attrNameLst>
                                      </p:cBhvr>
                                      <p:to>
                                        <p:strVal val="visible"/>
                                      </p:to>
                                    </p:set>
                                    <p:animEffect transition="in" filter="wipe(down)">
                                      <p:cBhvr>
                                        <p:cTn dur="500" id="7"/>
                                        <p:tgtEl>
                                          <p:spTgt spid="105002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021"/>
                                        </p:tgtEl>
                                        <p:attrNameLst>
                                          <p:attrName>style.visibility</p:attrName>
                                        </p:attrNameLst>
                                      </p:cBhvr>
                                      <p:to>
                                        <p:strVal val="visible"/>
                                      </p:to>
                                    </p:set>
                                    <p:animEffect transition="in" filter="wipe(down)">
                                      <p:cBhvr>
                                        <p:cTn dur="500" id="12"/>
                                        <p:tgtEl>
                                          <p:spTgt spid="105002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0022"/>
                                        </p:tgtEl>
                                        <p:attrNameLst>
                                          <p:attrName>style.visibility</p:attrName>
                                        </p:attrNameLst>
                                      </p:cBhvr>
                                      <p:to>
                                        <p:strVal val="visible"/>
                                      </p:to>
                                    </p:set>
                                    <p:animEffect transition="in" filter="wipe(down)">
                                      <p:cBhvr>
                                        <p:cTn dur="500" id="17"/>
                                        <p:tgtEl>
                                          <p:spTgt spid="105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0" grpId="0"/>
      <p:bldP spid="1050021" grpId="0"/>
      <p:bldP spid="10500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500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489" name="组合 5"/>
          <p:cNvGrpSpPr/>
          <p:nvPr/>
        </p:nvGrpSpPr>
        <p:grpSpPr>
          <a:xfrm>
            <a:off x="162879" y="742251"/>
            <a:ext cx="4532925" cy="3233540"/>
            <a:chOff x="215796" y="1909490"/>
            <a:chExt cx="4532925" cy="3233540"/>
          </a:xfrm>
        </p:grpSpPr>
        <p:grpSp>
          <p:nvGrpSpPr>
            <p:cNvPr id="490" name="组合 10"/>
            <p:cNvGrpSpPr/>
            <p:nvPr/>
          </p:nvGrpSpPr>
          <p:grpSpPr>
            <a:xfrm>
              <a:off x="215796" y="1909490"/>
              <a:ext cx="4532925" cy="3233540"/>
              <a:chOff x="2483470" y="1406028"/>
              <a:chExt cx="4532925" cy="3233540"/>
            </a:xfrm>
          </p:grpSpPr>
          <p:grpSp>
            <p:nvGrpSpPr>
              <p:cNvPr id="491" name="组合 9"/>
              <p:cNvGrpSpPr/>
              <p:nvPr/>
            </p:nvGrpSpPr>
            <p:grpSpPr>
              <a:xfrm>
                <a:off x="2483470" y="1406028"/>
                <a:ext cx="4532925" cy="3233540"/>
                <a:chOff x="2483470" y="1406028"/>
                <a:chExt cx="4532925" cy="3233540"/>
              </a:xfrm>
            </p:grpSpPr>
            <p:grpSp>
              <p:nvGrpSpPr>
                <p:cNvPr id="492" name="组合 7"/>
                <p:cNvGrpSpPr/>
                <p:nvPr/>
              </p:nvGrpSpPr>
              <p:grpSpPr>
                <a:xfrm>
                  <a:off x="2483470" y="1406028"/>
                  <a:ext cx="4532925" cy="3233540"/>
                  <a:chOff x="2487804" y="1419029"/>
                  <a:chExt cx="4532925" cy="3233540"/>
                </a:xfrm>
              </p:grpSpPr>
              <p:grpSp>
                <p:nvGrpSpPr>
                  <p:cNvPr id="493" name="组合 4"/>
                  <p:cNvGrpSpPr/>
                  <p:nvPr/>
                </p:nvGrpSpPr>
                <p:grpSpPr>
                  <a:xfrm>
                    <a:off x="2670125" y="1419029"/>
                    <a:ext cx="3954396" cy="2925575"/>
                    <a:chOff x="2670125" y="1419029"/>
                    <a:chExt cx="3954396" cy="2925575"/>
                  </a:xfrm>
                </p:grpSpPr>
                <p:grpSp>
                  <p:nvGrpSpPr>
                    <p:cNvPr id="494" name="组合 143"/>
                    <p:cNvGrpSpPr/>
                    <p:nvPr/>
                  </p:nvGrpSpPr>
                  <p:grpSpPr>
                    <a:xfrm>
                      <a:off x="2670125" y="1419029"/>
                      <a:ext cx="3954396" cy="2925575"/>
                      <a:chOff x="4343847" y="2313814"/>
                      <a:chExt cx="3954396" cy="2925575"/>
                    </a:xfrm>
                  </p:grpSpPr>
                  <p:grpSp>
                    <p:nvGrpSpPr>
                      <p:cNvPr id="495" name="组合 146"/>
                      <p:cNvGrpSpPr/>
                      <p:nvPr/>
                    </p:nvGrpSpPr>
                    <p:grpSpPr>
                      <a:xfrm>
                        <a:off x="4343847" y="2563522"/>
                        <a:ext cx="2735837" cy="2246732"/>
                        <a:chOff x="1236654" y="987291"/>
                        <a:chExt cx="2735837" cy="2246732"/>
                      </a:xfrm>
                    </p:grpSpPr>
                    <p:grpSp>
                      <p:nvGrpSpPr>
                        <p:cNvPr id="496" name="组合 220"/>
                        <p:cNvGrpSpPr/>
                        <p:nvPr/>
                      </p:nvGrpSpPr>
                      <p:grpSpPr>
                        <a:xfrm>
                          <a:off x="1236654" y="987291"/>
                          <a:ext cx="2735837" cy="2246732"/>
                          <a:chOff x="1497473" y="1633111"/>
                          <a:chExt cx="2735837" cy="2246732"/>
                        </a:xfrm>
                      </p:grpSpPr>
                      <p:grpSp>
                        <p:nvGrpSpPr>
                          <p:cNvPr id="497" name="组合 222"/>
                          <p:cNvGrpSpPr/>
                          <p:nvPr/>
                        </p:nvGrpSpPr>
                        <p:grpSpPr>
                          <a:xfrm>
                            <a:off x="1497473" y="1633111"/>
                            <a:ext cx="2735837" cy="2246732"/>
                            <a:chOff x="1231152" y="1537985"/>
                            <a:chExt cx="2735837" cy="2246732"/>
                          </a:xfrm>
                        </p:grpSpPr>
                        <p:grpSp>
                          <p:nvGrpSpPr>
                            <p:cNvPr id="498" name="组合 226"/>
                            <p:cNvGrpSpPr/>
                            <p:nvPr/>
                          </p:nvGrpSpPr>
                          <p:grpSpPr>
                            <a:xfrm>
                              <a:off x="1231152" y="1537985"/>
                              <a:ext cx="2735837" cy="1892536"/>
                              <a:chOff x="1231152" y="1537985"/>
                              <a:chExt cx="2735837" cy="1892536"/>
                            </a:xfrm>
                          </p:grpSpPr>
                          <p:grpSp>
                            <p:nvGrpSpPr>
                              <p:cNvPr id="499" name="Group 1096"/>
                              <p:cNvGrpSpPr/>
                              <p:nvPr/>
                            </p:nvGrpSpPr>
                            <p:grpSpPr bwMode="auto">
                              <a:xfrm>
                                <a:off x="1231152" y="1537985"/>
                                <a:ext cx="1231356" cy="1892536"/>
                                <a:chOff x="4041" y="2013"/>
                                <a:chExt cx="866" cy="1331"/>
                              </a:xfrm>
                            </p:grpSpPr>
                            <p:sp>
                              <p:nvSpPr>
                                <p:cNvPr id="105002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8"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2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32"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033"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4"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35"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6"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37"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038" name="文本框 229"/>
                            <p:cNvSpPr txBox="1"/>
                            <p:nvPr/>
                          </p:nvSpPr>
                          <p:spPr>
                            <a:xfrm>
                              <a:off x="1353065" y="3248777"/>
                              <a:ext cx="680009"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39" name="文本框 237"/>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040" name="文本框 22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041" name="文本框 22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42"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00" name="组合 147"/>
                      <p:cNvGrpSpPr/>
                      <p:nvPr/>
                    </p:nvGrpSpPr>
                    <p:grpSpPr>
                      <a:xfrm flipH="1">
                        <a:off x="6392618" y="2313814"/>
                        <a:ext cx="1905625" cy="2800790"/>
                        <a:chOff x="1235233" y="737583"/>
                        <a:chExt cx="1905625" cy="2800790"/>
                      </a:xfrm>
                    </p:grpSpPr>
                    <p:grpSp>
                      <p:nvGrpSpPr>
                        <p:cNvPr id="501" name="组合 166"/>
                        <p:cNvGrpSpPr/>
                        <p:nvPr/>
                      </p:nvGrpSpPr>
                      <p:grpSpPr>
                        <a:xfrm>
                          <a:off x="1235233" y="737583"/>
                          <a:ext cx="1905625" cy="2800790"/>
                          <a:chOff x="1163926" y="1303840"/>
                          <a:chExt cx="1905625" cy="2800790"/>
                        </a:xfrm>
                      </p:grpSpPr>
                      <p:grpSp>
                        <p:nvGrpSpPr>
                          <p:cNvPr id="502" name="组合 189"/>
                          <p:cNvGrpSpPr/>
                          <p:nvPr/>
                        </p:nvGrpSpPr>
                        <p:grpSpPr>
                          <a:xfrm>
                            <a:off x="1163926" y="1303840"/>
                            <a:ext cx="1750046" cy="2142244"/>
                            <a:chOff x="1229731" y="1288277"/>
                            <a:chExt cx="1750046" cy="2142244"/>
                          </a:xfrm>
                        </p:grpSpPr>
                        <p:grpSp>
                          <p:nvGrpSpPr>
                            <p:cNvPr id="503" name="Group 1096"/>
                            <p:cNvGrpSpPr/>
                            <p:nvPr/>
                          </p:nvGrpSpPr>
                          <p:grpSpPr bwMode="auto">
                            <a:xfrm>
                              <a:off x="1229731" y="1537985"/>
                              <a:ext cx="1232778" cy="1892536"/>
                              <a:chOff x="4040" y="2013"/>
                              <a:chExt cx="867" cy="1331"/>
                            </a:xfrm>
                          </p:grpSpPr>
                          <p:sp>
                            <p:nvSpPr>
                              <p:cNvPr id="105004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4"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4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48"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049"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05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1"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2"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3"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054" name="文本框 174"/>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055"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56"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7"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5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59"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60" name="矩形 260"/>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61" name="椭圆 266"/>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2" name="文本框 267"/>
                  <p:cNvSpPr txBox="1"/>
                  <p:nvPr/>
                </p:nvSpPr>
                <p:spPr>
                  <a:xfrm>
                    <a:off x="5857859" y="3345318"/>
                    <a:ext cx="669584"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63" name="文本框 269"/>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0064"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5"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66"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067"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068"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69"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0"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1"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2"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073"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74"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33"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0075"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34"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0076"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77"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078"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79" name="矩形 161"/>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80" name="文本框 162"/>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grpSp>
        <p:nvGrpSpPr>
          <p:cNvPr id="504" name="组合 13"/>
          <p:cNvGrpSpPr/>
          <p:nvPr/>
        </p:nvGrpSpPr>
        <p:grpSpPr>
          <a:xfrm>
            <a:off x="4688070" y="912694"/>
            <a:ext cx="4271955" cy="2773934"/>
            <a:chOff x="4694848" y="431091"/>
            <a:chExt cx="4271955" cy="2773934"/>
          </a:xfrm>
        </p:grpSpPr>
        <p:grpSp>
          <p:nvGrpSpPr>
            <p:cNvPr id="505" name="组合 11"/>
            <p:cNvGrpSpPr/>
            <p:nvPr/>
          </p:nvGrpSpPr>
          <p:grpSpPr>
            <a:xfrm>
              <a:off x="4694848" y="431091"/>
              <a:ext cx="4271955" cy="2773934"/>
              <a:chOff x="4626002" y="510356"/>
              <a:chExt cx="4271955" cy="2773934"/>
            </a:xfrm>
          </p:grpSpPr>
          <p:grpSp>
            <p:nvGrpSpPr>
              <p:cNvPr id="506" name="组合 8"/>
              <p:cNvGrpSpPr/>
              <p:nvPr/>
            </p:nvGrpSpPr>
            <p:grpSpPr>
              <a:xfrm>
                <a:off x="4626002" y="510356"/>
                <a:ext cx="4271955" cy="2773934"/>
                <a:chOff x="4626002" y="510356"/>
                <a:chExt cx="4271955" cy="2773934"/>
              </a:xfrm>
            </p:grpSpPr>
            <p:grpSp>
              <p:nvGrpSpPr>
                <p:cNvPr id="507" name="组合 6"/>
                <p:cNvGrpSpPr/>
                <p:nvPr/>
              </p:nvGrpSpPr>
              <p:grpSpPr>
                <a:xfrm>
                  <a:off x="4663688" y="510356"/>
                  <a:ext cx="4197498" cy="2773934"/>
                  <a:chOff x="4663688" y="510356"/>
                  <a:chExt cx="4197498" cy="2773934"/>
                </a:xfrm>
              </p:grpSpPr>
              <p:grpSp>
                <p:nvGrpSpPr>
                  <p:cNvPr id="508" name="组合 1"/>
                  <p:cNvGrpSpPr/>
                  <p:nvPr/>
                </p:nvGrpSpPr>
                <p:grpSpPr>
                  <a:xfrm>
                    <a:off x="4663688" y="510356"/>
                    <a:ext cx="4197498" cy="2773934"/>
                    <a:chOff x="4709827" y="2159198"/>
                    <a:chExt cx="4197498" cy="2773934"/>
                  </a:xfrm>
                </p:grpSpPr>
                <p:grpSp>
                  <p:nvGrpSpPr>
                    <p:cNvPr id="509" name="组合 2"/>
                    <p:cNvGrpSpPr/>
                    <p:nvPr/>
                  </p:nvGrpSpPr>
                  <p:grpSpPr>
                    <a:xfrm>
                      <a:off x="4709827" y="2159198"/>
                      <a:ext cx="4197498" cy="2773934"/>
                      <a:chOff x="4753167" y="2159198"/>
                      <a:chExt cx="4197498" cy="2773934"/>
                    </a:xfrm>
                  </p:grpSpPr>
                  <p:grpSp>
                    <p:nvGrpSpPr>
                      <p:cNvPr id="510" name="组合 135"/>
                      <p:cNvGrpSpPr/>
                      <p:nvPr/>
                    </p:nvGrpSpPr>
                    <p:grpSpPr>
                      <a:xfrm>
                        <a:off x="4753167" y="2159198"/>
                        <a:ext cx="4197498" cy="2773934"/>
                        <a:chOff x="2523186" y="1655736"/>
                        <a:chExt cx="4197498" cy="2773934"/>
                      </a:xfrm>
                    </p:grpSpPr>
                    <p:grpSp>
                      <p:nvGrpSpPr>
                        <p:cNvPr id="511" name="组合 141"/>
                        <p:cNvGrpSpPr/>
                        <p:nvPr/>
                      </p:nvGrpSpPr>
                      <p:grpSpPr>
                        <a:xfrm>
                          <a:off x="2523186" y="1655736"/>
                          <a:ext cx="4197498" cy="2773934"/>
                          <a:chOff x="2523186" y="1655736"/>
                          <a:chExt cx="4197498" cy="2773934"/>
                        </a:xfrm>
                      </p:grpSpPr>
                      <p:grpSp>
                        <p:nvGrpSpPr>
                          <p:cNvPr id="512" name="组合 150"/>
                          <p:cNvGrpSpPr/>
                          <p:nvPr/>
                        </p:nvGrpSpPr>
                        <p:grpSpPr>
                          <a:xfrm>
                            <a:off x="2523186" y="1655736"/>
                            <a:ext cx="4197498" cy="2773934"/>
                            <a:chOff x="2527520" y="1668737"/>
                            <a:chExt cx="4197498" cy="2773934"/>
                          </a:xfrm>
                        </p:grpSpPr>
                        <p:grpSp>
                          <p:nvGrpSpPr>
                            <p:cNvPr id="513" name="组合 182"/>
                            <p:cNvGrpSpPr/>
                            <p:nvPr/>
                          </p:nvGrpSpPr>
                          <p:grpSpPr>
                            <a:xfrm>
                              <a:off x="2670125" y="1668737"/>
                              <a:ext cx="3954396" cy="2773934"/>
                              <a:chOff x="2670125" y="1668737"/>
                              <a:chExt cx="3954396" cy="2773934"/>
                            </a:xfrm>
                          </p:grpSpPr>
                          <p:grpSp>
                            <p:nvGrpSpPr>
                              <p:cNvPr id="514" name="组合 210"/>
                              <p:cNvGrpSpPr/>
                              <p:nvPr/>
                            </p:nvGrpSpPr>
                            <p:grpSpPr>
                              <a:xfrm>
                                <a:off x="2670125" y="1668737"/>
                                <a:ext cx="3954396" cy="2773934"/>
                                <a:chOff x="4343847" y="2563522"/>
                                <a:chExt cx="3954396" cy="2773934"/>
                              </a:xfrm>
                            </p:grpSpPr>
                            <p:grpSp>
                              <p:nvGrpSpPr>
                                <p:cNvPr id="515" name="组合 213"/>
                                <p:cNvGrpSpPr/>
                                <p:nvPr/>
                              </p:nvGrpSpPr>
                              <p:grpSpPr>
                                <a:xfrm>
                                  <a:off x="4343847" y="2563522"/>
                                  <a:ext cx="2735837" cy="1892536"/>
                                  <a:chOff x="1236654" y="987291"/>
                                  <a:chExt cx="2735837" cy="1892536"/>
                                </a:xfrm>
                              </p:grpSpPr>
                              <p:grpSp>
                                <p:nvGrpSpPr>
                                  <p:cNvPr id="516" name="组合 259"/>
                                  <p:cNvGrpSpPr/>
                                  <p:nvPr/>
                                </p:nvGrpSpPr>
                                <p:grpSpPr>
                                  <a:xfrm>
                                    <a:off x="1236654" y="987291"/>
                                    <a:ext cx="2735837" cy="1892536"/>
                                    <a:chOff x="1497473" y="1633111"/>
                                    <a:chExt cx="2735837" cy="1892536"/>
                                  </a:xfrm>
                                </p:grpSpPr>
                                <p:grpSp>
                                  <p:nvGrpSpPr>
                                    <p:cNvPr id="517" name="组合 265"/>
                                    <p:cNvGrpSpPr/>
                                    <p:nvPr/>
                                  </p:nvGrpSpPr>
                                  <p:grpSpPr>
                                    <a:xfrm>
                                      <a:off x="1497473" y="1633111"/>
                                      <a:ext cx="2735837" cy="1892536"/>
                                      <a:chOff x="1231152" y="1537985"/>
                                      <a:chExt cx="2735837" cy="1892536"/>
                                    </a:xfrm>
                                  </p:grpSpPr>
                                  <p:grpSp>
                                    <p:nvGrpSpPr>
                                      <p:cNvPr id="518" name="Group 1096"/>
                                      <p:cNvGrpSpPr/>
                                      <p:nvPr/>
                                    </p:nvGrpSpPr>
                                    <p:grpSpPr bwMode="auto">
                                      <a:xfrm>
                                        <a:off x="1231152" y="1537985"/>
                                        <a:ext cx="1231356" cy="1892536"/>
                                        <a:chOff x="4041" y="2013"/>
                                        <a:chExt cx="866" cy="1331"/>
                                      </a:xfrm>
                                    </p:grpSpPr>
                                    <p:sp>
                                      <p:nvSpPr>
                                        <p:cNvPr id="105008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2"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5"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086" name="文本框 294"/>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087"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8"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89" name="矩形 297"/>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0" name="矩形 298"/>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091" name="文本框 299"/>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092" name="文本框 263"/>
                                    <p:cNvSpPr txBox="1"/>
                                    <p:nvPr/>
                                  </p:nvSpPr>
                                  <p:spPr>
                                    <a:xfrm>
                                      <a:off x="3037961" y="2735631"/>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093" name="文本框 264"/>
                                    <p:cNvSpPr txBox="1"/>
                                    <p:nvPr/>
                                  </p:nvSpPr>
                                  <p:spPr>
                                    <a:xfrm>
                                      <a:off x="3639433" y="26800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094" name="椭圆 261"/>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19" name="组合 214"/>
                                <p:cNvGrpSpPr/>
                                <p:nvPr/>
                              </p:nvGrpSpPr>
                              <p:grpSpPr>
                                <a:xfrm flipH="1">
                                  <a:off x="6391096" y="2563522"/>
                                  <a:ext cx="1907147" cy="2578741"/>
                                  <a:chOff x="1235233" y="987291"/>
                                  <a:chExt cx="1907147" cy="2578741"/>
                                </a:xfrm>
                              </p:grpSpPr>
                              <p:grpSp>
                                <p:nvGrpSpPr>
                                  <p:cNvPr id="520" name="组合 223"/>
                                  <p:cNvGrpSpPr/>
                                  <p:nvPr/>
                                </p:nvGrpSpPr>
                                <p:grpSpPr>
                                  <a:xfrm>
                                    <a:off x="1235233" y="987291"/>
                                    <a:ext cx="1907147" cy="2578741"/>
                                    <a:chOff x="1163926" y="1553548"/>
                                    <a:chExt cx="1907147" cy="2578741"/>
                                  </a:xfrm>
                                </p:grpSpPr>
                                <p:grpSp>
                                  <p:nvGrpSpPr>
                                    <p:cNvPr id="521" name="组合 228"/>
                                    <p:cNvGrpSpPr/>
                                    <p:nvPr/>
                                  </p:nvGrpSpPr>
                                  <p:grpSpPr>
                                    <a:xfrm>
                                      <a:off x="1163926" y="1553548"/>
                                      <a:ext cx="1750046" cy="1892536"/>
                                      <a:chOff x="1229731" y="1537985"/>
                                      <a:chExt cx="1750046" cy="1892536"/>
                                    </a:xfrm>
                                  </p:grpSpPr>
                                  <p:grpSp>
                                    <p:nvGrpSpPr>
                                      <p:cNvPr id="522" name="Group 1096"/>
                                      <p:cNvGrpSpPr/>
                                      <p:nvPr/>
                                    </p:nvGrpSpPr>
                                    <p:grpSpPr bwMode="auto">
                                      <a:xfrm>
                                        <a:off x="1229731" y="1537985"/>
                                        <a:ext cx="1232778" cy="1892536"/>
                                        <a:chOff x="4040" y="2013"/>
                                        <a:chExt cx="867" cy="1331"/>
                                      </a:xfrm>
                                    </p:grpSpPr>
                                    <p:sp>
                                      <p:nvSpPr>
                                        <p:cNvPr id="105009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09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00" name="文本框 234"/>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101"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02" name="矩形 23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3" name="矩形 238"/>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4" name="文本框 240"/>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105" name="文本框 231"/>
                                    <p:cNvSpPr txBox="1"/>
                                    <p:nvPr/>
                                  </p:nvSpPr>
                                  <p:spPr>
                                    <a:xfrm>
                                      <a:off x="2481212" y="3659849"/>
                                      <a:ext cx="58986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106" name="椭圆 22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07" name="Line 1077"/>
                                <p:cNvSpPr>
                                  <a:spLocks noChangeShapeType="1"/>
                                </p:cNvSpPr>
                                <p:nvPr/>
                              </p:nvSpPr>
                              <p:spPr bwMode="auto">
                                <a:xfrm flipH="1">
                                  <a:off x="6355551" y="4433098"/>
                                  <a:ext cx="0" cy="9043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08" name="椭圆 216"/>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0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10" name="矩形 211"/>
                              <p:cNvSpPr/>
                              <p:nvPr/>
                            </p:nvSpPr>
                            <p:spPr>
                              <a:xfrm rot="16200000">
                                <a:off x="4500729" y="390055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11"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2" name="文本框 188"/>
                            <p:cNvSpPr txBox="1"/>
                            <p:nvPr/>
                          </p:nvSpPr>
                          <p:spPr>
                            <a:xfrm>
                              <a:off x="2629216" y="3318663"/>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13" name="文本框 190"/>
                            <p:cNvSpPr txBox="1"/>
                            <p:nvPr/>
                          </p:nvSpPr>
                          <p:spPr>
                            <a:xfrm>
                              <a:off x="2648591" y="369690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14" name="Line 1073"/>
                            <p:cNvSpPr>
                              <a:spLocks noChangeShapeType="1"/>
                            </p:cNvSpPr>
                            <p:nvPr/>
                          </p:nvSpPr>
                          <p:spPr bwMode="auto">
                            <a:xfrm>
                              <a:off x="2527520" y="432913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5" name="文本框 195"/>
                            <p:cNvSpPr txBox="1"/>
                            <p:nvPr/>
                          </p:nvSpPr>
                          <p:spPr>
                            <a:xfrm>
                              <a:off x="6285102" y="3269122"/>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16" name="文本框 204"/>
                            <p:cNvSpPr txBox="1"/>
                            <p:nvPr/>
                          </p:nvSpPr>
                          <p:spPr>
                            <a:xfrm>
                              <a:off x="6299110" y="371877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17"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18" name="Line 1073"/>
                            <p:cNvSpPr>
                              <a:spLocks noChangeShapeType="1"/>
                            </p:cNvSpPr>
                            <p:nvPr/>
                          </p:nvSpPr>
                          <p:spPr bwMode="auto">
                            <a:xfrm>
                              <a:off x="6440681" y="428336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3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36"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0119" name="椭圆 14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0" name="椭圆 144"/>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21" name="Line 1073"/>
                      <p:cNvSpPr>
                        <a:spLocks noChangeShapeType="1"/>
                      </p:cNvSpPr>
                      <p:nvPr/>
                    </p:nvSpPr>
                    <p:spPr bwMode="auto">
                      <a:xfrm>
                        <a:off x="6769252" y="493313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2" name="Line 1073"/>
                      <p:cNvSpPr>
                        <a:spLocks noChangeShapeType="1"/>
                      </p:cNvSpPr>
                      <p:nvPr/>
                    </p:nvSpPr>
                    <p:spPr bwMode="auto">
                      <a:xfrm>
                        <a:off x="7806839" y="2309600"/>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3" name="Line 1076"/>
                      <p:cNvSpPr>
                        <a:spLocks noChangeShapeType="1"/>
                      </p:cNvSpPr>
                      <p:nvPr/>
                    </p:nvSpPr>
                    <p:spPr bwMode="auto">
                      <a:xfrm flipH="1" flipV="1">
                        <a:off x="7940865" y="2168247"/>
                        <a:ext cx="0" cy="1413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24" name="Line 1073"/>
                    <p:cNvSpPr>
                      <a:spLocks noChangeShapeType="1"/>
                    </p:cNvSpPr>
                    <p:nvPr/>
                  </p:nvSpPr>
                  <p:spPr bwMode="auto">
                    <a:xfrm flipH="1">
                      <a:off x="6590446" y="3265761"/>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25" name="矩形 168"/>
                    <p:cNvSpPr/>
                    <p:nvPr/>
                  </p:nvSpPr>
                  <p:spPr>
                    <a:xfrm>
                      <a:off x="6672797" y="3200898"/>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6" name="文本框 169"/>
                    <p:cNvSpPr txBox="1"/>
                    <p:nvPr/>
                  </p:nvSpPr>
                  <p:spPr>
                    <a:xfrm>
                      <a:off x="6574550" y="278680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127" name="椭圆 170"/>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28" name="椭圆 176"/>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29" name="矩形 449"/>
                <p:cNvSpPr>
                  <a:spLocks noChangeAspect="1" noMove="1" noResize="1" noRot="1" noAdjustHandles="1" noEditPoints="1" noChangeArrowheads="1" noChangeShapeType="1" noTextEdit="1"/>
                </p:cNvSpPr>
                <p:nvPr/>
              </p:nvSpPr>
              <p:spPr>
                <a:xfrm>
                  <a:off x="4887844" y="2387693"/>
                  <a:ext cx="725904"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50130" name="矩形 450"/>
                <p:cNvSpPr>
                  <a:spLocks noChangeAspect="1" noMove="1" noResize="1" noRot="1" noAdjustHandles="1" noEditPoints="1" noChangeArrowheads="1" noChangeShapeType="1" noTextEdit="1"/>
                </p:cNvSpPr>
                <p:nvPr/>
              </p:nvSpPr>
              <p:spPr>
                <a:xfrm>
                  <a:off x="7928664" y="2367238"/>
                  <a:ext cx="725904" cy="409856"/>
                </a:xfrm>
                <a:prstGeom prst="rect"/>
                <a:blipFill>
                  <a:blip xmlns:r="http://schemas.openxmlformats.org/officeDocument/2006/relationships" r:embed="rId2"/>
                  <a:stretch>
                    <a:fillRect b="-1471"/>
                  </a:stretch>
                </a:blipFill>
              </p:spPr>
              <p:txBody>
                <a:bodyPr/>
                <a:p>
                  <a:r>
                    <a:rPr altLang="en-US" lang="zh-CN">
                      <a:noFill/>
                    </a:rPr>
                    <a:t> </a:t>
                  </a:r>
                </a:p>
              </p:txBody>
            </p:sp>
            <p:sp>
              <p:nvSpPr>
                <p:cNvPr id="1050131" name="椭圆 451"/>
                <p:cNvSpPr/>
                <p:nvPr/>
              </p:nvSpPr>
              <p:spPr>
                <a:xfrm>
                  <a:off x="4626002" y="241619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2" name="椭圆 452"/>
                <p:cNvSpPr/>
                <p:nvPr/>
              </p:nvSpPr>
              <p:spPr>
                <a:xfrm>
                  <a:off x="8546886" y="239323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33" name="矩形 455"/>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3"/>
                <a:stretch>
                  <a:fillRect/>
                </a:stretch>
              </a:blipFill>
            </p:spPr>
            <p:txBody>
              <a:bodyPr/>
              <a:p>
                <a:r>
                  <a:rPr altLang="en-US" lang="zh-CN">
                    <a:noFill/>
                  </a:rPr>
                  <a:t> </a:t>
                </a:r>
              </a:p>
            </p:txBody>
          </p:sp>
          <p:sp>
            <p:nvSpPr>
              <p:cNvPr id="1050134" name="矩形 456"/>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4"/>
                <a:stretch>
                  <a:fillRect b="-1471"/>
                </a:stretch>
              </a:blipFill>
            </p:spPr>
            <p:txBody>
              <a:bodyPr/>
              <a:p>
                <a:r>
                  <a:rPr altLang="en-US" lang="zh-CN">
                    <a:noFill/>
                  </a:rPr>
                  <a:t> </a:t>
                </a:r>
              </a:p>
            </p:txBody>
          </p:sp>
        </p:grpSp>
        <p:sp>
          <p:nvSpPr>
            <p:cNvPr id="1050135" name="矩形 576"/>
            <p:cNvSpPr>
              <a:spLocks noChangeAspect="1" noMove="1" noResize="1" noRot="1" noAdjustHandles="1" noEditPoints="1" noChangeArrowheads="1" noChangeShapeType="1" noTextEdit="1"/>
            </p:cNvSpPr>
            <p:nvPr/>
          </p:nvSpPr>
          <p:spPr>
            <a:xfrm>
              <a:off x="6597257" y="1605752"/>
              <a:ext cx="668196" cy="409856"/>
            </a:xfrm>
            <a:prstGeom prst="rect"/>
            <a:blipFill>
              <a:blip xmlns:r="http://schemas.openxmlformats.org/officeDocument/2006/relationships" r:embed="rId5"/>
              <a:stretch>
                <a:fillRect b="-1471"/>
              </a:stretch>
            </a:blipFill>
          </p:spPr>
          <p:txBody>
            <a:bodyPr/>
            <a:p>
              <a:r>
                <a:rPr altLang="en-US" lang="zh-CN">
                  <a:noFill/>
                </a:rPr>
                <a:t> </a:t>
              </a:r>
            </a:p>
          </p:txBody>
        </p:sp>
      </p:grpSp>
      <p:sp>
        <p:nvSpPr>
          <p:cNvPr id="1050136" name="矩形 8"/>
          <p:cNvSpPr/>
          <p:nvPr/>
        </p:nvSpPr>
        <p:spPr>
          <a:xfrm>
            <a:off x="107504" y="329510"/>
            <a:ext cx="891865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Dynamic analysis</a:t>
            </a:r>
            <a:r>
              <a:rPr altLang="en-US" b="1" dirty="0" sz="2400" lang="zh-CN"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动态分析</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0137" name="右箭头 268"/>
          <p:cNvSpPr/>
          <p:nvPr/>
        </p:nvSpPr>
        <p:spPr>
          <a:xfrm>
            <a:off x="1132356" y="5242447"/>
            <a:ext cx="789020"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38" name="矩形 280"/>
          <p:cNvSpPr>
            <a:spLocks noChangeAspect="1" noMove="1" noResize="1" noRot="1" noAdjustHandles="1" noEditPoints="1" noChangeArrowheads="1" noChangeShapeType="1" noTextEdit="1"/>
          </p:cNvSpPr>
          <p:nvPr/>
        </p:nvSpPr>
        <p:spPr>
          <a:xfrm>
            <a:off x="669944" y="4808917"/>
            <a:ext cx="1736629" cy="409856"/>
          </a:xfrm>
          <a:prstGeom prst="rect"/>
          <a:blipFill>
            <a:blip xmlns:r="http://schemas.openxmlformats.org/officeDocument/2006/relationships" r:embed="rId6"/>
            <a:stretch>
              <a:fillRect b="-2985"/>
            </a:stretch>
          </a:blipFill>
        </p:spPr>
        <p:txBody>
          <a:bodyPr/>
          <a:p>
            <a:r>
              <a:rPr altLang="en-US" lang="zh-CN">
                <a:noFill/>
              </a:rPr>
              <a:t> </a:t>
            </a:r>
          </a:p>
        </p:txBody>
      </p:sp>
      <p:sp>
        <p:nvSpPr>
          <p:cNvPr id="1050139" name="矩形 281"/>
          <p:cNvSpPr>
            <a:spLocks noChangeAspect="1" noMove="1" noResize="1" noRot="1" noAdjustHandles="1" noEditPoints="1" noChangeArrowheads="1" noChangeShapeType="1" noTextEdit="1"/>
          </p:cNvSpPr>
          <p:nvPr/>
        </p:nvSpPr>
        <p:spPr>
          <a:xfrm>
            <a:off x="746493" y="5578007"/>
            <a:ext cx="1448089" cy="409856"/>
          </a:xfrm>
          <a:prstGeom prst="rect"/>
          <a:blipFill>
            <a:blip xmlns:r="http://schemas.openxmlformats.org/officeDocument/2006/relationships" r:embed="rId7"/>
            <a:stretch>
              <a:fillRect b="-2985"/>
            </a:stretch>
          </a:blipFill>
        </p:spPr>
        <p:txBody>
          <a:bodyPr/>
          <a:p>
            <a:r>
              <a:rPr altLang="en-US" lang="zh-CN">
                <a:noFill/>
              </a:rPr>
              <a:t> </a:t>
            </a:r>
          </a:p>
        </p:txBody>
      </p:sp>
      <p:grpSp>
        <p:nvGrpSpPr>
          <p:cNvPr id="523" name="组合 14"/>
          <p:cNvGrpSpPr/>
          <p:nvPr/>
        </p:nvGrpSpPr>
        <p:grpSpPr>
          <a:xfrm>
            <a:off x="2401740" y="3851838"/>
            <a:ext cx="4271955" cy="2773934"/>
            <a:chOff x="2401740" y="3851838"/>
            <a:chExt cx="4271955" cy="2773934"/>
          </a:xfrm>
        </p:grpSpPr>
        <p:grpSp>
          <p:nvGrpSpPr>
            <p:cNvPr id="524" name="组合 12"/>
            <p:cNvGrpSpPr/>
            <p:nvPr/>
          </p:nvGrpSpPr>
          <p:grpSpPr>
            <a:xfrm>
              <a:off x="2401740" y="3851838"/>
              <a:ext cx="4271955" cy="2773934"/>
              <a:chOff x="4544495" y="3699030"/>
              <a:chExt cx="4271955" cy="2773934"/>
            </a:xfrm>
          </p:grpSpPr>
          <p:grpSp>
            <p:nvGrpSpPr>
              <p:cNvPr id="525" name="组合 457"/>
              <p:cNvGrpSpPr/>
              <p:nvPr/>
            </p:nvGrpSpPr>
            <p:grpSpPr>
              <a:xfrm>
                <a:off x="4544495" y="3699030"/>
                <a:ext cx="4271955" cy="2773934"/>
                <a:chOff x="4626002" y="510356"/>
                <a:chExt cx="4271955" cy="2773934"/>
              </a:xfrm>
            </p:grpSpPr>
            <p:grpSp>
              <p:nvGrpSpPr>
                <p:cNvPr id="526" name="组合 458"/>
                <p:cNvGrpSpPr/>
                <p:nvPr/>
              </p:nvGrpSpPr>
              <p:grpSpPr>
                <a:xfrm>
                  <a:off x="4626002" y="510356"/>
                  <a:ext cx="4271955" cy="2773934"/>
                  <a:chOff x="4626002" y="510356"/>
                  <a:chExt cx="4271955" cy="2773934"/>
                </a:xfrm>
              </p:grpSpPr>
              <p:grpSp>
                <p:nvGrpSpPr>
                  <p:cNvPr id="527" name="组合 461"/>
                  <p:cNvGrpSpPr/>
                  <p:nvPr/>
                </p:nvGrpSpPr>
                <p:grpSpPr>
                  <a:xfrm>
                    <a:off x="4663688" y="510356"/>
                    <a:ext cx="4197498" cy="2773934"/>
                    <a:chOff x="4663688" y="510356"/>
                    <a:chExt cx="4197498" cy="2773934"/>
                  </a:xfrm>
                </p:grpSpPr>
                <p:grpSp>
                  <p:nvGrpSpPr>
                    <p:cNvPr id="528" name="组合 468"/>
                    <p:cNvGrpSpPr/>
                    <p:nvPr/>
                  </p:nvGrpSpPr>
                  <p:grpSpPr>
                    <a:xfrm>
                      <a:off x="4663688" y="510356"/>
                      <a:ext cx="4197498" cy="2773934"/>
                      <a:chOff x="4709827" y="2159198"/>
                      <a:chExt cx="4197498" cy="2773934"/>
                    </a:xfrm>
                  </p:grpSpPr>
                  <p:grpSp>
                    <p:nvGrpSpPr>
                      <p:cNvPr id="529" name="组合 471"/>
                      <p:cNvGrpSpPr/>
                      <p:nvPr/>
                    </p:nvGrpSpPr>
                    <p:grpSpPr>
                      <a:xfrm>
                        <a:off x="4709827" y="2159198"/>
                        <a:ext cx="4197498" cy="2773934"/>
                        <a:chOff x="4753167" y="2159198"/>
                        <a:chExt cx="4197498" cy="2773934"/>
                      </a:xfrm>
                    </p:grpSpPr>
                    <p:grpSp>
                      <p:nvGrpSpPr>
                        <p:cNvPr id="530" name="组合 475"/>
                        <p:cNvGrpSpPr/>
                        <p:nvPr/>
                      </p:nvGrpSpPr>
                      <p:grpSpPr>
                        <a:xfrm>
                          <a:off x="4753167" y="2159198"/>
                          <a:ext cx="4197498" cy="2773934"/>
                          <a:chOff x="2523186" y="1655736"/>
                          <a:chExt cx="4197498" cy="2773934"/>
                        </a:xfrm>
                      </p:grpSpPr>
                      <p:grpSp>
                        <p:nvGrpSpPr>
                          <p:cNvPr id="531" name="组合 479"/>
                          <p:cNvGrpSpPr/>
                          <p:nvPr/>
                        </p:nvGrpSpPr>
                        <p:grpSpPr>
                          <a:xfrm>
                            <a:off x="2523186" y="1655736"/>
                            <a:ext cx="4197498" cy="2773934"/>
                            <a:chOff x="2523186" y="1655736"/>
                            <a:chExt cx="4197498" cy="2773934"/>
                          </a:xfrm>
                        </p:grpSpPr>
                        <p:grpSp>
                          <p:nvGrpSpPr>
                            <p:cNvPr id="532" name="组合 482"/>
                            <p:cNvGrpSpPr/>
                            <p:nvPr/>
                          </p:nvGrpSpPr>
                          <p:grpSpPr>
                            <a:xfrm>
                              <a:off x="2523186" y="1655736"/>
                              <a:ext cx="4197498" cy="2773934"/>
                              <a:chOff x="2527520" y="1668737"/>
                              <a:chExt cx="4197498" cy="2773934"/>
                            </a:xfrm>
                          </p:grpSpPr>
                          <p:grpSp>
                            <p:nvGrpSpPr>
                              <p:cNvPr id="533" name="组合 487"/>
                              <p:cNvGrpSpPr/>
                              <p:nvPr/>
                            </p:nvGrpSpPr>
                            <p:grpSpPr>
                              <a:xfrm>
                                <a:off x="2670125" y="1668737"/>
                                <a:ext cx="3954396" cy="2773934"/>
                                <a:chOff x="2670125" y="1668737"/>
                                <a:chExt cx="3954396" cy="2773934"/>
                              </a:xfrm>
                            </p:grpSpPr>
                            <p:grpSp>
                              <p:nvGrpSpPr>
                                <p:cNvPr id="534" name="组合 496"/>
                                <p:cNvGrpSpPr/>
                                <p:nvPr/>
                              </p:nvGrpSpPr>
                              <p:grpSpPr>
                                <a:xfrm>
                                  <a:off x="2670125" y="1668737"/>
                                  <a:ext cx="3954396" cy="2773934"/>
                                  <a:chOff x="4343847" y="2563522"/>
                                  <a:chExt cx="3954396" cy="2773934"/>
                                </a:xfrm>
                              </p:grpSpPr>
                              <p:grpSp>
                                <p:nvGrpSpPr>
                                  <p:cNvPr id="535" name="组合 498"/>
                                  <p:cNvGrpSpPr/>
                                  <p:nvPr/>
                                </p:nvGrpSpPr>
                                <p:grpSpPr>
                                  <a:xfrm>
                                    <a:off x="4343847" y="2563522"/>
                                    <a:ext cx="2735837" cy="2023629"/>
                                    <a:chOff x="1236654" y="987291"/>
                                    <a:chExt cx="2735837" cy="2023629"/>
                                  </a:xfrm>
                                </p:grpSpPr>
                                <p:grpSp>
                                  <p:nvGrpSpPr>
                                    <p:cNvPr id="536" name="组合 518"/>
                                    <p:cNvGrpSpPr/>
                                    <p:nvPr/>
                                  </p:nvGrpSpPr>
                                  <p:grpSpPr>
                                    <a:xfrm>
                                      <a:off x="1236654" y="987291"/>
                                      <a:ext cx="2735837" cy="2023629"/>
                                      <a:chOff x="1497473" y="1633111"/>
                                      <a:chExt cx="2735837" cy="2023629"/>
                                    </a:xfrm>
                                  </p:grpSpPr>
                                  <p:grpSp>
                                    <p:nvGrpSpPr>
                                      <p:cNvPr id="537" name="组合 523"/>
                                      <p:cNvGrpSpPr/>
                                      <p:nvPr/>
                                    </p:nvGrpSpPr>
                                    <p:grpSpPr>
                                      <a:xfrm>
                                        <a:off x="1497473" y="1633111"/>
                                        <a:ext cx="2735837" cy="2023629"/>
                                        <a:chOff x="1231152" y="1537985"/>
                                        <a:chExt cx="2735837" cy="2023629"/>
                                      </a:xfrm>
                                    </p:grpSpPr>
                                    <p:grpSp>
                                      <p:nvGrpSpPr>
                                        <p:cNvPr id="538" name="Group 1096"/>
                                        <p:cNvGrpSpPr/>
                                        <p:nvPr/>
                                      </p:nvGrpSpPr>
                                      <p:grpSpPr bwMode="auto">
                                        <a:xfrm>
                                          <a:off x="1231152" y="1537985"/>
                                          <a:ext cx="1231356" cy="1892536"/>
                                          <a:chOff x="4041" y="2013"/>
                                          <a:chExt cx="866" cy="1331"/>
                                        </a:xfrm>
                                      </p:grpSpPr>
                                      <p:sp>
                                        <p:nvSpPr>
                                          <p:cNvPr id="105014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45" name="文本框 526"/>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14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7"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48" name="矩形 529"/>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49" name="矩形 530"/>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50" name="文本框 531"/>
                                        <p:cNvSpPr txBox="1"/>
                                        <p:nvPr/>
                                      </p:nvSpPr>
                                      <p:spPr>
                                        <a:xfrm>
                                          <a:off x="1501547" y="308917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151" name="文本框 521"/>
                                      <p:cNvSpPr txBox="1"/>
                                      <p:nvPr/>
                                    </p:nvSpPr>
                                    <p:spPr>
                                      <a:xfrm>
                                        <a:off x="3037961" y="2735631"/>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52" name="文本框 522"/>
                                      <p:cNvSpPr txBox="1"/>
                                      <p:nvPr/>
                                    </p:nvSpPr>
                                    <p:spPr>
                                      <a:xfrm>
                                        <a:off x="3639433" y="26800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153" name="椭圆 519"/>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39" name="组合 499"/>
                                  <p:cNvGrpSpPr/>
                                  <p:nvPr/>
                                </p:nvGrpSpPr>
                                <p:grpSpPr>
                                  <a:xfrm flipH="1">
                                    <a:off x="6391096" y="2563522"/>
                                    <a:ext cx="1907147" cy="2578741"/>
                                    <a:chOff x="1235233" y="987291"/>
                                    <a:chExt cx="1907147" cy="2578741"/>
                                  </a:xfrm>
                                </p:grpSpPr>
                                <p:grpSp>
                                  <p:nvGrpSpPr>
                                    <p:cNvPr id="540" name="组合 503"/>
                                    <p:cNvGrpSpPr/>
                                    <p:nvPr/>
                                  </p:nvGrpSpPr>
                                  <p:grpSpPr>
                                    <a:xfrm>
                                      <a:off x="1235233" y="987291"/>
                                      <a:ext cx="1907147" cy="2578741"/>
                                      <a:chOff x="1163926" y="1553548"/>
                                      <a:chExt cx="1907147" cy="2578741"/>
                                    </a:xfrm>
                                  </p:grpSpPr>
                                  <p:grpSp>
                                    <p:nvGrpSpPr>
                                      <p:cNvPr id="541" name="组合 505"/>
                                      <p:cNvGrpSpPr/>
                                      <p:nvPr/>
                                    </p:nvGrpSpPr>
                                    <p:grpSpPr>
                                      <a:xfrm>
                                        <a:off x="1163926" y="1553548"/>
                                        <a:ext cx="1750046" cy="2018632"/>
                                        <a:chOff x="1229731" y="1537985"/>
                                        <a:chExt cx="1750046" cy="2018632"/>
                                      </a:xfrm>
                                    </p:grpSpPr>
                                    <p:grpSp>
                                      <p:nvGrpSpPr>
                                        <p:cNvPr id="542" name="Group 1096"/>
                                        <p:cNvGrpSpPr/>
                                        <p:nvPr/>
                                      </p:nvGrpSpPr>
                                      <p:grpSpPr bwMode="auto">
                                        <a:xfrm>
                                          <a:off x="1229731" y="1537985"/>
                                          <a:ext cx="1232778" cy="1892536"/>
                                          <a:chOff x="4040" y="2013"/>
                                          <a:chExt cx="867" cy="1331"/>
                                        </a:xfrm>
                                      </p:grpSpPr>
                                      <p:sp>
                                        <p:nvSpPr>
                                          <p:cNvPr id="105015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5"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58"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59" name="文本框 50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16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1" name="矩形 51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2" name="矩形 51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3" name="文本框 512"/>
                                        <p:cNvSpPr txBox="1"/>
                                        <p:nvPr/>
                                      </p:nvSpPr>
                                      <p:spPr>
                                        <a:xfrm>
                                          <a:off x="1405045" y="3084177"/>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164" name="文本框 506"/>
                                      <p:cNvSpPr txBox="1"/>
                                      <p:nvPr/>
                                    </p:nvSpPr>
                                    <p:spPr>
                                      <a:xfrm>
                                        <a:off x="2481212" y="3659849"/>
                                        <a:ext cx="58986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165" name="椭圆 504"/>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66" name="Line 1077"/>
                                  <p:cNvSpPr>
                                    <a:spLocks noChangeShapeType="1"/>
                                  </p:cNvSpPr>
                                  <p:nvPr/>
                                </p:nvSpPr>
                                <p:spPr bwMode="auto">
                                  <a:xfrm flipH="1">
                                    <a:off x="6355551" y="4433098"/>
                                    <a:ext cx="0" cy="90435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67" name="椭圆 501"/>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6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69" name="矩形 497"/>
                                <p:cNvSpPr/>
                                <p:nvPr/>
                              </p:nvSpPr>
                              <p:spPr>
                                <a:xfrm rot="16200000">
                                  <a:off x="4500729" y="390055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70"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1" name="文本框 489"/>
                              <p:cNvSpPr txBox="1"/>
                              <p:nvPr/>
                            </p:nvSpPr>
                            <p:spPr>
                              <a:xfrm>
                                <a:off x="2629216" y="3318663"/>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72" name="文本框 490"/>
                              <p:cNvSpPr txBox="1"/>
                              <p:nvPr/>
                            </p:nvSpPr>
                            <p:spPr>
                              <a:xfrm>
                                <a:off x="2648591" y="369690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173" name="Line 1073"/>
                              <p:cNvSpPr>
                                <a:spLocks noChangeShapeType="1"/>
                              </p:cNvSpPr>
                              <p:nvPr/>
                            </p:nvSpPr>
                            <p:spPr bwMode="auto">
                              <a:xfrm>
                                <a:off x="2527520" y="432913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4" name="文本框 492"/>
                              <p:cNvSpPr txBox="1"/>
                              <p:nvPr/>
                            </p:nvSpPr>
                            <p:spPr>
                              <a:xfrm>
                                <a:off x="6285102" y="3269122"/>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75" name="文本框 493"/>
                              <p:cNvSpPr txBox="1"/>
                              <p:nvPr/>
                            </p:nvSpPr>
                            <p:spPr>
                              <a:xfrm>
                                <a:off x="6280523" y="3774010"/>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176"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77" name="Line 1073"/>
                              <p:cNvSpPr>
                                <a:spLocks noChangeShapeType="1"/>
                              </p:cNvSpPr>
                              <p:nvPr/>
                            </p:nvSpPr>
                            <p:spPr bwMode="auto">
                              <a:xfrm>
                                <a:off x="6440681" y="428336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3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38"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178" name="椭圆 480"/>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79" name="椭圆 481"/>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80" name="Line 1073"/>
                        <p:cNvSpPr>
                          <a:spLocks noChangeShapeType="1"/>
                        </p:cNvSpPr>
                        <p:nvPr/>
                      </p:nvSpPr>
                      <p:spPr bwMode="auto">
                        <a:xfrm>
                          <a:off x="6769252" y="493313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1" name="Line 1073"/>
                        <p:cNvSpPr>
                          <a:spLocks noChangeShapeType="1"/>
                        </p:cNvSpPr>
                        <p:nvPr/>
                      </p:nvSpPr>
                      <p:spPr bwMode="auto">
                        <a:xfrm>
                          <a:off x="7806839" y="2309600"/>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2" name="Line 1076"/>
                        <p:cNvSpPr>
                          <a:spLocks noChangeShapeType="1"/>
                        </p:cNvSpPr>
                        <p:nvPr/>
                      </p:nvSpPr>
                      <p:spPr bwMode="auto">
                        <a:xfrm flipH="1" flipV="1">
                          <a:off x="7940865" y="2168247"/>
                          <a:ext cx="0" cy="1413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183" name="Line 1073"/>
                      <p:cNvSpPr>
                        <a:spLocks noChangeShapeType="1"/>
                      </p:cNvSpPr>
                      <p:nvPr/>
                    </p:nvSpPr>
                    <p:spPr bwMode="auto">
                      <a:xfrm flipH="1">
                        <a:off x="6590446" y="3265761"/>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184" name="矩形 473"/>
                      <p:cNvSpPr/>
                      <p:nvPr/>
                    </p:nvSpPr>
                    <p:spPr>
                      <a:xfrm>
                        <a:off x="6672797" y="3200898"/>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5" name="文本框 474"/>
                      <p:cNvSpPr txBox="1"/>
                      <p:nvPr/>
                    </p:nvSpPr>
                    <p:spPr>
                      <a:xfrm>
                        <a:off x="6574550" y="278680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186" name="椭圆 469"/>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87" name="椭圆 470"/>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88" name="矩形 462"/>
                  <p:cNvSpPr>
                    <a:spLocks noChangeAspect="1" noMove="1" noResize="1" noRot="1" noAdjustHandles="1" noEditPoints="1" noChangeArrowheads="1" noChangeShapeType="1" noTextEdit="1"/>
                  </p:cNvSpPr>
                  <p:nvPr/>
                </p:nvSpPr>
                <p:spPr>
                  <a:xfrm>
                    <a:off x="4887844" y="2387693"/>
                    <a:ext cx="725904" cy="409856"/>
                  </a:xfrm>
                  <a:prstGeom prst="rect"/>
                  <a:blipFill>
                    <a:blip xmlns:r="http://schemas.openxmlformats.org/officeDocument/2006/relationships" r:embed="rId8"/>
                    <a:stretch>
                      <a:fillRect b="-1471"/>
                    </a:stretch>
                  </a:blipFill>
                </p:spPr>
                <p:txBody>
                  <a:bodyPr/>
                  <a:p>
                    <a:r>
                      <a:rPr altLang="en-US" lang="zh-CN">
                        <a:noFill/>
                      </a:rPr>
                      <a:t> </a:t>
                    </a:r>
                  </a:p>
                </p:txBody>
              </p:sp>
              <p:sp>
                <p:nvSpPr>
                  <p:cNvPr id="1050189" name="矩形 463"/>
                  <p:cNvSpPr>
                    <a:spLocks noChangeAspect="1" noMove="1" noResize="1" noRot="1" noAdjustHandles="1" noEditPoints="1" noChangeArrowheads="1" noChangeShapeType="1" noTextEdit="1"/>
                  </p:cNvSpPr>
                  <p:nvPr/>
                </p:nvSpPr>
                <p:spPr>
                  <a:xfrm>
                    <a:off x="7942004" y="2363841"/>
                    <a:ext cx="725904" cy="409856"/>
                  </a:xfrm>
                  <a:prstGeom prst="rect"/>
                  <a:blipFill>
                    <a:blip xmlns:r="http://schemas.openxmlformats.org/officeDocument/2006/relationships" r:embed="rId9"/>
                    <a:stretch>
                      <a:fillRect b="-2985"/>
                    </a:stretch>
                  </a:blipFill>
                </p:spPr>
                <p:txBody>
                  <a:bodyPr/>
                  <a:p>
                    <a:r>
                      <a:rPr altLang="en-US" lang="zh-CN">
                        <a:noFill/>
                      </a:rPr>
                      <a:t> </a:t>
                    </a:r>
                  </a:p>
                </p:txBody>
              </p:sp>
              <p:sp>
                <p:nvSpPr>
                  <p:cNvPr id="1050190" name="椭圆 464"/>
                  <p:cNvSpPr/>
                  <p:nvPr/>
                </p:nvSpPr>
                <p:spPr>
                  <a:xfrm>
                    <a:off x="4626002" y="241619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191" name="椭圆 465"/>
                  <p:cNvSpPr/>
                  <p:nvPr/>
                </p:nvSpPr>
                <p:spPr>
                  <a:xfrm>
                    <a:off x="8546886" y="239323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192"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10"/>
                  <a:stretch>
                    <a:fillRect b="-1493"/>
                  </a:stretch>
                </a:blipFill>
              </p:spPr>
              <p:txBody>
                <a:bodyPr/>
                <a:p>
                  <a:r>
                    <a:rPr altLang="en-US" lang="zh-CN">
                      <a:noFill/>
                    </a:rPr>
                    <a:t> </a:t>
                  </a:r>
                </a:p>
              </p:txBody>
            </p:sp>
            <p:sp>
              <p:nvSpPr>
                <p:cNvPr id="1050193" name="矩形 460"/>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11"/>
                  <a:stretch>
                    <a:fillRect b="-1471"/>
                  </a:stretch>
                </a:blipFill>
              </p:spPr>
              <p:txBody>
                <a:bodyPr/>
                <a:p>
                  <a:r>
                    <a:rPr altLang="en-US" lang="zh-CN">
                      <a:noFill/>
                    </a:rPr>
                    <a:t> </a:t>
                  </a:r>
                </a:p>
              </p:txBody>
            </p:sp>
          </p:grpSp>
          <p:sp>
            <p:nvSpPr>
              <p:cNvPr id="1050194" name="矩形 575"/>
              <p:cNvSpPr>
                <a:spLocks noChangeAspect="1" noMove="1" noResize="1" noRot="1" noAdjustHandles="1" noEditPoints="1" noChangeArrowheads="1" noChangeShapeType="1" noTextEdit="1"/>
              </p:cNvSpPr>
              <p:nvPr/>
            </p:nvSpPr>
            <p:spPr>
              <a:xfrm>
                <a:off x="6446904" y="4891375"/>
                <a:ext cx="668196" cy="409856"/>
              </a:xfrm>
              <a:prstGeom prst="rect"/>
              <a:blipFill>
                <a:blip xmlns:r="http://schemas.openxmlformats.org/officeDocument/2006/relationships" r:embed="rId12"/>
                <a:stretch>
                  <a:fillRect b="-2985"/>
                </a:stretch>
              </a:blipFill>
            </p:spPr>
            <p:txBody>
              <a:bodyPr/>
              <a:p>
                <a:r>
                  <a:rPr altLang="en-US" lang="zh-CN">
                    <a:noFill/>
                  </a:rPr>
                  <a:t> </a:t>
                </a:r>
              </a:p>
            </p:txBody>
          </p:sp>
        </p:grpSp>
        <p:cxnSp>
          <p:nvCxnSpPr>
            <p:cNvPr id="3145839" name="直接箭头连接符 126"/>
            <p:cNvCxnSpPr>
              <a:cxnSpLocks noChangeShapeType="1"/>
            </p:cNvCxnSpPr>
            <p:nvPr/>
          </p:nvCxnSpPr>
          <p:spPr bwMode="auto">
            <a:xfrm>
              <a:off x="2914697" y="5187382"/>
              <a:ext cx="326955" cy="0"/>
            </a:xfrm>
            <a:prstGeom prst="straightConnector1"/>
            <a:noFill/>
            <a:ln w="19050" algn="ctr">
              <a:solidFill>
                <a:schemeClr val="tx1"/>
              </a:solidFill>
              <a:round/>
              <a:headEnd/>
              <a:tailEnd type="triangle" w="med" len="med"/>
            </a:ln>
          </p:spPr>
        </p:cxnSp>
        <p:sp>
          <p:nvSpPr>
            <p:cNvPr id="1050195" name="矩形 283"/>
            <p:cNvSpPr>
              <a:spLocks noChangeAspect="1" noMove="1" noResize="1" noRot="1" noAdjustHandles="1" noEditPoints="1" noChangeArrowheads="1" noChangeShapeType="1" noTextEdit="1"/>
            </p:cNvSpPr>
            <p:nvPr/>
          </p:nvSpPr>
          <p:spPr>
            <a:xfrm>
              <a:off x="2784052" y="4704843"/>
              <a:ext cx="589649" cy="409856"/>
            </a:xfrm>
            <a:prstGeom prst="rect"/>
            <a:blipFill>
              <a:blip xmlns:r="http://schemas.openxmlformats.org/officeDocument/2006/relationships" r:embed="rId13"/>
              <a:stretch>
                <a:fillRect b="-2985"/>
              </a:stretch>
            </a:blipFill>
          </p:spPr>
          <p:txBody>
            <a:bodyPr/>
            <a:p>
              <a:r>
                <a:rPr altLang="en-US" lang="zh-CN">
                  <a:noFill/>
                </a:rPr>
                <a:t> </a:t>
              </a:r>
            </a:p>
          </p:txBody>
        </p:sp>
        <p:cxnSp>
          <p:nvCxnSpPr>
            <p:cNvPr id="3145840" name="直接箭头连接符 126"/>
            <p:cNvCxnSpPr>
              <a:cxnSpLocks noChangeShapeType="1"/>
            </p:cNvCxnSpPr>
            <p:nvPr/>
          </p:nvCxnSpPr>
          <p:spPr bwMode="auto">
            <a:xfrm>
              <a:off x="5870072" y="5158279"/>
              <a:ext cx="326955" cy="0"/>
            </a:xfrm>
            <a:prstGeom prst="straightConnector1"/>
            <a:noFill/>
            <a:ln w="19050" algn="ctr">
              <a:solidFill>
                <a:schemeClr val="tx1"/>
              </a:solidFill>
              <a:round/>
              <a:headEnd/>
              <a:tailEnd type="triangle" w="med" len="med"/>
            </a:ln>
          </p:spPr>
        </p:cxnSp>
        <p:sp>
          <p:nvSpPr>
            <p:cNvPr id="1050196" name="矩形 291"/>
            <p:cNvSpPr>
              <a:spLocks noChangeAspect="1" noMove="1" noResize="1" noRot="1" noAdjustHandles="1" noEditPoints="1" noChangeArrowheads="1" noChangeShapeType="1" noTextEdit="1"/>
            </p:cNvSpPr>
            <p:nvPr/>
          </p:nvSpPr>
          <p:spPr>
            <a:xfrm>
              <a:off x="5731689" y="4713551"/>
              <a:ext cx="589649" cy="409856"/>
            </a:xfrm>
            <a:prstGeom prst="rect"/>
            <a:blipFill>
              <a:blip xmlns:r="http://schemas.openxmlformats.org/officeDocument/2006/relationships" r:embed="rId14"/>
              <a:stretch>
                <a:fillRect b="-2985"/>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04"/>
                                        </p:tgtEl>
                                        <p:attrNameLst>
                                          <p:attrName>style.visibility</p:attrName>
                                        </p:attrNameLst>
                                      </p:cBhvr>
                                      <p:to>
                                        <p:strVal val="visible"/>
                                      </p:to>
                                    </p:set>
                                    <p:animEffect transition="in" filter="wipe(down)">
                                      <p:cBhvr>
                                        <p:cTn dur="500" id="7"/>
                                        <p:tgtEl>
                                          <p:spTgt spid="50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137"/>
                                        </p:tgtEl>
                                        <p:attrNameLst>
                                          <p:attrName>style.visibility</p:attrName>
                                        </p:attrNameLst>
                                      </p:cBhvr>
                                      <p:to>
                                        <p:strVal val="visible"/>
                                      </p:to>
                                    </p:set>
                                    <p:animEffect transition="in" filter="wipe(down)">
                                      <p:cBhvr>
                                        <p:cTn dur="500" id="12"/>
                                        <p:tgtEl>
                                          <p:spTgt spid="105013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138"/>
                                        </p:tgtEl>
                                        <p:attrNameLst>
                                          <p:attrName>style.visibility</p:attrName>
                                        </p:attrNameLst>
                                      </p:cBhvr>
                                      <p:to>
                                        <p:strVal val="visible"/>
                                      </p:to>
                                    </p:set>
                                    <p:animEffect transition="in" filter="wipe(down)">
                                      <p:cBhvr>
                                        <p:cTn dur="500" id="15"/>
                                        <p:tgtEl>
                                          <p:spTgt spid="105013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0139"/>
                                        </p:tgtEl>
                                        <p:attrNameLst>
                                          <p:attrName>style.visibility</p:attrName>
                                        </p:attrNameLst>
                                      </p:cBhvr>
                                      <p:to>
                                        <p:strVal val="visible"/>
                                      </p:to>
                                    </p:set>
                                    <p:animEffect transition="in" filter="wipe(down)">
                                      <p:cBhvr>
                                        <p:cTn dur="500" id="18"/>
                                        <p:tgtEl>
                                          <p:spTgt spid="1050139"/>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523"/>
                                        </p:tgtEl>
                                        <p:attrNameLst>
                                          <p:attrName>style.visibility</p:attrName>
                                        </p:attrNameLst>
                                      </p:cBhvr>
                                      <p:to>
                                        <p:strVal val="visible"/>
                                      </p:to>
                                    </p:set>
                                    <p:animEffect transition="in" filter="wipe(down)">
                                      <p:cBhvr>
                                        <p:cTn dur="500" id="23"/>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37" grpId="0" animBg="1"/>
      <p:bldP spid="1050138" grpId="0"/>
      <p:bldP spid="1050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5020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201" name="右箭头 583"/>
          <p:cNvSpPr/>
          <p:nvPr/>
        </p:nvSpPr>
        <p:spPr>
          <a:xfrm>
            <a:off x="4267334" y="1267145"/>
            <a:ext cx="789020"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546" name="组合 4"/>
          <p:cNvGrpSpPr/>
          <p:nvPr/>
        </p:nvGrpSpPr>
        <p:grpSpPr>
          <a:xfrm>
            <a:off x="207370" y="442280"/>
            <a:ext cx="4271955" cy="2773934"/>
            <a:chOff x="207370" y="442280"/>
            <a:chExt cx="4271955" cy="2773934"/>
          </a:xfrm>
        </p:grpSpPr>
        <p:grpSp>
          <p:nvGrpSpPr>
            <p:cNvPr id="547" name="组合 251"/>
            <p:cNvGrpSpPr/>
            <p:nvPr/>
          </p:nvGrpSpPr>
          <p:grpSpPr>
            <a:xfrm>
              <a:off x="207370" y="442280"/>
              <a:ext cx="4271955" cy="2773934"/>
              <a:chOff x="4544495" y="3699030"/>
              <a:chExt cx="4271955" cy="2773934"/>
            </a:xfrm>
          </p:grpSpPr>
          <p:grpSp>
            <p:nvGrpSpPr>
              <p:cNvPr id="548" name="组合 252"/>
              <p:cNvGrpSpPr/>
              <p:nvPr/>
            </p:nvGrpSpPr>
            <p:grpSpPr>
              <a:xfrm>
                <a:off x="4544495" y="3699030"/>
                <a:ext cx="4271955" cy="2773934"/>
                <a:chOff x="4626002" y="510356"/>
                <a:chExt cx="4271955" cy="2773934"/>
              </a:xfrm>
            </p:grpSpPr>
            <p:grpSp>
              <p:nvGrpSpPr>
                <p:cNvPr id="549" name="组合 254"/>
                <p:cNvGrpSpPr/>
                <p:nvPr/>
              </p:nvGrpSpPr>
              <p:grpSpPr>
                <a:xfrm>
                  <a:off x="4626002" y="510356"/>
                  <a:ext cx="4271955" cy="2773934"/>
                  <a:chOff x="4626002" y="510356"/>
                  <a:chExt cx="4271955" cy="2773934"/>
                </a:xfrm>
              </p:grpSpPr>
              <p:grpSp>
                <p:nvGrpSpPr>
                  <p:cNvPr id="550" name="组合 257"/>
                  <p:cNvGrpSpPr/>
                  <p:nvPr/>
                </p:nvGrpSpPr>
                <p:grpSpPr>
                  <a:xfrm>
                    <a:off x="4663688" y="510356"/>
                    <a:ext cx="4197498" cy="2773934"/>
                    <a:chOff x="4663688" y="510356"/>
                    <a:chExt cx="4197498" cy="2773934"/>
                  </a:xfrm>
                </p:grpSpPr>
                <p:grpSp>
                  <p:nvGrpSpPr>
                    <p:cNvPr id="551" name="组合 262"/>
                    <p:cNvGrpSpPr/>
                    <p:nvPr/>
                  </p:nvGrpSpPr>
                  <p:grpSpPr>
                    <a:xfrm>
                      <a:off x="4663688" y="510356"/>
                      <a:ext cx="4197498" cy="2773934"/>
                      <a:chOff x="4709827" y="2159198"/>
                      <a:chExt cx="4197498" cy="2773934"/>
                    </a:xfrm>
                  </p:grpSpPr>
                  <p:grpSp>
                    <p:nvGrpSpPr>
                      <p:cNvPr id="552" name="组合 265"/>
                      <p:cNvGrpSpPr/>
                      <p:nvPr/>
                    </p:nvGrpSpPr>
                    <p:grpSpPr>
                      <a:xfrm>
                        <a:off x="4709827" y="2159198"/>
                        <a:ext cx="4197498" cy="2773934"/>
                        <a:chOff x="4753167" y="2159198"/>
                        <a:chExt cx="4197498" cy="2773934"/>
                      </a:xfrm>
                    </p:grpSpPr>
                    <p:grpSp>
                      <p:nvGrpSpPr>
                        <p:cNvPr id="553" name="组合 269"/>
                        <p:cNvGrpSpPr/>
                        <p:nvPr/>
                      </p:nvGrpSpPr>
                      <p:grpSpPr>
                        <a:xfrm>
                          <a:off x="4753167" y="2159198"/>
                          <a:ext cx="4197498" cy="2773934"/>
                          <a:chOff x="2523186" y="1655736"/>
                          <a:chExt cx="4197498" cy="2773934"/>
                        </a:xfrm>
                      </p:grpSpPr>
                      <p:grpSp>
                        <p:nvGrpSpPr>
                          <p:cNvPr id="554" name="组合 273"/>
                          <p:cNvGrpSpPr/>
                          <p:nvPr/>
                        </p:nvGrpSpPr>
                        <p:grpSpPr>
                          <a:xfrm>
                            <a:off x="2523186" y="1655736"/>
                            <a:ext cx="4197498" cy="2773934"/>
                            <a:chOff x="2523186" y="1655736"/>
                            <a:chExt cx="4197498" cy="2773934"/>
                          </a:xfrm>
                        </p:grpSpPr>
                        <p:grpSp>
                          <p:nvGrpSpPr>
                            <p:cNvPr id="555" name="组合 276"/>
                            <p:cNvGrpSpPr/>
                            <p:nvPr/>
                          </p:nvGrpSpPr>
                          <p:grpSpPr>
                            <a:xfrm>
                              <a:off x="2523186" y="1655736"/>
                              <a:ext cx="4197498" cy="2773934"/>
                              <a:chOff x="2527520" y="1668737"/>
                              <a:chExt cx="4197498" cy="2773934"/>
                            </a:xfrm>
                          </p:grpSpPr>
                          <p:grpSp>
                            <p:nvGrpSpPr>
                              <p:cNvPr id="556" name="组合 288"/>
                              <p:cNvGrpSpPr/>
                              <p:nvPr/>
                            </p:nvGrpSpPr>
                            <p:grpSpPr>
                              <a:xfrm>
                                <a:off x="2670125" y="1668737"/>
                                <a:ext cx="3954396" cy="2773934"/>
                                <a:chOff x="4343847" y="2563522"/>
                                <a:chExt cx="3954396" cy="2773934"/>
                              </a:xfrm>
                            </p:grpSpPr>
                            <p:grpSp>
                              <p:nvGrpSpPr>
                                <p:cNvPr id="557" name="组合 290"/>
                                <p:cNvGrpSpPr/>
                                <p:nvPr/>
                              </p:nvGrpSpPr>
                              <p:grpSpPr>
                                <a:xfrm>
                                  <a:off x="4343847" y="2563522"/>
                                  <a:ext cx="2735837" cy="2023629"/>
                                  <a:chOff x="1236654" y="987291"/>
                                  <a:chExt cx="2735837" cy="2023629"/>
                                </a:xfrm>
                              </p:grpSpPr>
                              <p:grpSp>
                                <p:nvGrpSpPr>
                                  <p:cNvPr id="558" name="组合 407"/>
                                  <p:cNvGrpSpPr/>
                                  <p:nvPr/>
                                </p:nvGrpSpPr>
                                <p:grpSpPr>
                                  <a:xfrm>
                                    <a:off x="1236654" y="987291"/>
                                    <a:ext cx="2735837" cy="2023629"/>
                                    <a:chOff x="1497473" y="1633111"/>
                                    <a:chExt cx="2735837" cy="2023629"/>
                                  </a:xfrm>
                                </p:grpSpPr>
                                <p:grpSp>
                                  <p:nvGrpSpPr>
                                    <p:cNvPr id="559" name="组合 421"/>
                                    <p:cNvGrpSpPr/>
                                    <p:nvPr/>
                                  </p:nvGrpSpPr>
                                  <p:grpSpPr>
                                    <a:xfrm>
                                      <a:off x="1497473" y="1633111"/>
                                      <a:ext cx="2735837" cy="2023629"/>
                                      <a:chOff x="1231152" y="1537985"/>
                                      <a:chExt cx="2735837" cy="2023629"/>
                                    </a:xfrm>
                                  </p:grpSpPr>
                                  <p:grpSp>
                                    <p:nvGrpSpPr>
                                      <p:cNvPr id="560" name="Group 1096"/>
                                      <p:cNvGrpSpPr/>
                                      <p:nvPr/>
                                    </p:nvGrpSpPr>
                                    <p:grpSpPr bwMode="auto">
                                      <a:xfrm>
                                        <a:off x="1231152" y="1537985"/>
                                        <a:ext cx="1231356" cy="1892536"/>
                                        <a:chOff x="4041" y="2013"/>
                                        <a:chExt cx="866" cy="1331"/>
                                      </a:xfrm>
                                    </p:grpSpPr>
                                    <p:sp>
                                      <p:nvSpPr>
                                        <p:cNvPr id="105020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07" name="文本框 42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20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09"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0" name="矩形 42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1" name="矩形 42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12" name="文本框 430"/>
                                      <p:cNvSpPr txBox="1"/>
                                      <p:nvPr/>
                                    </p:nvSpPr>
                                    <p:spPr>
                                      <a:xfrm>
                                        <a:off x="1515745" y="308917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213" name="文本框 422"/>
                                    <p:cNvSpPr txBox="1"/>
                                    <p:nvPr/>
                                  </p:nvSpPr>
                                  <p:spPr>
                                    <a:xfrm>
                                      <a:off x="3037961" y="2735631"/>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14" name="文本框 423"/>
                                    <p:cNvSpPr txBox="1"/>
                                    <p:nvPr/>
                                  </p:nvSpPr>
                                  <p:spPr>
                                    <a:xfrm>
                                      <a:off x="3639433" y="26800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215" name="椭圆 411"/>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61" name="组合 293"/>
                                <p:cNvGrpSpPr/>
                                <p:nvPr/>
                              </p:nvGrpSpPr>
                              <p:grpSpPr>
                                <a:xfrm flipH="1">
                                  <a:off x="6548197" y="2563522"/>
                                  <a:ext cx="1750046" cy="2014218"/>
                                  <a:chOff x="1235233" y="987291"/>
                                  <a:chExt cx="1750046" cy="2014218"/>
                                </a:xfrm>
                              </p:grpSpPr>
                              <p:grpSp>
                                <p:nvGrpSpPr>
                                  <p:cNvPr id="562" name="组合 299"/>
                                  <p:cNvGrpSpPr/>
                                  <p:nvPr/>
                                </p:nvGrpSpPr>
                                <p:grpSpPr>
                                  <a:xfrm>
                                    <a:off x="1235233" y="987291"/>
                                    <a:ext cx="1750046" cy="2014218"/>
                                    <a:chOff x="1229731" y="1537985"/>
                                    <a:chExt cx="1750046" cy="2014218"/>
                                  </a:xfrm>
                                </p:grpSpPr>
                                <p:grpSp>
                                  <p:nvGrpSpPr>
                                    <p:cNvPr id="563" name="Group 1096"/>
                                    <p:cNvGrpSpPr/>
                                    <p:nvPr/>
                                  </p:nvGrpSpPr>
                                  <p:grpSpPr bwMode="auto">
                                    <a:xfrm>
                                      <a:off x="1229731" y="1537985"/>
                                      <a:ext cx="1232778" cy="1892536"/>
                                      <a:chOff x="4040" y="2013"/>
                                      <a:chExt cx="867" cy="1331"/>
                                    </a:xfrm>
                                  </p:grpSpPr>
                                  <p:sp>
                                    <p:nvSpPr>
                                      <p:cNvPr id="105021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1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21" name="文本框 303"/>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22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3" name="矩形 305"/>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4" name="矩形 307"/>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5" name="文本框 308"/>
                                    <p:cNvSpPr txBox="1"/>
                                    <p:nvPr/>
                                  </p:nvSpPr>
                                  <p:spPr>
                                    <a:xfrm>
                                      <a:off x="1391123" y="307976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226" name="椭圆 298"/>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27" name="Line 1077"/>
                                <p:cNvSpPr>
                                  <a:spLocks noChangeShapeType="1"/>
                                </p:cNvSpPr>
                                <p:nvPr/>
                              </p:nvSpPr>
                              <p:spPr bwMode="auto">
                                <a:xfrm flipH="1">
                                  <a:off x="6355551" y="4433098"/>
                                  <a:ext cx="0" cy="904358"/>
                                </a:xfrm>
                                <a:prstGeom prst="line"/>
                                <a:noFill/>
                                <a:ln w="28575">
                                  <a:solidFill>
                                    <a:schemeClr val="accent2"/>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28" name="椭圆 295"/>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2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30"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31" name="文本框 281"/>
                              <p:cNvSpPr txBox="1"/>
                              <p:nvPr/>
                            </p:nvSpPr>
                            <p:spPr>
                              <a:xfrm>
                                <a:off x="2629216" y="3318663"/>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32" name="文本框 282"/>
                              <p:cNvSpPr txBox="1"/>
                              <p:nvPr/>
                            </p:nvSpPr>
                            <p:spPr>
                              <a:xfrm>
                                <a:off x="2648591" y="369690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33" name="Line 1073"/>
                              <p:cNvSpPr>
                                <a:spLocks noChangeShapeType="1"/>
                              </p:cNvSpPr>
                              <p:nvPr/>
                            </p:nvSpPr>
                            <p:spPr bwMode="auto">
                              <a:xfrm>
                                <a:off x="2527520" y="432913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34" name="文本框 284"/>
                              <p:cNvSpPr txBox="1"/>
                              <p:nvPr/>
                            </p:nvSpPr>
                            <p:spPr>
                              <a:xfrm>
                                <a:off x="6285102" y="3269122"/>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35" name="文本框 285"/>
                              <p:cNvSpPr txBox="1"/>
                              <p:nvPr/>
                            </p:nvSpPr>
                            <p:spPr>
                              <a:xfrm>
                                <a:off x="6280523" y="3774010"/>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36"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37" name="Line 1073"/>
                              <p:cNvSpPr>
                                <a:spLocks noChangeShapeType="1"/>
                              </p:cNvSpPr>
                              <p:nvPr/>
                            </p:nvSpPr>
                            <p:spPr bwMode="auto">
                              <a:xfrm>
                                <a:off x="6440681" y="428336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4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42"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238" name="椭圆 274"/>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39" name="椭圆 275"/>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40" name="Line 1073"/>
                        <p:cNvSpPr>
                          <a:spLocks noChangeShapeType="1"/>
                        </p:cNvSpPr>
                        <p:nvPr/>
                      </p:nvSpPr>
                      <p:spPr bwMode="auto">
                        <a:xfrm>
                          <a:off x="6769252" y="4933132"/>
                          <a:ext cx="284337" cy="0"/>
                        </a:xfrm>
                        <a:prstGeom prst="line"/>
                        <a:noFill/>
                        <a:ln w="28575">
                          <a:solidFill>
                            <a:schemeClr val="accent2"/>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1" name="Line 1073"/>
                        <p:cNvSpPr>
                          <a:spLocks noChangeShapeType="1"/>
                        </p:cNvSpPr>
                        <p:nvPr/>
                      </p:nvSpPr>
                      <p:spPr bwMode="auto">
                        <a:xfrm>
                          <a:off x="7806839" y="2309600"/>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2" name="Line 1076"/>
                        <p:cNvSpPr>
                          <a:spLocks noChangeShapeType="1"/>
                        </p:cNvSpPr>
                        <p:nvPr/>
                      </p:nvSpPr>
                      <p:spPr bwMode="auto">
                        <a:xfrm flipH="1" flipV="1">
                          <a:off x="7940865" y="2168247"/>
                          <a:ext cx="0" cy="1413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43" name="Line 1073"/>
                      <p:cNvSpPr>
                        <a:spLocks noChangeShapeType="1"/>
                      </p:cNvSpPr>
                      <p:nvPr/>
                    </p:nvSpPr>
                    <p:spPr bwMode="auto">
                      <a:xfrm flipH="1">
                        <a:off x="6590446" y="3265761"/>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44" name="矩形 267"/>
                      <p:cNvSpPr/>
                      <p:nvPr/>
                    </p:nvSpPr>
                    <p:spPr>
                      <a:xfrm>
                        <a:off x="6672797" y="3200898"/>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5" name="文本框 268"/>
                      <p:cNvSpPr txBox="1"/>
                      <p:nvPr/>
                    </p:nvSpPr>
                    <p:spPr>
                      <a:xfrm>
                        <a:off x="6574550" y="278680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246" name="椭圆 263"/>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47" name="椭圆 264"/>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48" name="矩形 462"/>
                  <p:cNvSpPr>
                    <a:spLocks noChangeAspect="1" noMove="1" noResize="1" noRot="1" noAdjustHandles="1" noEditPoints="1" noChangeArrowheads="1" noChangeShapeType="1" noTextEdit="1"/>
                  </p:cNvSpPr>
                  <p:nvPr/>
                </p:nvSpPr>
                <p:spPr>
                  <a:xfrm>
                    <a:off x="4887844" y="2387693"/>
                    <a:ext cx="725904" cy="409856"/>
                  </a:xfrm>
                  <a:prstGeom prst="rect"/>
                  <a:blipFill>
                    <a:blip xmlns:r="http://schemas.openxmlformats.org/officeDocument/2006/relationships" r:embed="rId1"/>
                    <a:stretch>
                      <a:fillRect b="-1471"/>
                    </a:stretch>
                  </a:blipFill>
                </p:spPr>
                <p:txBody>
                  <a:bodyPr/>
                  <a:p>
                    <a:r>
                      <a:rPr altLang="en-US" lang="zh-CN">
                        <a:noFill/>
                      </a:rPr>
                      <a:t> </a:t>
                    </a:r>
                  </a:p>
                </p:txBody>
              </p:sp>
              <p:sp>
                <p:nvSpPr>
                  <p:cNvPr id="1050249" name="矩形 259"/>
                  <p:cNvSpPr>
                    <a:spLocks noChangeAspect="1" noMove="1" noResize="1" noRot="1" noAdjustHandles="1" noEditPoints="1" noChangeArrowheads="1" noChangeShapeType="1" noTextEdit="1"/>
                  </p:cNvSpPr>
                  <p:nvPr/>
                </p:nvSpPr>
                <p:spPr>
                  <a:xfrm>
                    <a:off x="7942004" y="2363841"/>
                    <a:ext cx="725904" cy="409856"/>
                  </a:xfrm>
                  <a:prstGeom prst="rect"/>
                  <a:blipFill>
                    <a:blip xmlns:r="http://schemas.openxmlformats.org/officeDocument/2006/relationships" r:embed="rId2"/>
                    <a:stretch>
                      <a:fillRect b="-2985"/>
                    </a:stretch>
                  </a:blipFill>
                </p:spPr>
                <p:txBody>
                  <a:bodyPr/>
                  <a:p>
                    <a:r>
                      <a:rPr altLang="en-US" lang="zh-CN">
                        <a:noFill/>
                      </a:rPr>
                      <a:t> </a:t>
                    </a:r>
                  </a:p>
                </p:txBody>
              </p:sp>
              <p:sp>
                <p:nvSpPr>
                  <p:cNvPr id="1050250" name="椭圆 260"/>
                  <p:cNvSpPr/>
                  <p:nvPr/>
                </p:nvSpPr>
                <p:spPr>
                  <a:xfrm>
                    <a:off x="4626002" y="241619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51" name="椭圆 261"/>
                  <p:cNvSpPr/>
                  <p:nvPr/>
                </p:nvSpPr>
                <p:spPr>
                  <a:xfrm>
                    <a:off x="8546886" y="239323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52"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253" name="矩形 256"/>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4"/>
                  <a:stretch>
                    <a:fillRect b="-2985"/>
                  </a:stretch>
                </a:blipFill>
              </p:spPr>
              <p:txBody>
                <a:bodyPr/>
                <a:p>
                  <a:r>
                    <a:rPr altLang="en-US" lang="zh-CN">
                      <a:noFill/>
                    </a:rPr>
                    <a:t> </a:t>
                  </a:r>
                </a:p>
              </p:txBody>
            </p:sp>
          </p:grpSp>
          <p:sp>
            <p:nvSpPr>
              <p:cNvPr id="1050254" name="矩形 575"/>
              <p:cNvSpPr>
                <a:spLocks noChangeAspect="1" noMove="1" noResize="1" noRot="1" noAdjustHandles="1" noEditPoints="1" noChangeArrowheads="1" noChangeShapeType="1" noTextEdit="1"/>
              </p:cNvSpPr>
              <p:nvPr/>
            </p:nvSpPr>
            <p:spPr>
              <a:xfrm>
                <a:off x="6446904" y="4891375"/>
                <a:ext cx="668196" cy="409856"/>
              </a:xfrm>
              <a:prstGeom prst="rect"/>
              <a:blipFill>
                <a:blip xmlns:r="http://schemas.openxmlformats.org/officeDocument/2006/relationships" r:embed="rId5"/>
                <a:stretch>
                  <a:fillRect b="-2985"/>
                </a:stretch>
              </a:blipFill>
            </p:spPr>
            <p:txBody>
              <a:bodyPr/>
              <a:p>
                <a:r>
                  <a:rPr altLang="en-US" lang="zh-CN">
                    <a:noFill/>
                  </a:rPr>
                  <a:t> </a:t>
                </a:r>
              </a:p>
            </p:txBody>
          </p:sp>
        </p:grpSp>
        <p:cxnSp>
          <p:nvCxnSpPr>
            <p:cNvPr id="3145843" name="直接箭头连接符 126"/>
            <p:cNvCxnSpPr>
              <a:cxnSpLocks noChangeShapeType="1"/>
            </p:cNvCxnSpPr>
            <p:nvPr/>
          </p:nvCxnSpPr>
          <p:spPr bwMode="auto">
            <a:xfrm>
              <a:off x="726381" y="1738167"/>
              <a:ext cx="326955" cy="0"/>
            </a:xfrm>
            <a:prstGeom prst="straightConnector1"/>
            <a:noFill/>
            <a:ln w="19050" algn="ctr">
              <a:solidFill>
                <a:schemeClr val="tx1"/>
              </a:solidFill>
              <a:round/>
              <a:headEnd/>
              <a:tailEnd type="triangle" w="med" len="med"/>
            </a:ln>
          </p:spPr>
        </p:cxnSp>
        <p:sp>
          <p:nvSpPr>
            <p:cNvPr id="1050255" name="矩形 662"/>
            <p:cNvSpPr>
              <a:spLocks noChangeAspect="1" noMove="1" noResize="1" noRot="1" noAdjustHandles="1" noEditPoints="1" noChangeArrowheads="1" noChangeShapeType="1" noTextEdit="1"/>
            </p:cNvSpPr>
            <p:nvPr/>
          </p:nvSpPr>
          <p:spPr>
            <a:xfrm>
              <a:off x="626164" y="1252897"/>
              <a:ext cx="589649" cy="409856"/>
            </a:xfrm>
            <a:prstGeom prst="rect"/>
            <a:blipFill>
              <a:blip xmlns:r="http://schemas.openxmlformats.org/officeDocument/2006/relationships" r:embed="rId6"/>
              <a:stretch>
                <a:fillRect b="-2985"/>
              </a:stretch>
            </a:blipFill>
          </p:spPr>
          <p:txBody>
            <a:bodyPr/>
            <a:p>
              <a:r>
                <a:rPr altLang="en-US" lang="zh-CN">
                  <a:noFill/>
                </a:rPr>
                <a:t> </a:t>
              </a:r>
            </a:p>
          </p:txBody>
        </p:sp>
        <p:cxnSp>
          <p:nvCxnSpPr>
            <p:cNvPr id="3145844" name="直接箭头连接符 126"/>
            <p:cNvCxnSpPr>
              <a:cxnSpLocks noChangeShapeType="1"/>
            </p:cNvCxnSpPr>
            <p:nvPr/>
          </p:nvCxnSpPr>
          <p:spPr bwMode="auto">
            <a:xfrm>
              <a:off x="3716380" y="1775302"/>
              <a:ext cx="326955" cy="0"/>
            </a:xfrm>
            <a:prstGeom prst="straightConnector1"/>
            <a:noFill/>
            <a:ln w="19050" algn="ctr">
              <a:solidFill>
                <a:schemeClr val="tx1"/>
              </a:solidFill>
              <a:round/>
              <a:headEnd/>
              <a:tailEnd type="triangle" w="med" len="med"/>
            </a:ln>
          </p:spPr>
        </p:cxnSp>
        <p:sp>
          <p:nvSpPr>
            <p:cNvPr id="1050256" name="矩形 664"/>
            <p:cNvSpPr>
              <a:spLocks noChangeAspect="1" noMove="1" noResize="1" noRot="1" noAdjustHandles="1" noEditPoints="1" noChangeArrowheads="1" noChangeShapeType="1" noTextEdit="1"/>
            </p:cNvSpPr>
            <p:nvPr/>
          </p:nvSpPr>
          <p:spPr>
            <a:xfrm>
              <a:off x="3616163" y="1290032"/>
              <a:ext cx="589649" cy="409856"/>
            </a:xfrm>
            <a:prstGeom prst="rect"/>
            <a:blipFill>
              <a:blip xmlns:r="http://schemas.openxmlformats.org/officeDocument/2006/relationships" r:embed="rId7"/>
              <a:stretch>
                <a:fillRect b="-2985"/>
              </a:stretch>
            </a:blipFill>
          </p:spPr>
          <p:txBody>
            <a:bodyPr/>
            <a:p>
              <a:r>
                <a:rPr altLang="en-US" lang="zh-CN">
                  <a:noFill/>
                </a:rPr>
                <a:t> </a:t>
              </a:r>
            </a:p>
          </p:txBody>
        </p:sp>
      </p:grpSp>
      <p:grpSp>
        <p:nvGrpSpPr>
          <p:cNvPr id="564" name="组合 5"/>
          <p:cNvGrpSpPr/>
          <p:nvPr/>
        </p:nvGrpSpPr>
        <p:grpSpPr>
          <a:xfrm>
            <a:off x="4935595" y="438138"/>
            <a:ext cx="4033941" cy="3112234"/>
            <a:chOff x="4935595" y="438138"/>
            <a:chExt cx="4033941" cy="3112234"/>
          </a:xfrm>
        </p:grpSpPr>
        <p:sp>
          <p:nvSpPr>
            <p:cNvPr id="1050257" name="矩形 666"/>
            <p:cNvSpPr>
              <a:spLocks noChangeAspect="1" noMove="1" noResize="1" noRot="1" noAdjustHandles="1" noEditPoints="1" noChangeArrowheads="1" noChangeShapeType="1" noTextEdit="1"/>
            </p:cNvSpPr>
            <p:nvPr/>
          </p:nvSpPr>
          <p:spPr>
            <a:xfrm>
              <a:off x="6270500" y="3140516"/>
              <a:ext cx="589649" cy="409856"/>
            </a:xfrm>
            <a:prstGeom prst="rect"/>
            <a:blipFill>
              <a:blip xmlns:r="http://schemas.openxmlformats.org/officeDocument/2006/relationships" r:embed="rId8"/>
              <a:stretch>
                <a:fillRect b="-2985"/>
              </a:stretch>
            </a:blipFill>
          </p:spPr>
          <p:txBody>
            <a:bodyPr/>
            <a:p>
              <a:r>
                <a:rPr altLang="en-US" lang="zh-CN">
                  <a:noFill/>
                </a:rPr>
                <a:t> </a:t>
              </a:r>
            </a:p>
          </p:txBody>
        </p:sp>
        <p:grpSp>
          <p:nvGrpSpPr>
            <p:cNvPr id="565" name="组合 1"/>
            <p:cNvGrpSpPr/>
            <p:nvPr/>
          </p:nvGrpSpPr>
          <p:grpSpPr>
            <a:xfrm>
              <a:off x="4935595" y="438138"/>
              <a:ext cx="4033941" cy="3104372"/>
              <a:chOff x="4935595" y="438138"/>
              <a:chExt cx="4033941" cy="3104372"/>
            </a:xfrm>
          </p:grpSpPr>
          <p:grpSp>
            <p:nvGrpSpPr>
              <p:cNvPr id="566" name="组合 436"/>
              <p:cNvGrpSpPr/>
              <p:nvPr/>
            </p:nvGrpSpPr>
            <p:grpSpPr>
              <a:xfrm>
                <a:off x="4935595" y="438138"/>
                <a:ext cx="4033941" cy="3104372"/>
                <a:chOff x="4661617" y="3699030"/>
                <a:chExt cx="4033941" cy="3104372"/>
              </a:xfrm>
            </p:grpSpPr>
            <p:grpSp>
              <p:nvGrpSpPr>
                <p:cNvPr id="567" name="组合 437"/>
                <p:cNvGrpSpPr/>
                <p:nvPr/>
              </p:nvGrpSpPr>
              <p:grpSpPr>
                <a:xfrm>
                  <a:off x="4661617" y="3699030"/>
                  <a:ext cx="4033941" cy="3104372"/>
                  <a:chOff x="4743124" y="510356"/>
                  <a:chExt cx="4033941" cy="3104372"/>
                </a:xfrm>
              </p:grpSpPr>
              <p:grpSp>
                <p:nvGrpSpPr>
                  <p:cNvPr id="568" name="组合 439"/>
                  <p:cNvGrpSpPr/>
                  <p:nvPr/>
                </p:nvGrpSpPr>
                <p:grpSpPr>
                  <a:xfrm>
                    <a:off x="4743124" y="510356"/>
                    <a:ext cx="4033941" cy="3104372"/>
                    <a:chOff x="4743124" y="510356"/>
                    <a:chExt cx="4033941" cy="3104372"/>
                  </a:xfrm>
                </p:grpSpPr>
                <p:grpSp>
                  <p:nvGrpSpPr>
                    <p:cNvPr id="569" name="组合 442"/>
                    <p:cNvGrpSpPr/>
                    <p:nvPr/>
                  </p:nvGrpSpPr>
                  <p:grpSpPr>
                    <a:xfrm>
                      <a:off x="4743124" y="510356"/>
                      <a:ext cx="4033941" cy="2741480"/>
                      <a:chOff x="4743124" y="510356"/>
                      <a:chExt cx="4033941" cy="2741480"/>
                    </a:xfrm>
                  </p:grpSpPr>
                  <p:grpSp>
                    <p:nvGrpSpPr>
                      <p:cNvPr id="570" name="组合 447"/>
                      <p:cNvGrpSpPr/>
                      <p:nvPr/>
                    </p:nvGrpSpPr>
                    <p:grpSpPr>
                      <a:xfrm>
                        <a:off x="4805611" y="510356"/>
                        <a:ext cx="3955078" cy="2741480"/>
                        <a:chOff x="4851750" y="2159198"/>
                        <a:chExt cx="3955078" cy="2741480"/>
                      </a:xfrm>
                    </p:grpSpPr>
                    <p:grpSp>
                      <p:nvGrpSpPr>
                        <p:cNvPr id="571" name="组合 450"/>
                        <p:cNvGrpSpPr/>
                        <p:nvPr/>
                      </p:nvGrpSpPr>
                      <p:grpSpPr>
                        <a:xfrm>
                          <a:off x="4851750" y="2159198"/>
                          <a:ext cx="3955078" cy="2741480"/>
                          <a:chOff x="4895090" y="2159198"/>
                          <a:chExt cx="3955078" cy="2741480"/>
                        </a:xfrm>
                      </p:grpSpPr>
                      <p:grpSp>
                        <p:nvGrpSpPr>
                          <p:cNvPr id="572" name="组合 454"/>
                          <p:cNvGrpSpPr/>
                          <p:nvPr/>
                        </p:nvGrpSpPr>
                        <p:grpSpPr>
                          <a:xfrm>
                            <a:off x="4895090" y="2159198"/>
                            <a:ext cx="3955078" cy="2741480"/>
                            <a:chOff x="2665109" y="1655736"/>
                            <a:chExt cx="3955078" cy="2741480"/>
                          </a:xfrm>
                        </p:grpSpPr>
                        <p:grpSp>
                          <p:nvGrpSpPr>
                            <p:cNvPr id="573" name="组合 467"/>
                            <p:cNvGrpSpPr/>
                            <p:nvPr/>
                          </p:nvGrpSpPr>
                          <p:grpSpPr>
                            <a:xfrm>
                              <a:off x="2665109" y="1655736"/>
                              <a:ext cx="3955078" cy="2741480"/>
                              <a:chOff x="2665109" y="1655736"/>
                              <a:chExt cx="3955078" cy="2741480"/>
                            </a:xfrm>
                          </p:grpSpPr>
                          <p:grpSp>
                            <p:nvGrpSpPr>
                              <p:cNvPr id="574" name="组合 513"/>
                              <p:cNvGrpSpPr/>
                              <p:nvPr/>
                            </p:nvGrpSpPr>
                            <p:grpSpPr>
                              <a:xfrm>
                                <a:off x="2665109" y="1655736"/>
                                <a:ext cx="3955078" cy="2741480"/>
                                <a:chOff x="2669443" y="1668737"/>
                                <a:chExt cx="3955078" cy="2741480"/>
                              </a:xfrm>
                            </p:grpSpPr>
                            <p:grpSp>
                              <p:nvGrpSpPr>
                                <p:cNvPr id="575" name="组合 520"/>
                                <p:cNvGrpSpPr/>
                                <p:nvPr/>
                              </p:nvGrpSpPr>
                              <p:grpSpPr>
                                <a:xfrm>
                                  <a:off x="2670125" y="1668737"/>
                                  <a:ext cx="3954396" cy="2741480"/>
                                  <a:chOff x="4343847" y="2563522"/>
                                  <a:chExt cx="3954396" cy="2741480"/>
                                </a:xfrm>
                              </p:grpSpPr>
                              <p:grpSp>
                                <p:nvGrpSpPr>
                                  <p:cNvPr id="576" name="组合 541"/>
                                  <p:cNvGrpSpPr/>
                                  <p:nvPr/>
                                </p:nvGrpSpPr>
                                <p:grpSpPr>
                                  <a:xfrm>
                                    <a:off x="4343847" y="2563522"/>
                                    <a:ext cx="2735837" cy="1892536"/>
                                    <a:chOff x="1236654" y="987291"/>
                                    <a:chExt cx="2735837" cy="1892536"/>
                                  </a:xfrm>
                                </p:grpSpPr>
                                <p:grpSp>
                                  <p:nvGrpSpPr>
                                    <p:cNvPr id="577" name="组合 559"/>
                                    <p:cNvGrpSpPr/>
                                    <p:nvPr/>
                                  </p:nvGrpSpPr>
                                  <p:grpSpPr>
                                    <a:xfrm>
                                      <a:off x="1236654" y="987291"/>
                                      <a:ext cx="2735837" cy="1892536"/>
                                      <a:chOff x="1497473" y="1633111"/>
                                      <a:chExt cx="2735837" cy="1892536"/>
                                    </a:xfrm>
                                  </p:grpSpPr>
                                  <p:grpSp>
                                    <p:nvGrpSpPr>
                                      <p:cNvPr id="578" name="组合 561"/>
                                      <p:cNvGrpSpPr/>
                                      <p:nvPr/>
                                    </p:nvGrpSpPr>
                                    <p:grpSpPr>
                                      <a:xfrm>
                                        <a:off x="1497473" y="1633111"/>
                                        <a:ext cx="2735837" cy="1892536"/>
                                        <a:chOff x="1231152" y="1537985"/>
                                        <a:chExt cx="2735837" cy="1892536"/>
                                      </a:xfrm>
                                    </p:grpSpPr>
                                    <p:grpSp>
                                      <p:nvGrpSpPr>
                                        <p:cNvPr id="579" name="Group 1096"/>
                                        <p:cNvGrpSpPr/>
                                        <p:nvPr/>
                                      </p:nvGrpSpPr>
                                      <p:grpSpPr bwMode="auto">
                                        <a:xfrm>
                                          <a:off x="1231152" y="1537985"/>
                                          <a:ext cx="1231356" cy="1892536"/>
                                          <a:chOff x="4041" y="2013"/>
                                          <a:chExt cx="866" cy="1331"/>
                                        </a:xfrm>
                                      </p:grpSpPr>
                                      <p:sp>
                                        <p:nvSpPr>
                                          <p:cNvPr id="105025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5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63" name="文本框 56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26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5"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66" name="矩形 56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7" name="矩形 56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68" name="文本框 57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269" name="文本框 562"/>
                                      <p:cNvSpPr txBox="1"/>
                                      <p:nvPr/>
                                    </p:nvSpPr>
                                    <p:spPr>
                                      <a:xfrm>
                                        <a:off x="3037961" y="2735631"/>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70" name="文本框 563"/>
                                      <p:cNvSpPr txBox="1"/>
                                      <p:nvPr/>
                                    </p:nvSpPr>
                                    <p:spPr>
                                      <a:xfrm>
                                        <a:off x="3639433" y="26800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271" name="椭圆 560"/>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80" name="组合 542"/>
                                  <p:cNvGrpSpPr/>
                                  <p:nvPr/>
                                </p:nvGrpSpPr>
                                <p:grpSpPr>
                                  <a:xfrm flipH="1">
                                    <a:off x="6548197" y="2563522"/>
                                    <a:ext cx="1750046" cy="1892536"/>
                                    <a:chOff x="1235233" y="987291"/>
                                    <a:chExt cx="1750046" cy="1892536"/>
                                  </a:xfrm>
                                </p:grpSpPr>
                                <p:grpSp>
                                  <p:nvGrpSpPr>
                                    <p:cNvPr id="581" name="组合 546"/>
                                    <p:cNvGrpSpPr/>
                                    <p:nvPr/>
                                  </p:nvGrpSpPr>
                                  <p:grpSpPr>
                                    <a:xfrm>
                                      <a:off x="1235233" y="987291"/>
                                      <a:ext cx="1750046" cy="1892536"/>
                                      <a:chOff x="1229731" y="1537985"/>
                                      <a:chExt cx="1750046" cy="1892536"/>
                                    </a:xfrm>
                                  </p:grpSpPr>
                                  <p:grpSp>
                                    <p:nvGrpSpPr>
                                      <p:cNvPr id="582" name="Group 1096"/>
                                      <p:cNvGrpSpPr/>
                                      <p:nvPr/>
                                    </p:nvGrpSpPr>
                                    <p:grpSpPr bwMode="auto">
                                      <a:xfrm>
                                        <a:off x="1229731" y="1537985"/>
                                        <a:ext cx="1232778" cy="1892536"/>
                                        <a:chOff x="4040" y="2013"/>
                                        <a:chExt cx="867" cy="1331"/>
                                      </a:xfrm>
                                    </p:grpSpPr>
                                    <p:sp>
                                      <p:nvSpPr>
                                        <p:cNvPr id="105027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3"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77" name="文本框 549"/>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278"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79" name="矩形 551"/>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0" name="矩形 552"/>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1" name="文本框 553"/>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282" name="椭圆 54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83" name="Line 1077"/>
                                  <p:cNvSpPr>
                                    <a:spLocks noChangeShapeType="1"/>
                                  </p:cNvSpPr>
                                  <p:nvPr/>
                                </p:nvSpPr>
                                <p:spPr bwMode="auto">
                                  <a:xfrm flipH="1">
                                    <a:off x="6355551" y="4433098"/>
                                    <a:ext cx="0" cy="87190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4" name="椭圆 54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85"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86"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87" name="文本框 532"/>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288" name="文本框 534"/>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289"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4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46"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290" name="椭圆 483"/>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1" name="椭圆 484"/>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92" name="Line 1073"/>
                          <p:cNvSpPr>
                            <a:spLocks noChangeShapeType="1"/>
                          </p:cNvSpPr>
                          <p:nvPr/>
                        </p:nvSpPr>
                        <p:spPr bwMode="auto">
                          <a:xfrm>
                            <a:off x="7806839" y="2309600"/>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3" name="Line 1076"/>
                          <p:cNvSpPr>
                            <a:spLocks noChangeShapeType="1"/>
                          </p:cNvSpPr>
                          <p:nvPr/>
                        </p:nvSpPr>
                        <p:spPr bwMode="auto">
                          <a:xfrm flipH="1" flipV="1">
                            <a:off x="7940865" y="2168247"/>
                            <a:ext cx="0" cy="14135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294" name="Line 1073"/>
                        <p:cNvSpPr>
                          <a:spLocks noChangeShapeType="1"/>
                        </p:cNvSpPr>
                        <p:nvPr/>
                      </p:nvSpPr>
                      <p:spPr bwMode="auto">
                        <a:xfrm flipH="1">
                          <a:off x="6590446" y="3265761"/>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295" name="矩形 452"/>
                        <p:cNvSpPr/>
                        <p:nvPr/>
                      </p:nvSpPr>
                      <p:spPr>
                        <a:xfrm>
                          <a:off x="6672797" y="3200898"/>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6" name="文本框 453"/>
                        <p:cNvSpPr txBox="1"/>
                        <p:nvPr/>
                      </p:nvSpPr>
                      <p:spPr>
                        <a:xfrm>
                          <a:off x="6574550" y="278680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297" name="椭圆 448"/>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298" name="椭圆 449"/>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299" name="矩形 443"/>
                    <p:cNvSpPr>
                      <a:spLocks noChangeAspect="1" noMove="1" noResize="1" noRot="1" noAdjustHandles="1" noEditPoints="1" noChangeArrowheads="1" noChangeShapeType="1" noTextEdit="1"/>
                    </p:cNvSpPr>
                    <p:nvPr/>
                  </p:nvSpPr>
                  <p:spPr>
                    <a:xfrm>
                      <a:off x="5259875" y="3204872"/>
                      <a:ext cx="725904" cy="409856"/>
                    </a:xfrm>
                    <a:prstGeom prst="rect"/>
                    <a:blipFill>
                      <a:blip xmlns:r="http://schemas.openxmlformats.org/officeDocument/2006/relationships" r:embed="rId9"/>
                      <a:stretch>
                        <a:fillRect b="-2985"/>
                      </a:stretch>
                    </a:blipFill>
                  </p:spPr>
                  <p:txBody>
                    <a:bodyPr/>
                    <a:p>
                      <a:r>
                        <a:rPr altLang="en-US" lang="zh-CN">
                          <a:noFill/>
                        </a:rPr>
                        <a:t> </a:t>
                      </a:r>
                    </a:p>
                  </p:txBody>
                </p:sp>
                <p:sp>
                  <p:nvSpPr>
                    <p:cNvPr id="1050300" name="椭圆 445"/>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01"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302" name="矩形 441"/>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10"/>
                    <a:stretch>
                      <a:fillRect b="-1471"/>
                    </a:stretch>
                  </a:blipFill>
                </p:spPr>
                <p:txBody>
                  <a:bodyPr/>
                  <a:p>
                    <a:r>
                      <a:rPr altLang="en-US" lang="zh-CN">
                        <a:noFill/>
                      </a:rPr>
                      <a:t> </a:t>
                    </a:r>
                  </a:p>
                </p:txBody>
              </p:sp>
            </p:grpSp>
            <p:sp>
              <p:nvSpPr>
                <p:cNvPr id="1050303" name="矩形 575"/>
                <p:cNvSpPr>
                  <a:spLocks noChangeAspect="1" noMove="1" noResize="1" noRot="1" noAdjustHandles="1" noEditPoints="1" noChangeArrowheads="1" noChangeShapeType="1" noTextEdit="1"/>
                </p:cNvSpPr>
                <p:nvPr/>
              </p:nvSpPr>
              <p:spPr>
                <a:xfrm>
                  <a:off x="6446904" y="4891375"/>
                  <a:ext cx="668196" cy="409856"/>
                </a:xfrm>
                <a:prstGeom prst="rect"/>
                <a:blipFill>
                  <a:blip xmlns:r="http://schemas.openxmlformats.org/officeDocument/2006/relationships" r:embed="rId5"/>
                  <a:stretch>
                    <a:fillRect b="-2985"/>
                  </a:stretch>
                </a:blipFill>
              </p:spPr>
              <p:txBody>
                <a:bodyPr/>
                <a:p>
                  <a:r>
                    <a:rPr altLang="en-US" lang="zh-CN">
                      <a:noFill/>
                    </a:rPr>
                    <a:t> </a:t>
                  </a:r>
                </a:p>
              </p:txBody>
            </p:sp>
          </p:grpSp>
          <p:sp>
            <p:nvSpPr>
              <p:cNvPr id="1050304"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05"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06" name="椭圆 578"/>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07" name="文本框 579"/>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08" name="文本框 580"/>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09" name="矩形 581"/>
              <p:cNvSpPr>
                <a:spLocks noChangeAspect="1" noMove="1" noResize="1" noRot="1" noAdjustHandles="1" noEditPoints="1" noChangeArrowheads="1" noChangeShapeType="1" noTextEdit="1"/>
              </p:cNvSpPr>
              <p:nvPr/>
            </p:nvSpPr>
            <p:spPr>
              <a:xfrm>
                <a:off x="7994462" y="3126630"/>
                <a:ext cx="725904" cy="409856"/>
              </a:xfrm>
              <a:prstGeom prst="rect"/>
              <a:blipFill>
                <a:blip xmlns:r="http://schemas.openxmlformats.org/officeDocument/2006/relationships" r:embed="rId11"/>
                <a:stretch>
                  <a:fillRect b="-2985"/>
                </a:stretch>
              </a:blipFill>
            </p:spPr>
            <p:txBody>
              <a:bodyPr/>
              <a:p>
                <a:r>
                  <a:rPr altLang="en-US" lang="zh-CN">
                    <a:noFill/>
                  </a:rPr>
                  <a:t> </a:t>
                </a:r>
              </a:p>
            </p:txBody>
          </p:sp>
          <p:sp>
            <p:nvSpPr>
              <p:cNvPr id="1050310" name="椭圆 582"/>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847" name="直接箭头连接符 126"/>
            <p:cNvCxnSpPr>
              <a:cxnSpLocks noChangeShapeType="1"/>
            </p:cNvCxnSpPr>
            <p:nvPr/>
          </p:nvCxnSpPr>
          <p:spPr bwMode="auto">
            <a:xfrm flipH="1">
              <a:off x="6333366" y="3175008"/>
              <a:ext cx="326955" cy="0"/>
            </a:xfrm>
            <a:prstGeom prst="straightConnector1"/>
            <a:noFill/>
            <a:ln w="19050" algn="ctr">
              <a:solidFill>
                <a:schemeClr val="tx1"/>
              </a:solidFill>
              <a:round/>
              <a:headEnd/>
              <a:tailEnd type="triangle" w="med" len="med"/>
            </a:ln>
          </p:spPr>
        </p:cxnSp>
        <p:cxnSp>
          <p:nvCxnSpPr>
            <p:cNvPr id="3145848" name="直接箭头连接符 126"/>
            <p:cNvCxnSpPr>
              <a:cxnSpLocks noChangeShapeType="1"/>
            </p:cNvCxnSpPr>
            <p:nvPr/>
          </p:nvCxnSpPr>
          <p:spPr bwMode="auto">
            <a:xfrm flipH="1">
              <a:off x="7416575" y="3175008"/>
              <a:ext cx="326955" cy="0"/>
            </a:xfrm>
            <a:prstGeom prst="straightConnector1"/>
            <a:noFill/>
            <a:ln w="19050" algn="ctr">
              <a:solidFill>
                <a:schemeClr val="tx1"/>
              </a:solidFill>
              <a:round/>
              <a:headEnd/>
              <a:tailEnd type="triangle" w="med" len="med"/>
            </a:ln>
          </p:spPr>
        </p:cxnSp>
        <p:sp>
          <p:nvSpPr>
            <p:cNvPr id="1050311" name="矩形 668"/>
            <p:cNvSpPr>
              <a:spLocks noChangeAspect="1" noMove="1" noResize="1" noRot="1" noAdjustHandles="1" noEditPoints="1" noChangeArrowheads="1" noChangeShapeType="1" noTextEdit="1"/>
            </p:cNvSpPr>
            <p:nvPr/>
          </p:nvSpPr>
          <p:spPr>
            <a:xfrm>
              <a:off x="7343671" y="3137736"/>
              <a:ext cx="589649" cy="409856"/>
            </a:xfrm>
            <a:prstGeom prst="rect"/>
            <a:blipFill>
              <a:blip xmlns:r="http://schemas.openxmlformats.org/officeDocument/2006/relationships" r:embed="rId12"/>
              <a:stretch>
                <a:fillRect b="-2985"/>
              </a:stretch>
            </a:blipFill>
          </p:spPr>
          <p:txBody>
            <a:bodyPr/>
            <a:p>
              <a:r>
                <a:rPr altLang="en-US" lang="zh-CN">
                  <a:noFill/>
                </a:rPr>
                <a:t> </a:t>
              </a:r>
            </a:p>
          </p:txBody>
        </p:sp>
      </p:grpSp>
      <p:grpSp>
        <p:nvGrpSpPr>
          <p:cNvPr id="583" name="组合 6"/>
          <p:cNvGrpSpPr/>
          <p:nvPr/>
        </p:nvGrpSpPr>
        <p:grpSpPr>
          <a:xfrm>
            <a:off x="4904677" y="3439511"/>
            <a:ext cx="4033941" cy="3381581"/>
            <a:chOff x="4904677" y="3439511"/>
            <a:chExt cx="4033941" cy="3381581"/>
          </a:xfrm>
        </p:grpSpPr>
        <p:grpSp>
          <p:nvGrpSpPr>
            <p:cNvPr id="584" name="组合 2"/>
            <p:cNvGrpSpPr/>
            <p:nvPr/>
          </p:nvGrpSpPr>
          <p:grpSpPr>
            <a:xfrm>
              <a:off x="4904677" y="3439511"/>
              <a:ext cx="4033941" cy="3381581"/>
              <a:chOff x="4904677" y="3439511"/>
              <a:chExt cx="4033941" cy="3381581"/>
            </a:xfrm>
          </p:grpSpPr>
          <p:sp>
            <p:nvSpPr>
              <p:cNvPr id="1050312"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585" name="组合 584"/>
              <p:cNvGrpSpPr/>
              <p:nvPr/>
            </p:nvGrpSpPr>
            <p:grpSpPr>
              <a:xfrm>
                <a:off x="4904677" y="3439511"/>
                <a:ext cx="4033941" cy="3381581"/>
                <a:chOff x="4935595" y="212228"/>
                <a:chExt cx="4033941" cy="3381581"/>
              </a:xfrm>
            </p:grpSpPr>
            <p:grpSp>
              <p:nvGrpSpPr>
                <p:cNvPr id="586" name="组合 585"/>
                <p:cNvGrpSpPr/>
                <p:nvPr/>
              </p:nvGrpSpPr>
              <p:grpSpPr>
                <a:xfrm>
                  <a:off x="4935595" y="212228"/>
                  <a:ext cx="4033941" cy="3381581"/>
                  <a:chOff x="4661617" y="3473120"/>
                  <a:chExt cx="4033941" cy="3381581"/>
                </a:xfrm>
              </p:grpSpPr>
              <p:grpSp>
                <p:nvGrpSpPr>
                  <p:cNvPr id="587" name="组合 593"/>
                  <p:cNvGrpSpPr/>
                  <p:nvPr/>
                </p:nvGrpSpPr>
                <p:grpSpPr>
                  <a:xfrm>
                    <a:off x="4661617" y="3501284"/>
                    <a:ext cx="4033941" cy="3353417"/>
                    <a:chOff x="4743124" y="312610"/>
                    <a:chExt cx="4033941" cy="3353417"/>
                  </a:xfrm>
                </p:grpSpPr>
                <p:grpSp>
                  <p:nvGrpSpPr>
                    <p:cNvPr id="588" name="组合 595"/>
                    <p:cNvGrpSpPr/>
                    <p:nvPr/>
                  </p:nvGrpSpPr>
                  <p:grpSpPr>
                    <a:xfrm>
                      <a:off x="4743124" y="312610"/>
                      <a:ext cx="4033941" cy="3353417"/>
                      <a:chOff x="4743124" y="312610"/>
                      <a:chExt cx="4033941" cy="3353417"/>
                    </a:xfrm>
                  </p:grpSpPr>
                  <p:grpSp>
                    <p:nvGrpSpPr>
                      <p:cNvPr id="589" name="组合 598"/>
                      <p:cNvGrpSpPr/>
                      <p:nvPr/>
                    </p:nvGrpSpPr>
                    <p:grpSpPr>
                      <a:xfrm>
                        <a:off x="4743124" y="312610"/>
                        <a:ext cx="4033941" cy="2939226"/>
                        <a:chOff x="4743124" y="312610"/>
                        <a:chExt cx="4033941" cy="2939226"/>
                      </a:xfrm>
                    </p:grpSpPr>
                    <p:grpSp>
                      <p:nvGrpSpPr>
                        <p:cNvPr id="590" name="组合 601"/>
                        <p:cNvGrpSpPr/>
                        <p:nvPr/>
                      </p:nvGrpSpPr>
                      <p:grpSpPr>
                        <a:xfrm>
                          <a:off x="4805611" y="312610"/>
                          <a:ext cx="3955078" cy="2939226"/>
                          <a:chOff x="4851750" y="1961452"/>
                          <a:chExt cx="3955078" cy="2939226"/>
                        </a:xfrm>
                      </p:grpSpPr>
                      <p:grpSp>
                        <p:nvGrpSpPr>
                          <p:cNvPr id="591" name="组合 608"/>
                          <p:cNvGrpSpPr/>
                          <p:nvPr/>
                        </p:nvGrpSpPr>
                        <p:grpSpPr>
                          <a:xfrm>
                            <a:off x="4851750" y="1961452"/>
                            <a:ext cx="3955078" cy="2939226"/>
                            <a:chOff x="2665109" y="1457990"/>
                            <a:chExt cx="3955078" cy="2939226"/>
                          </a:xfrm>
                        </p:grpSpPr>
                        <p:grpSp>
                          <p:nvGrpSpPr>
                            <p:cNvPr id="592" name="组合 611"/>
                            <p:cNvGrpSpPr/>
                            <p:nvPr/>
                          </p:nvGrpSpPr>
                          <p:grpSpPr>
                            <a:xfrm>
                              <a:off x="2665109" y="1457990"/>
                              <a:ext cx="3955078" cy="2939226"/>
                              <a:chOff x="2665109" y="1457990"/>
                              <a:chExt cx="3955078" cy="2939226"/>
                            </a:xfrm>
                          </p:grpSpPr>
                          <p:grpSp>
                            <p:nvGrpSpPr>
                              <p:cNvPr id="593" name="组合 614"/>
                              <p:cNvGrpSpPr/>
                              <p:nvPr/>
                            </p:nvGrpSpPr>
                            <p:grpSpPr>
                              <a:xfrm>
                                <a:off x="2665109" y="1457990"/>
                                <a:ext cx="3955078" cy="2939226"/>
                                <a:chOff x="2669443" y="1470991"/>
                                <a:chExt cx="3955078" cy="2939226"/>
                              </a:xfrm>
                            </p:grpSpPr>
                            <p:grpSp>
                              <p:nvGrpSpPr>
                                <p:cNvPr id="594" name="组合 617"/>
                                <p:cNvGrpSpPr/>
                                <p:nvPr/>
                              </p:nvGrpSpPr>
                              <p:grpSpPr>
                                <a:xfrm>
                                  <a:off x="2670125" y="1470991"/>
                                  <a:ext cx="3954396" cy="2939226"/>
                                  <a:chOff x="4343847" y="2365776"/>
                                  <a:chExt cx="3954396" cy="2939226"/>
                                </a:xfrm>
                              </p:grpSpPr>
                              <p:grpSp>
                                <p:nvGrpSpPr>
                                  <p:cNvPr id="595" name="组合 622"/>
                                  <p:cNvGrpSpPr/>
                                  <p:nvPr/>
                                </p:nvGrpSpPr>
                                <p:grpSpPr>
                                  <a:xfrm>
                                    <a:off x="4343847" y="2365776"/>
                                    <a:ext cx="2824546" cy="2090282"/>
                                    <a:chOff x="1236654" y="789545"/>
                                    <a:chExt cx="2824546" cy="2090282"/>
                                  </a:xfrm>
                                </p:grpSpPr>
                                <p:grpSp>
                                  <p:nvGrpSpPr>
                                    <p:cNvPr id="596" name="组合 640"/>
                                    <p:cNvGrpSpPr/>
                                    <p:nvPr/>
                                  </p:nvGrpSpPr>
                                  <p:grpSpPr>
                                    <a:xfrm>
                                      <a:off x="1236654" y="789545"/>
                                      <a:ext cx="2824546" cy="2090282"/>
                                      <a:chOff x="1497473" y="1435365"/>
                                      <a:chExt cx="2824546" cy="2090282"/>
                                    </a:xfrm>
                                  </p:grpSpPr>
                                  <p:grpSp>
                                    <p:nvGrpSpPr>
                                      <p:cNvPr id="597" name="组合 642"/>
                                      <p:cNvGrpSpPr/>
                                      <p:nvPr/>
                                    </p:nvGrpSpPr>
                                    <p:grpSpPr>
                                      <a:xfrm>
                                        <a:off x="1497473" y="1866301"/>
                                        <a:ext cx="2735837" cy="1659346"/>
                                        <a:chOff x="1231152" y="1771175"/>
                                        <a:chExt cx="2735837" cy="1659346"/>
                                      </a:xfrm>
                                    </p:grpSpPr>
                                    <p:grpSp>
                                      <p:nvGrpSpPr>
                                        <p:cNvPr id="598" name="Group 1096"/>
                                        <p:cNvGrpSpPr/>
                                        <p:nvPr/>
                                      </p:nvGrpSpPr>
                                      <p:grpSpPr bwMode="auto">
                                        <a:xfrm>
                                          <a:off x="1231152" y="1771175"/>
                                          <a:ext cx="1231356" cy="1659346"/>
                                          <a:chOff x="4041" y="2177"/>
                                          <a:chExt cx="866" cy="1167"/>
                                        </a:xfrm>
                                      </p:grpSpPr>
                                      <p:sp>
                                        <p:nvSpPr>
                                          <p:cNvPr id="10503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4"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17"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18" name="文本框 646"/>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319"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0" name="矩形 649"/>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21" name="文本框 651"/>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322" name="文本框 643"/>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23" name="文本框 644"/>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324" name="椭圆 641"/>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599" name="组合 623"/>
                                  <p:cNvGrpSpPr/>
                                  <p:nvPr/>
                                </p:nvGrpSpPr>
                                <p:grpSpPr>
                                  <a:xfrm flipH="1">
                                    <a:off x="5639579" y="2734882"/>
                                    <a:ext cx="2658664" cy="1721176"/>
                                    <a:chOff x="1235233" y="1158651"/>
                                    <a:chExt cx="2658664" cy="1721176"/>
                                  </a:xfrm>
                                </p:grpSpPr>
                                <p:grpSp>
                                  <p:nvGrpSpPr>
                                    <p:cNvPr id="600" name="组合 627"/>
                                    <p:cNvGrpSpPr/>
                                    <p:nvPr/>
                                  </p:nvGrpSpPr>
                                  <p:grpSpPr>
                                    <a:xfrm>
                                      <a:off x="1235233" y="1220481"/>
                                      <a:ext cx="2658664" cy="1659346"/>
                                      <a:chOff x="1229731" y="1771175"/>
                                      <a:chExt cx="2658664" cy="1659346"/>
                                    </a:xfrm>
                                  </p:grpSpPr>
                                  <p:grpSp>
                                    <p:nvGrpSpPr>
                                      <p:cNvPr id="601" name="Group 1096"/>
                                      <p:cNvGrpSpPr/>
                                      <p:nvPr/>
                                    </p:nvGrpSpPr>
                                    <p:grpSpPr bwMode="auto">
                                      <a:xfrm>
                                        <a:off x="1229731" y="1771175"/>
                                        <a:ext cx="1232778" cy="1659346"/>
                                        <a:chOff x="4040" y="2177"/>
                                        <a:chExt cx="867" cy="1167"/>
                                      </a:xfrm>
                                    </p:grpSpPr>
                                    <p:sp>
                                      <p:nvSpPr>
                                        <p:cNvPr id="10503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29"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30" name="文本框 630"/>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331"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2" name="矩形 632"/>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33" name="文本框 634"/>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334" name="椭圆 628"/>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5" name="Line 1077"/>
                                  <p:cNvSpPr>
                                    <a:spLocks noChangeShapeType="1"/>
                                  </p:cNvSpPr>
                                  <p:nvPr/>
                                </p:nvSpPr>
                                <p:spPr bwMode="auto">
                                  <a:xfrm flipH="1">
                                    <a:off x="6355551" y="3676948"/>
                                    <a:ext cx="0" cy="16280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6" name="椭圆 625"/>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37"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38" name="文本框 619"/>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39" name="文本框 620"/>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40"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4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50"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341" name="椭圆 61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2" name="椭圆 613"/>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3" name="矩形 606"/>
                          <p:cNvSpPr/>
                          <p:nvPr/>
                        </p:nvSpPr>
                        <p:spPr>
                          <a:xfrm>
                            <a:off x="6676362" y="234454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4" name="文本框 607"/>
                          <p:cNvSpPr txBox="1"/>
                          <p:nvPr/>
                        </p:nvSpPr>
                        <p:spPr>
                          <a:xfrm>
                            <a:off x="6641369" y="2423699"/>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0345" name="椭圆 602"/>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46" name="椭圆 603"/>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7" name="矩形 599"/>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13"/>
                        <a:stretch>
                          <a:fillRect b="-2985"/>
                        </a:stretch>
                      </a:blipFill>
                    </p:spPr>
                    <p:txBody>
                      <a:bodyPr/>
                      <a:p>
                        <a:r>
                          <a:rPr altLang="en-US" lang="zh-CN">
                            <a:noFill/>
                          </a:rPr>
                          <a:t> </a:t>
                        </a:r>
                      </a:p>
                    </p:txBody>
                  </p:sp>
                  <p:sp>
                    <p:nvSpPr>
                      <p:cNvPr id="1050348" name="椭圆 600"/>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49"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350" name="矩形 597"/>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14"/>
                      <a:stretch>
                        <a:fillRect b="-1493"/>
                      </a:stretch>
                    </a:blipFill>
                  </p:spPr>
                  <p:txBody>
                    <a:bodyPr/>
                    <a:p>
                      <a:r>
                        <a:rPr altLang="en-US" lang="zh-CN">
                          <a:noFill/>
                        </a:rPr>
                        <a:t> </a:t>
                      </a:r>
                    </a:p>
                  </p:txBody>
                </p:sp>
              </p:grpSp>
              <p:sp>
                <p:nvSpPr>
                  <p:cNvPr id="1050351" name="矩形 594"/>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15"/>
                    <a:stretch>
                      <a:fillRect b="-2985"/>
                    </a:stretch>
                  </a:blipFill>
                </p:spPr>
                <p:txBody>
                  <a:bodyPr/>
                  <a:p>
                    <a:r>
                      <a:rPr altLang="en-US" lang="zh-CN">
                        <a:noFill/>
                      </a:rPr>
                      <a:t> </a:t>
                    </a:r>
                  </a:p>
                </p:txBody>
              </p:sp>
            </p:grpSp>
            <p:sp>
              <p:nvSpPr>
                <p:cNvPr id="1050352"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3"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54" name="椭圆 588"/>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55" name="文本框 589"/>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56" name="文本框 590"/>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57" name="矩形 591"/>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16"/>
                  <a:stretch>
                    <a:fillRect b="-2985"/>
                  </a:stretch>
                </a:blipFill>
              </p:spPr>
              <p:txBody>
                <a:bodyPr/>
                <a:p>
                  <a:r>
                    <a:rPr altLang="en-US" lang="zh-CN">
                      <a:noFill/>
                    </a:rPr>
                    <a:t> </a:t>
                  </a:r>
                </a:p>
              </p:txBody>
            </p:sp>
            <p:sp>
              <p:nvSpPr>
                <p:cNvPr id="1050358" name="椭圆 592"/>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59" name="矩形 658"/>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0" name="矩形 659"/>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61" name="椭圆 660"/>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62" name="矩形 669"/>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7"/>
              <a:stretch>
                <a:fillRect b="-2985"/>
              </a:stretch>
            </a:blipFill>
          </p:spPr>
          <p:txBody>
            <a:bodyPr/>
            <a:p>
              <a:r>
                <a:rPr altLang="en-US" lang="zh-CN">
                  <a:noFill/>
                </a:rPr>
                <a:t> </a:t>
              </a:r>
            </a:p>
          </p:txBody>
        </p:sp>
        <p:cxnSp>
          <p:nvCxnSpPr>
            <p:cNvPr id="3145851"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363" name="矩形 671"/>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18"/>
              <a:stretch>
                <a:fillRect b="-2985"/>
              </a:stretch>
            </a:blipFill>
          </p:spPr>
          <p:txBody>
            <a:bodyPr/>
            <a:p>
              <a:r>
                <a:rPr altLang="en-US" lang="zh-CN">
                  <a:noFill/>
                </a:rPr>
                <a:t> </a:t>
              </a:r>
            </a:p>
          </p:txBody>
        </p:sp>
        <p:cxnSp>
          <p:nvCxnSpPr>
            <p:cNvPr id="3145852"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grpSp>
        <p:nvGrpSpPr>
          <p:cNvPr id="602" name="组合 8"/>
          <p:cNvGrpSpPr/>
          <p:nvPr/>
        </p:nvGrpSpPr>
        <p:grpSpPr>
          <a:xfrm>
            <a:off x="432662" y="3443625"/>
            <a:ext cx="4033941" cy="3381581"/>
            <a:chOff x="432662" y="3443625"/>
            <a:chExt cx="4033941" cy="3381581"/>
          </a:xfrm>
        </p:grpSpPr>
        <p:grpSp>
          <p:nvGrpSpPr>
            <p:cNvPr id="603" name="组合 7"/>
            <p:cNvGrpSpPr/>
            <p:nvPr/>
          </p:nvGrpSpPr>
          <p:grpSpPr>
            <a:xfrm>
              <a:off x="432662" y="3443625"/>
              <a:ext cx="4033941" cy="3381581"/>
              <a:chOff x="432662" y="3443625"/>
              <a:chExt cx="4033941" cy="3381581"/>
            </a:xfrm>
          </p:grpSpPr>
          <p:grpSp>
            <p:nvGrpSpPr>
              <p:cNvPr id="604" name="组合 673"/>
              <p:cNvGrpSpPr/>
              <p:nvPr/>
            </p:nvGrpSpPr>
            <p:grpSpPr>
              <a:xfrm>
                <a:off x="432662" y="3443625"/>
                <a:ext cx="4033941" cy="3381581"/>
                <a:chOff x="4904677" y="3439511"/>
                <a:chExt cx="4033941" cy="3381581"/>
              </a:xfrm>
            </p:grpSpPr>
            <p:grpSp>
              <p:nvGrpSpPr>
                <p:cNvPr id="605" name="组合 674"/>
                <p:cNvGrpSpPr/>
                <p:nvPr/>
              </p:nvGrpSpPr>
              <p:grpSpPr>
                <a:xfrm>
                  <a:off x="4904677" y="3439511"/>
                  <a:ext cx="4033941" cy="3381581"/>
                  <a:chOff x="4904677" y="3439511"/>
                  <a:chExt cx="4033941" cy="3381581"/>
                </a:xfrm>
              </p:grpSpPr>
              <p:sp>
                <p:nvSpPr>
                  <p:cNvPr id="1050364"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06" name="组合 680"/>
                  <p:cNvGrpSpPr/>
                  <p:nvPr/>
                </p:nvGrpSpPr>
                <p:grpSpPr>
                  <a:xfrm>
                    <a:off x="4904677" y="3439511"/>
                    <a:ext cx="4033941" cy="3381581"/>
                    <a:chOff x="4935595" y="212228"/>
                    <a:chExt cx="4033941" cy="3381581"/>
                  </a:xfrm>
                </p:grpSpPr>
                <p:grpSp>
                  <p:nvGrpSpPr>
                    <p:cNvPr id="607" name="组合 684"/>
                    <p:cNvGrpSpPr/>
                    <p:nvPr/>
                  </p:nvGrpSpPr>
                  <p:grpSpPr>
                    <a:xfrm>
                      <a:off x="4935595" y="212228"/>
                      <a:ext cx="4033941" cy="3381581"/>
                      <a:chOff x="4661617" y="3473120"/>
                      <a:chExt cx="4033941" cy="3381581"/>
                    </a:xfrm>
                  </p:grpSpPr>
                  <p:grpSp>
                    <p:nvGrpSpPr>
                      <p:cNvPr id="608" name="组合 692"/>
                      <p:cNvGrpSpPr/>
                      <p:nvPr/>
                    </p:nvGrpSpPr>
                    <p:grpSpPr>
                      <a:xfrm>
                        <a:off x="4661617" y="3501284"/>
                        <a:ext cx="4033941" cy="3353417"/>
                        <a:chOff x="4743124" y="312610"/>
                        <a:chExt cx="4033941" cy="3353417"/>
                      </a:xfrm>
                    </p:grpSpPr>
                    <p:grpSp>
                      <p:nvGrpSpPr>
                        <p:cNvPr id="609" name="组合 694"/>
                        <p:cNvGrpSpPr/>
                        <p:nvPr/>
                      </p:nvGrpSpPr>
                      <p:grpSpPr>
                        <a:xfrm>
                          <a:off x="4743124" y="312610"/>
                          <a:ext cx="4033941" cy="3353417"/>
                          <a:chOff x="4743124" y="312610"/>
                          <a:chExt cx="4033941" cy="3353417"/>
                        </a:xfrm>
                      </p:grpSpPr>
                      <p:grpSp>
                        <p:nvGrpSpPr>
                          <p:cNvPr id="610" name="组合 697"/>
                          <p:cNvGrpSpPr/>
                          <p:nvPr/>
                        </p:nvGrpSpPr>
                        <p:grpSpPr>
                          <a:xfrm>
                            <a:off x="4743124" y="312610"/>
                            <a:ext cx="4033941" cy="2939226"/>
                            <a:chOff x="4743124" y="312610"/>
                            <a:chExt cx="4033941" cy="2939226"/>
                          </a:xfrm>
                        </p:grpSpPr>
                        <p:grpSp>
                          <p:nvGrpSpPr>
                            <p:cNvPr id="611" name="组合 700"/>
                            <p:cNvGrpSpPr/>
                            <p:nvPr/>
                          </p:nvGrpSpPr>
                          <p:grpSpPr>
                            <a:xfrm>
                              <a:off x="4805611" y="312610"/>
                              <a:ext cx="3955078" cy="2939226"/>
                              <a:chOff x="4851750" y="1961452"/>
                              <a:chExt cx="3955078" cy="2939226"/>
                            </a:xfrm>
                          </p:grpSpPr>
                          <p:grpSp>
                            <p:nvGrpSpPr>
                              <p:cNvPr id="612" name="组合 703"/>
                              <p:cNvGrpSpPr/>
                              <p:nvPr/>
                            </p:nvGrpSpPr>
                            <p:grpSpPr>
                              <a:xfrm>
                                <a:off x="4851750" y="1961452"/>
                                <a:ext cx="3955078" cy="2939226"/>
                                <a:chOff x="2665109" y="1457990"/>
                                <a:chExt cx="3955078" cy="2939226"/>
                              </a:xfrm>
                            </p:grpSpPr>
                            <p:grpSp>
                              <p:nvGrpSpPr>
                                <p:cNvPr id="613" name="组合 706"/>
                                <p:cNvGrpSpPr/>
                                <p:nvPr/>
                              </p:nvGrpSpPr>
                              <p:grpSpPr>
                                <a:xfrm>
                                  <a:off x="2665109" y="1457990"/>
                                  <a:ext cx="3955078" cy="2939226"/>
                                  <a:chOff x="2665109" y="1457990"/>
                                  <a:chExt cx="3955078" cy="2939226"/>
                                </a:xfrm>
                              </p:grpSpPr>
                              <p:grpSp>
                                <p:nvGrpSpPr>
                                  <p:cNvPr id="614" name="组合 709"/>
                                  <p:cNvGrpSpPr/>
                                  <p:nvPr/>
                                </p:nvGrpSpPr>
                                <p:grpSpPr>
                                  <a:xfrm>
                                    <a:off x="2665109" y="1457990"/>
                                    <a:ext cx="3955078" cy="2939226"/>
                                    <a:chOff x="2669443" y="1470991"/>
                                    <a:chExt cx="3955078" cy="2939226"/>
                                  </a:xfrm>
                                </p:grpSpPr>
                                <p:grpSp>
                                  <p:nvGrpSpPr>
                                    <p:cNvPr id="615" name="组合 712"/>
                                    <p:cNvGrpSpPr/>
                                    <p:nvPr/>
                                  </p:nvGrpSpPr>
                                  <p:grpSpPr>
                                    <a:xfrm>
                                      <a:off x="2670125" y="1470991"/>
                                      <a:ext cx="3954396" cy="2939226"/>
                                      <a:chOff x="4343847" y="2365776"/>
                                      <a:chExt cx="3954396" cy="2939226"/>
                                    </a:xfrm>
                                  </p:grpSpPr>
                                  <p:grpSp>
                                    <p:nvGrpSpPr>
                                      <p:cNvPr id="616" name="组合 717"/>
                                      <p:cNvGrpSpPr/>
                                      <p:nvPr/>
                                    </p:nvGrpSpPr>
                                    <p:grpSpPr>
                                      <a:xfrm>
                                        <a:off x="4343847" y="2365776"/>
                                        <a:ext cx="2824546" cy="2090282"/>
                                        <a:chOff x="1236654" y="789545"/>
                                        <a:chExt cx="2824546" cy="2090282"/>
                                      </a:xfrm>
                                    </p:grpSpPr>
                                    <p:grpSp>
                                      <p:nvGrpSpPr>
                                        <p:cNvPr id="617" name="组合 740"/>
                                        <p:cNvGrpSpPr/>
                                        <p:nvPr/>
                                      </p:nvGrpSpPr>
                                      <p:grpSpPr>
                                        <a:xfrm>
                                          <a:off x="1236654" y="789545"/>
                                          <a:ext cx="2824546" cy="2090282"/>
                                          <a:chOff x="1497473" y="1435365"/>
                                          <a:chExt cx="2824546" cy="2090282"/>
                                        </a:xfrm>
                                      </p:grpSpPr>
                                      <p:grpSp>
                                        <p:nvGrpSpPr>
                                          <p:cNvPr id="618" name="组合 742"/>
                                          <p:cNvGrpSpPr/>
                                          <p:nvPr/>
                                        </p:nvGrpSpPr>
                                        <p:grpSpPr>
                                          <a:xfrm>
                                            <a:off x="1497473" y="1866301"/>
                                            <a:ext cx="2735837" cy="1659346"/>
                                            <a:chOff x="1231152" y="1771175"/>
                                            <a:chExt cx="2735837" cy="1659346"/>
                                          </a:xfrm>
                                        </p:grpSpPr>
                                        <p:grpSp>
                                          <p:nvGrpSpPr>
                                            <p:cNvPr id="619" name="Group 1096"/>
                                            <p:cNvGrpSpPr/>
                                            <p:nvPr/>
                                          </p:nvGrpSpPr>
                                          <p:grpSpPr bwMode="auto">
                                            <a:xfrm>
                                              <a:off x="1231152" y="1771175"/>
                                              <a:ext cx="1231356" cy="1659346"/>
                                              <a:chOff x="4041" y="2177"/>
                                              <a:chExt cx="866" cy="1167"/>
                                            </a:xfrm>
                                          </p:grpSpPr>
                                          <p:sp>
                                            <p:nvSpPr>
                                              <p:cNvPr id="105036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69"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70" name="文本框 766"/>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37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2" name="矩形 77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73" name="文本框 78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374" name="文本框 755"/>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75" name="文本框 757"/>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376" name="椭圆 741"/>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20" name="组合 718"/>
                                      <p:cNvGrpSpPr/>
                                      <p:nvPr/>
                                    </p:nvGrpSpPr>
                                    <p:grpSpPr>
                                      <a:xfrm flipH="1">
                                        <a:off x="5639579" y="2734882"/>
                                        <a:ext cx="2658664" cy="1721176"/>
                                        <a:chOff x="1235233" y="1158651"/>
                                        <a:chExt cx="2658664" cy="1721176"/>
                                      </a:xfrm>
                                    </p:grpSpPr>
                                    <p:grpSp>
                                      <p:nvGrpSpPr>
                                        <p:cNvPr id="621" name="组合 721"/>
                                        <p:cNvGrpSpPr/>
                                        <p:nvPr/>
                                      </p:nvGrpSpPr>
                                      <p:grpSpPr>
                                        <a:xfrm>
                                          <a:off x="1235233" y="1220481"/>
                                          <a:ext cx="2658664" cy="1659346"/>
                                          <a:chOff x="1229731" y="1771175"/>
                                          <a:chExt cx="2658664" cy="1659346"/>
                                        </a:xfrm>
                                      </p:grpSpPr>
                                      <p:grpSp>
                                        <p:nvGrpSpPr>
                                          <p:cNvPr id="622" name="Group 1096"/>
                                          <p:cNvGrpSpPr/>
                                          <p:nvPr/>
                                        </p:nvGrpSpPr>
                                        <p:grpSpPr bwMode="auto">
                                          <a:xfrm>
                                            <a:off x="1229731" y="1771175"/>
                                            <a:ext cx="1232778" cy="1659346"/>
                                            <a:chOff x="4040" y="2177"/>
                                            <a:chExt cx="867" cy="1167"/>
                                          </a:xfrm>
                                        </p:grpSpPr>
                                        <p:sp>
                                          <p:nvSpPr>
                                            <p:cNvPr id="105037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7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1"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382" name="文本框 724"/>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383"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4" name="矩形 72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85" name="文本框 728"/>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386" name="椭圆 722"/>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87" name="Line 1077"/>
                                      <p:cNvSpPr>
                                        <a:spLocks noChangeShapeType="1"/>
                                      </p:cNvSpPr>
                                      <p:nvPr/>
                                    </p:nvSpPr>
                                    <p:spPr bwMode="auto">
                                      <a:xfrm flipH="1">
                                        <a:off x="6355551" y="3676948"/>
                                        <a:ext cx="0" cy="16280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88" name="椭圆 720"/>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89"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390" name="文本框 714"/>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391" name="文本框 715"/>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392"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53"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54"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393" name="椭圆 70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4" name="椭圆 70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95" name="矩形 704"/>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6" name="文本框 705"/>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397" name="椭圆 701"/>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398" name="椭圆 702"/>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399" name="矩形 698"/>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19"/>
                            <a:stretch>
                              <a:fillRect b="-1471"/>
                            </a:stretch>
                          </a:blipFill>
                        </p:spPr>
                        <p:txBody>
                          <a:bodyPr/>
                          <a:p>
                            <a:r>
                              <a:rPr altLang="en-US" lang="zh-CN">
                                <a:noFill/>
                              </a:rPr>
                              <a:t> </a:t>
                            </a:r>
                          </a:p>
                        </p:txBody>
                      </p:sp>
                      <p:sp>
                        <p:nvSpPr>
                          <p:cNvPr id="1050400" name="椭圆 699"/>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01"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3"/>
                          <a:stretch>
                            <a:fillRect b="-1493"/>
                          </a:stretch>
                        </a:blipFill>
                      </p:spPr>
                      <p:txBody>
                        <a:bodyPr/>
                        <a:p>
                          <a:r>
                            <a:rPr altLang="en-US" lang="zh-CN">
                              <a:noFill/>
                            </a:rPr>
                            <a:t> </a:t>
                          </a:r>
                        </a:p>
                      </p:txBody>
                    </p:sp>
                    <p:sp>
                      <p:nvSpPr>
                        <p:cNvPr id="1050402" name="矩形 696"/>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20"/>
                          <a:stretch>
                            <a:fillRect b="-1493"/>
                          </a:stretch>
                        </a:blipFill>
                      </p:spPr>
                      <p:txBody>
                        <a:bodyPr/>
                        <a:p>
                          <a:r>
                            <a:rPr altLang="en-US" lang="zh-CN">
                              <a:noFill/>
                            </a:rPr>
                            <a:t> </a:t>
                          </a:r>
                        </a:p>
                      </p:txBody>
                    </p:sp>
                  </p:grpSp>
                  <p:sp>
                    <p:nvSpPr>
                      <p:cNvPr id="1050403" name="矩形 693"/>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21"/>
                        <a:stretch>
                          <a:fillRect b="-2985"/>
                        </a:stretch>
                      </a:blipFill>
                    </p:spPr>
                    <p:txBody>
                      <a:bodyPr/>
                      <a:p>
                        <a:r>
                          <a:rPr altLang="en-US" lang="zh-CN">
                            <a:noFill/>
                          </a:rPr>
                          <a:t> </a:t>
                        </a:r>
                      </a:p>
                    </p:txBody>
                  </p:sp>
                </p:grpSp>
                <p:sp>
                  <p:nvSpPr>
                    <p:cNvPr id="1050404"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5"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06" name="椭圆 687"/>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07" name="文本框 688"/>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408" name="文本框 689"/>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09" name="矩形 690"/>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22"/>
                      <a:stretch>
                        <a:fillRect b="-1471"/>
                      </a:stretch>
                    </a:blipFill>
                  </p:spPr>
                  <p:txBody>
                    <a:bodyPr/>
                    <a:p>
                      <a:r>
                        <a:rPr altLang="en-US" lang="zh-CN">
                          <a:noFill/>
                        </a:rPr>
                        <a:t> </a:t>
                      </a:r>
                    </a:p>
                  </p:txBody>
                </p:sp>
                <p:sp>
                  <p:nvSpPr>
                    <p:cNvPr id="1050410" name="椭圆 691"/>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1" name="矩形 681"/>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2" name="矩形 682"/>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3" name="椭圆 683"/>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4" name="矩形 675"/>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23"/>
                  <a:stretch>
                    <a:fillRect b="-2985"/>
                  </a:stretch>
                </a:blipFill>
              </p:spPr>
              <p:txBody>
                <a:bodyPr/>
                <a:p>
                  <a:r>
                    <a:rPr altLang="en-US" lang="zh-CN">
                      <a:noFill/>
                    </a:rPr>
                    <a:t> </a:t>
                  </a:r>
                </a:p>
              </p:txBody>
            </p:sp>
            <p:cxnSp>
              <p:nvCxnSpPr>
                <p:cNvPr id="3145855"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415" name="矩形 677"/>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24"/>
                  <a:stretch>
                    <a:fillRect b="-1471"/>
                  </a:stretch>
                </a:blipFill>
              </p:spPr>
              <p:txBody>
                <a:bodyPr/>
                <a:p>
                  <a:r>
                    <a:rPr altLang="en-US" lang="zh-CN">
                      <a:noFill/>
                    </a:rPr>
                    <a:t> </a:t>
                  </a:r>
                </a:p>
              </p:txBody>
            </p:sp>
            <p:cxnSp>
              <p:nvCxnSpPr>
                <p:cNvPr id="3145856"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416" name="文本框 803"/>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417" name="矩形 804"/>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18" name="下箭头 9"/>
          <p:cNvSpPr/>
          <p:nvPr/>
        </p:nvSpPr>
        <p:spPr>
          <a:xfrm>
            <a:off x="5352176" y="3645017"/>
            <a:ext cx="341619" cy="473977"/>
          </a:xfrm>
          <a:prstGeom prst="down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19" name="右箭头 313"/>
          <p:cNvSpPr/>
          <p:nvPr/>
        </p:nvSpPr>
        <p:spPr>
          <a:xfrm flipH="1">
            <a:off x="4200779" y="4486638"/>
            <a:ext cx="789020"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25">
            <p14:nvContentPartPr>
              <p14:cNvPr id="1053786" name=""/>
              <p14:cNvContentPartPr/>
              <p14:nvPr/>
            </p14:nvContentPartPr>
            <p14:xfrm>
              <a:off x="1955813" y="2229139"/>
              <a:ext cx="733849" cy="1147591"/>
            </p14:xfrm>
          </p:contentPart>
        </mc:Choice>
        <mc:Fallback>
          <p:sp>
            <p:nvSpPr>
              <p:cNvPr id="1053786" name=""/>
              <p:cNvSpPr/>
              <p:nvPr/>
            </p:nvSpPr>
            <p:spPr>
              <a:xfrm>
                <a:off x="1955813" y="2229139"/>
                <a:ext cx="733849" cy="1147591"/>
              </a:xfrm>
            </p:spPr>
          </p:sp>
        </mc:Fallback>
      </mc:AlternateContent>
      <mc:AlternateContent xmlns:mc="http://schemas.openxmlformats.org/markup-compatibility/2006">
        <mc:Choice xmlns:p14="http://schemas.microsoft.com/office/powerpoint/2010/main" Requires="p14">
          <p:contentPart p14:bwMode="auto" r:id="rId26">
            <p14:nvContentPartPr>
              <p14:cNvPr id="1053792" name=""/>
              <p14:cNvContentPartPr/>
              <p14:nvPr/>
            </p14:nvContentPartPr>
            <p14:xfrm>
              <a:off x="2768176" y="2857915"/>
              <a:ext cx="157184" cy="162411"/>
            </p14:xfrm>
          </p:contentPart>
        </mc:Choice>
        <mc:Fallback>
          <p:sp>
            <p:nvSpPr>
              <p:cNvPr id="1053792" name=""/>
              <p:cNvSpPr/>
              <p:nvPr/>
            </p:nvSpPr>
            <p:spPr>
              <a:xfrm>
                <a:off x="2768176" y="2857915"/>
                <a:ext cx="157184" cy="162411"/>
              </a:xfrm>
            </p:spPr>
          </p:sp>
        </mc:Fallback>
      </mc:AlternateContent>
      <mc:AlternateContent xmlns:mc="http://schemas.openxmlformats.org/markup-compatibility/2006">
        <mc:Choice xmlns:p14="http://schemas.microsoft.com/office/powerpoint/2010/main" Requires="p14">
          <p:contentPart p14:bwMode="auto" r:id="rId27">
            <p14:nvContentPartPr>
              <p14:cNvPr id="1053793" name=""/>
              <p14:cNvContentPartPr/>
              <p14:nvPr/>
            </p14:nvContentPartPr>
            <p14:xfrm>
              <a:off x="2745430" y="3043435"/>
              <a:ext cx="214989" cy="65331"/>
            </p14:xfrm>
          </p:contentPart>
        </mc:Choice>
        <mc:Fallback>
          <p:sp>
            <p:nvSpPr>
              <p:cNvPr id="1053793" name=""/>
              <p:cNvSpPr/>
              <p:nvPr/>
            </p:nvSpPr>
            <p:spPr>
              <a:xfrm>
                <a:off x="2745430" y="3043435"/>
                <a:ext cx="214989" cy="65331"/>
              </a:xfrm>
            </p:spPr>
          </p:sp>
        </mc:Fallback>
      </mc:AlternateContent>
      <mc:AlternateContent xmlns:mc="http://schemas.openxmlformats.org/markup-compatibility/2006">
        <mc:Choice xmlns:p14="http://schemas.microsoft.com/office/powerpoint/2010/main" Requires="p14">
          <p:contentPart p14:bwMode="auto" r:id="rId28">
            <p14:nvContentPartPr>
              <p14:cNvPr id="1053794" name=""/>
              <p14:cNvContentPartPr/>
              <p14:nvPr/>
            </p14:nvContentPartPr>
            <p14:xfrm>
              <a:off x="2807905" y="3030131"/>
              <a:ext cx="49169" cy="146908"/>
            </p14:xfrm>
          </p:contentPart>
        </mc:Choice>
        <mc:Fallback>
          <p:sp>
            <p:nvSpPr>
              <p:cNvPr id="1053794" name=""/>
              <p:cNvSpPr/>
              <p:nvPr/>
            </p:nvSpPr>
            <p:spPr>
              <a:xfrm>
                <a:off x="2807905" y="3030131"/>
                <a:ext cx="49169" cy="146908"/>
              </a:xfrm>
            </p:spPr>
          </p:sp>
        </mc:Fallback>
      </mc:AlternateContent>
      <mc:AlternateContent xmlns:mc="http://schemas.openxmlformats.org/markup-compatibility/2006">
        <mc:Choice xmlns:p14="http://schemas.microsoft.com/office/powerpoint/2010/main" Requires="p14">
          <p:contentPart p14:bwMode="auto" r:id="rId29">
            <p14:nvContentPartPr>
              <p14:cNvPr id="1053795" name=""/>
              <p14:cNvContentPartPr/>
              <p14:nvPr/>
            </p14:nvContentPartPr>
            <p14:xfrm>
              <a:off x="2861111" y="3061093"/>
              <a:ext cx="120896" cy="61466"/>
            </p14:xfrm>
          </p:contentPart>
        </mc:Choice>
        <mc:Fallback>
          <p:sp>
            <p:nvSpPr>
              <p:cNvPr id="1053795" name=""/>
              <p:cNvSpPr/>
              <p:nvPr/>
            </p:nvSpPr>
            <p:spPr>
              <a:xfrm>
                <a:off x="2861111" y="3061093"/>
                <a:ext cx="120896" cy="61466"/>
              </a:xfrm>
            </p:spPr>
          </p:sp>
        </mc:Fallback>
      </mc:AlternateContent>
      <mc:AlternateContent xmlns:mc="http://schemas.openxmlformats.org/markup-compatibility/2006">
        <mc:Choice xmlns:p14="http://schemas.microsoft.com/office/powerpoint/2010/main" Requires="p14">
          <p:contentPart p14:bwMode="auto" r:id="rId30">
            <p14:nvContentPartPr>
              <p14:cNvPr id="1053796" name=""/>
              <p14:cNvContentPartPr/>
              <p14:nvPr/>
            </p14:nvContentPartPr>
            <p14:xfrm>
              <a:off x="2787814" y="3013235"/>
              <a:ext cx="61598" cy="193663"/>
            </p14:xfrm>
          </p:contentPart>
        </mc:Choice>
        <mc:Fallback>
          <p:sp>
            <p:nvSpPr>
              <p:cNvPr id="1053796" name=""/>
              <p:cNvSpPr/>
              <p:nvPr/>
            </p:nvSpPr>
            <p:spPr>
              <a:xfrm>
                <a:off x="2787814" y="3013235"/>
                <a:ext cx="61598" cy="193663"/>
              </a:xfrm>
            </p:spPr>
          </p:sp>
        </mc:Fallback>
      </mc:AlternateContent>
      <mc:AlternateContent xmlns:mc="http://schemas.openxmlformats.org/markup-compatibility/2006">
        <mc:Choice xmlns:p14="http://schemas.microsoft.com/office/powerpoint/2010/main" Requires="p14">
          <p:contentPart p14:bwMode="auto" r:id="rId31">
            <p14:nvContentPartPr>
              <p14:cNvPr id="1053797" name=""/>
              <p14:cNvContentPartPr/>
              <p14:nvPr/>
            </p14:nvContentPartPr>
            <p14:xfrm>
              <a:off x="2757128" y="3008099"/>
              <a:ext cx="153652" cy="33080"/>
            </p14:xfrm>
          </p:contentPart>
        </mc:Choice>
        <mc:Fallback>
          <p:sp>
            <p:nvSpPr>
              <p:cNvPr id="1053797" name=""/>
              <p:cNvSpPr/>
              <p:nvPr/>
            </p:nvSpPr>
            <p:spPr>
              <a:xfrm>
                <a:off x="2757128" y="3008099"/>
                <a:ext cx="153652" cy="33080"/>
              </a:xfrm>
            </p:spPr>
          </p:sp>
        </mc:Fallback>
      </mc:AlternateContent>
      <mc:AlternateContent xmlns:mc="http://schemas.openxmlformats.org/markup-compatibility/2006">
        <mc:Choice xmlns:p14="http://schemas.microsoft.com/office/powerpoint/2010/main" Requires="p14">
          <p:contentPart p14:bwMode="auto" r:id="rId32">
            <p14:nvContentPartPr>
              <p14:cNvPr id="1053798" name=""/>
              <p14:cNvContentPartPr/>
              <p14:nvPr/>
            </p14:nvContentPartPr>
            <p14:xfrm>
              <a:off x="2828847" y="3033381"/>
              <a:ext cx="20975" cy="123827"/>
            </p14:xfrm>
          </p:contentPart>
        </mc:Choice>
        <mc:Fallback>
          <p:sp>
            <p:nvSpPr>
              <p:cNvPr id="1053798" name=""/>
              <p:cNvSpPr/>
              <p:nvPr/>
            </p:nvSpPr>
            <p:spPr>
              <a:xfrm>
                <a:off x="2828847" y="3033381"/>
                <a:ext cx="20975" cy="123827"/>
              </a:xfrm>
            </p:spPr>
          </p:sp>
        </mc:Fallback>
      </mc:AlternateContent>
      <mc:AlternateContent xmlns:mc="http://schemas.openxmlformats.org/markup-compatibility/2006">
        <mc:Choice xmlns:p14="http://schemas.microsoft.com/office/powerpoint/2010/main" Requires="p14">
          <p:contentPart p14:bwMode="auto" r:id="rId33">
            <p14:nvContentPartPr>
              <p14:cNvPr id="1053799" name=""/>
              <p14:cNvContentPartPr/>
              <p14:nvPr/>
            </p14:nvContentPartPr>
            <p14:xfrm>
              <a:off x="2986143" y="2872212"/>
              <a:ext cx="73413" cy="103129"/>
            </p14:xfrm>
          </p:contentPart>
        </mc:Choice>
        <mc:Fallback>
          <p:sp>
            <p:nvSpPr>
              <p:cNvPr id="1053799" name=""/>
              <p:cNvSpPr/>
              <p:nvPr/>
            </p:nvSpPr>
            <p:spPr>
              <a:xfrm>
                <a:off x="2986143" y="2872212"/>
                <a:ext cx="73413" cy="103129"/>
              </a:xfrm>
            </p:spPr>
          </p:sp>
        </mc:Fallback>
      </mc:AlternateContent>
      <mc:AlternateContent xmlns:mc="http://schemas.openxmlformats.org/markup-compatibility/2006">
        <mc:Choice xmlns:p14="http://schemas.microsoft.com/office/powerpoint/2010/main" Requires="p14">
          <p:contentPart p14:bwMode="auto" r:id="rId34">
            <p14:nvContentPartPr>
              <p14:cNvPr id="1053800" name=""/>
              <p14:cNvContentPartPr/>
              <p14:nvPr/>
            </p14:nvContentPartPr>
            <p14:xfrm>
              <a:off x="2980041" y="2990108"/>
              <a:ext cx="81487" cy="47821"/>
            </p14:xfrm>
          </p:contentPart>
        </mc:Choice>
        <mc:Fallback>
          <p:sp>
            <p:nvSpPr>
              <p:cNvPr id="1053800" name=""/>
              <p:cNvSpPr/>
              <p:nvPr/>
            </p:nvSpPr>
            <p:spPr>
              <a:xfrm>
                <a:off x="2980041" y="2990108"/>
                <a:ext cx="81487" cy="47821"/>
              </a:xfrm>
            </p:spPr>
          </p:sp>
        </mc:Fallback>
      </mc:AlternateContent>
      <mc:AlternateContent xmlns:mc="http://schemas.openxmlformats.org/markup-compatibility/2006">
        <mc:Choice xmlns:p14="http://schemas.microsoft.com/office/powerpoint/2010/main" Requires="p14">
          <p:contentPart p14:bwMode="auto" r:id="rId35">
            <p14:nvContentPartPr>
              <p14:cNvPr id="1053801" name=""/>
              <p14:cNvContentPartPr/>
              <p14:nvPr/>
            </p14:nvContentPartPr>
            <p14:xfrm>
              <a:off x="2990440" y="3058602"/>
              <a:ext cx="87014" cy="30667"/>
            </p14:xfrm>
          </p:contentPart>
        </mc:Choice>
        <mc:Fallback>
          <p:sp>
            <p:nvSpPr>
              <p:cNvPr id="1053801" name=""/>
              <p:cNvSpPr/>
              <p:nvPr/>
            </p:nvSpPr>
            <p:spPr>
              <a:xfrm>
                <a:off x="2990440" y="3058602"/>
                <a:ext cx="87014" cy="30667"/>
              </a:xfrm>
            </p:spPr>
          </p:sp>
        </mc:Fallback>
      </mc:AlternateContent>
      <mc:AlternateContent xmlns:mc="http://schemas.openxmlformats.org/markup-compatibility/2006">
        <mc:Choice xmlns:p14="http://schemas.microsoft.com/office/powerpoint/2010/main" Requires="p14">
          <p:contentPart p14:bwMode="auto" r:id="rId36">
            <p14:nvContentPartPr>
              <p14:cNvPr id="1053802" name=""/>
              <p14:cNvContentPartPr/>
              <p14:nvPr/>
            </p14:nvContentPartPr>
            <p14:xfrm>
              <a:off x="2995639" y="3031319"/>
              <a:ext cx="124446" cy="129878"/>
            </p14:xfrm>
          </p:contentPart>
        </mc:Choice>
        <mc:Fallback>
          <p:sp>
            <p:nvSpPr>
              <p:cNvPr id="1053802" name=""/>
              <p:cNvSpPr/>
              <p:nvPr/>
            </p:nvSpPr>
            <p:spPr>
              <a:xfrm>
                <a:off x="2995639" y="3031319"/>
                <a:ext cx="124446" cy="129878"/>
              </a:xfrm>
            </p:spPr>
          </p:sp>
        </mc:Fallback>
      </mc:AlternateContent>
      <mc:AlternateContent xmlns:mc="http://schemas.openxmlformats.org/markup-compatibility/2006">
        <mc:Choice xmlns:p14="http://schemas.microsoft.com/office/powerpoint/2010/main" Requires="p14">
          <p:contentPart p14:bwMode="auto" r:id="rId37">
            <p14:nvContentPartPr>
              <p14:cNvPr id="1053803" name=""/>
              <p14:cNvContentPartPr/>
              <p14:nvPr/>
            </p14:nvContentPartPr>
            <p14:xfrm>
              <a:off x="2974842" y="3025015"/>
              <a:ext cx="103632" cy="50607"/>
            </p14:xfrm>
          </p:contentPart>
        </mc:Choice>
        <mc:Fallback>
          <p:sp>
            <p:nvSpPr>
              <p:cNvPr id="1053803" name=""/>
              <p:cNvSpPr/>
              <p:nvPr/>
            </p:nvSpPr>
            <p:spPr>
              <a:xfrm>
                <a:off x="2974842" y="3025015"/>
                <a:ext cx="103632" cy="50607"/>
              </a:xfrm>
            </p:spPr>
          </p:sp>
        </mc:Fallback>
      </mc:AlternateContent>
      <mc:AlternateContent xmlns:mc="http://schemas.openxmlformats.org/markup-compatibility/2006">
        <mc:Choice xmlns:p14="http://schemas.microsoft.com/office/powerpoint/2010/main" Requires="p14">
          <p:contentPart p14:bwMode="auto" r:id="rId38">
            <p14:nvContentPartPr>
              <p14:cNvPr id="1053804" name=""/>
              <p14:cNvContentPartPr/>
              <p14:nvPr/>
            </p14:nvContentPartPr>
            <p14:xfrm>
              <a:off x="3100921" y="2882515"/>
              <a:ext cx="110613" cy="216861"/>
            </p14:xfrm>
          </p:contentPart>
        </mc:Choice>
        <mc:Fallback>
          <p:sp>
            <p:nvSpPr>
              <p:cNvPr id="1053804" name=""/>
              <p:cNvSpPr/>
              <p:nvPr/>
            </p:nvSpPr>
            <p:spPr>
              <a:xfrm>
                <a:off x="3100921" y="2882515"/>
                <a:ext cx="110613" cy="216861"/>
              </a:xfrm>
            </p:spPr>
          </p:sp>
        </mc:Fallback>
      </mc:AlternateContent>
      <mc:AlternateContent xmlns:mc="http://schemas.openxmlformats.org/markup-compatibility/2006">
        <mc:Choice xmlns:p14="http://schemas.microsoft.com/office/powerpoint/2010/main" Requires="p14">
          <p:contentPart p14:bwMode="auto" r:id="rId39">
            <p14:nvContentPartPr>
              <p14:cNvPr id="1053805" name=""/>
              <p14:cNvContentPartPr/>
              <p14:nvPr/>
            </p14:nvContentPartPr>
            <p14:xfrm>
              <a:off x="3096372" y="3041829"/>
              <a:ext cx="192220" cy="93095"/>
            </p14:xfrm>
          </p:contentPart>
        </mc:Choice>
        <mc:Fallback>
          <p:sp>
            <p:nvSpPr>
              <p:cNvPr id="1053805" name=""/>
              <p:cNvSpPr/>
              <p:nvPr/>
            </p:nvSpPr>
            <p:spPr>
              <a:xfrm>
                <a:off x="3096372" y="3041829"/>
                <a:ext cx="192220" cy="93095"/>
              </a:xfrm>
            </p:spPr>
          </p:sp>
        </mc:Fallback>
      </mc:AlternateContent>
      <mc:AlternateContent xmlns:mc="http://schemas.openxmlformats.org/markup-compatibility/2006">
        <mc:Choice xmlns:p14="http://schemas.microsoft.com/office/powerpoint/2010/main" Requires="p14">
          <p:contentPart p14:bwMode="auto" r:id="rId40">
            <p14:nvContentPartPr>
              <p14:cNvPr id="1053806" name=""/>
              <p14:cNvContentPartPr/>
              <p14:nvPr/>
            </p14:nvContentPartPr>
            <p14:xfrm>
              <a:off x="3215303" y="2829814"/>
              <a:ext cx="87402" cy="159619"/>
            </p14:xfrm>
          </p:contentPart>
        </mc:Choice>
        <mc:Fallback>
          <p:sp>
            <p:nvSpPr>
              <p:cNvPr id="1053806" name=""/>
              <p:cNvSpPr/>
              <p:nvPr/>
            </p:nvSpPr>
            <p:spPr>
              <a:xfrm>
                <a:off x="3215303" y="2829814"/>
                <a:ext cx="87402" cy="159619"/>
              </a:xfrm>
            </p:spPr>
          </p:sp>
        </mc:Fallback>
      </mc:AlternateContent>
      <mc:AlternateContent xmlns:mc="http://schemas.openxmlformats.org/markup-compatibility/2006">
        <mc:Choice xmlns:p14="http://schemas.microsoft.com/office/powerpoint/2010/main" Requires="p14">
          <p:contentPart p14:bwMode="auto" r:id="rId41">
            <p14:nvContentPartPr>
              <p14:cNvPr id="1053807" name=""/>
              <p14:cNvContentPartPr/>
              <p14:nvPr/>
            </p14:nvContentPartPr>
            <p14:xfrm>
              <a:off x="3215953" y="2881077"/>
              <a:ext cx="100239" cy="41175"/>
            </p14:xfrm>
          </p:contentPart>
        </mc:Choice>
        <mc:Fallback>
          <p:sp>
            <p:nvSpPr>
              <p:cNvPr id="1053807" name=""/>
              <p:cNvSpPr/>
              <p:nvPr/>
            </p:nvSpPr>
            <p:spPr>
              <a:xfrm>
                <a:off x="3215953" y="2881077"/>
                <a:ext cx="100239" cy="41175"/>
              </a:xfrm>
            </p:spPr>
          </p:sp>
        </mc:Fallback>
      </mc:AlternateContent>
      <mc:AlternateContent xmlns:mc="http://schemas.openxmlformats.org/markup-compatibility/2006">
        <mc:Choice xmlns:p14="http://schemas.microsoft.com/office/powerpoint/2010/main" Requires="p14">
          <p:contentPart p14:bwMode="auto" r:id="rId42">
            <p14:nvContentPartPr>
              <p14:cNvPr id="1053808" name=""/>
              <p14:cNvContentPartPr/>
              <p14:nvPr/>
            </p14:nvContentPartPr>
            <p14:xfrm>
              <a:off x="3223751" y="2953025"/>
              <a:ext cx="71339" cy="30965"/>
            </p14:xfrm>
          </p:contentPart>
        </mc:Choice>
        <mc:Fallback>
          <p:sp>
            <p:nvSpPr>
              <p:cNvPr id="1053808" name=""/>
              <p:cNvSpPr/>
              <p:nvPr/>
            </p:nvSpPr>
            <p:spPr>
              <a:xfrm>
                <a:off x="3223751" y="2953025"/>
                <a:ext cx="71339" cy="30965"/>
              </a:xfrm>
            </p:spPr>
          </p:sp>
        </mc:Fallback>
      </mc:AlternateContent>
      <mc:AlternateContent xmlns:mc="http://schemas.openxmlformats.org/markup-compatibility/2006">
        <mc:Choice xmlns:p14="http://schemas.microsoft.com/office/powerpoint/2010/main" Requires="p14">
          <p:contentPart p14:bwMode="auto" r:id="rId43">
            <p14:nvContentPartPr>
              <p14:cNvPr id="1053809" name=""/>
              <p14:cNvContentPartPr/>
              <p14:nvPr/>
            </p14:nvContentPartPr>
            <p14:xfrm>
              <a:off x="3223751" y="2976601"/>
              <a:ext cx="95427" cy="28185"/>
            </p14:xfrm>
          </p:contentPart>
        </mc:Choice>
        <mc:Fallback>
          <p:sp>
            <p:nvSpPr>
              <p:cNvPr id="1053809" name=""/>
              <p:cNvSpPr/>
              <p:nvPr/>
            </p:nvSpPr>
            <p:spPr>
              <a:xfrm>
                <a:off x="3223751" y="2976601"/>
                <a:ext cx="95427" cy="28185"/>
              </a:xfrm>
            </p:spPr>
          </p:sp>
        </mc:Fallback>
      </mc:AlternateContent>
      <mc:AlternateContent xmlns:mc="http://schemas.openxmlformats.org/markup-compatibility/2006">
        <mc:Choice xmlns:p14="http://schemas.microsoft.com/office/powerpoint/2010/main" Requires="p14">
          <p:contentPart p14:bwMode="auto" r:id="rId44">
            <p14:nvContentPartPr>
              <p14:cNvPr id="1053810" name=""/>
              <p14:cNvContentPartPr/>
              <p14:nvPr/>
            </p14:nvContentPartPr>
            <p14:xfrm>
              <a:off x="3227651" y="3015016"/>
              <a:ext cx="135581" cy="47609"/>
            </p14:xfrm>
          </p:contentPart>
        </mc:Choice>
        <mc:Fallback>
          <p:sp>
            <p:nvSpPr>
              <p:cNvPr id="1053810" name=""/>
              <p:cNvSpPr/>
              <p:nvPr/>
            </p:nvSpPr>
            <p:spPr>
              <a:xfrm>
                <a:off x="3227651" y="3015016"/>
                <a:ext cx="135581" cy="47609"/>
              </a:xfrm>
            </p:spPr>
          </p:sp>
        </mc:Fallback>
      </mc:AlternateContent>
      <mc:AlternateContent xmlns:mc="http://schemas.openxmlformats.org/markup-compatibility/2006">
        <mc:Choice xmlns:p14="http://schemas.microsoft.com/office/powerpoint/2010/main" Requires="p14">
          <p:contentPart p14:bwMode="auto" r:id="rId45">
            <p14:nvContentPartPr>
              <p14:cNvPr id="1053811" name=""/>
              <p14:cNvContentPartPr/>
              <p14:nvPr/>
            </p14:nvContentPartPr>
            <p14:xfrm>
              <a:off x="3223101" y="2792278"/>
              <a:ext cx="60197" cy="378662"/>
            </p14:xfrm>
          </p:contentPart>
        </mc:Choice>
        <mc:Fallback>
          <p:sp>
            <p:nvSpPr>
              <p:cNvPr id="1053811" name=""/>
              <p:cNvSpPr/>
              <p:nvPr/>
            </p:nvSpPr>
            <p:spPr>
              <a:xfrm>
                <a:off x="3223101" y="2792278"/>
                <a:ext cx="60197" cy="378662"/>
              </a:xfrm>
            </p:spPr>
          </p:sp>
        </mc:Fallback>
      </mc:AlternateContent>
      <mc:AlternateContent xmlns:mc="http://schemas.openxmlformats.org/markup-compatibility/2006">
        <mc:Choice xmlns:p14="http://schemas.microsoft.com/office/powerpoint/2010/main" Requires="p14">
          <p:contentPart p14:bwMode="auto" r:id="rId46">
            <p14:nvContentPartPr>
              <p14:cNvPr id="1053812" name=""/>
              <p14:cNvContentPartPr/>
              <p14:nvPr/>
            </p14:nvContentPartPr>
            <p14:xfrm>
              <a:off x="3434966" y="2891615"/>
              <a:ext cx="124290" cy="79377"/>
            </p14:xfrm>
          </p:contentPart>
        </mc:Choice>
        <mc:Fallback>
          <p:sp>
            <p:nvSpPr>
              <p:cNvPr id="1053812" name=""/>
              <p:cNvSpPr/>
              <p:nvPr/>
            </p:nvSpPr>
            <p:spPr>
              <a:xfrm>
                <a:off x="3434966" y="2891615"/>
                <a:ext cx="124290" cy="79377"/>
              </a:xfrm>
            </p:spPr>
          </p:sp>
        </mc:Fallback>
      </mc:AlternateContent>
      <mc:AlternateContent xmlns:mc="http://schemas.openxmlformats.org/markup-compatibility/2006">
        <mc:Choice xmlns:p14="http://schemas.microsoft.com/office/powerpoint/2010/main" Requires="p14">
          <p:contentPart p14:bwMode="auto" r:id="rId47">
            <p14:nvContentPartPr>
              <p14:cNvPr id="1053813" name=""/>
              <p14:cNvContentPartPr/>
              <p14:nvPr/>
            </p14:nvContentPartPr>
            <p14:xfrm>
              <a:off x="3687124" y="2739638"/>
              <a:ext cx="40129" cy="121034"/>
            </p14:xfrm>
          </p:contentPart>
        </mc:Choice>
        <mc:Fallback>
          <p:sp>
            <p:nvSpPr>
              <p:cNvPr id="1053813" name=""/>
              <p:cNvSpPr/>
              <p:nvPr/>
            </p:nvSpPr>
            <p:spPr>
              <a:xfrm>
                <a:off x="3687124" y="2739638"/>
                <a:ext cx="40129" cy="121034"/>
              </a:xfrm>
            </p:spPr>
          </p:sp>
        </mc:Fallback>
      </mc:AlternateContent>
      <mc:AlternateContent xmlns:mc="http://schemas.openxmlformats.org/markup-compatibility/2006">
        <mc:Choice xmlns:p14="http://schemas.microsoft.com/office/powerpoint/2010/main" Requires="p14">
          <p:contentPart p14:bwMode="auto" r:id="rId48">
            <p14:nvContentPartPr>
              <p14:cNvPr id="1053814" name=""/>
              <p14:cNvContentPartPr/>
              <p14:nvPr/>
            </p14:nvContentPartPr>
            <p14:xfrm>
              <a:off x="3719619" y="2781792"/>
              <a:ext cx="20882" cy="16984"/>
            </p14:xfrm>
          </p:contentPart>
        </mc:Choice>
        <mc:Fallback>
          <p:sp>
            <p:nvSpPr>
              <p:cNvPr id="1053814" name=""/>
              <p:cNvSpPr/>
              <p:nvPr/>
            </p:nvSpPr>
            <p:spPr>
              <a:xfrm>
                <a:off x="3719619" y="2781792"/>
                <a:ext cx="20882" cy="16984"/>
              </a:xfrm>
            </p:spPr>
          </p:sp>
        </mc:Fallback>
      </mc:AlternateContent>
      <mc:AlternateContent xmlns:mc="http://schemas.openxmlformats.org/markup-compatibility/2006">
        <mc:Choice xmlns:p14="http://schemas.microsoft.com/office/powerpoint/2010/main" Requires="p14">
          <p:contentPart p14:bwMode="auto" r:id="rId49">
            <p14:nvContentPartPr>
              <p14:cNvPr id="1053815" name=""/>
              <p14:cNvContentPartPr/>
              <p14:nvPr/>
            </p14:nvContentPartPr>
            <p14:xfrm>
              <a:off x="3620186" y="2794228"/>
              <a:ext cx="45659" cy="98526"/>
            </p14:xfrm>
          </p:contentPart>
        </mc:Choice>
        <mc:Fallback>
          <p:sp>
            <p:nvSpPr>
              <p:cNvPr id="1053815" name=""/>
              <p:cNvSpPr/>
              <p:nvPr/>
            </p:nvSpPr>
            <p:spPr>
              <a:xfrm>
                <a:off x="3620186" y="2794228"/>
                <a:ext cx="45659" cy="98526"/>
              </a:xfrm>
            </p:spPr>
          </p:sp>
        </mc:Fallback>
      </mc:AlternateContent>
      <mc:AlternateContent xmlns:mc="http://schemas.openxmlformats.org/markup-compatibility/2006">
        <mc:Choice xmlns:p14="http://schemas.microsoft.com/office/powerpoint/2010/main" Requires="p14">
          <p:contentPart p14:bwMode="auto" r:id="rId50">
            <p14:nvContentPartPr>
              <p14:cNvPr id="1053816" name=""/>
              <p14:cNvContentPartPr/>
              <p14:nvPr/>
            </p14:nvContentPartPr>
            <p14:xfrm>
              <a:off x="3644231" y="2852041"/>
              <a:ext cx="127204" cy="51365"/>
            </p14:xfrm>
          </p:contentPart>
        </mc:Choice>
        <mc:Fallback>
          <p:sp>
            <p:nvSpPr>
              <p:cNvPr id="1053816" name=""/>
              <p:cNvSpPr/>
              <p:nvPr/>
            </p:nvSpPr>
            <p:spPr>
              <a:xfrm>
                <a:off x="3644231" y="2852041"/>
                <a:ext cx="127204" cy="51365"/>
              </a:xfrm>
            </p:spPr>
          </p:sp>
        </mc:Fallback>
      </mc:AlternateContent>
      <mc:AlternateContent xmlns:mc="http://schemas.openxmlformats.org/markup-compatibility/2006">
        <mc:Choice xmlns:p14="http://schemas.microsoft.com/office/powerpoint/2010/main" Requires="p14">
          <p:contentPart p14:bwMode="auto" r:id="rId51">
            <p14:nvContentPartPr>
              <p14:cNvPr id="1053817" name=""/>
              <p14:cNvContentPartPr/>
              <p14:nvPr/>
            </p14:nvContentPartPr>
            <p14:xfrm>
              <a:off x="3702721" y="2861164"/>
              <a:ext cx="44801" cy="170504"/>
            </p14:xfrm>
          </p:contentPart>
        </mc:Choice>
        <mc:Fallback>
          <p:sp>
            <p:nvSpPr>
              <p:cNvPr id="1053817" name=""/>
              <p:cNvSpPr/>
              <p:nvPr/>
            </p:nvSpPr>
            <p:spPr>
              <a:xfrm>
                <a:off x="3702721" y="2861164"/>
                <a:ext cx="44801" cy="170504"/>
              </a:xfrm>
            </p:spPr>
          </p:sp>
        </mc:Fallback>
      </mc:AlternateContent>
      <mc:AlternateContent xmlns:mc="http://schemas.openxmlformats.org/markup-compatibility/2006">
        <mc:Choice xmlns:p14="http://schemas.microsoft.com/office/powerpoint/2010/main" Requires="p14">
          <p:contentPart p14:bwMode="auto" r:id="rId52">
            <p14:nvContentPartPr>
              <p14:cNvPr id="1053818" name=""/>
              <p14:cNvContentPartPr/>
              <p14:nvPr/>
            </p14:nvContentPartPr>
            <p14:xfrm>
              <a:off x="3609985" y="2953021"/>
              <a:ext cx="173272" cy="307604"/>
            </p14:xfrm>
          </p:contentPart>
        </mc:Choice>
        <mc:Fallback>
          <p:sp>
            <p:nvSpPr>
              <p:cNvPr id="1053818" name=""/>
              <p:cNvSpPr/>
              <p:nvPr/>
            </p:nvSpPr>
            <p:spPr>
              <a:xfrm>
                <a:off x="3609985" y="2953021"/>
                <a:ext cx="173272" cy="307604"/>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564"/>
                                        </p:tgtEl>
                                        <p:attrNameLst>
                                          <p:attrName>style.visibility</p:attrName>
                                        </p:attrNameLst>
                                      </p:cBhvr>
                                      <p:to>
                                        <p:strVal val="visible"/>
                                      </p:to>
                                    </p:set>
                                    <p:animEffect transition="in" filter="wipe(down)">
                                      <p:cBhvr>
                                        <p:cTn dur="500" id="7"/>
                                        <p:tgtEl>
                                          <p:spTgt spid="56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201"/>
                                        </p:tgtEl>
                                        <p:attrNameLst>
                                          <p:attrName>style.visibility</p:attrName>
                                        </p:attrNameLst>
                                      </p:cBhvr>
                                      <p:to>
                                        <p:strVal val="visible"/>
                                      </p:to>
                                    </p:set>
                                    <p:animEffect transition="in" filter="wipe(down)">
                                      <p:cBhvr>
                                        <p:cTn dur="500" id="10"/>
                                        <p:tgtEl>
                                          <p:spTgt spid="105020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418"/>
                                        </p:tgtEl>
                                        <p:attrNameLst>
                                          <p:attrName>style.visibility</p:attrName>
                                        </p:attrNameLst>
                                      </p:cBhvr>
                                      <p:to>
                                        <p:strVal val="visible"/>
                                      </p:to>
                                    </p:set>
                                    <p:animEffect transition="in" filter="wipe(down)">
                                      <p:cBhvr>
                                        <p:cTn dur="500" id="15"/>
                                        <p:tgtEl>
                                          <p:spTgt spid="1050418"/>
                                        </p:tgtEl>
                                      </p:cBhvr>
                                    </p:animEffect>
                                  </p:childTnLst>
                                </p:cTn>
                              </p:par>
                              <p:par>
                                <p:cTn fill="hold" id="16" nodeType="withEffect" presetClass="entr" presetID="22" presetSubtype="4">
                                  <p:stCondLst>
                                    <p:cond delay="0"/>
                                  </p:stCondLst>
                                  <p:childTnLst>
                                    <p:set>
                                      <p:cBhvr>
                                        <p:cTn dur="1" fill="hold" id="17">
                                          <p:stCondLst>
                                            <p:cond delay="0"/>
                                          </p:stCondLst>
                                        </p:cTn>
                                        <p:tgtEl>
                                          <p:spTgt spid="583"/>
                                        </p:tgtEl>
                                        <p:attrNameLst>
                                          <p:attrName>style.visibility</p:attrName>
                                        </p:attrNameLst>
                                      </p:cBhvr>
                                      <p:to>
                                        <p:strVal val="visible"/>
                                      </p:to>
                                    </p:set>
                                    <p:animEffect transition="in" filter="wipe(down)">
                                      <p:cBhvr>
                                        <p:cTn dur="500" id="18"/>
                                        <p:tgtEl>
                                          <p:spTgt spid="583"/>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0419"/>
                                        </p:tgtEl>
                                        <p:attrNameLst>
                                          <p:attrName>style.visibility</p:attrName>
                                        </p:attrNameLst>
                                      </p:cBhvr>
                                      <p:to>
                                        <p:strVal val="visible"/>
                                      </p:to>
                                    </p:set>
                                    <p:animEffect transition="in" filter="wipe(down)">
                                      <p:cBhvr>
                                        <p:cTn dur="500" id="23"/>
                                        <p:tgtEl>
                                          <p:spTgt spid="1050419"/>
                                        </p:tgtEl>
                                      </p:cBhvr>
                                    </p:animEffect>
                                  </p:childTnLst>
                                </p:cTn>
                              </p:par>
                              <p:par>
                                <p:cTn fill="hold" id="24" nodeType="withEffect" presetClass="entr" presetID="22" presetSubtype="4">
                                  <p:stCondLst>
                                    <p:cond delay="0"/>
                                  </p:stCondLst>
                                  <p:childTnLst>
                                    <p:set>
                                      <p:cBhvr>
                                        <p:cTn dur="1" fill="hold" id="25">
                                          <p:stCondLst>
                                            <p:cond delay="0"/>
                                          </p:stCondLst>
                                        </p:cTn>
                                        <p:tgtEl>
                                          <p:spTgt spid="602"/>
                                        </p:tgtEl>
                                        <p:attrNameLst>
                                          <p:attrName>style.visibility</p:attrName>
                                        </p:attrNameLst>
                                      </p:cBhvr>
                                      <p:to>
                                        <p:strVal val="visible"/>
                                      </p:to>
                                    </p:set>
                                    <p:animEffect transition="in" filter="wipe(down)">
                                      <p:cBhvr>
                                        <p:cTn dur="500" id="26"/>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01" grpId="0" animBg="1"/>
      <p:bldP spid="1050418" grpId="0" animBg="1"/>
      <p:bldP spid="10504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504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424" name="右箭头 129"/>
          <p:cNvSpPr/>
          <p:nvPr/>
        </p:nvSpPr>
        <p:spPr>
          <a:xfrm rot="2400000">
            <a:off x="4148361" y="4652118"/>
            <a:ext cx="597915"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26" name="组合 130"/>
          <p:cNvGrpSpPr/>
          <p:nvPr/>
        </p:nvGrpSpPr>
        <p:grpSpPr>
          <a:xfrm>
            <a:off x="162499" y="1417384"/>
            <a:ext cx="4033941" cy="3381581"/>
            <a:chOff x="432662" y="3443625"/>
            <a:chExt cx="4033941" cy="3381581"/>
          </a:xfrm>
        </p:grpSpPr>
        <p:grpSp>
          <p:nvGrpSpPr>
            <p:cNvPr id="627" name="组合 131"/>
            <p:cNvGrpSpPr/>
            <p:nvPr/>
          </p:nvGrpSpPr>
          <p:grpSpPr>
            <a:xfrm>
              <a:off x="432662" y="3443625"/>
              <a:ext cx="4033941" cy="3381581"/>
              <a:chOff x="432662" y="3443625"/>
              <a:chExt cx="4033941" cy="3381581"/>
            </a:xfrm>
          </p:grpSpPr>
          <p:grpSp>
            <p:nvGrpSpPr>
              <p:cNvPr id="628" name="组合 133"/>
              <p:cNvGrpSpPr/>
              <p:nvPr/>
            </p:nvGrpSpPr>
            <p:grpSpPr>
              <a:xfrm>
                <a:off x="432662" y="3443625"/>
                <a:ext cx="4033941" cy="3381581"/>
                <a:chOff x="4904677" y="3439511"/>
                <a:chExt cx="4033941" cy="3381581"/>
              </a:xfrm>
            </p:grpSpPr>
            <p:grpSp>
              <p:nvGrpSpPr>
                <p:cNvPr id="629" name="组合 135"/>
                <p:cNvGrpSpPr/>
                <p:nvPr/>
              </p:nvGrpSpPr>
              <p:grpSpPr>
                <a:xfrm>
                  <a:off x="4904677" y="3439511"/>
                  <a:ext cx="4033941" cy="3381581"/>
                  <a:chOff x="4904677" y="3439511"/>
                  <a:chExt cx="4033941" cy="3381581"/>
                </a:xfrm>
              </p:grpSpPr>
              <p:sp>
                <p:nvSpPr>
                  <p:cNvPr id="1050425"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30" name="组合 141"/>
                  <p:cNvGrpSpPr/>
                  <p:nvPr/>
                </p:nvGrpSpPr>
                <p:grpSpPr>
                  <a:xfrm>
                    <a:off x="4904677" y="3439511"/>
                    <a:ext cx="4033941" cy="3381581"/>
                    <a:chOff x="4935595" y="212228"/>
                    <a:chExt cx="4033941" cy="3381581"/>
                  </a:xfrm>
                </p:grpSpPr>
                <p:grpSp>
                  <p:nvGrpSpPr>
                    <p:cNvPr id="631" name="组合 145"/>
                    <p:cNvGrpSpPr/>
                    <p:nvPr/>
                  </p:nvGrpSpPr>
                  <p:grpSpPr>
                    <a:xfrm>
                      <a:off x="4935595" y="212228"/>
                      <a:ext cx="4033941" cy="3381581"/>
                      <a:chOff x="4661617" y="3473120"/>
                      <a:chExt cx="4033941" cy="3381581"/>
                    </a:xfrm>
                  </p:grpSpPr>
                  <p:grpSp>
                    <p:nvGrpSpPr>
                      <p:cNvPr id="632" name="组合 153"/>
                      <p:cNvGrpSpPr/>
                      <p:nvPr/>
                    </p:nvGrpSpPr>
                    <p:grpSpPr>
                      <a:xfrm>
                        <a:off x="4661617" y="3501284"/>
                        <a:ext cx="4033941" cy="3353417"/>
                        <a:chOff x="4743124" y="312610"/>
                        <a:chExt cx="4033941" cy="3353417"/>
                      </a:xfrm>
                    </p:grpSpPr>
                    <p:grpSp>
                      <p:nvGrpSpPr>
                        <p:cNvPr id="633" name="组合 155"/>
                        <p:cNvGrpSpPr/>
                        <p:nvPr/>
                      </p:nvGrpSpPr>
                      <p:grpSpPr>
                        <a:xfrm>
                          <a:off x="4743124" y="312610"/>
                          <a:ext cx="4033941" cy="3353417"/>
                          <a:chOff x="4743124" y="312610"/>
                          <a:chExt cx="4033941" cy="3353417"/>
                        </a:xfrm>
                      </p:grpSpPr>
                      <p:grpSp>
                        <p:nvGrpSpPr>
                          <p:cNvPr id="634" name="组合 158"/>
                          <p:cNvGrpSpPr/>
                          <p:nvPr/>
                        </p:nvGrpSpPr>
                        <p:grpSpPr>
                          <a:xfrm>
                            <a:off x="4743124" y="312610"/>
                            <a:ext cx="4033941" cy="2939226"/>
                            <a:chOff x="4743124" y="312610"/>
                            <a:chExt cx="4033941" cy="2939226"/>
                          </a:xfrm>
                        </p:grpSpPr>
                        <p:grpSp>
                          <p:nvGrpSpPr>
                            <p:cNvPr id="635" name="组合 161"/>
                            <p:cNvGrpSpPr/>
                            <p:nvPr/>
                          </p:nvGrpSpPr>
                          <p:grpSpPr>
                            <a:xfrm>
                              <a:off x="4805611" y="312610"/>
                              <a:ext cx="3955078" cy="2939226"/>
                              <a:chOff x="4851750" y="1961452"/>
                              <a:chExt cx="3955078" cy="2939226"/>
                            </a:xfrm>
                          </p:grpSpPr>
                          <p:grpSp>
                            <p:nvGrpSpPr>
                              <p:cNvPr id="636" name="组合 164"/>
                              <p:cNvGrpSpPr/>
                              <p:nvPr/>
                            </p:nvGrpSpPr>
                            <p:grpSpPr>
                              <a:xfrm>
                                <a:off x="4851750" y="1961452"/>
                                <a:ext cx="3955078" cy="2939226"/>
                                <a:chOff x="2665109" y="1457990"/>
                                <a:chExt cx="3955078" cy="2939226"/>
                              </a:xfrm>
                            </p:grpSpPr>
                            <p:grpSp>
                              <p:nvGrpSpPr>
                                <p:cNvPr id="637" name="组合 167"/>
                                <p:cNvGrpSpPr/>
                                <p:nvPr/>
                              </p:nvGrpSpPr>
                              <p:grpSpPr>
                                <a:xfrm>
                                  <a:off x="2665109" y="1457990"/>
                                  <a:ext cx="3955078" cy="2939226"/>
                                  <a:chOff x="2665109" y="1457990"/>
                                  <a:chExt cx="3955078" cy="2939226"/>
                                </a:xfrm>
                              </p:grpSpPr>
                              <p:grpSp>
                                <p:nvGrpSpPr>
                                  <p:cNvPr id="638" name="组合 170"/>
                                  <p:cNvGrpSpPr/>
                                  <p:nvPr/>
                                </p:nvGrpSpPr>
                                <p:grpSpPr>
                                  <a:xfrm>
                                    <a:off x="2665109" y="1457990"/>
                                    <a:ext cx="3955078" cy="2939226"/>
                                    <a:chOff x="2669443" y="1470991"/>
                                    <a:chExt cx="3955078" cy="2939226"/>
                                  </a:xfrm>
                                </p:grpSpPr>
                                <p:grpSp>
                                  <p:nvGrpSpPr>
                                    <p:cNvPr id="639" name="组合 173"/>
                                    <p:cNvGrpSpPr/>
                                    <p:nvPr/>
                                  </p:nvGrpSpPr>
                                  <p:grpSpPr>
                                    <a:xfrm>
                                      <a:off x="2670125" y="1470991"/>
                                      <a:ext cx="3954396" cy="2939226"/>
                                      <a:chOff x="4343847" y="2365776"/>
                                      <a:chExt cx="3954396" cy="2939226"/>
                                    </a:xfrm>
                                  </p:grpSpPr>
                                  <p:grpSp>
                                    <p:nvGrpSpPr>
                                      <p:cNvPr id="640" name="组合 178"/>
                                      <p:cNvGrpSpPr/>
                                      <p:nvPr/>
                                    </p:nvGrpSpPr>
                                    <p:grpSpPr>
                                      <a:xfrm>
                                        <a:off x="4343847" y="2365776"/>
                                        <a:ext cx="2824546" cy="2090282"/>
                                        <a:chOff x="1236654" y="789545"/>
                                        <a:chExt cx="2824546" cy="2090282"/>
                                      </a:xfrm>
                                    </p:grpSpPr>
                                    <p:grpSp>
                                      <p:nvGrpSpPr>
                                        <p:cNvPr id="641" name="组合 194"/>
                                        <p:cNvGrpSpPr/>
                                        <p:nvPr/>
                                      </p:nvGrpSpPr>
                                      <p:grpSpPr>
                                        <a:xfrm>
                                          <a:off x="1236654" y="789545"/>
                                          <a:ext cx="2824546" cy="2090282"/>
                                          <a:chOff x="1497473" y="1435365"/>
                                          <a:chExt cx="2824546" cy="2090282"/>
                                        </a:xfrm>
                                      </p:grpSpPr>
                                      <p:grpSp>
                                        <p:nvGrpSpPr>
                                          <p:cNvPr id="642" name="组合 196"/>
                                          <p:cNvGrpSpPr/>
                                          <p:nvPr/>
                                        </p:nvGrpSpPr>
                                        <p:grpSpPr>
                                          <a:xfrm>
                                            <a:off x="1497473" y="1866301"/>
                                            <a:ext cx="2735837" cy="1659346"/>
                                            <a:chOff x="1231152" y="1771175"/>
                                            <a:chExt cx="2735837" cy="1659346"/>
                                          </a:xfrm>
                                        </p:grpSpPr>
                                        <p:grpSp>
                                          <p:nvGrpSpPr>
                                            <p:cNvPr id="643" name="Group 1096"/>
                                            <p:cNvGrpSpPr/>
                                            <p:nvPr/>
                                          </p:nvGrpSpPr>
                                          <p:grpSpPr bwMode="auto">
                                            <a:xfrm>
                                              <a:off x="1231152" y="1771175"/>
                                              <a:ext cx="1231356" cy="1659346"/>
                                              <a:chOff x="4041" y="2177"/>
                                              <a:chExt cx="866" cy="1167"/>
                                            </a:xfrm>
                                          </p:grpSpPr>
                                          <p:sp>
                                            <p:nvSpPr>
                                              <p:cNvPr id="10504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7"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0"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31" name="文本框 200"/>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432"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3" name="矩形 202"/>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34" name="文本框 203"/>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435" name="文本框 197"/>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436" name="文本框 198"/>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437" name="椭圆 195"/>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44" name="组合 179"/>
                                      <p:cNvGrpSpPr/>
                                      <p:nvPr/>
                                    </p:nvGrpSpPr>
                                    <p:grpSpPr>
                                      <a:xfrm flipH="1">
                                        <a:off x="5639579" y="2734882"/>
                                        <a:ext cx="2658664" cy="1721176"/>
                                        <a:chOff x="1235233" y="1158651"/>
                                        <a:chExt cx="2658664" cy="1721176"/>
                                      </a:xfrm>
                                    </p:grpSpPr>
                                    <p:grpSp>
                                      <p:nvGrpSpPr>
                                        <p:cNvPr id="645" name="组合 182"/>
                                        <p:cNvGrpSpPr/>
                                        <p:nvPr/>
                                      </p:nvGrpSpPr>
                                      <p:grpSpPr>
                                        <a:xfrm>
                                          <a:off x="1235233" y="1220481"/>
                                          <a:ext cx="2658664" cy="1659346"/>
                                          <a:chOff x="1229731" y="1771175"/>
                                          <a:chExt cx="2658664" cy="1659346"/>
                                        </a:xfrm>
                                      </p:grpSpPr>
                                      <p:grpSp>
                                        <p:nvGrpSpPr>
                                          <p:cNvPr id="646" name="Group 1096"/>
                                          <p:cNvGrpSpPr/>
                                          <p:nvPr/>
                                        </p:nvGrpSpPr>
                                        <p:grpSpPr bwMode="auto">
                                          <a:xfrm>
                                            <a:off x="1229731" y="1771175"/>
                                            <a:ext cx="1232778" cy="1659346"/>
                                            <a:chOff x="4040" y="2177"/>
                                            <a:chExt cx="867" cy="1167"/>
                                          </a:xfrm>
                                        </p:grpSpPr>
                                        <p:sp>
                                          <p:nvSpPr>
                                            <p:cNvPr id="105043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39"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2"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43" name="文本框 185"/>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444"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5" name="矩形 187"/>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46" name="文本框 188"/>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447" name="椭圆 183"/>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48" name="Line 1077"/>
                                      <p:cNvSpPr>
                                        <a:spLocks noChangeShapeType="1"/>
                                      </p:cNvSpPr>
                                      <p:nvPr/>
                                    </p:nvSpPr>
                                    <p:spPr bwMode="auto">
                                      <a:xfrm flipH="1">
                                        <a:off x="6355551" y="3676948"/>
                                        <a:ext cx="0" cy="162805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49" name="椭圆 181"/>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50"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51" name="文本框 175"/>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452" name="文本框 176"/>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53"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5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58"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454" name="椭圆 168"/>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5" name="椭圆 169"/>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56" name="矩形 165"/>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7" name="文本框 166"/>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458" name="椭圆 162"/>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59" name="椭圆 163"/>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60" name="矩形 159"/>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50461" name="椭圆 160"/>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62"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2"/>
                          <a:stretch>
                            <a:fillRect b="-1493"/>
                          </a:stretch>
                        </a:blipFill>
                      </p:spPr>
                      <p:txBody>
                        <a:bodyPr/>
                        <a:p>
                          <a:r>
                            <a:rPr altLang="en-US" lang="zh-CN">
                              <a:noFill/>
                            </a:rPr>
                            <a:t> </a:t>
                          </a:r>
                        </a:p>
                      </p:txBody>
                    </p:sp>
                    <p:sp>
                      <p:nvSpPr>
                        <p:cNvPr id="1050463" name="矩形 157"/>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464" name="矩形 154"/>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4"/>
                        <a:stretch>
                          <a:fillRect b="-2985"/>
                        </a:stretch>
                      </a:blipFill>
                    </p:spPr>
                    <p:txBody>
                      <a:bodyPr/>
                      <a:p>
                        <a:r>
                          <a:rPr altLang="en-US" lang="zh-CN">
                            <a:noFill/>
                          </a:rPr>
                          <a:t> </a:t>
                        </a:r>
                      </a:p>
                    </p:txBody>
                  </p:sp>
                </p:grpSp>
                <p:sp>
                  <p:nvSpPr>
                    <p:cNvPr id="1050465"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6"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67" name="椭圆 148"/>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68" name="文本框 149"/>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469" name="文本框 150"/>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470" name="矩形 151"/>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5"/>
                      <a:stretch>
                        <a:fillRect b="-2985"/>
                      </a:stretch>
                    </a:blipFill>
                  </p:spPr>
                  <p:txBody>
                    <a:bodyPr/>
                    <a:p>
                      <a:r>
                        <a:rPr altLang="en-US" lang="zh-CN">
                          <a:noFill/>
                        </a:rPr>
                        <a:t> </a:t>
                      </a:r>
                    </a:p>
                  </p:txBody>
                </p:sp>
                <p:sp>
                  <p:nvSpPr>
                    <p:cNvPr id="1050471" name="椭圆 152"/>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72" name="矩形 142"/>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3" name="矩形 143"/>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74" name="椭圆 144"/>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475" name="矩形 136"/>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6"/>
                  <a:stretch>
                    <a:fillRect b="-2985"/>
                  </a:stretch>
                </a:blipFill>
              </p:spPr>
              <p:txBody>
                <a:bodyPr/>
                <a:p>
                  <a:r>
                    <a:rPr altLang="en-US" lang="zh-CN">
                      <a:noFill/>
                    </a:rPr>
                    <a:t> </a:t>
                  </a:r>
                </a:p>
              </p:txBody>
            </p:sp>
            <p:cxnSp>
              <p:nvCxnSpPr>
                <p:cNvPr id="3145859"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476" name="矩形 138"/>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7"/>
                  <a:stretch>
                    <a:fillRect b="-2985"/>
                  </a:stretch>
                </a:blipFill>
              </p:spPr>
              <p:txBody>
                <a:bodyPr/>
                <a:p>
                  <a:r>
                    <a:rPr altLang="en-US" lang="zh-CN">
                      <a:noFill/>
                    </a:rPr>
                    <a:t> </a:t>
                  </a:r>
                </a:p>
              </p:txBody>
            </p:sp>
            <p:cxnSp>
              <p:nvCxnSpPr>
                <p:cNvPr id="3145860"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477" name="文本框 134"/>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478" name="矩形 132"/>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47" name="组合 5"/>
          <p:cNvGrpSpPr/>
          <p:nvPr/>
        </p:nvGrpSpPr>
        <p:grpSpPr>
          <a:xfrm>
            <a:off x="4973889" y="200534"/>
            <a:ext cx="4033941" cy="3381581"/>
            <a:chOff x="4973889" y="200534"/>
            <a:chExt cx="4033941" cy="3381581"/>
          </a:xfrm>
        </p:grpSpPr>
        <p:grpSp>
          <p:nvGrpSpPr>
            <p:cNvPr id="648" name="组合 209"/>
            <p:cNvGrpSpPr/>
            <p:nvPr/>
          </p:nvGrpSpPr>
          <p:grpSpPr>
            <a:xfrm>
              <a:off x="4973889" y="200534"/>
              <a:ext cx="4033941" cy="3381581"/>
              <a:chOff x="432662" y="3443625"/>
              <a:chExt cx="4033941" cy="3381581"/>
            </a:xfrm>
          </p:grpSpPr>
          <p:grpSp>
            <p:nvGrpSpPr>
              <p:cNvPr id="649" name="组合 210"/>
              <p:cNvGrpSpPr/>
              <p:nvPr/>
            </p:nvGrpSpPr>
            <p:grpSpPr>
              <a:xfrm>
                <a:off x="432662" y="3443625"/>
                <a:ext cx="4033941" cy="3381581"/>
                <a:chOff x="432662" y="3443625"/>
                <a:chExt cx="4033941" cy="3381581"/>
              </a:xfrm>
            </p:grpSpPr>
            <p:grpSp>
              <p:nvGrpSpPr>
                <p:cNvPr id="650" name="组合 212"/>
                <p:cNvGrpSpPr/>
                <p:nvPr/>
              </p:nvGrpSpPr>
              <p:grpSpPr>
                <a:xfrm>
                  <a:off x="432662" y="3443625"/>
                  <a:ext cx="4033941" cy="3381581"/>
                  <a:chOff x="4904677" y="3439511"/>
                  <a:chExt cx="4033941" cy="3381581"/>
                </a:xfrm>
              </p:grpSpPr>
              <p:grpSp>
                <p:nvGrpSpPr>
                  <p:cNvPr id="651" name="组合 214"/>
                  <p:cNvGrpSpPr/>
                  <p:nvPr/>
                </p:nvGrpSpPr>
                <p:grpSpPr>
                  <a:xfrm>
                    <a:off x="4904677" y="3439511"/>
                    <a:ext cx="4033941" cy="3381581"/>
                    <a:chOff x="4904677" y="3439511"/>
                    <a:chExt cx="4033941" cy="3381581"/>
                  </a:xfrm>
                </p:grpSpPr>
                <p:sp>
                  <p:nvSpPr>
                    <p:cNvPr id="1050479"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52" name="组合 220"/>
                    <p:cNvGrpSpPr/>
                    <p:nvPr/>
                  </p:nvGrpSpPr>
                  <p:grpSpPr>
                    <a:xfrm>
                      <a:off x="4904677" y="3439511"/>
                      <a:ext cx="4033941" cy="3381581"/>
                      <a:chOff x="4935595" y="212228"/>
                      <a:chExt cx="4033941" cy="3381581"/>
                    </a:xfrm>
                  </p:grpSpPr>
                  <p:grpSp>
                    <p:nvGrpSpPr>
                      <p:cNvPr id="653" name="组合 224"/>
                      <p:cNvGrpSpPr/>
                      <p:nvPr/>
                    </p:nvGrpSpPr>
                    <p:grpSpPr>
                      <a:xfrm>
                        <a:off x="4935595" y="212228"/>
                        <a:ext cx="4033941" cy="3381581"/>
                        <a:chOff x="4661617" y="3473120"/>
                        <a:chExt cx="4033941" cy="3381581"/>
                      </a:xfrm>
                    </p:grpSpPr>
                    <p:grpSp>
                      <p:nvGrpSpPr>
                        <p:cNvPr id="654" name="组合 232"/>
                        <p:cNvGrpSpPr/>
                        <p:nvPr/>
                      </p:nvGrpSpPr>
                      <p:grpSpPr>
                        <a:xfrm>
                          <a:off x="4661617" y="3501284"/>
                          <a:ext cx="4033941" cy="3353417"/>
                          <a:chOff x="4743124" y="312610"/>
                          <a:chExt cx="4033941" cy="3353417"/>
                        </a:xfrm>
                      </p:grpSpPr>
                      <p:grpSp>
                        <p:nvGrpSpPr>
                          <p:cNvPr id="655" name="组合 234"/>
                          <p:cNvGrpSpPr/>
                          <p:nvPr/>
                        </p:nvGrpSpPr>
                        <p:grpSpPr>
                          <a:xfrm>
                            <a:off x="4743124" y="312610"/>
                            <a:ext cx="4033941" cy="3353417"/>
                            <a:chOff x="4743124" y="312610"/>
                            <a:chExt cx="4033941" cy="3353417"/>
                          </a:xfrm>
                        </p:grpSpPr>
                        <p:grpSp>
                          <p:nvGrpSpPr>
                            <p:cNvPr id="656" name="组合 237"/>
                            <p:cNvGrpSpPr/>
                            <p:nvPr/>
                          </p:nvGrpSpPr>
                          <p:grpSpPr>
                            <a:xfrm>
                              <a:off x="4743124" y="312610"/>
                              <a:ext cx="4033941" cy="2939226"/>
                              <a:chOff x="4743124" y="312610"/>
                              <a:chExt cx="4033941" cy="2939226"/>
                            </a:xfrm>
                          </p:grpSpPr>
                          <p:grpSp>
                            <p:nvGrpSpPr>
                              <p:cNvPr id="657" name="组合 240"/>
                              <p:cNvGrpSpPr/>
                              <p:nvPr/>
                            </p:nvGrpSpPr>
                            <p:grpSpPr>
                              <a:xfrm>
                                <a:off x="4805611" y="312610"/>
                                <a:ext cx="3955078" cy="2939226"/>
                                <a:chOff x="4851750" y="1961452"/>
                                <a:chExt cx="3955078" cy="2939226"/>
                              </a:xfrm>
                            </p:grpSpPr>
                            <p:grpSp>
                              <p:nvGrpSpPr>
                                <p:cNvPr id="658" name="组合 243"/>
                                <p:cNvGrpSpPr/>
                                <p:nvPr/>
                              </p:nvGrpSpPr>
                              <p:grpSpPr>
                                <a:xfrm>
                                  <a:off x="4851750" y="1961452"/>
                                  <a:ext cx="3955078" cy="2939226"/>
                                  <a:chOff x="2665109" y="1457990"/>
                                  <a:chExt cx="3955078" cy="2939226"/>
                                </a:xfrm>
                              </p:grpSpPr>
                              <p:grpSp>
                                <p:nvGrpSpPr>
                                  <p:cNvPr id="659" name="组合 246"/>
                                  <p:cNvGrpSpPr/>
                                  <p:nvPr/>
                                </p:nvGrpSpPr>
                                <p:grpSpPr>
                                  <a:xfrm>
                                    <a:off x="2665109" y="1457990"/>
                                    <a:ext cx="3955078" cy="2939226"/>
                                    <a:chOff x="2665109" y="1457990"/>
                                    <a:chExt cx="3955078" cy="2939226"/>
                                  </a:xfrm>
                                </p:grpSpPr>
                                <p:grpSp>
                                  <p:nvGrpSpPr>
                                    <p:cNvPr id="660" name="组合 249"/>
                                    <p:cNvGrpSpPr/>
                                    <p:nvPr/>
                                  </p:nvGrpSpPr>
                                  <p:grpSpPr>
                                    <a:xfrm>
                                      <a:off x="2665109" y="1457990"/>
                                      <a:ext cx="3955078" cy="2939226"/>
                                      <a:chOff x="2669443" y="1470991"/>
                                      <a:chExt cx="3955078" cy="2939226"/>
                                    </a:xfrm>
                                  </p:grpSpPr>
                                  <p:grpSp>
                                    <p:nvGrpSpPr>
                                      <p:cNvPr id="661" name="组合 272"/>
                                      <p:cNvGrpSpPr/>
                                      <p:nvPr/>
                                    </p:nvGrpSpPr>
                                    <p:grpSpPr>
                                      <a:xfrm>
                                        <a:off x="2670125" y="1470991"/>
                                        <a:ext cx="3954396" cy="2939226"/>
                                        <a:chOff x="4343847" y="2365776"/>
                                        <a:chExt cx="3954396" cy="2939226"/>
                                      </a:xfrm>
                                    </p:grpSpPr>
                                    <p:grpSp>
                                      <p:nvGrpSpPr>
                                        <p:cNvPr id="662" name="组合 291"/>
                                        <p:cNvGrpSpPr/>
                                        <p:nvPr/>
                                      </p:nvGrpSpPr>
                                      <p:grpSpPr>
                                        <a:xfrm>
                                          <a:off x="4343847" y="2365776"/>
                                          <a:ext cx="2824546" cy="2090282"/>
                                          <a:chOff x="1236654" y="789545"/>
                                          <a:chExt cx="2824546" cy="2090282"/>
                                        </a:xfrm>
                                      </p:grpSpPr>
                                      <p:grpSp>
                                        <p:nvGrpSpPr>
                                          <p:cNvPr id="663" name="组合 321"/>
                                          <p:cNvGrpSpPr/>
                                          <p:nvPr/>
                                        </p:nvGrpSpPr>
                                        <p:grpSpPr>
                                          <a:xfrm>
                                            <a:off x="1236654" y="789545"/>
                                            <a:ext cx="2824546" cy="2090282"/>
                                            <a:chOff x="1497473" y="1435365"/>
                                            <a:chExt cx="2824546" cy="2090282"/>
                                          </a:xfrm>
                                        </p:grpSpPr>
                                        <p:grpSp>
                                          <p:nvGrpSpPr>
                                            <p:cNvPr id="664" name="组合 323"/>
                                            <p:cNvGrpSpPr/>
                                            <p:nvPr/>
                                          </p:nvGrpSpPr>
                                          <p:grpSpPr>
                                            <a:xfrm>
                                              <a:off x="1497473" y="1866301"/>
                                              <a:ext cx="2735837" cy="1659346"/>
                                              <a:chOff x="1231152" y="1771175"/>
                                              <a:chExt cx="2735837" cy="1659346"/>
                                            </a:xfrm>
                                          </p:grpSpPr>
                                          <p:grpSp>
                                            <p:nvGrpSpPr>
                                              <p:cNvPr id="665" name="Group 1096"/>
                                              <p:cNvGrpSpPr/>
                                              <p:nvPr/>
                                            </p:nvGrpSpPr>
                                            <p:grpSpPr bwMode="auto">
                                              <a:xfrm>
                                                <a:off x="1231152" y="1771175"/>
                                                <a:ext cx="1231356" cy="1659346"/>
                                                <a:chOff x="4041" y="2177"/>
                                                <a:chExt cx="866" cy="1167"/>
                                              </a:xfrm>
                                            </p:grpSpPr>
                                            <p:sp>
                                              <p:nvSpPr>
                                                <p:cNvPr id="105048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4"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85" name="文本框 327"/>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48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87" name="矩形 329"/>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488" name="文本框 33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489" name="文本框 324"/>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490" name="文本框 325"/>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491" name="椭圆 322"/>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66" name="组合 292"/>
                                        <p:cNvGrpSpPr/>
                                        <p:nvPr/>
                                      </p:nvGrpSpPr>
                                      <p:grpSpPr>
                                        <a:xfrm flipH="1">
                                          <a:off x="5639579" y="2734882"/>
                                          <a:ext cx="2658664" cy="1721176"/>
                                          <a:chOff x="1235233" y="1158651"/>
                                          <a:chExt cx="2658664" cy="1721176"/>
                                        </a:xfrm>
                                      </p:grpSpPr>
                                      <p:grpSp>
                                        <p:nvGrpSpPr>
                                          <p:cNvPr id="667" name="组合 306"/>
                                          <p:cNvGrpSpPr/>
                                          <p:nvPr/>
                                        </p:nvGrpSpPr>
                                        <p:grpSpPr>
                                          <a:xfrm>
                                            <a:off x="1235233" y="1220481"/>
                                            <a:ext cx="2658664" cy="1659346"/>
                                            <a:chOff x="1229731" y="1771175"/>
                                            <a:chExt cx="2658664" cy="1659346"/>
                                          </a:xfrm>
                                        </p:grpSpPr>
                                        <p:grpSp>
                                          <p:nvGrpSpPr>
                                            <p:cNvPr id="668" name="Group 1096"/>
                                            <p:cNvGrpSpPr/>
                                            <p:nvPr/>
                                          </p:nvGrpSpPr>
                                          <p:grpSpPr bwMode="auto">
                                            <a:xfrm>
                                              <a:off x="1229731" y="1771175"/>
                                              <a:ext cx="1232778" cy="1659346"/>
                                              <a:chOff x="4040" y="2177"/>
                                              <a:chExt cx="867" cy="1167"/>
                                            </a:xfrm>
                                          </p:grpSpPr>
                                          <p:sp>
                                            <p:nvSpPr>
                                              <p:cNvPr id="105049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3"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6"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497" name="文本框 312"/>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498"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499" name="矩形 31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0" name="文本框 315"/>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501" name="椭圆 310"/>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02" name="Line 1077"/>
                                        <p:cNvSpPr>
                                          <a:spLocks noChangeShapeType="1"/>
                                        </p:cNvSpPr>
                                        <p:nvPr/>
                                      </p:nvSpPr>
                                      <p:spPr bwMode="auto">
                                        <a:xfrm flipH="1">
                                          <a:off x="6355551" y="2805203"/>
                                          <a:ext cx="0" cy="249979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3" name="椭圆 305"/>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04"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05" name="文本框 277"/>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506" name="文本框 278"/>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07"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6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62"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508" name="椭圆 24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09" name="椭圆 24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10" name="矩形 244"/>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1" name="文本框 245"/>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512" name="椭圆 241"/>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13" name="椭圆 242"/>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14" name="矩形 238"/>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8"/>
                              <a:stretch>
                                <a:fillRect b="-1471"/>
                              </a:stretch>
                            </a:blipFill>
                          </p:spPr>
                          <p:txBody>
                            <a:bodyPr/>
                            <a:p>
                              <a:r>
                                <a:rPr altLang="en-US" lang="zh-CN">
                                  <a:noFill/>
                                </a:rPr>
                                <a:t> </a:t>
                              </a:r>
                            </a:p>
                          </p:txBody>
                        </p:sp>
                        <p:sp>
                          <p:nvSpPr>
                            <p:cNvPr id="1050515" name="椭圆 239"/>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16"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2"/>
                            <a:stretch>
                              <a:fillRect b="-1493"/>
                            </a:stretch>
                          </a:blipFill>
                        </p:spPr>
                        <p:txBody>
                          <a:bodyPr/>
                          <a:p>
                            <a:r>
                              <a:rPr altLang="en-US" lang="zh-CN">
                                <a:noFill/>
                              </a:rPr>
                              <a:t> </a:t>
                            </a:r>
                          </a:p>
                        </p:txBody>
                      </p:sp>
                      <p:sp>
                        <p:nvSpPr>
                          <p:cNvPr id="1050517" name="矩形 236"/>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9"/>
                            <a:stretch>
                              <a:fillRect b="-1493"/>
                            </a:stretch>
                          </a:blipFill>
                        </p:spPr>
                        <p:txBody>
                          <a:bodyPr/>
                          <a:p>
                            <a:r>
                              <a:rPr altLang="en-US" lang="zh-CN">
                                <a:noFill/>
                              </a:rPr>
                              <a:t> </a:t>
                            </a:r>
                          </a:p>
                        </p:txBody>
                      </p:sp>
                    </p:grpSp>
                    <p:sp>
                      <p:nvSpPr>
                        <p:cNvPr id="1050518" name="矩形 233"/>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10"/>
                          <a:stretch>
                            <a:fillRect b="-2985"/>
                          </a:stretch>
                        </a:blipFill>
                      </p:spPr>
                      <p:txBody>
                        <a:bodyPr/>
                        <a:p>
                          <a:r>
                            <a:rPr altLang="en-US" lang="zh-CN">
                              <a:noFill/>
                            </a:rPr>
                            <a:t> </a:t>
                          </a:r>
                        </a:p>
                      </p:txBody>
                    </p:sp>
                  </p:grpSp>
                  <p:sp>
                    <p:nvSpPr>
                      <p:cNvPr id="1050519"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20"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21" name="椭圆 227"/>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2" name="文本框 228"/>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523" name="文本框 229"/>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24" name="矩形 230"/>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11"/>
                        <a:stretch>
                          <a:fillRect b="-1471"/>
                        </a:stretch>
                      </a:blipFill>
                    </p:spPr>
                    <p:txBody>
                      <a:bodyPr/>
                      <a:p>
                        <a:r>
                          <a:rPr altLang="en-US" lang="zh-CN">
                            <a:noFill/>
                          </a:rPr>
                          <a:t> </a:t>
                        </a:r>
                      </a:p>
                    </p:txBody>
                  </p:sp>
                  <p:sp>
                    <p:nvSpPr>
                      <p:cNvPr id="1050525" name="椭圆 231"/>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6" name="矩形 221"/>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7" name="矩形 222"/>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28" name="椭圆 223"/>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29" name="矩形 215"/>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2"/>
                    <a:stretch>
                      <a:fillRect b="-2985"/>
                    </a:stretch>
                  </a:blipFill>
                </p:spPr>
                <p:txBody>
                  <a:bodyPr/>
                  <a:p>
                    <a:r>
                      <a:rPr altLang="en-US" lang="zh-CN">
                        <a:noFill/>
                      </a:rPr>
                      <a:t> </a:t>
                    </a:r>
                  </a:p>
                </p:txBody>
              </p:sp>
              <p:cxnSp>
                <p:nvCxnSpPr>
                  <p:cNvPr id="3145863"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530" name="矩形 217"/>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13"/>
                    <a:stretch>
                      <a:fillRect b="-1471"/>
                    </a:stretch>
                  </a:blipFill>
                </p:spPr>
                <p:txBody>
                  <a:bodyPr/>
                  <a:p>
                    <a:r>
                      <a:rPr altLang="en-US" lang="zh-CN">
                        <a:noFill/>
                      </a:rPr>
                      <a:t> </a:t>
                    </a:r>
                  </a:p>
                </p:txBody>
              </p:sp>
              <p:cxnSp>
                <p:nvCxnSpPr>
                  <p:cNvPr id="3145864"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531" name="文本框 213"/>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532" name="矩形 211"/>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33" name="椭圆 336"/>
            <p:cNvSpPr/>
            <p:nvPr/>
          </p:nvSpPr>
          <p:spPr>
            <a:xfrm flipH="1">
              <a:off x="7011566" y="6322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69" name="组合 337"/>
          <p:cNvGrpSpPr/>
          <p:nvPr/>
        </p:nvGrpSpPr>
        <p:grpSpPr>
          <a:xfrm>
            <a:off x="4931057" y="3469655"/>
            <a:ext cx="4033941" cy="3381581"/>
            <a:chOff x="4973889" y="200534"/>
            <a:chExt cx="4033941" cy="3381581"/>
          </a:xfrm>
        </p:grpSpPr>
        <p:grpSp>
          <p:nvGrpSpPr>
            <p:cNvPr id="670" name="组合 338"/>
            <p:cNvGrpSpPr/>
            <p:nvPr/>
          </p:nvGrpSpPr>
          <p:grpSpPr>
            <a:xfrm>
              <a:off x="4973889" y="200534"/>
              <a:ext cx="4033941" cy="3381581"/>
              <a:chOff x="432662" y="3443625"/>
              <a:chExt cx="4033941" cy="3381581"/>
            </a:xfrm>
          </p:grpSpPr>
          <p:grpSp>
            <p:nvGrpSpPr>
              <p:cNvPr id="671" name="组合 340"/>
              <p:cNvGrpSpPr/>
              <p:nvPr/>
            </p:nvGrpSpPr>
            <p:grpSpPr>
              <a:xfrm>
                <a:off x="432662" y="3443625"/>
                <a:ext cx="4033941" cy="3381581"/>
                <a:chOff x="432662" y="3443625"/>
                <a:chExt cx="4033941" cy="3381581"/>
              </a:xfrm>
            </p:grpSpPr>
            <p:grpSp>
              <p:nvGrpSpPr>
                <p:cNvPr id="672" name="组合 342"/>
                <p:cNvGrpSpPr/>
                <p:nvPr/>
              </p:nvGrpSpPr>
              <p:grpSpPr>
                <a:xfrm>
                  <a:off x="432662" y="3443625"/>
                  <a:ext cx="4033941" cy="3381581"/>
                  <a:chOff x="4904677" y="3439511"/>
                  <a:chExt cx="4033941" cy="3381581"/>
                </a:xfrm>
              </p:grpSpPr>
              <p:grpSp>
                <p:nvGrpSpPr>
                  <p:cNvPr id="673" name="组合 344"/>
                  <p:cNvGrpSpPr/>
                  <p:nvPr/>
                </p:nvGrpSpPr>
                <p:grpSpPr>
                  <a:xfrm>
                    <a:off x="4904677" y="3439511"/>
                    <a:ext cx="4033941" cy="3381581"/>
                    <a:chOff x="4904677" y="3439511"/>
                    <a:chExt cx="4033941" cy="3381581"/>
                  </a:xfrm>
                </p:grpSpPr>
                <p:sp>
                  <p:nvSpPr>
                    <p:cNvPr id="1050534"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74" name="组合 350"/>
                    <p:cNvGrpSpPr/>
                    <p:nvPr/>
                  </p:nvGrpSpPr>
                  <p:grpSpPr>
                    <a:xfrm>
                      <a:off x="4904677" y="3439511"/>
                      <a:ext cx="4033941" cy="3381581"/>
                      <a:chOff x="4935595" y="212228"/>
                      <a:chExt cx="4033941" cy="3381581"/>
                    </a:xfrm>
                  </p:grpSpPr>
                  <p:grpSp>
                    <p:nvGrpSpPr>
                      <p:cNvPr id="675" name="组合 354"/>
                      <p:cNvGrpSpPr/>
                      <p:nvPr/>
                    </p:nvGrpSpPr>
                    <p:grpSpPr>
                      <a:xfrm>
                        <a:off x="4935595" y="212228"/>
                        <a:ext cx="4033941" cy="3381581"/>
                        <a:chOff x="4661617" y="3473120"/>
                        <a:chExt cx="4033941" cy="3381581"/>
                      </a:xfrm>
                    </p:grpSpPr>
                    <p:grpSp>
                      <p:nvGrpSpPr>
                        <p:cNvPr id="676" name="组合 364"/>
                        <p:cNvGrpSpPr/>
                        <p:nvPr/>
                      </p:nvGrpSpPr>
                      <p:grpSpPr>
                        <a:xfrm>
                          <a:off x="4661617" y="3501284"/>
                          <a:ext cx="4033941" cy="3353417"/>
                          <a:chOff x="4743124" y="312610"/>
                          <a:chExt cx="4033941" cy="3353417"/>
                        </a:xfrm>
                      </p:grpSpPr>
                      <p:grpSp>
                        <p:nvGrpSpPr>
                          <p:cNvPr id="677" name="组合 366"/>
                          <p:cNvGrpSpPr/>
                          <p:nvPr/>
                        </p:nvGrpSpPr>
                        <p:grpSpPr>
                          <a:xfrm>
                            <a:off x="4743124" y="312610"/>
                            <a:ext cx="4033941" cy="3353417"/>
                            <a:chOff x="4743124" y="312610"/>
                            <a:chExt cx="4033941" cy="3353417"/>
                          </a:xfrm>
                        </p:grpSpPr>
                        <p:grpSp>
                          <p:nvGrpSpPr>
                            <p:cNvPr id="678" name="组合 369"/>
                            <p:cNvGrpSpPr/>
                            <p:nvPr/>
                          </p:nvGrpSpPr>
                          <p:grpSpPr>
                            <a:xfrm>
                              <a:off x="4743124" y="312610"/>
                              <a:ext cx="4033941" cy="2903420"/>
                              <a:chOff x="4743124" y="312610"/>
                              <a:chExt cx="4033941" cy="2903420"/>
                            </a:xfrm>
                          </p:grpSpPr>
                          <p:grpSp>
                            <p:nvGrpSpPr>
                              <p:cNvPr id="679" name="组合 372"/>
                              <p:cNvGrpSpPr/>
                              <p:nvPr/>
                            </p:nvGrpSpPr>
                            <p:grpSpPr>
                              <a:xfrm>
                                <a:off x="4805611" y="312610"/>
                                <a:ext cx="3955078" cy="2903420"/>
                                <a:chOff x="4851750" y="1961452"/>
                                <a:chExt cx="3955078" cy="2903420"/>
                              </a:xfrm>
                            </p:grpSpPr>
                            <p:grpSp>
                              <p:nvGrpSpPr>
                                <p:cNvPr id="680" name="组合 377"/>
                                <p:cNvGrpSpPr/>
                                <p:nvPr/>
                              </p:nvGrpSpPr>
                              <p:grpSpPr>
                                <a:xfrm>
                                  <a:off x="4851750" y="1961452"/>
                                  <a:ext cx="3955078" cy="2903420"/>
                                  <a:chOff x="2665109" y="1457990"/>
                                  <a:chExt cx="3955078" cy="2903420"/>
                                </a:xfrm>
                              </p:grpSpPr>
                              <p:grpSp>
                                <p:nvGrpSpPr>
                                  <p:cNvPr id="681" name="组合 380"/>
                                  <p:cNvGrpSpPr/>
                                  <p:nvPr/>
                                </p:nvGrpSpPr>
                                <p:grpSpPr>
                                  <a:xfrm>
                                    <a:off x="2665109" y="1457990"/>
                                    <a:ext cx="3955078" cy="2903420"/>
                                    <a:chOff x="2665109" y="1457990"/>
                                    <a:chExt cx="3955078" cy="2903420"/>
                                  </a:xfrm>
                                </p:grpSpPr>
                                <p:grpSp>
                                  <p:nvGrpSpPr>
                                    <p:cNvPr id="682" name="组合 383"/>
                                    <p:cNvGrpSpPr/>
                                    <p:nvPr/>
                                  </p:nvGrpSpPr>
                                  <p:grpSpPr>
                                    <a:xfrm>
                                      <a:off x="2665109" y="1457990"/>
                                      <a:ext cx="3955078" cy="2903420"/>
                                      <a:chOff x="2669443" y="1470991"/>
                                      <a:chExt cx="3955078" cy="2903420"/>
                                    </a:xfrm>
                                  </p:grpSpPr>
                                  <p:grpSp>
                                    <p:nvGrpSpPr>
                                      <p:cNvPr id="683" name="组合 386"/>
                                      <p:cNvGrpSpPr/>
                                      <p:nvPr/>
                                    </p:nvGrpSpPr>
                                    <p:grpSpPr>
                                      <a:xfrm>
                                        <a:off x="2670125" y="1470991"/>
                                        <a:ext cx="3954396" cy="2226767"/>
                                        <a:chOff x="4343847" y="2365776"/>
                                        <a:chExt cx="3954396" cy="2226767"/>
                                      </a:xfrm>
                                    </p:grpSpPr>
                                    <p:grpSp>
                                      <p:nvGrpSpPr>
                                        <p:cNvPr id="684" name="组合 391"/>
                                        <p:cNvGrpSpPr/>
                                        <p:nvPr/>
                                      </p:nvGrpSpPr>
                                      <p:grpSpPr>
                                        <a:xfrm>
                                          <a:off x="4343847" y="2365776"/>
                                          <a:ext cx="2824546" cy="2090282"/>
                                          <a:chOff x="1236654" y="789545"/>
                                          <a:chExt cx="2824546" cy="2090282"/>
                                        </a:xfrm>
                                      </p:grpSpPr>
                                      <p:grpSp>
                                        <p:nvGrpSpPr>
                                          <p:cNvPr id="685" name="组合 407"/>
                                          <p:cNvGrpSpPr/>
                                          <p:nvPr/>
                                        </p:nvGrpSpPr>
                                        <p:grpSpPr>
                                          <a:xfrm>
                                            <a:off x="1236654" y="789545"/>
                                            <a:ext cx="2824546" cy="2090282"/>
                                            <a:chOff x="1497473" y="1435365"/>
                                            <a:chExt cx="2824546" cy="2090282"/>
                                          </a:xfrm>
                                        </p:grpSpPr>
                                        <p:grpSp>
                                          <p:nvGrpSpPr>
                                            <p:cNvPr id="686" name="组合 409"/>
                                            <p:cNvGrpSpPr/>
                                            <p:nvPr/>
                                          </p:nvGrpSpPr>
                                          <p:grpSpPr>
                                            <a:xfrm>
                                              <a:off x="1497473" y="1866301"/>
                                              <a:ext cx="2735837" cy="1659346"/>
                                              <a:chOff x="1231152" y="1771175"/>
                                              <a:chExt cx="2735837" cy="1659346"/>
                                            </a:xfrm>
                                          </p:grpSpPr>
                                          <p:grpSp>
                                            <p:nvGrpSpPr>
                                              <p:cNvPr id="687" name="Group 1096"/>
                                              <p:cNvGrpSpPr/>
                                              <p:nvPr/>
                                            </p:nvGrpSpPr>
                                            <p:grpSpPr bwMode="auto">
                                              <a:xfrm>
                                                <a:off x="1231152" y="1771175"/>
                                                <a:ext cx="1231356" cy="1659346"/>
                                                <a:chOff x="4041" y="2177"/>
                                                <a:chExt cx="866" cy="1167"/>
                                              </a:xfrm>
                                            </p:grpSpPr>
                                            <p:sp>
                                              <p:nvSpPr>
                                                <p:cNvPr id="105053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3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3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3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39"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40" name="文本框 413"/>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54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2" name="矩形 415"/>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43" name="文本框 41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544" name="文本框 410"/>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545" name="文本框 411"/>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546" name="椭圆 408"/>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88" name="组合 392"/>
                                        <p:cNvGrpSpPr/>
                                        <p:nvPr/>
                                      </p:nvGrpSpPr>
                                      <p:grpSpPr>
                                        <a:xfrm flipH="1">
                                          <a:off x="5639579" y="2734882"/>
                                          <a:ext cx="2658664" cy="1721176"/>
                                          <a:chOff x="1235233" y="1158651"/>
                                          <a:chExt cx="2658664" cy="1721176"/>
                                        </a:xfrm>
                                      </p:grpSpPr>
                                      <p:grpSp>
                                        <p:nvGrpSpPr>
                                          <p:cNvPr id="689" name="组合 395"/>
                                          <p:cNvGrpSpPr/>
                                          <p:nvPr/>
                                        </p:nvGrpSpPr>
                                        <p:grpSpPr>
                                          <a:xfrm>
                                            <a:off x="1235233" y="1220481"/>
                                            <a:ext cx="2658664" cy="1659346"/>
                                            <a:chOff x="1229731" y="1771175"/>
                                            <a:chExt cx="2658664" cy="1659346"/>
                                          </a:xfrm>
                                        </p:grpSpPr>
                                        <p:grpSp>
                                          <p:nvGrpSpPr>
                                            <p:cNvPr id="690" name="Group 1096"/>
                                            <p:cNvGrpSpPr/>
                                            <p:nvPr/>
                                          </p:nvGrpSpPr>
                                          <p:grpSpPr bwMode="auto">
                                            <a:xfrm>
                                              <a:off x="1229731" y="1771175"/>
                                              <a:ext cx="1232778" cy="1659346"/>
                                              <a:chOff x="4040" y="2177"/>
                                              <a:chExt cx="867" cy="1167"/>
                                            </a:xfrm>
                                          </p:grpSpPr>
                                          <p:sp>
                                            <p:nvSpPr>
                                              <p:cNvPr id="105054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4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1"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552" name="文本框 398"/>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553"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4" name="矩形 4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55" name="文本框 401"/>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556" name="椭圆 396"/>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7" name="Line 1077"/>
                                        <p:cNvSpPr>
                                          <a:spLocks noChangeShapeType="1"/>
                                        </p:cNvSpPr>
                                        <p:nvPr/>
                                      </p:nvSpPr>
                                      <p:spPr bwMode="auto">
                                        <a:xfrm flipH="1">
                                          <a:off x="6355551" y="2849008"/>
                                          <a:ext cx="0" cy="174353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58" name="椭圆 39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59"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60" name="文本框 388"/>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561" name="文本框 389"/>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62"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6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66"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563" name="椭圆 381"/>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4" name="椭圆 382"/>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65" name="矩形 378"/>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6" name="文本框 379"/>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567" name="椭圆 375"/>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68" name="椭圆 376"/>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69" name="矩形 370"/>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14"/>
                              <a:stretch>
                                <a:fillRect b="-2985"/>
                              </a:stretch>
                            </a:blipFill>
                          </p:spPr>
                          <p:txBody>
                            <a:bodyPr/>
                            <a:p>
                              <a:r>
                                <a:rPr altLang="en-US" lang="zh-CN">
                                  <a:noFill/>
                                </a:rPr>
                                <a:t> </a:t>
                              </a:r>
                            </a:p>
                          </p:txBody>
                        </p:sp>
                        <p:sp>
                          <p:nvSpPr>
                            <p:cNvPr id="1050570" name="椭圆 371"/>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71"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2"/>
                            <a:stretch>
                              <a:fillRect b="-1493"/>
                            </a:stretch>
                          </a:blipFill>
                        </p:spPr>
                        <p:txBody>
                          <a:bodyPr/>
                          <a:p>
                            <a:r>
                              <a:rPr altLang="en-US" lang="zh-CN">
                                <a:noFill/>
                              </a:rPr>
                              <a:t> </a:t>
                            </a:r>
                          </a:p>
                        </p:txBody>
                      </p:sp>
                      <p:sp>
                        <p:nvSpPr>
                          <p:cNvPr id="1050572" name="矩形 368"/>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15"/>
                            <a:stretch>
                              <a:fillRect b="-1493"/>
                            </a:stretch>
                          </a:blipFill>
                        </p:spPr>
                        <p:txBody>
                          <a:bodyPr/>
                          <a:p>
                            <a:r>
                              <a:rPr altLang="en-US" lang="zh-CN">
                                <a:noFill/>
                              </a:rPr>
                              <a:t> </a:t>
                            </a:r>
                          </a:p>
                        </p:txBody>
                      </p:sp>
                    </p:grpSp>
                    <p:sp>
                      <p:nvSpPr>
                        <p:cNvPr id="1050573" name="矩形 365"/>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16"/>
                          <a:stretch>
                            <a:fillRect b="-2985"/>
                          </a:stretch>
                        </a:blipFill>
                      </p:spPr>
                      <p:txBody>
                        <a:bodyPr/>
                        <a:p>
                          <a:r>
                            <a:rPr altLang="en-US" lang="zh-CN">
                              <a:noFill/>
                            </a:rPr>
                            <a:t> </a:t>
                          </a:r>
                        </a:p>
                      </p:txBody>
                    </p:sp>
                  </p:grpSp>
                  <p:sp>
                    <p:nvSpPr>
                      <p:cNvPr id="1050574"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5" name="Line 1073"/>
                      <p:cNvSpPr>
                        <a:spLocks noChangeShapeType="1"/>
                      </p:cNvSpPr>
                      <p:nvPr/>
                    </p:nvSpPr>
                    <p:spPr bwMode="auto">
                      <a:xfrm>
                        <a:off x="6868299" y="2467159"/>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76" name="椭圆 359"/>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77" name="文本框 360"/>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578" name="文本框 361"/>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579" name="矩形 362"/>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17"/>
                        <a:stretch>
                          <a:fillRect b="-2985"/>
                        </a:stretch>
                      </a:blipFill>
                    </p:spPr>
                    <p:txBody>
                      <a:bodyPr/>
                      <a:p>
                        <a:r>
                          <a:rPr altLang="en-US" lang="zh-CN">
                            <a:noFill/>
                          </a:rPr>
                          <a:t> </a:t>
                        </a:r>
                      </a:p>
                    </p:txBody>
                  </p:sp>
                  <p:sp>
                    <p:nvSpPr>
                      <p:cNvPr id="1050580" name="椭圆 363"/>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1" name="矩形 351"/>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2" name="矩形 352"/>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83" name="椭圆 353"/>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4" name="矩形 345"/>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8"/>
                    <a:stretch>
                      <a:fillRect b="-1471"/>
                    </a:stretch>
                  </a:blipFill>
                </p:spPr>
                <p:txBody>
                  <a:bodyPr/>
                  <a:p>
                    <a:r>
                      <a:rPr altLang="en-US" lang="zh-CN">
                        <a:noFill/>
                      </a:rPr>
                      <a:t> </a:t>
                    </a:r>
                  </a:p>
                </p:txBody>
              </p:sp>
              <p:cxnSp>
                <p:nvCxnSpPr>
                  <p:cNvPr id="3145867"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585" name="矩形 347"/>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19"/>
                    <a:stretch>
                      <a:fillRect b="-2985"/>
                    </a:stretch>
                  </a:blipFill>
                </p:spPr>
                <p:txBody>
                  <a:bodyPr/>
                  <a:p>
                    <a:r>
                      <a:rPr altLang="en-US" lang="zh-CN">
                        <a:noFill/>
                      </a:rPr>
                      <a:t> </a:t>
                    </a:r>
                  </a:p>
                </p:txBody>
              </p:sp>
              <p:cxnSp>
                <p:nvCxnSpPr>
                  <p:cNvPr id="3145868"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586" name="文本框 343"/>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587" name="矩形 341"/>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8" name="椭圆 339"/>
            <p:cNvSpPr/>
            <p:nvPr/>
          </p:nvSpPr>
          <p:spPr>
            <a:xfrm flipH="1">
              <a:off x="7011566" y="6322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589" name="右箭头 433"/>
          <p:cNvSpPr/>
          <p:nvPr/>
        </p:nvSpPr>
        <p:spPr>
          <a:xfrm rot="19200000" flipV="1">
            <a:off x="4205848" y="2597033"/>
            <a:ext cx="597915"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590" name="椭圆 6"/>
          <p:cNvSpPr/>
          <p:nvPr/>
        </p:nvSpPr>
        <p:spPr>
          <a:xfrm>
            <a:off x="4737166" y="572764"/>
            <a:ext cx="477149" cy="477149"/>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smtClean="0">
                <a:latin typeface="Arial" panose="020B0604020202020204" pitchFamily="34" charset="0"/>
                <a:ea typeface="宋体" panose="02010600030101010101" pitchFamily="2" charset="-122"/>
                <a:cs typeface="Arial" panose="020B0604020202020204" pitchFamily="34" charset="0"/>
              </a:rPr>
              <a:t>1</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
        <p:nvSpPr>
          <p:cNvPr id="1050591" name="椭圆 434"/>
          <p:cNvSpPr/>
          <p:nvPr/>
        </p:nvSpPr>
        <p:spPr>
          <a:xfrm>
            <a:off x="4784036" y="3810579"/>
            <a:ext cx="477149" cy="477149"/>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smtClean="0">
                <a:latin typeface="Arial" panose="020B0604020202020204" pitchFamily="34" charset="0"/>
                <a:ea typeface="宋体" panose="02010600030101010101" pitchFamily="2" charset="-122"/>
                <a:cs typeface="Arial" panose="020B0604020202020204" pitchFamily="34" charset="0"/>
              </a:rPr>
              <a:t>2</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647"/>
                                        </p:tgtEl>
                                        <p:attrNameLst>
                                          <p:attrName>style.visibility</p:attrName>
                                        </p:attrNameLst>
                                      </p:cBhvr>
                                      <p:to>
                                        <p:strVal val="visible"/>
                                      </p:to>
                                    </p:set>
                                    <p:animEffect transition="in" filter="wipe(down)">
                                      <p:cBhvr>
                                        <p:cTn dur="500" id="7"/>
                                        <p:tgtEl>
                                          <p:spTgt spid="647"/>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589"/>
                                        </p:tgtEl>
                                        <p:attrNameLst>
                                          <p:attrName>style.visibility</p:attrName>
                                        </p:attrNameLst>
                                      </p:cBhvr>
                                      <p:to>
                                        <p:strVal val="visible"/>
                                      </p:to>
                                    </p:set>
                                    <p:animEffect transition="in" filter="wipe(down)">
                                      <p:cBhvr>
                                        <p:cTn dur="500" id="10"/>
                                        <p:tgtEl>
                                          <p:spTgt spid="1050589"/>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424"/>
                                        </p:tgtEl>
                                        <p:attrNameLst>
                                          <p:attrName>style.visibility</p:attrName>
                                        </p:attrNameLst>
                                      </p:cBhvr>
                                      <p:to>
                                        <p:strVal val="visible"/>
                                      </p:to>
                                    </p:set>
                                    <p:animEffect transition="in" filter="wipe(down)">
                                      <p:cBhvr>
                                        <p:cTn dur="500" id="15"/>
                                        <p:tgtEl>
                                          <p:spTgt spid="1050424"/>
                                        </p:tgtEl>
                                      </p:cBhvr>
                                    </p:animEffect>
                                  </p:childTnLst>
                                </p:cTn>
                              </p:par>
                              <p:par>
                                <p:cTn fill="hold" id="16" nodeType="withEffect" presetClass="entr" presetID="22" presetSubtype="4">
                                  <p:stCondLst>
                                    <p:cond delay="0"/>
                                  </p:stCondLst>
                                  <p:childTnLst>
                                    <p:set>
                                      <p:cBhvr>
                                        <p:cTn dur="1" fill="hold" id="17">
                                          <p:stCondLst>
                                            <p:cond delay="0"/>
                                          </p:stCondLst>
                                        </p:cTn>
                                        <p:tgtEl>
                                          <p:spTgt spid="669"/>
                                        </p:tgtEl>
                                        <p:attrNameLst>
                                          <p:attrName>style.visibility</p:attrName>
                                        </p:attrNameLst>
                                      </p:cBhvr>
                                      <p:to>
                                        <p:strVal val="visible"/>
                                      </p:to>
                                    </p:set>
                                    <p:animEffect transition="in" filter="wipe(down)">
                                      <p:cBhvr>
                                        <p:cTn dur="500" id="18"/>
                                        <p:tgtEl>
                                          <p:spTgt spid="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4" grpId="0" animBg="1"/>
      <p:bldP spid="10505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505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694" name="组合 14"/>
          <p:cNvGrpSpPr/>
          <p:nvPr/>
        </p:nvGrpSpPr>
        <p:grpSpPr>
          <a:xfrm>
            <a:off x="7415963" y="976301"/>
            <a:ext cx="1589205" cy="4093817"/>
            <a:chOff x="5993931" y="1190461"/>
            <a:chExt cx="1589205" cy="4093817"/>
          </a:xfrm>
        </p:grpSpPr>
        <p:grpSp>
          <p:nvGrpSpPr>
            <p:cNvPr id="695" name="组合 13"/>
            <p:cNvGrpSpPr/>
            <p:nvPr/>
          </p:nvGrpSpPr>
          <p:grpSpPr>
            <a:xfrm>
              <a:off x="5993931" y="1190461"/>
              <a:ext cx="1589205" cy="3888889"/>
              <a:chOff x="5914245" y="1190461"/>
              <a:chExt cx="1589205" cy="3888889"/>
            </a:xfrm>
          </p:grpSpPr>
          <p:grpSp>
            <p:nvGrpSpPr>
              <p:cNvPr id="696" name="组合 654"/>
              <p:cNvGrpSpPr/>
              <p:nvPr/>
            </p:nvGrpSpPr>
            <p:grpSpPr>
              <a:xfrm>
                <a:off x="5914245" y="1190461"/>
                <a:ext cx="1589205" cy="3888889"/>
                <a:chOff x="3207223" y="1211601"/>
                <a:chExt cx="1589205" cy="3888889"/>
              </a:xfrm>
            </p:grpSpPr>
            <p:sp>
              <p:nvSpPr>
                <p:cNvPr id="1050596" name="文本框 658"/>
                <p:cNvSpPr txBox="1"/>
                <p:nvPr/>
              </p:nvSpPr>
              <p:spPr>
                <a:xfrm>
                  <a:off x="3797517" y="1741131"/>
                  <a:ext cx="70136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r>
                    <a:rPr altLang="zh-CN"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grpSp>
              <p:nvGrpSpPr>
                <p:cNvPr id="697" name="组合 655"/>
                <p:cNvGrpSpPr/>
                <p:nvPr/>
              </p:nvGrpSpPr>
              <p:grpSpPr>
                <a:xfrm>
                  <a:off x="3207223" y="1211601"/>
                  <a:ext cx="1589205" cy="3888889"/>
                  <a:chOff x="6399214" y="1342513"/>
                  <a:chExt cx="1589205" cy="3888889"/>
                </a:xfrm>
              </p:grpSpPr>
              <p:sp>
                <p:nvSpPr>
                  <p:cNvPr id="1050597" name="Line 1076"/>
                  <p:cNvSpPr>
                    <a:spLocks noChangeShapeType="1"/>
                  </p:cNvSpPr>
                  <p:nvPr/>
                </p:nvSpPr>
                <p:spPr bwMode="auto">
                  <a:xfrm flipV="1">
                    <a:off x="6931321" y="187346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698" name="组合 662"/>
                  <p:cNvGrpSpPr/>
                  <p:nvPr/>
                </p:nvGrpSpPr>
                <p:grpSpPr>
                  <a:xfrm>
                    <a:off x="6399214" y="1342513"/>
                    <a:ext cx="1589205" cy="3888889"/>
                    <a:chOff x="4620279" y="1191735"/>
                    <a:chExt cx="1589205" cy="3888889"/>
                  </a:xfrm>
                </p:grpSpPr>
                <p:grpSp>
                  <p:nvGrpSpPr>
                    <p:cNvPr id="699" name="组合 672"/>
                    <p:cNvGrpSpPr/>
                    <p:nvPr/>
                  </p:nvGrpSpPr>
                  <p:grpSpPr>
                    <a:xfrm>
                      <a:off x="4620279" y="1191735"/>
                      <a:ext cx="1589205" cy="3888889"/>
                      <a:chOff x="3328375" y="1141401"/>
                      <a:chExt cx="1589205" cy="3888889"/>
                    </a:xfrm>
                  </p:grpSpPr>
                  <p:grpSp>
                    <p:nvGrpSpPr>
                      <p:cNvPr id="700" name="组合 678"/>
                      <p:cNvGrpSpPr/>
                      <p:nvPr/>
                    </p:nvGrpSpPr>
                    <p:grpSpPr>
                      <a:xfrm>
                        <a:off x="3328375" y="1183594"/>
                        <a:ext cx="1589205" cy="3846696"/>
                        <a:chOff x="5298071" y="2319481"/>
                        <a:chExt cx="1589205" cy="3846696"/>
                      </a:xfrm>
                    </p:grpSpPr>
                    <p:grpSp>
                      <p:nvGrpSpPr>
                        <p:cNvPr id="701" name="组合 679"/>
                        <p:cNvGrpSpPr/>
                        <p:nvPr/>
                      </p:nvGrpSpPr>
                      <p:grpSpPr>
                        <a:xfrm>
                          <a:off x="5298071" y="2319481"/>
                          <a:ext cx="1589205" cy="3846696"/>
                          <a:chOff x="3624447" y="3746799"/>
                          <a:chExt cx="1589205" cy="3846696"/>
                        </a:xfrm>
                      </p:grpSpPr>
                      <p:sp>
                        <p:nvSpPr>
                          <p:cNvPr id="1050598" name="Line 1073"/>
                          <p:cNvSpPr>
                            <a:spLocks noChangeShapeType="1"/>
                          </p:cNvSpPr>
                          <p:nvPr/>
                        </p:nvSpPr>
                        <p:spPr bwMode="auto">
                          <a:xfrm flipH="1">
                            <a:off x="4150291" y="4766715"/>
                            <a:ext cx="8405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599" name="矩形 689"/>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0" name="文本框 691"/>
                          <p:cNvSpPr txBox="1"/>
                          <p:nvPr/>
                        </p:nvSpPr>
                        <p:spPr>
                          <a:xfrm>
                            <a:off x="4596322" y="713183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601" name="文本框 692"/>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02" name="Line 1076"/>
                          <p:cNvSpPr>
                            <a:spLocks noChangeShapeType="1"/>
                          </p:cNvSpPr>
                          <p:nvPr/>
                        </p:nvSpPr>
                        <p:spPr bwMode="auto">
                          <a:xfrm flipV="1">
                            <a:off x="4156554" y="5717532"/>
                            <a:ext cx="0" cy="15409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03" name="文本框 695"/>
                          <p:cNvSpPr txBox="1"/>
                          <p:nvPr/>
                        </p:nvSpPr>
                        <p:spPr>
                          <a:xfrm>
                            <a:off x="4331476" y="4763851"/>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604" name="Line 1073"/>
                          <p:cNvSpPr>
                            <a:spLocks noChangeShapeType="1"/>
                          </p:cNvSpPr>
                          <p:nvPr/>
                        </p:nvSpPr>
                        <p:spPr bwMode="auto">
                          <a:xfrm flipH="1">
                            <a:off x="4142967" y="5734481"/>
                            <a:ext cx="84785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05" name="矩形 697"/>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06" name="文本框 698"/>
                          <p:cNvSpPr txBox="1"/>
                          <p:nvPr/>
                        </p:nvSpPr>
                        <p:spPr>
                          <a:xfrm>
                            <a:off x="3624447" y="642086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607" name="文本框 699"/>
                          <p:cNvSpPr txBox="1"/>
                          <p:nvPr/>
                        </p:nvSpPr>
                        <p:spPr>
                          <a:xfrm>
                            <a:off x="3971617" y="3781572"/>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08" name="文本框 700"/>
                          <p:cNvSpPr txBox="1"/>
                          <p:nvPr/>
                        </p:nvSpPr>
                        <p:spPr>
                          <a:xfrm>
                            <a:off x="4836819" y="374679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609" name="椭圆 701"/>
                          <p:cNvSpPr/>
                          <p:nvPr/>
                        </p:nvSpPr>
                        <p:spPr>
                          <a:xfrm>
                            <a:off x="4092471" y="414050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0" name="椭圆 704"/>
                          <p:cNvSpPr/>
                          <p:nvPr/>
                        </p:nvSpPr>
                        <p:spPr>
                          <a:xfrm flipH="1">
                            <a:off x="4915955" y="569365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1" name="Line 1076"/>
                          <p:cNvSpPr>
                            <a:spLocks noChangeShapeType="1"/>
                          </p:cNvSpPr>
                          <p:nvPr/>
                        </p:nvSpPr>
                        <p:spPr bwMode="auto">
                          <a:xfrm flipV="1">
                            <a:off x="4952257" y="4202993"/>
                            <a:ext cx="0" cy="323102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2" name="Line 1073"/>
                          <p:cNvSpPr>
                            <a:spLocks noChangeShapeType="1"/>
                          </p:cNvSpPr>
                          <p:nvPr/>
                        </p:nvSpPr>
                        <p:spPr bwMode="auto">
                          <a:xfrm>
                            <a:off x="4808808" y="74340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3" name="椭圆 707"/>
                          <p:cNvSpPr/>
                          <p:nvPr/>
                        </p:nvSpPr>
                        <p:spPr>
                          <a:xfrm flipH="1">
                            <a:off x="4119305" y="47163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4" name="Line 1073"/>
                          <p:cNvSpPr>
                            <a:spLocks noChangeShapeType="1"/>
                          </p:cNvSpPr>
                          <p:nvPr/>
                        </p:nvSpPr>
                        <p:spPr bwMode="auto">
                          <a:xfrm flipH="1">
                            <a:off x="4211509" y="4202995"/>
                            <a:ext cx="77931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15" name="椭圆 712"/>
                          <p:cNvSpPr/>
                          <p:nvPr/>
                        </p:nvSpPr>
                        <p:spPr>
                          <a:xfrm>
                            <a:off x="4350121" y="708294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6" name="矩形 714"/>
                          <p:cNvSpPr/>
                          <p:nvPr/>
                        </p:nvSpPr>
                        <p:spPr>
                          <a:xfrm rot="5400000">
                            <a:off x="4016738" y="605545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17" name="矩形 715"/>
                          <p:cNvSpPr>
                            <a:spLocks noChangeAspect="1" noMove="1" noResize="1" noRot="1" noAdjustHandles="1" noEditPoints="1" noChangeArrowheads="1" noChangeShapeType="1" noTextEdit="1"/>
                          </p:cNvSpPr>
                          <p:nvPr/>
                        </p:nvSpPr>
                        <p:spPr>
                          <a:xfrm>
                            <a:off x="3639055" y="5869926"/>
                            <a:ext cx="565539" cy="400110"/>
                          </a:xfrm>
                          <a:prstGeom prst="rect"/>
                          <a:blipFill>
                            <a:blip xmlns:r="http://schemas.openxmlformats.org/officeDocument/2006/relationships" r:embed="rId1"/>
                            <a:stretch>
                              <a:fillRect b="-1515"/>
                            </a:stretch>
                          </a:blipFill>
                        </p:spPr>
                        <p:txBody>
                          <a:bodyPr/>
                          <a:p>
                            <a:r>
                              <a:rPr altLang="en-US" lang="zh-CN">
                                <a:noFill/>
                              </a:rPr>
                              <a:t> </a:t>
                            </a:r>
                          </a:p>
                        </p:txBody>
                      </p:sp>
                      <p:sp>
                        <p:nvSpPr>
                          <p:cNvPr id="1050618" name="矩形 716"/>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2"/>
                            <a:stretch>
                              <a:fillRect b="-2985"/>
                            </a:stretch>
                          </a:blipFill>
                        </p:spPr>
                        <p:txBody>
                          <a:bodyPr/>
                          <a:p>
                            <a:r>
                              <a:rPr altLang="en-US" lang="zh-CN">
                                <a:noFill/>
                              </a:rPr>
                              <a:t> </a:t>
                            </a:r>
                          </a:p>
                        </p:txBody>
                      </p:sp>
                      <p:cxnSp>
                        <p:nvCxnSpPr>
                          <p:cNvPr id="3145869"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grpSp>
                    <p:sp>
                      <p:nvSpPr>
                        <p:cNvPr id="1050619" name="椭圆 684"/>
                        <p:cNvSpPr/>
                        <p:nvPr/>
                      </p:nvSpPr>
                      <p:spPr>
                        <a:xfrm flipH="1">
                          <a:off x="5788735" y="427013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0" name="Line 1073"/>
                        <p:cNvSpPr>
                          <a:spLocks noChangeShapeType="1"/>
                        </p:cNvSpPr>
                        <p:nvPr/>
                      </p:nvSpPr>
                      <p:spPr bwMode="auto">
                        <a:xfrm flipH="1">
                          <a:off x="5816591" y="5831163"/>
                          <a:ext cx="80801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1" name="椭圆 687"/>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2" name="矩形 676"/>
                      <p:cNvSpPr>
                        <a:spLocks noChangeAspect="1" noMove="1" noResize="1" noRot="1" noAdjustHandles="1" noEditPoints="1" noChangeArrowheads="1" noChangeShapeType="1" noTextEdit="1"/>
                      </p:cNvSpPr>
                      <p:nvPr/>
                    </p:nvSpPr>
                    <p:spPr>
                      <a:xfrm>
                        <a:off x="3815388" y="1141401"/>
                        <a:ext cx="947119" cy="409856"/>
                      </a:xfrm>
                      <a:prstGeom prst="rect"/>
                      <a:blipFill>
                        <a:blip xmlns:r="http://schemas.openxmlformats.org/officeDocument/2006/relationships" r:embed="rId3"/>
                        <a:stretch>
                          <a:fillRect b="-14925"/>
                        </a:stretch>
                      </a:blipFill>
                    </p:spPr>
                    <p:txBody>
                      <a:bodyPr/>
                      <a:p>
                        <a:r>
                          <a:rPr altLang="en-US" lang="zh-CN">
                            <a:noFill/>
                          </a:rPr>
                          <a:t> </a:t>
                        </a:r>
                      </a:p>
                    </p:txBody>
                  </p:sp>
                </p:grpSp>
                <p:sp>
                  <p:nvSpPr>
                    <p:cNvPr id="1050623" name="椭圆 674"/>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4" name="Line 1073"/>
                  <p:cNvSpPr>
                    <a:spLocks noChangeShapeType="1"/>
                  </p:cNvSpPr>
                  <p:nvPr/>
                </p:nvSpPr>
                <p:spPr bwMode="auto">
                  <a:xfrm flipH="1">
                    <a:off x="6924755" y="2916386"/>
                    <a:ext cx="8408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25" name="矩形 664"/>
                  <p:cNvSpPr>
                    <a:spLocks noChangeAspect="1" noMove="1" noResize="1" noRot="1" noAdjustHandles="1" noEditPoints="1" noChangeArrowheads="1" noChangeShapeType="1" noTextEdit="1"/>
                  </p:cNvSpPr>
                  <p:nvPr/>
                </p:nvSpPr>
                <p:spPr>
                  <a:xfrm>
                    <a:off x="7011760" y="2976808"/>
                    <a:ext cx="723468" cy="409856"/>
                  </a:xfrm>
                  <a:prstGeom prst="rect"/>
                  <a:blipFill>
                    <a:blip xmlns:r="http://schemas.openxmlformats.org/officeDocument/2006/relationships" r:embed="rId4"/>
                    <a:stretch>
                      <a:fillRect b="-13235"/>
                    </a:stretch>
                  </a:blipFill>
                </p:spPr>
                <p:txBody>
                  <a:bodyPr/>
                  <a:p>
                    <a:r>
                      <a:rPr altLang="en-US" lang="zh-CN">
                        <a:noFill/>
                      </a:rPr>
                      <a:t> </a:t>
                    </a:r>
                  </a:p>
                </p:txBody>
              </p:sp>
              <p:cxnSp>
                <p:nvCxnSpPr>
                  <p:cNvPr id="3145870" name="直接箭头连接符 126"/>
                  <p:cNvCxnSpPr>
                    <a:cxnSpLocks noChangeShapeType="1"/>
                  </p:cNvCxnSpPr>
                  <p:nvPr/>
                </p:nvCxnSpPr>
                <p:spPr bwMode="auto">
                  <a:xfrm>
                    <a:off x="7156035" y="2755255"/>
                    <a:ext cx="326955" cy="0"/>
                  </a:xfrm>
                  <a:prstGeom prst="straightConnector1"/>
                  <a:noFill/>
                  <a:ln w="19050" algn="ctr">
                    <a:solidFill>
                      <a:schemeClr val="tx1"/>
                    </a:solidFill>
                    <a:round/>
                    <a:headEnd/>
                    <a:tailEnd type="triangle" w="med" len="med"/>
                  </a:ln>
                </p:spPr>
              </p:cxnSp>
              <p:sp>
                <p:nvSpPr>
                  <p:cNvPr id="1050626" name="等腰三角形 668"/>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27" name="等腰三角形 669"/>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8" name="矩形 656"/>
                <p:cNvSpPr/>
                <p:nvPr/>
              </p:nvSpPr>
              <p:spPr>
                <a:xfrm>
                  <a:off x="3957117" y="164484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29" name="椭圆 720"/>
              <p:cNvSpPr/>
              <p:nvPr/>
            </p:nvSpPr>
            <p:spPr>
              <a:xfrm flipH="1">
                <a:off x="7202930" y="164706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30" name="矩形 721"/>
            <p:cNvSpPr>
              <a:spLocks noChangeAspect="1" noMove="1" noResize="1" noRot="1" noAdjustHandles="1" noEditPoints="1" noChangeArrowheads="1" noChangeShapeType="1" noTextEdit="1"/>
            </p:cNvSpPr>
            <p:nvPr/>
          </p:nvSpPr>
          <p:spPr>
            <a:xfrm>
              <a:off x="6639067" y="4874422"/>
              <a:ext cx="729110" cy="409856"/>
            </a:xfrm>
            <a:prstGeom prst="rect"/>
            <a:blipFill>
              <a:blip xmlns:r="http://schemas.openxmlformats.org/officeDocument/2006/relationships" r:embed="rId5"/>
              <a:stretch>
                <a:fillRect b="-1471"/>
              </a:stretch>
            </a:blipFill>
          </p:spPr>
          <p:txBody>
            <a:bodyPr/>
            <a:p>
              <a:r>
                <a:rPr altLang="en-US" lang="zh-CN">
                  <a:noFill/>
                </a:rPr>
                <a:t> </a:t>
              </a:r>
            </a:p>
          </p:txBody>
        </p:sp>
      </p:grpSp>
      <p:grpSp>
        <p:nvGrpSpPr>
          <p:cNvPr id="702" name="组合 200"/>
          <p:cNvGrpSpPr/>
          <p:nvPr/>
        </p:nvGrpSpPr>
        <p:grpSpPr>
          <a:xfrm>
            <a:off x="177323" y="1364604"/>
            <a:ext cx="4033941" cy="3381581"/>
            <a:chOff x="4973889" y="200534"/>
            <a:chExt cx="4033941" cy="3381581"/>
          </a:xfrm>
        </p:grpSpPr>
        <p:grpSp>
          <p:nvGrpSpPr>
            <p:cNvPr id="703" name="组合 201"/>
            <p:cNvGrpSpPr/>
            <p:nvPr/>
          </p:nvGrpSpPr>
          <p:grpSpPr>
            <a:xfrm>
              <a:off x="4973889" y="200534"/>
              <a:ext cx="4033941" cy="3381581"/>
              <a:chOff x="432662" y="3443625"/>
              <a:chExt cx="4033941" cy="3381581"/>
            </a:xfrm>
          </p:grpSpPr>
          <p:grpSp>
            <p:nvGrpSpPr>
              <p:cNvPr id="704" name="组合 203"/>
              <p:cNvGrpSpPr/>
              <p:nvPr/>
            </p:nvGrpSpPr>
            <p:grpSpPr>
              <a:xfrm>
                <a:off x="432662" y="3443625"/>
                <a:ext cx="4033941" cy="3381581"/>
                <a:chOff x="432662" y="3443625"/>
                <a:chExt cx="4033941" cy="3381581"/>
              </a:xfrm>
            </p:grpSpPr>
            <p:grpSp>
              <p:nvGrpSpPr>
                <p:cNvPr id="705" name="组合 205"/>
                <p:cNvGrpSpPr/>
                <p:nvPr/>
              </p:nvGrpSpPr>
              <p:grpSpPr>
                <a:xfrm>
                  <a:off x="432662" y="3443625"/>
                  <a:ext cx="4033941" cy="3381581"/>
                  <a:chOff x="4904677" y="3439511"/>
                  <a:chExt cx="4033941" cy="3381581"/>
                </a:xfrm>
              </p:grpSpPr>
              <p:grpSp>
                <p:nvGrpSpPr>
                  <p:cNvPr id="706" name="组合 207"/>
                  <p:cNvGrpSpPr/>
                  <p:nvPr/>
                </p:nvGrpSpPr>
                <p:grpSpPr>
                  <a:xfrm>
                    <a:off x="4904677" y="3439511"/>
                    <a:ext cx="4033941" cy="3381581"/>
                    <a:chOff x="4904677" y="3439511"/>
                    <a:chExt cx="4033941" cy="3381581"/>
                  </a:xfrm>
                </p:grpSpPr>
                <p:sp>
                  <p:nvSpPr>
                    <p:cNvPr id="1050631"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07" name="组合 213"/>
                    <p:cNvGrpSpPr/>
                    <p:nvPr/>
                  </p:nvGrpSpPr>
                  <p:grpSpPr>
                    <a:xfrm>
                      <a:off x="4904677" y="3439511"/>
                      <a:ext cx="4033941" cy="3381581"/>
                      <a:chOff x="4935595" y="212228"/>
                      <a:chExt cx="4033941" cy="3381581"/>
                    </a:xfrm>
                  </p:grpSpPr>
                  <p:grpSp>
                    <p:nvGrpSpPr>
                      <p:cNvPr id="708" name="组合 217"/>
                      <p:cNvGrpSpPr/>
                      <p:nvPr/>
                    </p:nvGrpSpPr>
                    <p:grpSpPr>
                      <a:xfrm>
                        <a:off x="4935595" y="212228"/>
                        <a:ext cx="4033941" cy="3381581"/>
                        <a:chOff x="4661617" y="3473120"/>
                        <a:chExt cx="4033941" cy="3381581"/>
                      </a:xfrm>
                    </p:grpSpPr>
                    <p:grpSp>
                      <p:nvGrpSpPr>
                        <p:cNvPr id="709" name="组合 225"/>
                        <p:cNvGrpSpPr/>
                        <p:nvPr/>
                      </p:nvGrpSpPr>
                      <p:grpSpPr>
                        <a:xfrm>
                          <a:off x="4661617" y="3501284"/>
                          <a:ext cx="4033941" cy="3353417"/>
                          <a:chOff x="4743124" y="312610"/>
                          <a:chExt cx="4033941" cy="3353417"/>
                        </a:xfrm>
                      </p:grpSpPr>
                      <p:grpSp>
                        <p:nvGrpSpPr>
                          <p:cNvPr id="710" name="组合 227"/>
                          <p:cNvGrpSpPr/>
                          <p:nvPr/>
                        </p:nvGrpSpPr>
                        <p:grpSpPr>
                          <a:xfrm>
                            <a:off x="4743124" y="312610"/>
                            <a:ext cx="4033941" cy="3353417"/>
                            <a:chOff x="4743124" y="312610"/>
                            <a:chExt cx="4033941" cy="3353417"/>
                          </a:xfrm>
                        </p:grpSpPr>
                        <p:grpSp>
                          <p:nvGrpSpPr>
                            <p:cNvPr id="711" name="组合 230"/>
                            <p:cNvGrpSpPr/>
                            <p:nvPr/>
                          </p:nvGrpSpPr>
                          <p:grpSpPr>
                            <a:xfrm>
                              <a:off x="4743124" y="312610"/>
                              <a:ext cx="4033941" cy="2939226"/>
                              <a:chOff x="4743124" y="312610"/>
                              <a:chExt cx="4033941" cy="2939226"/>
                            </a:xfrm>
                          </p:grpSpPr>
                          <p:grpSp>
                            <p:nvGrpSpPr>
                              <p:cNvPr id="712" name="组合 233"/>
                              <p:cNvGrpSpPr/>
                              <p:nvPr/>
                            </p:nvGrpSpPr>
                            <p:grpSpPr>
                              <a:xfrm>
                                <a:off x="4805611" y="312610"/>
                                <a:ext cx="3955078" cy="2939226"/>
                                <a:chOff x="4851750" y="1961452"/>
                                <a:chExt cx="3955078" cy="2939226"/>
                              </a:xfrm>
                            </p:grpSpPr>
                            <p:grpSp>
                              <p:nvGrpSpPr>
                                <p:cNvPr id="713" name="组合 236"/>
                                <p:cNvGrpSpPr/>
                                <p:nvPr/>
                              </p:nvGrpSpPr>
                              <p:grpSpPr>
                                <a:xfrm>
                                  <a:off x="4851750" y="1961452"/>
                                  <a:ext cx="3955078" cy="2939226"/>
                                  <a:chOff x="2665109" y="1457990"/>
                                  <a:chExt cx="3955078" cy="2939226"/>
                                </a:xfrm>
                              </p:grpSpPr>
                              <p:grpSp>
                                <p:nvGrpSpPr>
                                  <p:cNvPr id="714" name="组合 239"/>
                                  <p:cNvGrpSpPr/>
                                  <p:nvPr/>
                                </p:nvGrpSpPr>
                                <p:grpSpPr>
                                  <a:xfrm>
                                    <a:off x="2665109" y="1457990"/>
                                    <a:ext cx="3955078" cy="2939226"/>
                                    <a:chOff x="2665109" y="1457990"/>
                                    <a:chExt cx="3955078" cy="2939226"/>
                                  </a:xfrm>
                                </p:grpSpPr>
                                <p:grpSp>
                                  <p:nvGrpSpPr>
                                    <p:cNvPr id="715" name="组合 242"/>
                                    <p:cNvGrpSpPr/>
                                    <p:nvPr/>
                                  </p:nvGrpSpPr>
                                  <p:grpSpPr>
                                    <a:xfrm>
                                      <a:off x="2665109" y="1457990"/>
                                      <a:ext cx="3955078" cy="2939226"/>
                                      <a:chOff x="2669443" y="1470991"/>
                                      <a:chExt cx="3955078" cy="2939226"/>
                                    </a:xfrm>
                                  </p:grpSpPr>
                                  <p:grpSp>
                                    <p:nvGrpSpPr>
                                      <p:cNvPr id="716" name="组合 245"/>
                                      <p:cNvGrpSpPr/>
                                      <p:nvPr/>
                                    </p:nvGrpSpPr>
                                    <p:grpSpPr>
                                      <a:xfrm>
                                        <a:off x="2670125" y="1470991"/>
                                        <a:ext cx="3954396" cy="2939226"/>
                                        <a:chOff x="4343847" y="2365776"/>
                                        <a:chExt cx="3954396" cy="2939226"/>
                                      </a:xfrm>
                                    </p:grpSpPr>
                                    <p:grpSp>
                                      <p:nvGrpSpPr>
                                        <p:cNvPr id="717" name="组合 250"/>
                                        <p:cNvGrpSpPr/>
                                        <p:nvPr/>
                                      </p:nvGrpSpPr>
                                      <p:grpSpPr>
                                        <a:xfrm>
                                          <a:off x="4343847" y="2365776"/>
                                          <a:ext cx="2824546" cy="2090282"/>
                                          <a:chOff x="1236654" y="789545"/>
                                          <a:chExt cx="2824546" cy="2090282"/>
                                        </a:xfrm>
                                      </p:grpSpPr>
                                      <p:grpSp>
                                        <p:nvGrpSpPr>
                                          <p:cNvPr id="718" name="组合 266"/>
                                          <p:cNvGrpSpPr/>
                                          <p:nvPr/>
                                        </p:nvGrpSpPr>
                                        <p:grpSpPr>
                                          <a:xfrm>
                                            <a:off x="1236654" y="789545"/>
                                            <a:ext cx="2824546" cy="2090282"/>
                                            <a:chOff x="1497473" y="1435365"/>
                                            <a:chExt cx="2824546" cy="2090282"/>
                                          </a:xfrm>
                                        </p:grpSpPr>
                                        <p:grpSp>
                                          <p:nvGrpSpPr>
                                            <p:cNvPr id="719" name="组合 268"/>
                                            <p:cNvGrpSpPr/>
                                            <p:nvPr/>
                                          </p:nvGrpSpPr>
                                          <p:grpSpPr>
                                            <a:xfrm>
                                              <a:off x="1497473" y="1866301"/>
                                              <a:ext cx="2735837" cy="1659346"/>
                                              <a:chOff x="1231152" y="1771175"/>
                                              <a:chExt cx="2735837" cy="1659346"/>
                                            </a:xfrm>
                                          </p:grpSpPr>
                                          <p:grpSp>
                                            <p:nvGrpSpPr>
                                              <p:cNvPr id="720" name="Group 1096"/>
                                              <p:cNvGrpSpPr/>
                                              <p:nvPr/>
                                            </p:nvGrpSpPr>
                                            <p:grpSpPr bwMode="auto">
                                              <a:xfrm>
                                                <a:off x="1231152" y="1771175"/>
                                                <a:ext cx="1231356" cy="1659346"/>
                                                <a:chOff x="4041" y="2177"/>
                                                <a:chExt cx="866" cy="1167"/>
                                              </a:xfrm>
                                            </p:grpSpPr>
                                            <p:sp>
                                              <p:nvSpPr>
                                                <p:cNvPr id="10506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6"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37" name="文本框 272"/>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63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39" name="矩形 2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40" name="文本框 275"/>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641" name="文本框 269"/>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42" name="文本框 270"/>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643" name="椭圆 267"/>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21" name="组合 251"/>
                                        <p:cNvGrpSpPr/>
                                        <p:nvPr/>
                                      </p:nvGrpSpPr>
                                      <p:grpSpPr>
                                        <a:xfrm flipH="1">
                                          <a:off x="5639579" y="2734882"/>
                                          <a:ext cx="2658664" cy="1721176"/>
                                          <a:chOff x="1235233" y="1158651"/>
                                          <a:chExt cx="2658664" cy="1721176"/>
                                        </a:xfrm>
                                      </p:grpSpPr>
                                      <p:grpSp>
                                        <p:nvGrpSpPr>
                                          <p:cNvPr id="722" name="组合 254"/>
                                          <p:cNvGrpSpPr/>
                                          <p:nvPr/>
                                        </p:nvGrpSpPr>
                                        <p:grpSpPr>
                                          <a:xfrm>
                                            <a:off x="1235233" y="1220481"/>
                                            <a:ext cx="2658664" cy="1659346"/>
                                            <a:chOff x="1229731" y="1771175"/>
                                            <a:chExt cx="2658664" cy="1659346"/>
                                          </a:xfrm>
                                        </p:grpSpPr>
                                        <p:grpSp>
                                          <p:nvGrpSpPr>
                                            <p:cNvPr id="723" name="Group 1096"/>
                                            <p:cNvGrpSpPr/>
                                            <p:nvPr/>
                                          </p:nvGrpSpPr>
                                          <p:grpSpPr bwMode="auto">
                                            <a:xfrm>
                                              <a:off x="1229731" y="1771175"/>
                                              <a:ext cx="1232778" cy="1659346"/>
                                              <a:chOff x="4040" y="2177"/>
                                              <a:chExt cx="867" cy="1167"/>
                                            </a:xfrm>
                                          </p:grpSpPr>
                                          <p:sp>
                                            <p:nvSpPr>
                                              <p:cNvPr id="105064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5"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48"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49" name="文本框 257"/>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650"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1" name="矩形 259"/>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52" name="文本框 260"/>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653" name="椭圆 255"/>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54" name="Line 1077"/>
                                        <p:cNvSpPr>
                                          <a:spLocks noChangeShapeType="1"/>
                                        </p:cNvSpPr>
                                        <p:nvPr/>
                                      </p:nvSpPr>
                                      <p:spPr bwMode="auto">
                                        <a:xfrm flipH="1">
                                          <a:off x="6355551" y="2805203"/>
                                          <a:ext cx="0" cy="249979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5" name="椭圆 2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56"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57" name="文本框 247"/>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58" name="文本框 248"/>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659"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7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72"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660" name="椭圆 240"/>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61" name="椭圆 241"/>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62" name="矩形 237"/>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63" name="文本框 238"/>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664" name="椭圆 234"/>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65" name="椭圆 235"/>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66" name="矩形 231"/>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6"/>
                              <a:stretch>
                                <a:fillRect b="-1471"/>
                              </a:stretch>
                            </a:blipFill>
                          </p:spPr>
                          <p:txBody>
                            <a:bodyPr/>
                            <a:p>
                              <a:r>
                                <a:rPr altLang="en-US" lang="zh-CN">
                                  <a:noFill/>
                                </a:rPr>
                                <a:t> </a:t>
                              </a:r>
                            </a:p>
                          </p:txBody>
                        </p:sp>
                        <p:sp>
                          <p:nvSpPr>
                            <p:cNvPr id="1050667" name="椭圆 232"/>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68"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7"/>
                            <a:stretch>
                              <a:fillRect b="-1493"/>
                            </a:stretch>
                          </a:blipFill>
                        </p:spPr>
                        <p:txBody>
                          <a:bodyPr/>
                          <a:p>
                            <a:r>
                              <a:rPr altLang="en-US" lang="zh-CN">
                                <a:noFill/>
                              </a:rPr>
                              <a:t> </a:t>
                            </a:r>
                          </a:p>
                        </p:txBody>
                      </p:sp>
                      <p:sp>
                        <p:nvSpPr>
                          <p:cNvPr id="1050669" name="矩形 229"/>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8"/>
                            <a:stretch>
                              <a:fillRect b="-1471"/>
                            </a:stretch>
                          </a:blipFill>
                        </p:spPr>
                        <p:txBody>
                          <a:bodyPr/>
                          <a:p>
                            <a:r>
                              <a:rPr altLang="en-US" lang="zh-CN">
                                <a:noFill/>
                              </a:rPr>
                              <a:t> </a:t>
                            </a:r>
                          </a:p>
                        </p:txBody>
                      </p:sp>
                    </p:grpSp>
                    <p:sp>
                      <p:nvSpPr>
                        <p:cNvPr id="1050670" name="矩形 226"/>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9"/>
                          <a:stretch>
                            <a:fillRect b="-2985"/>
                          </a:stretch>
                        </a:blipFill>
                      </p:spPr>
                      <p:txBody>
                        <a:bodyPr/>
                        <a:p>
                          <a:r>
                            <a:rPr altLang="en-US" lang="zh-CN">
                              <a:noFill/>
                            </a:rPr>
                            <a:t> </a:t>
                          </a:r>
                        </a:p>
                      </p:txBody>
                    </p:sp>
                  </p:grpSp>
                  <p:sp>
                    <p:nvSpPr>
                      <p:cNvPr id="1050671"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72"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73" name="椭圆 220"/>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4" name="文本框 221"/>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75" name="文本框 222"/>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676" name="矩形 223"/>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10"/>
                        <a:stretch>
                          <a:fillRect b="-1471"/>
                        </a:stretch>
                      </a:blipFill>
                    </p:spPr>
                    <p:txBody>
                      <a:bodyPr/>
                      <a:p>
                        <a:r>
                          <a:rPr altLang="en-US" lang="zh-CN">
                            <a:noFill/>
                          </a:rPr>
                          <a:t> </a:t>
                        </a:r>
                      </a:p>
                    </p:txBody>
                  </p:sp>
                  <p:sp>
                    <p:nvSpPr>
                      <p:cNvPr id="1050677" name="椭圆 224"/>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78" name="矩形 214"/>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79" name="矩形 215"/>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80" name="椭圆 216"/>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81" name="矩形 208"/>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1"/>
                    <a:stretch>
                      <a:fillRect b="-2985"/>
                    </a:stretch>
                  </a:blipFill>
                </p:spPr>
                <p:txBody>
                  <a:bodyPr/>
                  <a:p>
                    <a:r>
                      <a:rPr altLang="en-US" lang="zh-CN">
                        <a:noFill/>
                      </a:rPr>
                      <a:t> </a:t>
                    </a:r>
                  </a:p>
                </p:txBody>
              </p:sp>
              <p:cxnSp>
                <p:nvCxnSpPr>
                  <p:cNvPr id="3145873"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682" name="矩形 210"/>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12"/>
                    <a:stretch>
                      <a:fillRect b="-2985"/>
                    </a:stretch>
                  </a:blipFill>
                </p:spPr>
                <p:txBody>
                  <a:bodyPr/>
                  <a:p>
                    <a:r>
                      <a:rPr altLang="en-US" lang="zh-CN">
                        <a:noFill/>
                      </a:rPr>
                      <a:t> </a:t>
                    </a:r>
                  </a:p>
                </p:txBody>
              </p:sp>
              <p:cxnSp>
                <p:nvCxnSpPr>
                  <p:cNvPr id="3145874"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683" name="文本框 206"/>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684" name="矩形 204"/>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85" name="椭圆 202"/>
            <p:cNvSpPr/>
            <p:nvPr/>
          </p:nvSpPr>
          <p:spPr>
            <a:xfrm flipH="1">
              <a:off x="7011566" y="6322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24" name="组合 362"/>
          <p:cNvGrpSpPr/>
          <p:nvPr/>
        </p:nvGrpSpPr>
        <p:grpSpPr>
          <a:xfrm>
            <a:off x="4776747" y="1353473"/>
            <a:ext cx="2431677" cy="3421699"/>
            <a:chOff x="4973889" y="160416"/>
            <a:chExt cx="2431677" cy="3421699"/>
          </a:xfrm>
        </p:grpSpPr>
        <p:grpSp>
          <p:nvGrpSpPr>
            <p:cNvPr id="725" name="组合 367"/>
            <p:cNvGrpSpPr/>
            <p:nvPr/>
          </p:nvGrpSpPr>
          <p:grpSpPr>
            <a:xfrm>
              <a:off x="4973889" y="160416"/>
              <a:ext cx="2431677" cy="3421699"/>
              <a:chOff x="4904677" y="3399393"/>
              <a:chExt cx="2431677" cy="3421699"/>
            </a:xfrm>
          </p:grpSpPr>
          <p:grpSp>
            <p:nvGrpSpPr>
              <p:cNvPr id="726" name="组合 369"/>
              <p:cNvGrpSpPr/>
              <p:nvPr/>
            </p:nvGrpSpPr>
            <p:grpSpPr>
              <a:xfrm>
                <a:off x="4904677" y="3399393"/>
                <a:ext cx="2431677" cy="3421699"/>
                <a:chOff x="4904677" y="3399393"/>
                <a:chExt cx="2431677" cy="3421699"/>
              </a:xfrm>
            </p:grpSpPr>
            <p:sp>
              <p:nvSpPr>
                <p:cNvPr id="1050686" name="Line 1073"/>
                <p:cNvSpPr>
                  <a:spLocks noChangeShapeType="1"/>
                </p:cNvSpPr>
                <p:nvPr/>
              </p:nvSpPr>
              <p:spPr bwMode="auto">
                <a:xfrm>
                  <a:off x="6199202" y="4762860"/>
                  <a:ext cx="8172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27" name="组合 375"/>
                <p:cNvGrpSpPr/>
                <p:nvPr/>
              </p:nvGrpSpPr>
              <p:grpSpPr>
                <a:xfrm>
                  <a:off x="4904677" y="3399393"/>
                  <a:ext cx="2431677" cy="3421699"/>
                  <a:chOff x="4935595" y="172110"/>
                  <a:chExt cx="2431677" cy="3421699"/>
                </a:xfrm>
              </p:grpSpPr>
              <p:grpSp>
                <p:nvGrpSpPr>
                  <p:cNvPr id="728" name="组合 379"/>
                  <p:cNvGrpSpPr/>
                  <p:nvPr/>
                </p:nvGrpSpPr>
                <p:grpSpPr>
                  <a:xfrm>
                    <a:off x="4935595" y="172110"/>
                    <a:ext cx="2431677" cy="3421699"/>
                    <a:chOff x="4661617" y="3433002"/>
                    <a:chExt cx="2431677" cy="3421699"/>
                  </a:xfrm>
                </p:grpSpPr>
                <p:grpSp>
                  <p:nvGrpSpPr>
                    <p:cNvPr id="729" name="组合 387"/>
                    <p:cNvGrpSpPr/>
                    <p:nvPr/>
                  </p:nvGrpSpPr>
                  <p:grpSpPr>
                    <a:xfrm>
                      <a:off x="4661617" y="3532856"/>
                      <a:ext cx="2431677" cy="3321845"/>
                      <a:chOff x="4743124" y="344182"/>
                      <a:chExt cx="2431677" cy="3321845"/>
                    </a:xfrm>
                  </p:grpSpPr>
                  <p:grpSp>
                    <p:nvGrpSpPr>
                      <p:cNvPr id="730" name="组合 389"/>
                      <p:cNvGrpSpPr/>
                      <p:nvPr/>
                    </p:nvGrpSpPr>
                    <p:grpSpPr>
                      <a:xfrm>
                        <a:off x="4743124" y="344182"/>
                        <a:ext cx="2431677" cy="3321845"/>
                        <a:chOff x="4743124" y="344182"/>
                        <a:chExt cx="2431677" cy="3321845"/>
                      </a:xfrm>
                    </p:grpSpPr>
                    <p:grpSp>
                      <p:nvGrpSpPr>
                        <p:cNvPr id="731" name="组合 392"/>
                        <p:cNvGrpSpPr/>
                        <p:nvPr/>
                      </p:nvGrpSpPr>
                      <p:grpSpPr>
                        <a:xfrm>
                          <a:off x="4743124" y="344182"/>
                          <a:ext cx="2431677" cy="2907654"/>
                          <a:chOff x="4743124" y="344182"/>
                          <a:chExt cx="2431677" cy="2907654"/>
                        </a:xfrm>
                      </p:grpSpPr>
                      <p:grpSp>
                        <p:nvGrpSpPr>
                          <p:cNvPr id="732" name="组合 395"/>
                          <p:cNvGrpSpPr/>
                          <p:nvPr/>
                        </p:nvGrpSpPr>
                        <p:grpSpPr>
                          <a:xfrm>
                            <a:off x="4805611" y="344182"/>
                            <a:ext cx="2369190" cy="2907654"/>
                            <a:chOff x="4851750" y="1993024"/>
                            <a:chExt cx="2369190" cy="2907654"/>
                          </a:xfrm>
                        </p:grpSpPr>
                        <p:grpSp>
                          <p:nvGrpSpPr>
                            <p:cNvPr id="733" name="组合 398"/>
                            <p:cNvGrpSpPr/>
                            <p:nvPr/>
                          </p:nvGrpSpPr>
                          <p:grpSpPr>
                            <a:xfrm>
                              <a:off x="4851750" y="1993024"/>
                              <a:ext cx="2369190" cy="2907654"/>
                              <a:chOff x="2665109" y="1489562"/>
                              <a:chExt cx="2369190" cy="2907654"/>
                            </a:xfrm>
                          </p:grpSpPr>
                          <p:grpSp>
                            <p:nvGrpSpPr>
                              <p:cNvPr id="734" name="组合 401"/>
                              <p:cNvGrpSpPr/>
                              <p:nvPr/>
                            </p:nvGrpSpPr>
                            <p:grpSpPr>
                              <a:xfrm>
                                <a:off x="2665109" y="1489562"/>
                                <a:ext cx="2369190" cy="2907654"/>
                                <a:chOff x="2665109" y="1489562"/>
                                <a:chExt cx="2369190" cy="2907654"/>
                              </a:xfrm>
                            </p:grpSpPr>
                            <p:grpSp>
                              <p:nvGrpSpPr>
                                <p:cNvPr id="735" name="组合 404"/>
                                <p:cNvGrpSpPr/>
                                <p:nvPr/>
                              </p:nvGrpSpPr>
                              <p:grpSpPr>
                                <a:xfrm>
                                  <a:off x="2665109" y="1489562"/>
                                  <a:ext cx="2369190" cy="2907654"/>
                                  <a:chOff x="2669443" y="1502563"/>
                                  <a:chExt cx="2369190" cy="2907654"/>
                                </a:xfrm>
                              </p:grpSpPr>
                              <p:grpSp>
                                <p:nvGrpSpPr>
                                  <p:cNvPr id="736" name="组合 407"/>
                                  <p:cNvGrpSpPr/>
                                  <p:nvPr/>
                                </p:nvGrpSpPr>
                                <p:grpSpPr>
                                  <a:xfrm>
                                    <a:off x="2670125" y="1502563"/>
                                    <a:ext cx="2368508" cy="2907654"/>
                                    <a:chOff x="4343847" y="2397348"/>
                                    <a:chExt cx="2368508" cy="2907654"/>
                                  </a:xfrm>
                                </p:grpSpPr>
                                <p:grpSp>
                                  <p:nvGrpSpPr>
                                    <p:cNvPr id="737" name="组合 412"/>
                                    <p:cNvGrpSpPr/>
                                    <p:nvPr/>
                                  </p:nvGrpSpPr>
                                  <p:grpSpPr>
                                    <a:xfrm>
                                      <a:off x="4343847" y="2397348"/>
                                      <a:ext cx="2368508" cy="2058710"/>
                                      <a:chOff x="1236654" y="821117"/>
                                      <a:chExt cx="2368508" cy="2058710"/>
                                    </a:xfrm>
                                  </p:grpSpPr>
                                  <p:grpSp>
                                    <p:nvGrpSpPr>
                                      <p:cNvPr id="738" name="组合 428"/>
                                      <p:cNvGrpSpPr/>
                                      <p:nvPr/>
                                    </p:nvGrpSpPr>
                                    <p:grpSpPr>
                                      <a:xfrm>
                                        <a:off x="1236654" y="821117"/>
                                        <a:ext cx="2368508" cy="2058710"/>
                                        <a:chOff x="1497473" y="1466937"/>
                                        <a:chExt cx="2368508" cy="2058710"/>
                                      </a:xfrm>
                                    </p:grpSpPr>
                                    <p:grpSp>
                                      <p:nvGrpSpPr>
                                        <p:cNvPr id="739" name="组合 430"/>
                                        <p:cNvGrpSpPr/>
                                        <p:nvPr/>
                                      </p:nvGrpSpPr>
                                      <p:grpSpPr>
                                        <a:xfrm>
                                          <a:off x="1497473" y="1866301"/>
                                          <a:ext cx="2017777" cy="1659346"/>
                                          <a:chOff x="1231152" y="1771175"/>
                                          <a:chExt cx="2017777" cy="1659346"/>
                                        </a:xfrm>
                                      </p:grpSpPr>
                                      <p:grpSp>
                                        <p:nvGrpSpPr>
                                          <p:cNvPr id="740" name="Group 1096"/>
                                          <p:cNvGrpSpPr/>
                                          <p:nvPr/>
                                        </p:nvGrpSpPr>
                                        <p:grpSpPr bwMode="auto">
                                          <a:xfrm>
                                            <a:off x="1231152" y="1771175"/>
                                            <a:ext cx="1231356" cy="1659346"/>
                                            <a:chOff x="4041" y="2177"/>
                                            <a:chExt cx="866" cy="1167"/>
                                          </a:xfrm>
                                        </p:grpSpPr>
                                        <p:sp>
                                          <p:nvSpPr>
                                            <p:cNvPr id="105068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88"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8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1"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692" name="文本框 434"/>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693" name="Line 1073"/>
                                          <p:cNvSpPr>
                                            <a:spLocks noChangeShapeType="1"/>
                                          </p:cNvSpPr>
                                          <p:nvPr/>
                                        </p:nvSpPr>
                                        <p:spPr bwMode="auto">
                                          <a:xfrm flipH="1">
                                            <a:off x="2445445" y="3416302"/>
                                            <a:ext cx="8034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694" name="矩形 43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695" name="文本框 437"/>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696" name="文本框 431"/>
                                        <p:cNvSpPr txBox="1"/>
                                        <p:nvPr/>
                                      </p:nvSpPr>
                                      <p:spPr>
                                        <a:xfrm>
                                          <a:off x="2446291" y="1488480"/>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697" name="文本框 432"/>
                                        <p:cNvSpPr txBox="1"/>
                                        <p:nvPr/>
                                      </p:nvSpPr>
                                      <p:spPr>
                                        <a:xfrm>
                                          <a:off x="3489148" y="146693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698" name="椭圆 429"/>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699" name="Line 1073"/>
                                    <p:cNvSpPr>
                                      <a:spLocks noChangeShapeType="1"/>
                                    </p:cNvSpPr>
                                    <p:nvPr/>
                                  </p:nvSpPr>
                                  <p:spPr bwMode="auto">
                                    <a:xfrm>
                                      <a:off x="5639579" y="2810505"/>
                                      <a:ext cx="7528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00" name="Line 1077"/>
                                    <p:cNvSpPr>
                                      <a:spLocks noChangeShapeType="1"/>
                                    </p:cNvSpPr>
                                    <p:nvPr/>
                                  </p:nvSpPr>
                                  <p:spPr bwMode="auto">
                                    <a:xfrm flipH="1">
                                      <a:off x="6355551" y="2805203"/>
                                      <a:ext cx="0" cy="249979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01" name="椭圆 415"/>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02"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03" name="文本框 409"/>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04" name="文本框 410"/>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87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grpSp>
                          <p:sp>
                            <p:nvSpPr>
                              <p:cNvPr id="1050705" name="椭圆 40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06" name="矩形 399"/>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07" name="文本框 400"/>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708" name="椭圆 396"/>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09" name="矩形 393"/>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13"/>
                          <a:stretch>
                            <a:fillRect b="-2985"/>
                          </a:stretch>
                        </a:blipFill>
                      </p:spPr>
                      <p:txBody>
                        <a:bodyPr/>
                        <a:p>
                          <a:r>
                            <a:rPr altLang="en-US" lang="zh-CN">
                              <a:noFill/>
                            </a:rPr>
                            <a:t> </a:t>
                          </a:r>
                        </a:p>
                      </p:txBody>
                    </p:sp>
                    <p:sp>
                      <p:nvSpPr>
                        <p:cNvPr id="1050710" name="椭圆 394"/>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11"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7"/>
                        <a:stretch>
                          <a:fillRect b="-1493"/>
                        </a:stretch>
                      </a:blipFill>
                    </p:spPr>
                    <p:txBody>
                      <a:bodyPr/>
                      <a:p>
                        <a:r>
                          <a:rPr altLang="en-US" lang="zh-CN">
                            <a:noFill/>
                          </a:rPr>
                          <a:t> </a:t>
                        </a:r>
                      </a:p>
                    </p:txBody>
                  </p:sp>
                </p:grpSp>
                <p:sp>
                  <p:nvSpPr>
                    <p:cNvPr id="1050712" name="矩形 388"/>
                    <p:cNvSpPr>
                      <a:spLocks noChangeAspect="1" noMove="1" noResize="1" noRot="1" noAdjustHandles="1" noEditPoints="1" noChangeArrowheads="1" noChangeShapeType="1" noTextEdit="1"/>
                    </p:cNvSpPr>
                    <p:nvPr/>
                  </p:nvSpPr>
                  <p:spPr>
                    <a:xfrm>
                      <a:off x="5863959" y="3433002"/>
                      <a:ext cx="947119" cy="409856"/>
                    </a:xfrm>
                    <a:prstGeom prst="rect"/>
                    <a:blipFill>
                      <a:blip xmlns:r="http://schemas.openxmlformats.org/officeDocument/2006/relationships" r:embed="rId14"/>
                      <a:stretch>
                        <a:fillRect b="-14925"/>
                      </a:stretch>
                    </a:blipFill>
                  </p:spPr>
                  <p:txBody>
                    <a:bodyPr/>
                    <a:p>
                      <a:r>
                        <a:rPr altLang="en-US" lang="zh-CN">
                          <a:noFill/>
                        </a:rPr>
                        <a:t> </a:t>
                      </a:r>
                    </a:p>
                  </p:txBody>
                </p:sp>
              </p:grpSp>
              <p:sp>
                <p:nvSpPr>
                  <p:cNvPr id="1050713" name="Line 1073"/>
                  <p:cNvSpPr>
                    <a:spLocks noChangeShapeType="1"/>
                  </p:cNvSpPr>
                  <p:nvPr/>
                </p:nvSpPr>
                <p:spPr bwMode="auto">
                  <a:xfrm flipH="1">
                    <a:off x="4994008" y="3060504"/>
                    <a:ext cx="201349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14" name="Line 1073"/>
                  <p:cNvSpPr>
                    <a:spLocks noChangeShapeType="1"/>
                  </p:cNvSpPr>
                  <p:nvPr/>
                </p:nvSpPr>
                <p:spPr bwMode="auto">
                  <a:xfrm>
                    <a:off x="6868298" y="31796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15" name="椭圆 382"/>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16" name="矩形 376"/>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17" name="椭圆 378"/>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18" name="矩形 370"/>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5"/>
                <a:stretch>
                  <a:fillRect b="-2985"/>
                </a:stretch>
              </a:blipFill>
            </p:spPr>
            <p:txBody>
              <a:bodyPr/>
              <a:p>
                <a:r>
                  <a:rPr altLang="en-US" lang="zh-CN">
                    <a:noFill/>
                  </a:rPr>
                  <a:t> </a:t>
                </a:r>
              </a:p>
            </p:txBody>
          </p:sp>
          <p:cxnSp>
            <p:nvCxnSpPr>
              <p:cNvPr id="3145876"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grpSp>
        <p:sp>
          <p:nvSpPr>
            <p:cNvPr id="1050719" name="椭圆 364"/>
            <p:cNvSpPr/>
            <p:nvPr/>
          </p:nvSpPr>
          <p:spPr>
            <a:xfrm flipH="1">
              <a:off x="7011566" y="6322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20" name="右箭头 443"/>
          <p:cNvSpPr/>
          <p:nvPr/>
        </p:nvSpPr>
        <p:spPr>
          <a:xfrm>
            <a:off x="4286416" y="2351128"/>
            <a:ext cx="453181"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1" name="右箭头 444"/>
          <p:cNvSpPr/>
          <p:nvPr/>
        </p:nvSpPr>
        <p:spPr>
          <a:xfrm>
            <a:off x="7192370" y="2347224"/>
            <a:ext cx="453181"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22" name="椭圆 445"/>
          <p:cNvSpPr/>
          <p:nvPr/>
        </p:nvSpPr>
        <p:spPr>
          <a:xfrm>
            <a:off x="409653" y="1276154"/>
            <a:ext cx="477149" cy="477149"/>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smtClean="0">
                <a:latin typeface="Arial" panose="020B0604020202020204" pitchFamily="34" charset="0"/>
                <a:ea typeface="宋体" panose="02010600030101010101" pitchFamily="2" charset="-122"/>
                <a:cs typeface="Arial" panose="020B0604020202020204" pitchFamily="34" charset="0"/>
              </a:rPr>
              <a:t>1</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720"/>
                                        </p:tgtEl>
                                        <p:attrNameLst>
                                          <p:attrName>style.visibility</p:attrName>
                                        </p:attrNameLst>
                                      </p:cBhvr>
                                      <p:to>
                                        <p:strVal val="visible"/>
                                      </p:to>
                                    </p:set>
                                    <p:animEffect transition="in" filter="wipe(down)">
                                      <p:cBhvr>
                                        <p:cTn dur="500" id="7"/>
                                        <p:tgtEl>
                                          <p:spTgt spid="1050720"/>
                                        </p:tgtEl>
                                      </p:cBhvr>
                                    </p:animEffect>
                                  </p:childTnLst>
                                </p:cTn>
                              </p:par>
                              <p:par>
                                <p:cTn fill="hold" id="8" nodeType="withEffect" presetClass="entr" presetID="22" presetSubtype="4">
                                  <p:stCondLst>
                                    <p:cond delay="0"/>
                                  </p:stCondLst>
                                  <p:childTnLst>
                                    <p:set>
                                      <p:cBhvr>
                                        <p:cTn dur="1" fill="hold" id="9">
                                          <p:stCondLst>
                                            <p:cond delay="0"/>
                                          </p:stCondLst>
                                        </p:cTn>
                                        <p:tgtEl>
                                          <p:spTgt spid="724"/>
                                        </p:tgtEl>
                                        <p:attrNameLst>
                                          <p:attrName>style.visibility</p:attrName>
                                        </p:attrNameLst>
                                      </p:cBhvr>
                                      <p:to>
                                        <p:strVal val="visible"/>
                                      </p:to>
                                    </p:set>
                                    <p:animEffect transition="in" filter="wipe(down)">
                                      <p:cBhvr>
                                        <p:cTn dur="500" id="10"/>
                                        <p:tgtEl>
                                          <p:spTgt spid="724"/>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721"/>
                                        </p:tgtEl>
                                        <p:attrNameLst>
                                          <p:attrName>style.visibility</p:attrName>
                                        </p:attrNameLst>
                                      </p:cBhvr>
                                      <p:to>
                                        <p:strVal val="visible"/>
                                      </p:to>
                                    </p:set>
                                    <p:animEffect transition="in" filter="wipe(down)">
                                      <p:cBhvr>
                                        <p:cTn dur="500" id="15"/>
                                        <p:tgtEl>
                                          <p:spTgt spid="1050721"/>
                                        </p:tgtEl>
                                      </p:cBhvr>
                                    </p:animEffect>
                                  </p:childTnLst>
                                </p:cTn>
                              </p:par>
                              <p:par>
                                <p:cTn fill="hold" id="16" nodeType="withEffect" presetClass="entr" presetID="22" presetSubtype="4">
                                  <p:stCondLst>
                                    <p:cond delay="0"/>
                                  </p:stCondLst>
                                  <p:childTnLst>
                                    <p:set>
                                      <p:cBhvr>
                                        <p:cTn dur="1" fill="hold" id="17">
                                          <p:stCondLst>
                                            <p:cond delay="0"/>
                                          </p:stCondLst>
                                        </p:cTn>
                                        <p:tgtEl>
                                          <p:spTgt spid="694"/>
                                        </p:tgtEl>
                                        <p:attrNameLst>
                                          <p:attrName>style.visibility</p:attrName>
                                        </p:attrNameLst>
                                      </p:cBhvr>
                                      <p:to>
                                        <p:strVal val="visible"/>
                                      </p:to>
                                    </p:set>
                                    <p:animEffect transition="in" filter="wipe(down)">
                                      <p:cBhvr>
                                        <p:cTn dur="500" id="18"/>
                                        <p:tgtEl>
                                          <p:spTgt spid="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20" grpId="0" animBg="1"/>
      <p:bldP spid="10507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43" name=""/>
        <p:cNvGrpSpPr/>
        <p:nvPr/>
      </p:nvGrpSpPr>
      <p:grpSpPr>
        <a:xfrm>
          <a:off x="0" y="0"/>
          <a:ext cx="0" cy="0"/>
          <a:chOff x="0" y="0"/>
          <a:chExt cx="0" cy="0"/>
        </a:xfrm>
      </p:grpSpPr>
      <p:sp>
        <p:nvSpPr>
          <p:cNvPr id="10507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44" name="组合 14"/>
          <p:cNvGrpSpPr/>
          <p:nvPr/>
        </p:nvGrpSpPr>
        <p:grpSpPr>
          <a:xfrm>
            <a:off x="5383478" y="1044373"/>
            <a:ext cx="2682140" cy="4236031"/>
            <a:chOff x="5993931" y="1043256"/>
            <a:chExt cx="2682140" cy="4236031"/>
          </a:xfrm>
        </p:grpSpPr>
        <p:grpSp>
          <p:nvGrpSpPr>
            <p:cNvPr id="745" name="组合 13"/>
            <p:cNvGrpSpPr/>
            <p:nvPr/>
          </p:nvGrpSpPr>
          <p:grpSpPr>
            <a:xfrm>
              <a:off x="5993931" y="1043256"/>
              <a:ext cx="2682140" cy="4028245"/>
              <a:chOff x="5914245" y="1043256"/>
              <a:chExt cx="2682140" cy="4028245"/>
            </a:xfrm>
          </p:grpSpPr>
          <p:grpSp>
            <p:nvGrpSpPr>
              <p:cNvPr id="746" name="组合 654"/>
              <p:cNvGrpSpPr/>
              <p:nvPr/>
            </p:nvGrpSpPr>
            <p:grpSpPr>
              <a:xfrm>
                <a:off x="5914245" y="1043256"/>
                <a:ext cx="2682140" cy="4028245"/>
                <a:chOff x="3207223" y="1064396"/>
                <a:chExt cx="2682140" cy="4028245"/>
              </a:xfrm>
            </p:grpSpPr>
            <p:sp>
              <p:nvSpPr>
                <p:cNvPr id="1050727" name="文本框 659"/>
                <p:cNvSpPr txBox="1"/>
                <p:nvPr/>
              </p:nvSpPr>
              <p:spPr>
                <a:xfrm>
                  <a:off x="4549631" y="1291295"/>
                  <a:ext cx="70136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r>
                    <a:rPr altLang="zh-CN"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sp>
              <p:nvSpPr>
                <p:cNvPr id="1050728" name="文本框 658"/>
                <p:cNvSpPr txBox="1"/>
                <p:nvPr/>
              </p:nvSpPr>
              <p:spPr>
                <a:xfrm>
                  <a:off x="3792544" y="1294919"/>
                  <a:ext cx="70136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r>
                    <a:rPr altLang="zh-CN"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grpSp>
              <p:nvGrpSpPr>
                <p:cNvPr id="747" name="组合 655"/>
                <p:cNvGrpSpPr/>
                <p:nvPr/>
              </p:nvGrpSpPr>
              <p:grpSpPr>
                <a:xfrm>
                  <a:off x="3207223" y="1064396"/>
                  <a:ext cx="2682140" cy="4028245"/>
                  <a:chOff x="6399214" y="1195308"/>
                  <a:chExt cx="2682140" cy="4028245"/>
                </a:xfrm>
              </p:grpSpPr>
              <p:sp>
                <p:nvSpPr>
                  <p:cNvPr id="1050729" name="Line 1076"/>
                  <p:cNvSpPr>
                    <a:spLocks noChangeShapeType="1"/>
                  </p:cNvSpPr>
                  <p:nvPr/>
                </p:nvSpPr>
                <p:spPr bwMode="auto">
                  <a:xfrm flipV="1">
                    <a:off x="8457128" y="187625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0" name="Line 1076"/>
                  <p:cNvSpPr>
                    <a:spLocks noChangeShapeType="1"/>
                  </p:cNvSpPr>
                  <p:nvPr/>
                </p:nvSpPr>
                <p:spPr bwMode="auto">
                  <a:xfrm flipV="1">
                    <a:off x="6931321" y="187346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48" name="组合 662"/>
                  <p:cNvGrpSpPr/>
                  <p:nvPr/>
                </p:nvGrpSpPr>
                <p:grpSpPr>
                  <a:xfrm>
                    <a:off x="6399214" y="1195308"/>
                    <a:ext cx="2682140" cy="4028245"/>
                    <a:chOff x="4620279" y="1044530"/>
                    <a:chExt cx="2682140" cy="4028245"/>
                  </a:xfrm>
                </p:grpSpPr>
                <p:grpSp>
                  <p:nvGrpSpPr>
                    <p:cNvPr id="749" name="组合 672"/>
                    <p:cNvGrpSpPr/>
                    <p:nvPr/>
                  </p:nvGrpSpPr>
                  <p:grpSpPr>
                    <a:xfrm>
                      <a:off x="4620279" y="1044530"/>
                      <a:ext cx="2682140" cy="4028245"/>
                      <a:chOff x="3328375" y="994196"/>
                      <a:chExt cx="2682140" cy="4028245"/>
                    </a:xfrm>
                  </p:grpSpPr>
                  <p:grpSp>
                    <p:nvGrpSpPr>
                      <p:cNvPr id="750" name="组合 675"/>
                      <p:cNvGrpSpPr/>
                      <p:nvPr/>
                    </p:nvGrpSpPr>
                    <p:grpSpPr>
                      <a:xfrm>
                        <a:off x="3328375" y="1198349"/>
                        <a:ext cx="2682140" cy="3824092"/>
                        <a:chOff x="3810801" y="1328537"/>
                        <a:chExt cx="2682140" cy="3824092"/>
                      </a:xfrm>
                    </p:grpSpPr>
                    <p:sp>
                      <p:nvSpPr>
                        <p:cNvPr id="1050731" name="Line 1076"/>
                        <p:cNvSpPr>
                          <a:spLocks noChangeShapeType="1"/>
                        </p:cNvSpPr>
                        <p:nvPr/>
                      </p:nvSpPr>
                      <p:spPr bwMode="auto">
                        <a:xfrm flipV="1">
                          <a:off x="5865098" y="3300483"/>
                          <a:ext cx="0" cy="15406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51" name="组合 678"/>
                        <p:cNvGrpSpPr/>
                        <p:nvPr/>
                      </p:nvGrpSpPr>
                      <p:grpSpPr>
                        <a:xfrm>
                          <a:off x="3810801" y="1328537"/>
                          <a:ext cx="2682140" cy="3824092"/>
                          <a:chOff x="5298071" y="2334236"/>
                          <a:chExt cx="2682140" cy="3824092"/>
                        </a:xfrm>
                      </p:grpSpPr>
                      <p:grpSp>
                        <p:nvGrpSpPr>
                          <p:cNvPr id="752" name="组合 679"/>
                          <p:cNvGrpSpPr/>
                          <p:nvPr/>
                        </p:nvGrpSpPr>
                        <p:grpSpPr>
                          <a:xfrm>
                            <a:off x="5298071" y="2334236"/>
                            <a:ext cx="2302868" cy="3824092"/>
                            <a:chOff x="3624447" y="3761554"/>
                            <a:chExt cx="2302868" cy="3824092"/>
                          </a:xfrm>
                        </p:grpSpPr>
                        <p:sp>
                          <p:nvSpPr>
                            <p:cNvPr id="1050732"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3" name="矩形 689"/>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34" name="文本框 691"/>
                            <p:cNvSpPr txBox="1"/>
                            <p:nvPr/>
                          </p:nvSpPr>
                          <p:spPr>
                            <a:xfrm>
                              <a:off x="5410002" y="71239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35" name="文本框 692"/>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36" name="Line 1076"/>
                            <p:cNvSpPr>
                              <a:spLocks noChangeShapeType="1"/>
                            </p:cNvSpPr>
                            <p:nvPr/>
                          </p:nvSpPr>
                          <p:spPr bwMode="auto">
                            <a:xfrm flipV="1">
                              <a:off x="4156554" y="5717532"/>
                              <a:ext cx="0" cy="15409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7" name="文本框 695"/>
                            <p:cNvSpPr txBox="1"/>
                            <p:nvPr/>
                          </p:nvSpPr>
                          <p:spPr>
                            <a:xfrm>
                              <a:off x="4273077" y="4343610"/>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738" name="Line 1073"/>
                            <p:cNvSpPr>
                              <a:spLocks noChangeShapeType="1"/>
                            </p:cNvSpPr>
                            <p:nvPr/>
                          </p:nvSpPr>
                          <p:spPr bwMode="auto">
                            <a:xfrm flipH="1">
                              <a:off x="4142967" y="5734481"/>
                              <a:ext cx="156953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39" name="矩形 697"/>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0" name="文本框 698"/>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741" name="文本框 699"/>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42" name="文本框 700"/>
                            <p:cNvSpPr txBox="1"/>
                            <p:nvPr/>
                          </p:nvSpPr>
                          <p:spPr>
                            <a:xfrm>
                              <a:off x="5550482" y="376155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743" name="椭圆 701"/>
                            <p:cNvSpPr/>
                            <p:nvPr/>
                          </p:nvSpPr>
                          <p:spPr>
                            <a:xfrm>
                              <a:off x="4092471" y="414050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4" name="文本框 702"/>
                            <p:cNvSpPr txBox="1"/>
                            <p:nvPr/>
                          </p:nvSpPr>
                          <p:spPr>
                            <a:xfrm flipH="1">
                              <a:off x="5100984" y="4341865"/>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745" name="椭圆 703"/>
                            <p:cNvSpPr/>
                            <p:nvPr/>
                          </p:nvSpPr>
                          <p:spPr>
                            <a:xfrm flipH="1">
                              <a:off x="5613925" y="413383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6" name="椭圆 704"/>
                            <p:cNvSpPr/>
                            <p:nvPr/>
                          </p:nvSpPr>
                          <p:spPr>
                            <a:xfrm flipH="1">
                              <a:off x="4915955" y="569365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47" name="Line 1076"/>
                            <p:cNvSpPr>
                              <a:spLocks noChangeShapeType="1"/>
                            </p:cNvSpPr>
                            <p:nvPr/>
                          </p:nvSpPr>
                          <p:spPr bwMode="auto">
                            <a:xfrm flipV="1">
                              <a:off x="4952257" y="4202995"/>
                              <a:ext cx="0" cy="19435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8"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49" name="椭圆 707"/>
                            <p:cNvSpPr/>
                            <p:nvPr/>
                          </p:nvSpPr>
                          <p:spPr>
                            <a:xfrm flipH="1">
                              <a:off x="4119305" y="47163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0" name="椭圆 708"/>
                            <p:cNvSpPr/>
                            <p:nvPr/>
                          </p:nvSpPr>
                          <p:spPr>
                            <a:xfrm flipH="1">
                              <a:off x="5640088" y="47209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1" name="Line 1073"/>
                            <p:cNvSpPr>
                              <a:spLocks noChangeShapeType="1"/>
                            </p:cNvSpPr>
                            <p:nvPr/>
                          </p:nvSpPr>
                          <p:spPr bwMode="auto">
                            <a:xfrm flipH="1">
                              <a:off x="4211509" y="4202995"/>
                              <a:ext cx="14212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52" name="椭圆 712"/>
                            <p:cNvSpPr/>
                            <p:nvPr/>
                          </p:nvSpPr>
                          <p:spPr>
                            <a:xfrm>
                              <a:off x="4786993" y="7077092"/>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3" name="矩形 714"/>
                            <p:cNvSpPr/>
                            <p:nvPr/>
                          </p:nvSpPr>
                          <p:spPr>
                            <a:xfrm rot="5400000">
                              <a:off x="4016738" y="605545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4" name="矩形 715"/>
                            <p:cNvSpPr>
                              <a:spLocks noChangeAspect="1" noMove="1" noResize="1" noRot="1" noAdjustHandles="1" noEditPoints="1" noChangeArrowheads="1" noChangeShapeType="1" noTextEdit="1"/>
                            </p:cNvSpPr>
                            <p:nvPr/>
                          </p:nvSpPr>
                          <p:spPr>
                            <a:xfrm>
                              <a:off x="3639055" y="5869926"/>
                              <a:ext cx="565539" cy="400110"/>
                            </a:xfrm>
                            <a:prstGeom prst="rect"/>
                            <a:blipFill>
                              <a:blip xmlns:r="http://schemas.openxmlformats.org/officeDocument/2006/relationships" r:embed="rId1"/>
                              <a:stretch>
                                <a:fillRect b="-1515"/>
                              </a:stretch>
                            </a:blipFill>
                          </p:spPr>
                          <p:txBody>
                            <a:bodyPr/>
                            <a:p>
                              <a:r>
                                <a:rPr altLang="en-US" lang="zh-CN">
                                  <a:noFill/>
                                </a:rPr>
                                <a:t> </a:t>
                              </a:r>
                            </a:p>
                          </p:txBody>
                        </p:sp>
                        <p:sp>
                          <p:nvSpPr>
                            <p:cNvPr id="1050755" name="矩形 716"/>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2"/>
                              <a:stretch>
                                <a:fillRect b="-2985"/>
                              </a:stretch>
                            </a:blipFill>
                          </p:spPr>
                          <p:txBody>
                            <a:bodyPr/>
                            <a:p>
                              <a:r>
                                <a:rPr altLang="en-US" lang="zh-CN">
                                  <a:noFill/>
                                </a:rPr>
                                <a:t> </a:t>
                              </a:r>
                            </a:p>
                          </p:txBody>
                        </p:sp>
                        <p:cxnSp>
                          <p:nvCxnSpPr>
                            <p:cNvPr id="3145877"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878"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50756" name="矩形 719"/>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757" name="矩形 680"/>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58" name="文本框 681"/>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759" name="矩形 682"/>
                          <p:cNvSpPr/>
                          <p:nvPr/>
                        </p:nvSpPr>
                        <p:spPr>
                          <a:xfrm rot="5400000">
                            <a:off x="7204432" y="4616014"/>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0" name="矩形 683"/>
                          <p:cNvSpPr>
                            <a:spLocks noChangeAspect="1" noMove="1" noResize="1" noRot="1" noAdjustHandles="1" noEditPoints="1" noChangeArrowheads="1" noChangeShapeType="1" noTextEdit="1"/>
                          </p:cNvSpPr>
                          <p:nvPr/>
                        </p:nvSpPr>
                        <p:spPr>
                          <a:xfrm>
                            <a:off x="7329762" y="4447250"/>
                            <a:ext cx="565539" cy="400110"/>
                          </a:xfrm>
                          <a:prstGeom prst="rect"/>
                          <a:blipFill>
                            <a:blip xmlns:r="http://schemas.openxmlformats.org/officeDocument/2006/relationships" r:embed="rId4"/>
                            <a:stretch>
                              <a:fillRect b="-1515"/>
                            </a:stretch>
                          </a:blipFill>
                        </p:spPr>
                        <p:txBody>
                          <a:bodyPr/>
                          <a:p>
                            <a:r>
                              <a:rPr altLang="en-US" lang="zh-CN">
                                <a:noFill/>
                              </a:rPr>
                              <a:t> </a:t>
                            </a:r>
                          </a:p>
                        </p:txBody>
                      </p:sp>
                      <p:sp>
                        <p:nvSpPr>
                          <p:cNvPr id="1050761" name="椭圆 684"/>
                          <p:cNvSpPr/>
                          <p:nvPr/>
                        </p:nvSpPr>
                        <p:spPr>
                          <a:xfrm flipH="1">
                            <a:off x="5788735" y="427013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2" name="椭圆 685"/>
                          <p:cNvSpPr/>
                          <p:nvPr/>
                        </p:nvSpPr>
                        <p:spPr>
                          <a:xfrm flipH="1">
                            <a:off x="7306432" y="4270289"/>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3"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4" name="椭圆 687"/>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765" name="矩形 676"/>
                      <p:cNvSpPr>
                        <a:spLocks noChangeAspect="1" noMove="1" noResize="1" noRot="1" noAdjustHandles="1" noEditPoints="1" noChangeArrowheads="1" noChangeShapeType="1" noTextEdit="1"/>
                      </p:cNvSpPr>
                      <p:nvPr/>
                    </p:nvSpPr>
                    <p:spPr>
                      <a:xfrm>
                        <a:off x="4281961" y="994196"/>
                        <a:ext cx="668196" cy="409856"/>
                      </a:xfrm>
                      <a:prstGeom prst="rect"/>
                      <a:blipFill>
                        <a:blip xmlns:r="http://schemas.openxmlformats.org/officeDocument/2006/relationships" r:embed="rId5"/>
                        <a:stretch>
                          <a:fillRect b="-2985"/>
                        </a:stretch>
                      </a:blipFill>
                    </p:spPr>
                    <p:txBody>
                      <a:bodyPr/>
                      <a:p>
                        <a:r>
                          <a:rPr altLang="en-US" lang="zh-CN">
                            <a:noFill/>
                          </a:rPr>
                          <a:t> </a:t>
                        </a:r>
                      </a:p>
                    </p:txBody>
                  </p:sp>
                </p:grpSp>
                <p:sp>
                  <p:nvSpPr>
                    <p:cNvPr id="1050766" name="矩形 673"/>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67" name="椭圆 674"/>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68"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69" name="矩形 664"/>
                  <p:cNvSpPr>
                    <a:spLocks noChangeAspect="1" noMove="1" noResize="1" noRot="1" noAdjustHandles="1" noEditPoints="1" noChangeArrowheads="1" noChangeShapeType="1" noTextEdit="1"/>
                  </p:cNvSpPr>
                  <p:nvPr/>
                </p:nvSpPr>
                <p:spPr>
                  <a:xfrm>
                    <a:off x="7011760" y="2976808"/>
                    <a:ext cx="723468" cy="409856"/>
                  </a:xfrm>
                  <a:prstGeom prst="rect"/>
                  <a:blipFill>
                    <a:blip xmlns:r="http://schemas.openxmlformats.org/officeDocument/2006/relationships" r:embed="rId6"/>
                    <a:stretch>
                      <a:fillRect b="-13235"/>
                    </a:stretch>
                  </a:blipFill>
                </p:spPr>
                <p:txBody>
                  <a:bodyPr/>
                  <a:p>
                    <a:r>
                      <a:rPr altLang="en-US" lang="zh-CN">
                        <a:noFill/>
                      </a:rPr>
                      <a:t> </a:t>
                    </a:r>
                  </a:p>
                </p:txBody>
              </p:sp>
              <p:cxnSp>
                <p:nvCxnSpPr>
                  <p:cNvPr id="3145879" name="直接箭头连接符 126"/>
                  <p:cNvCxnSpPr>
                    <a:cxnSpLocks noChangeShapeType="1"/>
                  </p:cNvCxnSpPr>
                  <p:nvPr/>
                </p:nvCxnSpPr>
                <p:spPr bwMode="auto">
                  <a:xfrm>
                    <a:off x="7156035" y="2755255"/>
                    <a:ext cx="326955" cy="0"/>
                  </a:xfrm>
                  <a:prstGeom prst="straightConnector1"/>
                  <a:noFill/>
                  <a:ln w="19050" algn="ctr">
                    <a:solidFill>
                      <a:schemeClr val="tx1"/>
                    </a:solidFill>
                    <a:round/>
                    <a:headEnd/>
                    <a:tailEnd type="triangle" w="med" len="med"/>
                  </a:ln>
                </p:spPr>
              </p:cxnSp>
              <p:sp>
                <p:nvSpPr>
                  <p:cNvPr id="1050770" name="矩形 666"/>
                  <p:cNvSpPr>
                    <a:spLocks noChangeAspect="1" noMove="1" noResize="1" noRot="1" noAdjustHandles="1" noEditPoints="1" noChangeArrowheads="1" noChangeShapeType="1" noTextEdit="1"/>
                  </p:cNvSpPr>
                  <p:nvPr/>
                </p:nvSpPr>
                <p:spPr>
                  <a:xfrm>
                    <a:off x="7766078" y="2973200"/>
                    <a:ext cx="723468" cy="409856"/>
                  </a:xfrm>
                  <a:prstGeom prst="rect"/>
                  <a:blipFill>
                    <a:blip xmlns:r="http://schemas.openxmlformats.org/officeDocument/2006/relationships" r:embed="rId7"/>
                    <a:stretch>
                      <a:fillRect b="-14925"/>
                    </a:stretch>
                  </a:blipFill>
                </p:spPr>
                <p:txBody>
                  <a:bodyPr/>
                  <a:p>
                    <a:r>
                      <a:rPr altLang="en-US" lang="zh-CN">
                        <a:noFill/>
                      </a:rPr>
                      <a:t> </a:t>
                    </a:r>
                  </a:p>
                </p:txBody>
              </p:sp>
              <p:cxnSp>
                <p:nvCxnSpPr>
                  <p:cNvPr id="3145880" name="直接箭头连接符 126"/>
                  <p:cNvCxnSpPr>
                    <a:cxnSpLocks noChangeShapeType="1"/>
                  </p:cNvCxnSpPr>
                  <p:nvPr/>
                </p:nvCxnSpPr>
                <p:spPr bwMode="auto">
                  <a:xfrm flipV="1">
                    <a:off x="7916736" y="2755255"/>
                    <a:ext cx="326955" cy="0"/>
                  </a:xfrm>
                  <a:prstGeom prst="straightConnector1"/>
                  <a:noFill/>
                  <a:ln w="19050" algn="ctr">
                    <a:solidFill>
                      <a:schemeClr val="tx1"/>
                    </a:solidFill>
                    <a:round/>
                    <a:headEnd/>
                    <a:tailEnd type="triangle" w="med" len="med"/>
                  </a:ln>
                </p:spPr>
              </p:cxnSp>
              <p:sp>
                <p:nvSpPr>
                  <p:cNvPr id="1050771" name="等腰三角形 668"/>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2" name="等腰三角形 669"/>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3" name="等腰三角形 670"/>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4" name="等腰三角形 671"/>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75" name="矩形 656"/>
                <p:cNvSpPr/>
                <p:nvPr/>
              </p:nvSpPr>
              <p:spPr>
                <a:xfrm>
                  <a:off x="3957117" y="164484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76" name="矩形 657"/>
                <p:cNvSpPr/>
                <p:nvPr/>
              </p:nvSpPr>
              <p:spPr>
                <a:xfrm>
                  <a:off x="4689657" y="164782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77" name="椭圆 720"/>
              <p:cNvSpPr/>
              <p:nvPr/>
            </p:nvSpPr>
            <p:spPr>
              <a:xfrm flipH="1">
                <a:off x="7202930" y="164706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778" name="矩形 721"/>
            <p:cNvSpPr>
              <a:spLocks noChangeAspect="1" noMove="1" noResize="1" noRot="1" noAdjustHandles="1" noEditPoints="1" noChangeArrowheads="1" noChangeShapeType="1" noTextEdit="1"/>
            </p:cNvSpPr>
            <p:nvPr/>
          </p:nvSpPr>
          <p:spPr>
            <a:xfrm>
              <a:off x="6807104" y="4869431"/>
              <a:ext cx="1436162" cy="409856"/>
            </a:xfrm>
            <a:prstGeom prst="rect"/>
            <a:blipFill>
              <a:blip xmlns:r="http://schemas.openxmlformats.org/officeDocument/2006/relationships" r:embed="rId8"/>
              <a:stretch>
                <a:fillRect t="-5970" b="-26866"/>
              </a:stretch>
            </a:blipFill>
          </p:spPr>
          <p:txBody>
            <a:bodyPr/>
            <a:p>
              <a:r>
                <a:rPr altLang="en-US" lang="zh-CN">
                  <a:noFill/>
                </a:rPr>
                <a:t> </a:t>
              </a:r>
            </a:p>
          </p:txBody>
        </p:sp>
      </p:grpSp>
      <p:grpSp>
        <p:nvGrpSpPr>
          <p:cNvPr id="753" name="组合 281"/>
          <p:cNvGrpSpPr/>
          <p:nvPr/>
        </p:nvGrpSpPr>
        <p:grpSpPr>
          <a:xfrm>
            <a:off x="723545" y="1419322"/>
            <a:ext cx="4033941" cy="3381581"/>
            <a:chOff x="4973889" y="200534"/>
            <a:chExt cx="4033941" cy="3381581"/>
          </a:xfrm>
        </p:grpSpPr>
        <p:grpSp>
          <p:nvGrpSpPr>
            <p:cNvPr id="754" name="组合 282"/>
            <p:cNvGrpSpPr/>
            <p:nvPr/>
          </p:nvGrpSpPr>
          <p:grpSpPr>
            <a:xfrm>
              <a:off x="4973889" y="200534"/>
              <a:ext cx="4033941" cy="3381581"/>
              <a:chOff x="432662" y="3443625"/>
              <a:chExt cx="4033941" cy="3381581"/>
            </a:xfrm>
          </p:grpSpPr>
          <p:grpSp>
            <p:nvGrpSpPr>
              <p:cNvPr id="755" name="组合 284"/>
              <p:cNvGrpSpPr/>
              <p:nvPr/>
            </p:nvGrpSpPr>
            <p:grpSpPr>
              <a:xfrm>
                <a:off x="432662" y="3443625"/>
                <a:ext cx="4033941" cy="3381581"/>
                <a:chOff x="432662" y="3443625"/>
                <a:chExt cx="4033941" cy="3381581"/>
              </a:xfrm>
            </p:grpSpPr>
            <p:grpSp>
              <p:nvGrpSpPr>
                <p:cNvPr id="756" name="组合 286"/>
                <p:cNvGrpSpPr/>
                <p:nvPr/>
              </p:nvGrpSpPr>
              <p:grpSpPr>
                <a:xfrm>
                  <a:off x="432662" y="3443625"/>
                  <a:ext cx="4033941" cy="3381581"/>
                  <a:chOff x="4904677" y="3439511"/>
                  <a:chExt cx="4033941" cy="3381581"/>
                </a:xfrm>
              </p:grpSpPr>
              <p:grpSp>
                <p:nvGrpSpPr>
                  <p:cNvPr id="757" name="组合 288"/>
                  <p:cNvGrpSpPr/>
                  <p:nvPr/>
                </p:nvGrpSpPr>
                <p:grpSpPr>
                  <a:xfrm>
                    <a:off x="4904677" y="3439511"/>
                    <a:ext cx="4033941" cy="3381581"/>
                    <a:chOff x="4904677" y="3439511"/>
                    <a:chExt cx="4033941" cy="3381581"/>
                  </a:xfrm>
                </p:grpSpPr>
                <p:sp>
                  <p:nvSpPr>
                    <p:cNvPr id="1050779" name="Line 1073"/>
                    <p:cNvSpPr>
                      <a:spLocks noChangeShapeType="1"/>
                    </p:cNvSpPr>
                    <p:nvPr/>
                  </p:nvSpPr>
                  <p:spPr bwMode="auto">
                    <a:xfrm>
                      <a:off x="6199202" y="4762860"/>
                      <a:ext cx="150448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58" name="组合 294"/>
                    <p:cNvGrpSpPr/>
                    <p:nvPr/>
                  </p:nvGrpSpPr>
                  <p:grpSpPr>
                    <a:xfrm>
                      <a:off x="4904677" y="3439511"/>
                      <a:ext cx="4033941" cy="3381581"/>
                      <a:chOff x="4935595" y="212228"/>
                      <a:chExt cx="4033941" cy="3381581"/>
                    </a:xfrm>
                  </p:grpSpPr>
                  <p:grpSp>
                    <p:nvGrpSpPr>
                      <p:cNvPr id="759" name="组合 298"/>
                      <p:cNvGrpSpPr/>
                      <p:nvPr/>
                    </p:nvGrpSpPr>
                    <p:grpSpPr>
                      <a:xfrm>
                        <a:off x="4935595" y="212228"/>
                        <a:ext cx="4033941" cy="3381581"/>
                        <a:chOff x="4661617" y="3473120"/>
                        <a:chExt cx="4033941" cy="3381581"/>
                      </a:xfrm>
                    </p:grpSpPr>
                    <p:grpSp>
                      <p:nvGrpSpPr>
                        <p:cNvPr id="760" name="组合 306"/>
                        <p:cNvGrpSpPr/>
                        <p:nvPr/>
                      </p:nvGrpSpPr>
                      <p:grpSpPr>
                        <a:xfrm>
                          <a:off x="4661617" y="3501284"/>
                          <a:ext cx="4033941" cy="3353417"/>
                          <a:chOff x="4743124" y="312610"/>
                          <a:chExt cx="4033941" cy="3353417"/>
                        </a:xfrm>
                      </p:grpSpPr>
                      <p:grpSp>
                        <p:nvGrpSpPr>
                          <p:cNvPr id="761" name="组合 308"/>
                          <p:cNvGrpSpPr/>
                          <p:nvPr/>
                        </p:nvGrpSpPr>
                        <p:grpSpPr>
                          <a:xfrm>
                            <a:off x="4743124" y="312610"/>
                            <a:ext cx="4033941" cy="3353417"/>
                            <a:chOff x="4743124" y="312610"/>
                            <a:chExt cx="4033941" cy="3353417"/>
                          </a:xfrm>
                        </p:grpSpPr>
                        <p:grpSp>
                          <p:nvGrpSpPr>
                            <p:cNvPr id="762" name="组合 311"/>
                            <p:cNvGrpSpPr/>
                            <p:nvPr/>
                          </p:nvGrpSpPr>
                          <p:grpSpPr>
                            <a:xfrm>
                              <a:off x="4743124" y="312610"/>
                              <a:ext cx="4033941" cy="2903420"/>
                              <a:chOff x="4743124" y="312610"/>
                              <a:chExt cx="4033941" cy="2903420"/>
                            </a:xfrm>
                          </p:grpSpPr>
                          <p:grpSp>
                            <p:nvGrpSpPr>
                              <p:cNvPr id="763" name="组合 314"/>
                              <p:cNvGrpSpPr/>
                              <p:nvPr/>
                            </p:nvGrpSpPr>
                            <p:grpSpPr>
                              <a:xfrm>
                                <a:off x="4805611" y="312610"/>
                                <a:ext cx="3955078" cy="2903420"/>
                                <a:chOff x="4851750" y="1961452"/>
                                <a:chExt cx="3955078" cy="2903420"/>
                              </a:xfrm>
                            </p:grpSpPr>
                            <p:grpSp>
                              <p:nvGrpSpPr>
                                <p:cNvPr id="764" name="组合 317"/>
                                <p:cNvGrpSpPr/>
                                <p:nvPr/>
                              </p:nvGrpSpPr>
                              <p:grpSpPr>
                                <a:xfrm>
                                  <a:off x="4851750" y="1961452"/>
                                  <a:ext cx="3955078" cy="2903420"/>
                                  <a:chOff x="2665109" y="1457990"/>
                                  <a:chExt cx="3955078" cy="2903420"/>
                                </a:xfrm>
                              </p:grpSpPr>
                              <p:grpSp>
                                <p:nvGrpSpPr>
                                  <p:cNvPr id="765" name="组合 320"/>
                                  <p:cNvGrpSpPr/>
                                  <p:nvPr/>
                                </p:nvGrpSpPr>
                                <p:grpSpPr>
                                  <a:xfrm>
                                    <a:off x="2665109" y="1457990"/>
                                    <a:ext cx="3955078" cy="2903420"/>
                                    <a:chOff x="2665109" y="1457990"/>
                                    <a:chExt cx="3955078" cy="2903420"/>
                                  </a:xfrm>
                                </p:grpSpPr>
                                <p:grpSp>
                                  <p:nvGrpSpPr>
                                    <p:cNvPr id="766" name="组合 323"/>
                                    <p:cNvGrpSpPr/>
                                    <p:nvPr/>
                                  </p:nvGrpSpPr>
                                  <p:grpSpPr>
                                    <a:xfrm>
                                      <a:off x="2665109" y="1457990"/>
                                      <a:ext cx="3955078" cy="2903420"/>
                                      <a:chOff x="2669443" y="1470991"/>
                                      <a:chExt cx="3955078" cy="2903420"/>
                                    </a:xfrm>
                                  </p:grpSpPr>
                                  <p:grpSp>
                                    <p:nvGrpSpPr>
                                      <p:cNvPr id="767" name="组合 326"/>
                                      <p:cNvGrpSpPr/>
                                      <p:nvPr/>
                                    </p:nvGrpSpPr>
                                    <p:grpSpPr>
                                      <a:xfrm>
                                        <a:off x="2670125" y="1470991"/>
                                        <a:ext cx="3954396" cy="2234392"/>
                                        <a:chOff x="4343847" y="2365776"/>
                                        <a:chExt cx="3954396" cy="2234392"/>
                                      </a:xfrm>
                                    </p:grpSpPr>
                                    <p:grpSp>
                                      <p:nvGrpSpPr>
                                        <p:cNvPr id="768" name="组合 331"/>
                                        <p:cNvGrpSpPr/>
                                        <p:nvPr/>
                                      </p:nvGrpSpPr>
                                      <p:grpSpPr>
                                        <a:xfrm>
                                          <a:off x="4343847" y="2365776"/>
                                          <a:ext cx="2824546" cy="2090282"/>
                                          <a:chOff x="1236654" y="789545"/>
                                          <a:chExt cx="2824546" cy="2090282"/>
                                        </a:xfrm>
                                      </p:grpSpPr>
                                      <p:grpSp>
                                        <p:nvGrpSpPr>
                                          <p:cNvPr id="769" name="组合 347"/>
                                          <p:cNvGrpSpPr/>
                                          <p:nvPr/>
                                        </p:nvGrpSpPr>
                                        <p:grpSpPr>
                                          <a:xfrm>
                                            <a:off x="1236654" y="789545"/>
                                            <a:ext cx="2824546" cy="2090282"/>
                                            <a:chOff x="1497473" y="1435365"/>
                                            <a:chExt cx="2824546" cy="2090282"/>
                                          </a:xfrm>
                                        </p:grpSpPr>
                                        <p:grpSp>
                                          <p:nvGrpSpPr>
                                            <p:cNvPr id="770" name="组合 349"/>
                                            <p:cNvGrpSpPr/>
                                            <p:nvPr/>
                                          </p:nvGrpSpPr>
                                          <p:grpSpPr>
                                            <a:xfrm>
                                              <a:off x="1497473" y="1866301"/>
                                              <a:ext cx="2735837" cy="1659346"/>
                                              <a:chOff x="1231152" y="1771175"/>
                                              <a:chExt cx="2735837" cy="1659346"/>
                                            </a:xfrm>
                                          </p:grpSpPr>
                                          <p:grpSp>
                                            <p:nvGrpSpPr>
                                              <p:cNvPr id="771" name="Group 1096"/>
                                              <p:cNvGrpSpPr/>
                                              <p:nvPr/>
                                            </p:nvGrpSpPr>
                                            <p:grpSpPr bwMode="auto">
                                              <a:xfrm>
                                                <a:off x="1231152" y="1771175"/>
                                                <a:ext cx="1231356" cy="1659346"/>
                                                <a:chOff x="4041" y="2177"/>
                                                <a:chExt cx="866" cy="1167"/>
                                              </a:xfrm>
                                            </p:grpSpPr>
                                            <p:sp>
                                              <p:nvSpPr>
                                                <p:cNvPr id="105078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4"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85" name="文本框 353"/>
                                              <p:cNvSpPr txBox="1"/>
                                              <p:nvPr/>
                                            </p:nvSpPr>
                                            <p:spPr>
                                              <a:xfrm>
                                                <a:off x="2579039" y="270671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78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87" name="矩形 355"/>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788" name="文本框 35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789" name="文本框 350"/>
                                            <p:cNvSpPr txBox="1"/>
                                            <p:nvPr/>
                                          </p:nvSpPr>
                                          <p:spPr>
                                            <a:xfrm>
                                              <a:off x="2690492" y="148356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790" name="文本框 351"/>
                                            <p:cNvSpPr txBox="1"/>
                                            <p:nvPr/>
                                          </p:nvSpPr>
                                          <p:spPr>
                                            <a:xfrm>
                                              <a:off x="3945186" y="14353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791" name="椭圆 348"/>
                                          <p:cNvSpPr/>
                                          <p:nvPr/>
                                        </p:nvSpPr>
                                        <p:spPr>
                                          <a:xfrm>
                                            <a:off x="2409888" y="116648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772" name="组合 332"/>
                                        <p:cNvGrpSpPr/>
                                        <p:nvPr/>
                                      </p:nvGrpSpPr>
                                      <p:grpSpPr>
                                        <a:xfrm flipH="1">
                                          <a:off x="5639579" y="2734882"/>
                                          <a:ext cx="2658664" cy="1721176"/>
                                          <a:chOff x="1235233" y="1158651"/>
                                          <a:chExt cx="2658664" cy="1721176"/>
                                        </a:xfrm>
                                      </p:grpSpPr>
                                      <p:grpSp>
                                        <p:nvGrpSpPr>
                                          <p:cNvPr id="773" name="组合 335"/>
                                          <p:cNvGrpSpPr/>
                                          <p:nvPr/>
                                        </p:nvGrpSpPr>
                                        <p:grpSpPr>
                                          <a:xfrm>
                                            <a:off x="1235233" y="1220481"/>
                                            <a:ext cx="2658664" cy="1659346"/>
                                            <a:chOff x="1229731" y="1771175"/>
                                            <a:chExt cx="2658664" cy="1659346"/>
                                          </a:xfrm>
                                        </p:grpSpPr>
                                        <p:grpSp>
                                          <p:nvGrpSpPr>
                                            <p:cNvPr id="774" name="Group 1096"/>
                                            <p:cNvGrpSpPr/>
                                            <p:nvPr/>
                                          </p:nvGrpSpPr>
                                          <p:grpSpPr bwMode="auto">
                                            <a:xfrm>
                                              <a:off x="1229731" y="1771175"/>
                                              <a:ext cx="1232778" cy="1659346"/>
                                              <a:chOff x="4040" y="2177"/>
                                              <a:chExt cx="867" cy="1167"/>
                                            </a:xfrm>
                                          </p:grpSpPr>
                                          <p:sp>
                                            <p:nvSpPr>
                                              <p:cNvPr id="105079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3"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6" name="Line 1076"/>
                                              <p:cNvSpPr>
                                                <a:spLocks noChangeShapeType="1"/>
                                              </p:cNvSpPr>
                                              <p:nvPr/>
                                            </p:nvSpPr>
                                            <p:spPr bwMode="auto">
                                              <a:xfrm flipV="1">
                                                <a:off x="4895" y="2177"/>
                                                <a:ext cx="0" cy="66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797" name="文本框 338"/>
                                            <p:cNvSpPr txBox="1"/>
                                            <p:nvPr/>
                                          </p:nvSpPr>
                                          <p:spPr>
                                            <a:xfrm>
                                              <a:off x="2427487" y="2719660"/>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798" name="Line 1073"/>
                                            <p:cNvSpPr>
                                              <a:spLocks noChangeShapeType="1"/>
                                            </p:cNvSpPr>
                                            <p:nvPr/>
                                          </p:nvSpPr>
                                          <p:spPr bwMode="auto">
                                            <a:xfrm flipH="1">
                                              <a:off x="2444305" y="1784968"/>
                                              <a:ext cx="14440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799" name="矩形 34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00" name="文本框 341"/>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801" name="椭圆 336"/>
                                          <p:cNvSpPr/>
                                          <p:nvPr/>
                                        </p:nvSpPr>
                                        <p:spPr>
                                          <a:xfrm>
                                            <a:off x="2401188" y="115865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02" name="Line 1077"/>
                                        <p:cNvSpPr>
                                          <a:spLocks noChangeShapeType="1"/>
                                        </p:cNvSpPr>
                                        <p:nvPr/>
                                      </p:nvSpPr>
                                      <p:spPr bwMode="auto">
                                        <a:xfrm flipH="1">
                                          <a:off x="6355551" y="2849008"/>
                                          <a:ext cx="0" cy="175116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3" name="椭圆 33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04" name="Line 1076"/>
                                      <p:cNvSpPr>
                                        <a:spLocks noChangeShapeType="1"/>
                                      </p:cNvSpPr>
                                      <p:nvPr/>
                                    </p:nvSpPr>
                                    <p:spPr bwMode="auto">
                                      <a:xfrm flipV="1">
                                        <a:off x="2669443" y="3236166"/>
                                        <a:ext cx="0" cy="109296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05" name="文本框 328"/>
                                      <p:cNvSpPr txBox="1"/>
                                      <p:nvPr/>
                                    </p:nvSpPr>
                                    <p:spPr>
                                      <a:xfrm>
                                        <a:off x="3165931" y="3974301"/>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06" name="文本框 329"/>
                                      <p:cNvSpPr txBox="1"/>
                                      <p:nvPr/>
                                    </p:nvSpPr>
                                    <p:spPr>
                                      <a:xfrm>
                                        <a:off x="3771161" y="39127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07" name="Line 1076"/>
                                      <p:cNvSpPr>
                                        <a:spLocks noChangeShapeType="1"/>
                                      </p:cNvSpPr>
                                      <p:nvPr/>
                                    </p:nvSpPr>
                                    <p:spPr bwMode="auto">
                                      <a:xfrm flipV="1">
                                        <a:off x="6582604" y="3267157"/>
                                        <a:ext cx="0" cy="10162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88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882" name="直接箭头连接符 126"/>
                                    <p:cNvCxnSpPr>
                                      <a:cxnSpLocks noChangeShapeType="1"/>
                                    </p:cNvCxnSpPr>
                                    <p:nvPr/>
                                  </p:nvCxnSpPr>
                                  <p:spPr bwMode="auto">
                                    <a:xfrm>
                                      <a:off x="5154092" y="3650415"/>
                                      <a:ext cx="326955" cy="0"/>
                                    </a:xfrm>
                                    <a:prstGeom prst="straightConnector1"/>
                                    <a:noFill/>
                                    <a:ln w="19050" algn="ctr">
                                      <a:solidFill>
                                        <a:schemeClr val="tx1"/>
                                      </a:solidFill>
                                      <a:round/>
                                      <a:headEnd/>
                                      <a:tailEnd type="triangle" w="med" len="med"/>
                                    </a:ln>
                                  </p:spPr>
                                </p:cxnSp>
                              </p:grpSp>
                              <p:sp>
                                <p:nvSpPr>
                                  <p:cNvPr id="1050808" name="椭圆 321"/>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09" name="椭圆 322"/>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10" name="矩形 318"/>
                                <p:cNvSpPr/>
                                <p:nvPr/>
                              </p:nvSpPr>
                              <p:spPr>
                                <a:xfrm>
                                  <a:off x="6244021" y="2349675"/>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1" name="文本框 319"/>
                                <p:cNvSpPr txBox="1"/>
                                <p:nvPr/>
                              </p:nvSpPr>
                              <p:spPr>
                                <a:xfrm>
                                  <a:off x="6108846" y="2490715"/>
                                  <a:ext cx="722308"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812" name="椭圆 315"/>
                              <p:cNvSpPr/>
                              <p:nvPr/>
                            </p:nvSpPr>
                            <p:spPr>
                              <a:xfrm>
                                <a:off x="4743124" y="195281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13" name="椭圆 316"/>
                              <p:cNvSpPr/>
                              <p:nvPr/>
                            </p:nvSpPr>
                            <p:spPr>
                              <a:xfrm>
                                <a:off x="8652091" y="1968284"/>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14" name="矩形 312"/>
                            <p:cNvSpPr>
                              <a:spLocks noChangeAspect="1" noMove="1" noResize="1" noRot="1" noAdjustHandles="1" noEditPoints="1" noChangeArrowheads="1" noChangeShapeType="1" noTextEdit="1"/>
                            </p:cNvSpPr>
                            <p:nvPr/>
                          </p:nvSpPr>
                          <p:spPr>
                            <a:xfrm>
                              <a:off x="5452603" y="3256171"/>
                              <a:ext cx="725904" cy="409856"/>
                            </a:xfrm>
                            <a:prstGeom prst="rect"/>
                            <a:blipFill>
                              <a:blip xmlns:r="http://schemas.openxmlformats.org/officeDocument/2006/relationships" r:embed="rId9"/>
                              <a:stretch>
                                <a:fillRect b="-1471"/>
                              </a:stretch>
                            </a:blipFill>
                          </p:spPr>
                          <p:txBody>
                            <a:bodyPr/>
                            <a:p>
                              <a:r>
                                <a:rPr altLang="en-US" lang="zh-CN">
                                  <a:noFill/>
                                </a:rPr>
                                <a:t> </a:t>
                              </a:r>
                            </a:p>
                          </p:txBody>
                        </p:sp>
                        <p:sp>
                          <p:nvSpPr>
                            <p:cNvPr id="1050815" name="椭圆 313"/>
                            <p:cNvSpPr/>
                            <p:nvPr/>
                          </p:nvSpPr>
                          <p:spPr>
                            <a:xfrm>
                              <a:off x="5607855" y="294855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16" name="矩形 459"/>
                          <p:cNvSpPr>
                            <a:spLocks noChangeAspect="1" noMove="1" noResize="1" noRot="1" noAdjustHandles="1" noEditPoints="1" noChangeArrowheads="1" noChangeShapeType="1" noTextEdit="1"/>
                          </p:cNvSpPr>
                          <p:nvPr/>
                        </p:nvSpPr>
                        <p:spPr>
                          <a:xfrm>
                            <a:off x="6012051" y="2539377"/>
                            <a:ext cx="578428" cy="409856"/>
                          </a:xfrm>
                          <a:prstGeom prst="rect"/>
                          <a:blipFill>
                            <a:blip xmlns:r="http://schemas.openxmlformats.org/officeDocument/2006/relationships" r:embed="rId10"/>
                            <a:stretch>
                              <a:fillRect b="-1493"/>
                            </a:stretch>
                          </a:blipFill>
                        </p:spPr>
                        <p:txBody>
                          <a:bodyPr/>
                          <a:p>
                            <a:r>
                              <a:rPr altLang="en-US" lang="zh-CN">
                                <a:noFill/>
                              </a:rPr>
                              <a:t> </a:t>
                            </a:r>
                          </a:p>
                        </p:txBody>
                      </p:sp>
                      <p:sp>
                        <p:nvSpPr>
                          <p:cNvPr id="1050817" name="矩形 310"/>
                          <p:cNvSpPr>
                            <a:spLocks noChangeAspect="1" noMove="1" noResize="1" noRot="1" noAdjustHandles="1" noEditPoints="1" noChangeArrowheads="1" noChangeShapeType="1" noTextEdit="1"/>
                          </p:cNvSpPr>
                          <p:nvPr/>
                        </p:nvSpPr>
                        <p:spPr>
                          <a:xfrm>
                            <a:off x="7252915" y="2531630"/>
                            <a:ext cx="578428" cy="409856"/>
                          </a:xfrm>
                          <a:prstGeom prst="rect"/>
                          <a:blipFill>
                            <a:blip xmlns:r="http://schemas.openxmlformats.org/officeDocument/2006/relationships" r:embed="rId11"/>
                            <a:stretch>
                              <a:fillRect b="-1471"/>
                            </a:stretch>
                          </a:blipFill>
                        </p:spPr>
                        <p:txBody>
                          <a:bodyPr/>
                          <a:p>
                            <a:r>
                              <a:rPr altLang="en-US" lang="zh-CN">
                                <a:noFill/>
                              </a:rPr>
                              <a:t> </a:t>
                            </a:r>
                          </a:p>
                        </p:txBody>
                      </p:sp>
                    </p:grpSp>
                    <p:sp>
                      <p:nvSpPr>
                        <p:cNvPr id="1050818" name="矩形 307"/>
                        <p:cNvSpPr>
                          <a:spLocks noChangeAspect="1" noMove="1" noResize="1" noRot="1" noAdjustHandles="1" noEditPoints="1" noChangeArrowheads="1" noChangeShapeType="1" noTextEdit="1"/>
                        </p:cNvSpPr>
                        <p:nvPr/>
                      </p:nvSpPr>
                      <p:spPr>
                        <a:xfrm>
                          <a:off x="6400707" y="3473120"/>
                          <a:ext cx="668196" cy="409856"/>
                        </a:xfrm>
                        <a:prstGeom prst="rect"/>
                        <a:blipFill>
                          <a:blip xmlns:r="http://schemas.openxmlformats.org/officeDocument/2006/relationships" r:embed="rId12"/>
                          <a:stretch>
                            <a:fillRect b="-2985"/>
                          </a:stretch>
                        </a:blipFill>
                      </p:spPr>
                      <p:txBody>
                        <a:bodyPr/>
                        <a:p>
                          <a:r>
                            <a:rPr altLang="en-US" lang="zh-CN">
                              <a:noFill/>
                            </a:rPr>
                            <a:t> </a:t>
                          </a:r>
                        </a:p>
                      </p:txBody>
                    </p:sp>
                  </p:grpSp>
                  <p:sp>
                    <p:nvSpPr>
                      <p:cNvPr id="1050819" name="Line 1073"/>
                      <p:cNvSpPr>
                        <a:spLocks noChangeShapeType="1"/>
                      </p:cNvSpPr>
                      <p:nvPr/>
                    </p:nvSpPr>
                    <p:spPr bwMode="auto">
                      <a:xfrm flipH="1">
                        <a:off x="4994008" y="3060504"/>
                        <a:ext cx="392088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0" name="Line 1073"/>
                      <p:cNvSpPr>
                        <a:spLocks noChangeShapeType="1"/>
                      </p:cNvSpPr>
                      <p:nvPr/>
                    </p:nvSpPr>
                    <p:spPr bwMode="auto">
                      <a:xfrm>
                        <a:off x="6876343" y="247478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821" name="椭圆 301"/>
                      <p:cNvSpPr/>
                      <p:nvPr/>
                    </p:nvSpPr>
                    <p:spPr>
                      <a:xfrm flipH="1">
                        <a:off x="6977486" y="301590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2" name="文本框 302"/>
                      <p:cNvSpPr txBox="1"/>
                      <p:nvPr/>
                    </p:nvSpPr>
                    <p:spPr>
                      <a:xfrm>
                        <a:off x="7532568" y="274370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23" name="文本框 303"/>
                      <p:cNvSpPr txBox="1"/>
                      <p:nvPr/>
                    </p:nvSpPr>
                    <p:spPr>
                      <a:xfrm>
                        <a:off x="8137798" y="268214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24" name="矩形 304"/>
                      <p:cNvSpPr>
                        <a:spLocks noChangeAspect="1" noMove="1" noResize="1" noRot="1" noAdjustHandles="1" noEditPoints="1" noChangeArrowheads="1" noChangeShapeType="1" noTextEdit="1"/>
                      </p:cNvSpPr>
                      <p:nvPr/>
                    </p:nvSpPr>
                    <p:spPr>
                      <a:xfrm>
                        <a:off x="7683072" y="3183953"/>
                        <a:ext cx="725904" cy="409856"/>
                      </a:xfrm>
                      <a:prstGeom prst="rect"/>
                      <a:blipFill>
                        <a:blip xmlns:r="http://schemas.openxmlformats.org/officeDocument/2006/relationships" r:embed="rId13"/>
                        <a:stretch>
                          <a:fillRect b="-1471"/>
                        </a:stretch>
                      </a:blipFill>
                    </p:spPr>
                    <p:txBody>
                      <a:bodyPr/>
                      <a:p>
                        <a:r>
                          <a:rPr altLang="en-US" lang="zh-CN">
                            <a:noFill/>
                          </a:rPr>
                          <a:t> </a:t>
                        </a:r>
                      </a:p>
                    </p:txBody>
                  </p:sp>
                  <p:sp>
                    <p:nvSpPr>
                      <p:cNvPr id="1050825" name="椭圆 305"/>
                      <p:cNvSpPr/>
                      <p:nvPr/>
                    </p:nvSpPr>
                    <p:spPr>
                      <a:xfrm>
                        <a:off x="7838324" y="287633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26" name="矩形 295"/>
                    <p:cNvSpPr/>
                    <p:nvPr/>
                  </p:nvSpPr>
                  <p:spPr>
                    <a:xfrm>
                      <a:off x="6315002" y="4704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7" name="矩形 296"/>
                    <p:cNvSpPr/>
                    <p:nvPr/>
                  </p:nvSpPr>
                  <p:spPr>
                    <a:xfrm rot="10800000" flipH="1">
                      <a:off x="7187850" y="4707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828" name="椭圆 297"/>
                    <p:cNvSpPr/>
                    <p:nvPr/>
                  </p:nvSpPr>
                  <p:spPr>
                    <a:xfrm flipH="1">
                      <a:off x="6936739" y="47318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29" name="矩形 289"/>
                  <p:cNvSpPr>
                    <a:spLocks noChangeAspect="1" noMove="1" noResize="1" noRot="1" noAdjustHandles="1" noEditPoints="1" noChangeArrowheads="1" noChangeShapeType="1" noTextEdit="1"/>
                  </p:cNvSpPr>
                  <p:nvPr/>
                </p:nvSpPr>
                <p:spPr>
                  <a:xfrm>
                    <a:off x="6340060" y="6343134"/>
                    <a:ext cx="589649" cy="409856"/>
                  </a:xfrm>
                  <a:prstGeom prst="rect"/>
                  <a:blipFill>
                    <a:blip xmlns:r="http://schemas.openxmlformats.org/officeDocument/2006/relationships" r:embed="rId14"/>
                    <a:stretch>
                      <a:fillRect b="-2985"/>
                    </a:stretch>
                  </a:blipFill>
                </p:spPr>
                <p:txBody>
                  <a:bodyPr/>
                  <a:p>
                    <a:r>
                      <a:rPr altLang="en-US" lang="zh-CN">
                        <a:noFill/>
                      </a:rPr>
                      <a:t> </a:t>
                    </a:r>
                  </a:p>
                </p:txBody>
              </p:sp>
              <p:cxnSp>
                <p:nvCxnSpPr>
                  <p:cNvPr id="3145883" name="直接箭头连接符 126"/>
                  <p:cNvCxnSpPr>
                    <a:cxnSpLocks noChangeShapeType="1"/>
                  </p:cNvCxnSpPr>
                  <p:nvPr/>
                </p:nvCxnSpPr>
                <p:spPr bwMode="auto">
                  <a:xfrm flipH="1">
                    <a:off x="6402926" y="6377626"/>
                    <a:ext cx="326955" cy="0"/>
                  </a:xfrm>
                  <a:prstGeom prst="straightConnector1"/>
                  <a:noFill/>
                  <a:ln w="19050" algn="ctr">
                    <a:solidFill>
                      <a:schemeClr val="tx1"/>
                    </a:solidFill>
                    <a:round/>
                    <a:headEnd/>
                    <a:tailEnd type="triangle" w="med" len="med"/>
                  </a:ln>
                </p:spPr>
              </p:cxnSp>
              <p:sp>
                <p:nvSpPr>
                  <p:cNvPr id="1050830" name="矩形 291"/>
                  <p:cNvSpPr>
                    <a:spLocks noChangeAspect="1" noMove="1" noResize="1" noRot="1" noAdjustHandles="1" noEditPoints="1" noChangeArrowheads="1" noChangeShapeType="1" noTextEdit="1"/>
                  </p:cNvSpPr>
                  <p:nvPr/>
                </p:nvSpPr>
                <p:spPr>
                  <a:xfrm>
                    <a:off x="7123732" y="6349656"/>
                    <a:ext cx="589649" cy="409856"/>
                  </a:xfrm>
                  <a:prstGeom prst="rect"/>
                  <a:blipFill>
                    <a:blip xmlns:r="http://schemas.openxmlformats.org/officeDocument/2006/relationships" r:embed="rId15"/>
                    <a:stretch>
                      <a:fillRect b="-2985"/>
                    </a:stretch>
                  </a:blipFill>
                </p:spPr>
                <p:txBody>
                  <a:bodyPr/>
                  <a:p>
                    <a:r>
                      <a:rPr altLang="en-US" lang="zh-CN">
                        <a:noFill/>
                      </a:rPr>
                      <a:t> </a:t>
                    </a:r>
                  </a:p>
                </p:txBody>
              </p:sp>
              <p:cxnSp>
                <p:nvCxnSpPr>
                  <p:cNvPr id="3145884" name="直接箭头连接符 126"/>
                  <p:cNvCxnSpPr>
                    <a:cxnSpLocks noChangeShapeType="1"/>
                  </p:cNvCxnSpPr>
                  <p:nvPr/>
                </p:nvCxnSpPr>
                <p:spPr bwMode="auto">
                  <a:xfrm flipH="1">
                    <a:off x="7186598" y="6384148"/>
                    <a:ext cx="326955" cy="0"/>
                  </a:xfrm>
                  <a:prstGeom prst="straightConnector1"/>
                  <a:noFill/>
                  <a:ln w="19050" algn="ctr">
                    <a:solidFill>
                      <a:schemeClr val="tx1"/>
                    </a:solidFill>
                    <a:round/>
                    <a:headEnd/>
                    <a:tailEnd type="triangle" w="med" len="med"/>
                  </a:ln>
                </p:spPr>
              </p:cxnSp>
            </p:grpSp>
            <p:sp>
              <p:nvSpPr>
                <p:cNvPr id="1050831" name="文本框 287"/>
                <p:cNvSpPr txBox="1"/>
                <p:nvPr/>
              </p:nvSpPr>
              <p:spPr>
                <a:xfrm>
                  <a:off x="2544419" y="4000754"/>
                  <a:ext cx="722308"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r>
                    <a:rPr altLang="zh-CN" b="1" dirty="0" sz="2000" lang="en-US" smtClean="0">
                      <a:latin typeface="Arial" panose="020B0604020202020204" pitchFamily="34" charset="0"/>
                      <a:cs typeface="Arial" panose="020B0604020202020204" pitchFamily="34" charset="0"/>
                    </a:rPr>
                    <a:t>/2</a:t>
                  </a:r>
                  <a:endParaRPr altLang="en-US" b="1" dirty="0" sz="2000" lang="zh-CN">
                    <a:latin typeface="Arial" panose="020B0604020202020204" pitchFamily="34" charset="0"/>
                    <a:cs typeface="Arial" panose="020B0604020202020204" pitchFamily="34" charset="0"/>
                  </a:endParaRPr>
                </a:p>
              </p:txBody>
            </p:sp>
          </p:grpSp>
          <p:sp>
            <p:nvSpPr>
              <p:cNvPr id="1050832" name="矩形 285"/>
              <p:cNvSpPr/>
              <p:nvPr/>
            </p:nvSpPr>
            <p:spPr>
              <a:xfrm>
                <a:off x="2724283" y="385083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33" name="椭圆 283"/>
            <p:cNvSpPr/>
            <p:nvPr/>
          </p:nvSpPr>
          <p:spPr>
            <a:xfrm flipH="1">
              <a:off x="7011566" y="6322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834" name="椭圆 362"/>
          <p:cNvSpPr/>
          <p:nvPr/>
        </p:nvSpPr>
        <p:spPr>
          <a:xfrm>
            <a:off x="517036" y="1388905"/>
            <a:ext cx="477149" cy="477149"/>
          </a:xfrm>
          <a:prstGeom prst="ellips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2000" lang="en-US" smtClean="0">
                <a:latin typeface="Arial" panose="020B0604020202020204" pitchFamily="34" charset="0"/>
                <a:ea typeface="宋体" panose="02010600030101010101" pitchFamily="2" charset="-122"/>
                <a:cs typeface="Arial" panose="020B0604020202020204" pitchFamily="34" charset="0"/>
              </a:rPr>
              <a:t>2</a:t>
            </a:r>
            <a:endParaRPr altLang="en-US" b="1" dirty="0" sz="2000" lang="zh-CN">
              <a:latin typeface="Arial" panose="020B0604020202020204" pitchFamily="34" charset="0"/>
              <a:ea typeface="宋体" panose="02010600030101010101" pitchFamily="2" charset="-122"/>
              <a:cs typeface="Arial" panose="020B0604020202020204" pitchFamily="34" charset="0"/>
            </a:endParaRPr>
          </a:p>
        </p:txBody>
      </p:sp>
      <p:sp>
        <p:nvSpPr>
          <p:cNvPr id="1050835" name="右箭头 363"/>
          <p:cNvSpPr/>
          <p:nvPr/>
        </p:nvSpPr>
        <p:spPr>
          <a:xfrm>
            <a:off x="5007929" y="2880732"/>
            <a:ext cx="453181" cy="33556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744"/>
                                        </p:tgtEl>
                                        <p:attrNameLst>
                                          <p:attrName>style.visibility</p:attrName>
                                        </p:attrNameLst>
                                      </p:cBhvr>
                                      <p:to>
                                        <p:strVal val="visible"/>
                                      </p:to>
                                    </p:set>
                                    <p:animEffect transition="in" filter="wipe(down)">
                                      <p:cBhvr>
                                        <p:cTn dur="500" id="7"/>
                                        <p:tgtEl>
                                          <p:spTgt spid="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7" name=""/>
        <p:cNvGrpSpPr/>
        <p:nvPr/>
      </p:nvGrpSpPr>
      <p:grpSpPr>
        <a:xfrm>
          <a:off x="0" y="0"/>
          <a:ext cx="0" cy="0"/>
          <a:chOff x="0" y="0"/>
          <a:chExt cx="0" cy="0"/>
        </a:xfrm>
      </p:grpSpPr>
      <p:sp>
        <p:nvSpPr>
          <p:cNvPr id="105083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40" name="矩形 268"/>
          <p:cNvSpPr>
            <a:spLocks noChangeAspect="1" noMove="1" noResize="1" noRot="1" noAdjustHandles="1" noEditPoints="1" noChangeArrowheads="1" noChangeShapeType="1" noTextEdit="1"/>
          </p:cNvSpPr>
          <p:nvPr/>
        </p:nvSpPr>
        <p:spPr>
          <a:xfrm>
            <a:off x="4657387" y="1306132"/>
            <a:ext cx="3379771" cy="409856"/>
          </a:xfrm>
          <a:prstGeom prst="rect"/>
          <a:blipFill>
            <a:blip xmlns:r="http://schemas.openxmlformats.org/officeDocument/2006/relationships" r:embed="rId1"/>
            <a:stretch>
              <a:fillRect t="-4478" r="-903" b="-26866"/>
            </a:stretch>
          </a:blipFill>
        </p:spPr>
        <p:txBody>
          <a:bodyPr/>
          <a:p>
            <a:r>
              <a:rPr altLang="en-US" lang="zh-CN">
                <a:noFill/>
              </a:rPr>
              <a:t> </a:t>
            </a:r>
          </a:p>
        </p:txBody>
      </p:sp>
      <p:sp>
        <p:nvSpPr>
          <p:cNvPr id="1050841" name="Rectangle 7"/>
          <p:cNvSpPr>
            <a:spLocks noChangeArrowheads="1"/>
          </p:cNvSpPr>
          <p:nvPr/>
        </p:nvSpPr>
        <p:spPr bwMode="auto">
          <a:xfrm>
            <a:off x="4496893" y="1793505"/>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0842" name="Rectangle 7"/>
          <p:cNvSpPr>
            <a:spLocks noChangeArrowheads="1"/>
          </p:cNvSpPr>
          <p:nvPr/>
        </p:nvSpPr>
        <p:spPr bwMode="auto">
          <a:xfrm>
            <a:off x="4496893" y="747618"/>
            <a:ext cx="277038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0843" name="矩形 271"/>
          <p:cNvSpPr>
            <a:spLocks noChangeAspect="1" noMove="1" noResize="1" noRot="1" noAdjustHandles="1" noEditPoints="1" noChangeArrowheads="1" noChangeShapeType="1" noTextEdit="1"/>
          </p:cNvSpPr>
          <p:nvPr/>
        </p:nvSpPr>
        <p:spPr>
          <a:xfrm>
            <a:off x="4657387" y="2265647"/>
            <a:ext cx="3307444" cy="542777"/>
          </a:xfrm>
          <a:prstGeom prst="rect"/>
          <a:blipFill>
            <a:blip xmlns:r="http://schemas.openxmlformats.org/officeDocument/2006/relationships" r:embed="rId2"/>
            <a:stretch>
              <a:fillRect/>
            </a:stretch>
          </a:blipFill>
        </p:spPr>
        <p:txBody>
          <a:bodyPr/>
          <a:p>
            <a:r>
              <a:rPr altLang="en-US" lang="zh-CN">
                <a:noFill/>
              </a:rPr>
              <a:t> </a:t>
            </a:r>
          </a:p>
        </p:txBody>
      </p:sp>
      <p:sp>
        <p:nvSpPr>
          <p:cNvPr id="1050844" name="Rectangle 7"/>
          <p:cNvSpPr>
            <a:spLocks noChangeArrowheads="1"/>
          </p:cNvSpPr>
          <p:nvPr/>
        </p:nvSpPr>
        <p:spPr bwMode="auto">
          <a:xfrm>
            <a:off x="4539455" y="2925897"/>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50845" name="矩形 273"/>
          <p:cNvSpPr>
            <a:spLocks noChangeAspect="1" noMove="1" noResize="1" noRot="1" noAdjustHandles="1" noEditPoints="1" noChangeArrowheads="1" noChangeShapeType="1" noTextEdit="1"/>
          </p:cNvSpPr>
          <p:nvPr/>
        </p:nvSpPr>
        <p:spPr>
          <a:xfrm>
            <a:off x="4657387" y="3515512"/>
            <a:ext cx="3550396" cy="901465"/>
          </a:xfrm>
          <a:prstGeom prst="rect"/>
          <a:blipFill>
            <a:blip xmlns:r="http://schemas.openxmlformats.org/officeDocument/2006/relationships" r:embed="rId3"/>
            <a:stretch>
              <a:fillRect/>
            </a:stretch>
          </a:blipFill>
        </p:spPr>
        <p:txBody>
          <a:bodyPr/>
          <a:p>
            <a:r>
              <a:rPr altLang="en-US" lang="zh-CN">
                <a:noFill/>
              </a:rPr>
              <a:t> </a:t>
            </a:r>
          </a:p>
        </p:txBody>
      </p:sp>
      <p:grpSp>
        <p:nvGrpSpPr>
          <p:cNvPr id="778" name="组合 276"/>
          <p:cNvGrpSpPr/>
          <p:nvPr/>
        </p:nvGrpSpPr>
        <p:grpSpPr>
          <a:xfrm>
            <a:off x="1082177" y="657224"/>
            <a:ext cx="2682140" cy="4223586"/>
            <a:chOff x="5993931" y="1055701"/>
            <a:chExt cx="2682140" cy="4223586"/>
          </a:xfrm>
        </p:grpSpPr>
        <p:grpSp>
          <p:nvGrpSpPr>
            <p:cNvPr id="779" name="组合 277"/>
            <p:cNvGrpSpPr/>
            <p:nvPr/>
          </p:nvGrpSpPr>
          <p:grpSpPr>
            <a:xfrm>
              <a:off x="5993931" y="1055701"/>
              <a:ext cx="2682140" cy="4015800"/>
              <a:chOff x="5914245" y="1055701"/>
              <a:chExt cx="2682140" cy="4015800"/>
            </a:xfrm>
          </p:grpSpPr>
          <p:grpSp>
            <p:nvGrpSpPr>
              <p:cNvPr id="780" name="组合 279"/>
              <p:cNvGrpSpPr/>
              <p:nvPr/>
            </p:nvGrpSpPr>
            <p:grpSpPr>
              <a:xfrm>
                <a:off x="5914245" y="1055701"/>
                <a:ext cx="2682140" cy="4015800"/>
                <a:chOff x="3207223" y="1076841"/>
                <a:chExt cx="2682140" cy="4015800"/>
              </a:xfrm>
            </p:grpSpPr>
            <p:sp>
              <p:nvSpPr>
                <p:cNvPr id="1050846" name="文本框 285"/>
                <p:cNvSpPr txBox="1"/>
                <p:nvPr/>
              </p:nvSpPr>
              <p:spPr>
                <a:xfrm>
                  <a:off x="4549631" y="1291295"/>
                  <a:ext cx="701362" cy="421639"/>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r>
                    <a:rPr altLang="zh-CN"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grpSp>
              <p:nvGrpSpPr>
                <p:cNvPr id="781" name="组合 281"/>
                <p:cNvGrpSpPr/>
                <p:nvPr/>
              </p:nvGrpSpPr>
              <p:grpSpPr>
                <a:xfrm>
                  <a:off x="3207223" y="1076841"/>
                  <a:ext cx="2682140" cy="4015800"/>
                  <a:chOff x="6399214" y="1207753"/>
                  <a:chExt cx="2682140" cy="4015800"/>
                </a:xfrm>
              </p:grpSpPr>
              <p:sp>
                <p:nvSpPr>
                  <p:cNvPr id="1050847" name="Line 1076"/>
                  <p:cNvSpPr>
                    <a:spLocks noChangeShapeType="1"/>
                  </p:cNvSpPr>
                  <p:nvPr/>
                </p:nvSpPr>
                <p:spPr bwMode="auto">
                  <a:xfrm flipV="1">
                    <a:off x="8457128" y="187625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48" name="Line 1076"/>
                  <p:cNvSpPr>
                    <a:spLocks noChangeShapeType="1"/>
                  </p:cNvSpPr>
                  <p:nvPr/>
                </p:nvSpPr>
                <p:spPr bwMode="auto">
                  <a:xfrm flipV="1">
                    <a:off x="6931321" y="187346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nvGrpSpPr>
                  <p:cNvPr id="782" name="组合 288"/>
                  <p:cNvGrpSpPr/>
                  <p:nvPr/>
                </p:nvGrpSpPr>
                <p:grpSpPr>
                  <a:xfrm>
                    <a:off x="6399214" y="1207753"/>
                    <a:ext cx="2682140" cy="4015800"/>
                    <a:chOff x="4620279" y="1056975"/>
                    <a:chExt cx="2682140" cy="4015800"/>
                  </a:xfrm>
                </p:grpSpPr>
                <p:grpSp>
                  <p:nvGrpSpPr>
                    <p:cNvPr id="783" name="组合 298"/>
                    <p:cNvGrpSpPr/>
                    <p:nvPr/>
                  </p:nvGrpSpPr>
                  <p:grpSpPr>
                    <a:xfrm>
                      <a:off x="4620279" y="1056975"/>
                      <a:ext cx="2682140" cy="4015800"/>
                      <a:chOff x="3328375" y="1006641"/>
                      <a:chExt cx="2682140" cy="4015800"/>
                    </a:xfrm>
                  </p:grpSpPr>
                  <p:grpSp>
                    <p:nvGrpSpPr>
                      <p:cNvPr id="784" name="组合 301"/>
                      <p:cNvGrpSpPr/>
                      <p:nvPr/>
                    </p:nvGrpSpPr>
                    <p:grpSpPr>
                      <a:xfrm>
                        <a:off x="3328375" y="1198349"/>
                        <a:ext cx="2682140" cy="3824092"/>
                        <a:chOff x="3810801" y="1328537"/>
                        <a:chExt cx="2682140" cy="3824092"/>
                      </a:xfrm>
                    </p:grpSpPr>
                    <p:sp>
                      <p:nvSpPr>
                        <p:cNvPr id="1050849" name="Line 1076"/>
                        <p:cNvSpPr>
                          <a:spLocks noChangeShapeType="1"/>
                        </p:cNvSpPr>
                        <p:nvPr/>
                      </p:nvSpPr>
                      <p:spPr bwMode="auto">
                        <a:xfrm flipV="1">
                          <a:off x="5865098" y="3300483"/>
                          <a:ext cx="0" cy="15406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nvGrpSpPr>
                        <p:cNvPr id="785" name="组合 304"/>
                        <p:cNvGrpSpPr/>
                        <p:nvPr/>
                      </p:nvGrpSpPr>
                      <p:grpSpPr>
                        <a:xfrm>
                          <a:off x="3810801" y="1328537"/>
                          <a:ext cx="2682140" cy="3824092"/>
                          <a:chOff x="5298071" y="2334236"/>
                          <a:chExt cx="2682140" cy="3824092"/>
                        </a:xfrm>
                      </p:grpSpPr>
                      <p:grpSp>
                        <p:nvGrpSpPr>
                          <p:cNvPr id="786" name="组合 305"/>
                          <p:cNvGrpSpPr/>
                          <p:nvPr/>
                        </p:nvGrpSpPr>
                        <p:grpSpPr>
                          <a:xfrm>
                            <a:off x="5298071" y="2334236"/>
                            <a:ext cx="2302868" cy="3824092"/>
                            <a:chOff x="3624447" y="3761554"/>
                            <a:chExt cx="2302868" cy="3824092"/>
                          </a:xfrm>
                        </p:grpSpPr>
                        <p:sp>
                          <p:nvSpPr>
                            <p:cNvPr id="1050850"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51" name="矩形 315"/>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52" name="文本框 316"/>
                            <p:cNvSpPr txBox="1"/>
                            <p:nvPr/>
                          </p:nvSpPr>
                          <p:spPr>
                            <a:xfrm>
                              <a:off x="5410002" y="71239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53" name="文本框 317"/>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54" name="Line 1076"/>
                            <p:cNvSpPr>
                              <a:spLocks noChangeShapeType="1"/>
                            </p:cNvSpPr>
                            <p:nvPr/>
                          </p:nvSpPr>
                          <p:spPr bwMode="auto">
                            <a:xfrm flipV="1">
                              <a:off x="4156554" y="5717532"/>
                              <a:ext cx="0" cy="15409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55" name="文本框 319"/>
                            <p:cNvSpPr txBox="1"/>
                            <p:nvPr/>
                          </p:nvSpPr>
                          <p:spPr>
                            <a:xfrm>
                              <a:off x="4273077" y="4343610"/>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856" name="Line 1073"/>
                            <p:cNvSpPr>
                              <a:spLocks noChangeShapeType="1"/>
                            </p:cNvSpPr>
                            <p:nvPr/>
                          </p:nvSpPr>
                          <p:spPr bwMode="auto">
                            <a:xfrm flipH="1">
                              <a:off x="4142967" y="5734481"/>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57" name="矩形 321"/>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58" name="文本框 322"/>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859" name="文本框 323"/>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860" name="文本框 324"/>
                            <p:cNvSpPr txBox="1"/>
                            <p:nvPr/>
                          </p:nvSpPr>
                          <p:spPr>
                            <a:xfrm>
                              <a:off x="5550482" y="376155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861" name="椭圆 325"/>
                            <p:cNvSpPr/>
                            <p:nvPr/>
                          </p:nvSpPr>
                          <p:spPr>
                            <a:xfrm>
                              <a:off x="4092471" y="414050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62" name="文本框 326"/>
                            <p:cNvSpPr txBox="1"/>
                            <p:nvPr/>
                          </p:nvSpPr>
                          <p:spPr>
                            <a:xfrm flipH="1">
                              <a:off x="5100984" y="4341865"/>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863" name="椭圆 327"/>
                            <p:cNvSpPr/>
                            <p:nvPr/>
                          </p:nvSpPr>
                          <p:spPr>
                            <a:xfrm flipH="1">
                              <a:off x="5613925" y="413383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64" name="椭圆 328"/>
                            <p:cNvSpPr/>
                            <p:nvPr/>
                          </p:nvSpPr>
                          <p:spPr>
                            <a:xfrm flipH="1">
                              <a:off x="4915955" y="569365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65" name="Line 1076"/>
                            <p:cNvSpPr>
                              <a:spLocks noChangeShapeType="1"/>
                            </p:cNvSpPr>
                            <p:nvPr/>
                          </p:nvSpPr>
                          <p:spPr bwMode="auto">
                            <a:xfrm flipV="1">
                              <a:off x="4952257" y="4202994"/>
                              <a:ext cx="0" cy="19435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66"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67" name="椭圆 331"/>
                            <p:cNvSpPr/>
                            <p:nvPr/>
                          </p:nvSpPr>
                          <p:spPr>
                            <a:xfrm flipH="1">
                              <a:off x="4119305" y="47163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68" name="椭圆 332"/>
                            <p:cNvSpPr/>
                            <p:nvPr/>
                          </p:nvSpPr>
                          <p:spPr>
                            <a:xfrm flipH="1">
                              <a:off x="5640088" y="47209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69" name="Line 1073"/>
                            <p:cNvSpPr>
                              <a:spLocks noChangeShapeType="1"/>
                            </p:cNvSpPr>
                            <p:nvPr/>
                          </p:nvSpPr>
                          <p:spPr bwMode="auto">
                            <a:xfrm flipH="1">
                              <a:off x="4211509" y="4202995"/>
                              <a:ext cx="14212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70" name="椭圆 334"/>
                            <p:cNvSpPr/>
                            <p:nvPr/>
                          </p:nvSpPr>
                          <p:spPr>
                            <a:xfrm>
                              <a:off x="4786993" y="7077092"/>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1" name="矩形 335"/>
                            <p:cNvSpPr/>
                            <p:nvPr/>
                          </p:nvSpPr>
                          <p:spPr>
                            <a:xfrm rot="5400000">
                              <a:off x="4016738" y="605545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2" name="矩形 336"/>
                            <p:cNvSpPr>
                              <a:spLocks noChangeAspect="1" noMove="1" noResize="1" noRot="1" noAdjustHandles="1" noEditPoints="1" noChangeArrowheads="1" noChangeShapeType="1" noTextEdit="1"/>
                            </p:cNvSpPr>
                            <p:nvPr/>
                          </p:nvSpPr>
                          <p:spPr>
                            <a:xfrm>
                              <a:off x="3639055" y="5869926"/>
                              <a:ext cx="579133" cy="400110"/>
                            </a:xfrm>
                            <a:prstGeom prst="rect"/>
                            <a:blipFill>
                              <a:blip xmlns:r="http://schemas.openxmlformats.org/officeDocument/2006/relationships" r:embed="rId4"/>
                              <a:stretch>
                                <a:fillRect b="-4545"/>
                              </a:stretch>
                            </a:blipFill>
                          </p:spPr>
                          <p:txBody>
                            <a:bodyPr/>
                            <a:p>
                              <a:r>
                                <a:rPr altLang="en-US" lang="zh-CN">
                                  <a:noFill/>
                                </a:rPr>
                                <a:t> </a:t>
                              </a:r>
                            </a:p>
                          </p:txBody>
                        </p:sp>
                        <p:sp>
                          <p:nvSpPr>
                            <p:cNvPr id="1050873" name="矩形 337"/>
                            <p:cNvSpPr>
                              <a:spLocks noChangeAspect="1" noMove="1" noResize="1" noRot="1" noAdjustHandles="1" noEditPoints="1" noChangeArrowheads="1" noChangeShapeType="1" noTextEdit="1"/>
                            </p:cNvSpPr>
                            <p:nvPr/>
                          </p:nvSpPr>
                          <p:spPr>
                            <a:xfrm>
                              <a:off x="4341806" y="6372419"/>
                              <a:ext cx="573042" cy="409856"/>
                            </a:xfrm>
                            <a:prstGeom prst="rect"/>
                            <a:blipFill>
                              <a:blip xmlns:r="http://schemas.openxmlformats.org/officeDocument/2006/relationships" r:embed="rId5"/>
                              <a:stretch>
                                <a:fillRect b="-4478"/>
                              </a:stretch>
                            </a:blipFill>
                          </p:spPr>
                          <p:txBody>
                            <a:bodyPr/>
                            <a:p>
                              <a:r>
                                <a:rPr altLang="en-US" lang="zh-CN">
                                  <a:noFill/>
                                </a:rPr>
                                <a:t> </a:t>
                              </a:r>
                            </a:p>
                          </p:txBody>
                        </p:sp>
                        <p:cxnSp>
                          <p:nvCxnSpPr>
                            <p:cNvPr id="3145885"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886"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50874" name="矩形 340"/>
                            <p:cNvSpPr>
                              <a:spLocks noChangeAspect="1" noMove="1" noResize="1" noRot="1" noAdjustHandles="1" noEditPoints="1" noChangeArrowheads="1" noChangeShapeType="1" noTextEdit="1"/>
                            </p:cNvSpPr>
                            <p:nvPr/>
                          </p:nvSpPr>
                          <p:spPr>
                            <a:xfrm>
                              <a:off x="4959173" y="6392761"/>
                              <a:ext cx="573042" cy="409856"/>
                            </a:xfrm>
                            <a:prstGeom prst="rect"/>
                            <a:blipFill>
                              <a:blip xmlns:r="http://schemas.openxmlformats.org/officeDocument/2006/relationships" r:embed="rId6"/>
                              <a:stretch>
                                <a:fillRect b="-4478"/>
                              </a:stretch>
                            </a:blipFill>
                          </p:spPr>
                          <p:txBody>
                            <a:bodyPr/>
                            <a:p>
                              <a:r>
                                <a:rPr altLang="en-US" lang="zh-CN">
                                  <a:noFill/>
                                </a:rPr>
                                <a:t> </a:t>
                              </a:r>
                            </a:p>
                          </p:txBody>
                        </p:sp>
                      </p:grpSp>
                      <p:sp>
                        <p:nvSpPr>
                          <p:cNvPr id="1050875" name="矩形 306"/>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6" name="文本框 307"/>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877" name="矩形 308"/>
                          <p:cNvSpPr/>
                          <p:nvPr/>
                        </p:nvSpPr>
                        <p:spPr>
                          <a:xfrm rot="5400000">
                            <a:off x="7204432" y="4616014"/>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78" name="矩形 309"/>
                          <p:cNvSpPr>
                            <a:spLocks noChangeAspect="1" noMove="1" noResize="1" noRot="1" noAdjustHandles="1" noEditPoints="1" noChangeArrowheads="1" noChangeShapeType="1" noTextEdit="1"/>
                          </p:cNvSpPr>
                          <p:nvPr/>
                        </p:nvSpPr>
                        <p:spPr>
                          <a:xfrm>
                            <a:off x="7329762" y="4447250"/>
                            <a:ext cx="579133" cy="400110"/>
                          </a:xfrm>
                          <a:prstGeom prst="rect"/>
                          <a:blipFill>
                            <a:blip xmlns:r="http://schemas.openxmlformats.org/officeDocument/2006/relationships" r:embed="rId7"/>
                            <a:stretch>
                              <a:fillRect b="-4545"/>
                            </a:stretch>
                          </a:blipFill>
                        </p:spPr>
                        <p:txBody>
                          <a:bodyPr/>
                          <a:p>
                            <a:r>
                              <a:rPr altLang="en-US" lang="zh-CN">
                                <a:noFill/>
                              </a:rPr>
                              <a:t> </a:t>
                            </a:r>
                          </a:p>
                        </p:txBody>
                      </p:sp>
                      <p:sp>
                        <p:nvSpPr>
                          <p:cNvPr id="1050879"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80" name="椭圆 313"/>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sp>
                    <p:nvSpPr>
                      <p:cNvPr id="1050881" name="矩形 302"/>
                      <p:cNvSpPr>
                        <a:spLocks noChangeAspect="1" noMove="1" noResize="1" noRot="1" noAdjustHandles="1" noEditPoints="1" noChangeArrowheads="1" noChangeShapeType="1" noTextEdit="1"/>
                      </p:cNvSpPr>
                      <p:nvPr/>
                    </p:nvSpPr>
                    <p:spPr>
                      <a:xfrm>
                        <a:off x="4266003" y="1006641"/>
                        <a:ext cx="681020" cy="409856"/>
                      </a:xfrm>
                      <a:prstGeom prst="rect"/>
                      <a:blipFill>
                        <a:blip xmlns:r="http://schemas.openxmlformats.org/officeDocument/2006/relationships" r:embed="rId8"/>
                        <a:stretch>
                          <a:fillRect b="-4478"/>
                        </a:stretch>
                      </a:blipFill>
                    </p:spPr>
                    <p:txBody>
                      <a:bodyPr/>
                      <a:p>
                        <a:r>
                          <a:rPr altLang="en-US" lang="zh-CN">
                            <a:noFill/>
                          </a:rPr>
                          <a:t> </a:t>
                        </a:r>
                      </a:p>
                    </p:txBody>
                  </p:sp>
                </p:grpSp>
                <p:sp>
                  <p:nvSpPr>
                    <p:cNvPr id="1050882" name="矩形 299"/>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3" name="椭圆 300"/>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0884"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0885" name="矩形 290"/>
                  <p:cNvSpPr>
                    <a:spLocks noChangeAspect="1" noMove="1" noResize="1" noRot="1" noAdjustHandles="1" noEditPoints="1" noChangeArrowheads="1" noChangeShapeType="1" noTextEdit="1"/>
                  </p:cNvSpPr>
                  <p:nvPr/>
                </p:nvSpPr>
                <p:spPr>
                  <a:xfrm>
                    <a:off x="7011760" y="2976808"/>
                    <a:ext cx="736292" cy="409856"/>
                  </a:xfrm>
                  <a:prstGeom prst="rect"/>
                  <a:blipFill>
                    <a:blip xmlns:r="http://schemas.openxmlformats.org/officeDocument/2006/relationships" r:embed="rId9"/>
                    <a:stretch>
                      <a:fillRect b="-16418"/>
                    </a:stretch>
                  </a:blipFill>
                </p:spPr>
                <p:txBody>
                  <a:bodyPr/>
                  <a:p>
                    <a:r>
                      <a:rPr altLang="en-US" lang="zh-CN">
                        <a:noFill/>
                      </a:rPr>
                      <a:t> </a:t>
                    </a:r>
                  </a:p>
                </p:txBody>
              </p:sp>
              <p:cxnSp>
                <p:nvCxnSpPr>
                  <p:cNvPr id="3145887" name="直接箭头连接符 126"/>
                  <p:cNvCxnSpPr>
                    <a:cxnSpLocks noChangeShapeType="1"/>
                  </p:cNvCxnSpPr>
                  <p:nvPr/>
                </p:nvCxnSpPr>
                <p:spPr bwMode="auto">
                  <a:xfrm>
                    <a:off x="7156035" y="2755255"/>
                    <a:ext cx="326955" cy="0"/>
                  </a:xfrm>
                  <a:prstGeom prst="straightConnector1"/>
                  <a:noFill/>
                  <a:ln w="19050" algn="ctr">
                    <a:solidFill>
                      <a:schemeClr val="tx1"/>
                    </a:solidFill>
                    <a:round/>
                    <a:headEnd/>
                    <a:tailEnd type="triangle" w="med" len="med"/>
                  </a:ln>
                </p:spPr>
              </p:cxnSp>
              <p:sp>
                <p:nvSpPr>
                  <p:cNvPr id="1050886" name="矩形 292"/>
                  <p:cNvSpPr>
                    <a:spLocks noChangeAspect="1" noMove="1" noResize="1" noRot="1" noAdjustHandles="1" noEditPoints="1" noChangeArrowheads="1" noChangeShapeType="1" noTextEdit="1"/>
                  </p:cNvSpPr>
                  <p:nvPr/>
                </p:nvSpPr>
                <p:spPr>
                  <a:xfrm>
                    <a:off x="7766078" y="2973200"/>
                    <a:ext cx="736292" cy="409856"/>
                  </a:xfrm>
                  <a:prstGeom prst="rect"/>
                  <a:blipFill>
                    <a:blip xmlns:r="http://schemas.openxmlformats.org/officeDocument/2006/relationships" r:embed="rId10"/>
                    <a:stretch>
                      <a:fillRect b="-14706"/>
                    </a:stretch>
                  </a:blipFill>
                </p:spPr>
                <p:txBody>
                  <a:bodyPr/>
                  <a:p>
                    <a:r>
                      <a:rPr altLang="en-US" lang="zh-CN">
                        <a:noFill/>
                      </a:rPr>
                      <a:t> </a:t>
                    </a:r>
                  </a:p>
                </p:txBody>
              </p:sp>
              <p:cxnSp>
                <p:nvCxnSpPr>
                  <p:cNvPr id="3145888" name="直接箭头连接符 126"/>
                  <p:cNvCxnSpPr>
                    <a:cxnSpLocks noChangeShapeType="1"/>
                  </p:cNvCxnSpPr>
                  <p:nvPr/>
                </p:nvCxnSpPr>
                <p:spPr bwMode="auto">
                  <a:xfrm flipV="1">
                    <a:off x="7916736" y="2755255"/>
                    <a:ext cx="326955" cy="0"/>
                  </a:xfrm>
                  <a:prstGeom prst="straightConnector1"/>
                  <a:noFill/>
                  <a:ln w="19050" algn="ctr">
                    <a:solidFill>
                      <a:schemeClr val="tx1"/>
                    </a:solidFill>
                    <a:round/>
                    <a:headEnd/>
                    <a:tailEnd type="triangle" w="med" len="med"/>
                  </a:ln>
                </p:spPr>
              </p:cxnSp>
              <p:sp>
                <p:nvSpPr>
                  <p:cNvPr id="1050887" name="等腰三角形 294"/>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8" name="等腰三角形 295"/>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89" name="等腰三角形 296"/>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90" name="等腰三角形 297"/>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0891" name="矩形 282"/>
                <p:cNvSpPr/>
                <p:nvPr/>
              </p:nvSpPr>
              <p:spPr>
                <a:xfrm>
                  <a:off x="3957117" y="164484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92" name="矩形 283"/>
                <p:cNvSpPr/>
                <p:nvPr/>
              </p:nvSpPr>
              <p:spPr>
                <a:xfrm>
                  <a:off x="4689657" y="164782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0893" name="文本框 284"/>
                <p:cNvSpPr txBox="1"/>
                <p:nvPr/>
              </p:nvSpPr>
              <p:spPr>
                <a:xfrm>
                  <a:off x="3792544" y="1294919"/>
                  <a:ext cx="70136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r>
                    <a:rPr altLang="zh-CN" b="1" dirty="0" lang="en-US" smtClean="0">
                      <a:latin typeface="Arial" panose="020B0604020202020204" pitchFamily="34" charset="0"/>
                      <a:cs typeface="Arial" panose="020B0604020202020204" pitchFamily="34" charset="0"/>
                    </a:rPr>
                    <a:t>/2</a:t>
                  </a:r>
                  <a:endParaRPr altLang="en-US" b="1" dirty="0" lang="zh-CN">
                    <a:latin typeface="Arial" panose="020B0604020202020204" pitchFamily="34" charset="0"/>
                    <a:cs typeface="Arial" panose="020B0604020202020204" pitchFamily="34" charset="0"/>
                  </a:endParaRPr>
                </a:p>
              </p:txBody>
            </p:sp>
          </p:grpSp>
          <p:sp>
            <p:nvSpPr>
              <p:cNvPr id="1050894" name="椭圆 280"/>
              <p:cNvSpPr/>
              <p:nvPr/>
            </p:nvSpPr>
            <p:spPr>
              <a:xfrm flipH="1">
                <a:off x="7202930" y="164706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0895" name="矩形 278"/>
            <p:cNvSpPr>
              <a:spLocks noChangeAspect="1" noMove="1" noResize="1" noRot="1" noAdjustHandles="1" noEditPoints="1" noChangeArrowheads="1" noChangeShapeType="1" noTextEdit="1"/>
            </p:cNvSpPr>
            <p:nvPr/>
          </p:nvSpPr>
          <p:spPr>
            <a:xfrm>
              <a:off x="6807104" y="4869431"/>
              <a:ext cx="1436162" cy="409856"/>
            </a:xfrm>
            <a:prstGeom prst="rect"/>
            <a:blipFill>
              <a:blip xmlns:r="http://schemas.openxmlformats.org/officeDocument/2006/relationships" r:embed="rId11"/>
              <a:stretch>
                <a:fillRect t="-4412" b="-25000"/>
              </a:stretch>
            </a:blipFill>
          </p:spPr>
          <p:txBody>
            <a:bodyPr/>
            <a:p>
              <a:r>
                <a:rPr altLang="en-US" lang="zh-CN">
                  <a:noFill/>
                </a:rPr>
                <a:t> </a:t>
              </a:r>
            </a:p>
          </p:txBody>
        </p:sp>
      </p:grpSp>
      <p:sp>
        <p:nvSpPr>
          <p:cNvPr id="1050896" name="Rectangle 7"/>
          <p:cNvSpPr>
            <a:spLocks noChangeArrowheads="1"/>
          </p:cNvSpPr>
          <p:nvPr/>
        </p:nvSpPr>
        <p:spPr bwMode="auto">
          <a:xfrm>
            <a:off x="1245682" y="5017959"/>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0897" name="矩形 342"/>
          <p:cNvSpPr>
            <a:spLocks noChangeAspect="1" noMove="1" noResize="1" noRot="1" noAdjustHandles="1" noEditPoints="1" noChangeArrowheads="1" noChangeShapeType="1" noTextEdit="1"/>
          </p:cNvSpPr>
          <p:nvPr/>
        </p:nvSpPr>
        <p:spPr>
          <a:xfrm>
            <a:off x="1381404" y="5597097"/>
            <a:ext cx="2203617" cy="400110"/>
          </a:xfrm>
          <a:prstGeom prst="rect"/>
          <a:blipFill>
            <a:blip xmlns:r="http://schemas.openxmlformats.org/officeDocument/2006/relationships" r:embed="rId12"/>
            <a:stretch>
              <a:fillRect t="-6061" r="-831" b="-27273"/>
            </a:stretch>
          </a:blipFill>
        </p:spPr>
        <p:txBody>
          <a:bodyPr/>
          <a:p>
            <a:r>
              <a:rPr altLang="en-US" lang="zh-CN">
                <a:noFill/>
              </a:rPr>
              <a:t> </a:t>
            </a:r>
          </a:p>
        </p:txBody>
      </p:sp>
      <p:sp>
        <p:nvSpPr>
          <p:cNvPr id="1050898" name="Rectangle 7"/>
          <p:cNvSpPr>
            <a:spLocks noChangeArrowheads="1"/>
          </p:cNvSpPr>
          <p:nvPr/>
        </p:nvSpPr>
        <p:spPr bwMode="auto">
          <a:xfrm>
            <a:off x="4237370" y="4727826"/>
            <a:ext cx="4419592" cy="707886"/>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000" kumimoji="1" lang="en-US" smtClean="0">
                <a:latin typeface="Arial" panose="020B0604020202020204" pitchFamily="34" charset="0"/>
                <a:cs typeface="Arial" panose="020B0604020202020204" pitchFamily="34" charset="0"/>
              </a:rPr>
              <a:t>The voltage gain is the same with the common-e amplifier</a:t>
            </a:r>
            <a:endParaRPr altLang="en-US" baseline="-25000" b="1" dirty="0" kumimoji="1" lang="zh-CN">
              <a:latin typeface="Arial" panose="020B0604020202020204" pitchFamily="34" charset="0"/>
              <a:cs typeface="Arial" panose="020B0604020202020204" pitchFamily="34" charset="0"/>
            </a:endParaRPr>
          </a:p>
        </p:txBody>
      </p:sp>
      <p:sp>
        <p:nvSpPr>
          <p:cNvPr id="1050899" name="Rectangle 7"/>
          <p:cNvSpPr>
            <a:spLocks noChangeArrowheads="1"/>
          </p:cNvSpPr>
          <p:nvPr/>
        </p:nvSpPr>
        <p:spPr bwMode="auto">
          <a:xfrm>
            <a:off x="4295698" y="5565585"/>
            <a:ext cx="4424182" cy="707886"/>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000" kumimoji="1" lang="en-US" smtClean="0">
                <a:latin typeface="Arial" panose="020B0604020202020204" pitchFamily="34" charset="0"/>
                <a:cs typeface="Arial" panose="020B0604020202020204" pitchFamily="34" charset="0"/>
              </a:rPr>
              <a:t>Sacrifice one transistor to achieve better stability</a:t>
            </a:r>
            <a:endParaRPr altLang="en-US" baseline="-25000" b="1" dirty="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840"/>
                                        </p:tgtEl>
                                        <p:attrNameLst>
                                          <p:attrName>style.visibility</p:attrName>
                                        </p:attrNameLst>
                                      </p:cBhvr>
                                      <p:to>
                                        <p:strVal val="visible"/>
                                      </p:to>
                                    </p:set>
                                    <p:animEffect transition="in" filter="wipe(down)">
                                      <p:cBhvr>
                                        <p:cTn dur="500" id="7"/>
                                        <p:tgtEl>
                                          <p:spTgt spid="105084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0841"/>
                                        </p:tgtEl>
                                        <p:attrNameLst>
                                          <p:attrName>style.visibility</p:attrName>
                                        </p:attrNameLst>
                                      </p:cBhvr>
                                      <p:to>
                                        <p:strVal val="visible"/>
                                      </p:to>
                                    </p:set>
                                    <p:animEffect transition="in" filter="wipe(down)">
                                      <p:cBhvr>
                                        <p:cTn dur="500" id="12"/>
                                        <p:tgtEl>
                                          <p:spTgt spid="105084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0843"/>
                                        </p:tgtEl>
                                        <p:attrNameLst>
                                          <p:attrName>style.visibility</p:attrName>
                                        </p:attrNameLst>
                                      </p:cBhvr>
                                      <p:to>
                                        <p:strVal val="visible"/>
                                      </p:to>
                                    </p:set>
                                    <p:animEffect transition="in" filter="wipe(down)">
                                      <p:cBhvr>
                                        <p:cTn dur="500" id="15"/>
                                        <p:tgtEl>
                                          <p:spTgt spid="1050843"/>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844"/>
                                        </p:tgtEl>
                                        <p:attrNameLst>
                                          <p:attrName>style.visibility</p:attrName>
                                        </p:attrNameLst>
                                      </p:cBhvr>
                                      <p:to>
                                        <p:strVal val="visible"/>
                                      </p:to>
                                    </p:set>
                                    <p:animEffect transition="in" filter="wipe(down)">
                                      <p:cBhvr>
                                        <p:cTn dur="500" id="20"/>
                                        <p:tgtEl>
                                          <p:spTgt spid="1050844"/>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0845"/>
                                        </p:tgtEl>
                                        <p:attrNameLst>
                                          <p:attrName>style.visibility</p:attrName>
                                        </p:attrNameLst>
                                      </p:cBhvr>
                                      <p:to>
                                        <p:strVal val="visible"/>
                                      </p:to>
                                    </p:set>
                                    <p:animEffect transition="in" filter="wipe(down)">
                                      <p:cBhvr>
                                        <p:cTn dur="500" id="23"/>
                                        <p:tgtEl>
                                          <p:spTgt spid="105084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0898"/>
                                        </p:tgtEl>
                                        <p:attrNameLst>
                                          <p:attrName>style.visibility</p:attrName>
                                        </p:attrNameLst>
                                      </p:cBhvr>
                                      <p:to>
                                        <p:strVal val="visible"/>
                                      </p:to>
                                    </p:set>
                                    <p:animEffect transition="in" filter="wipe(down)">
                                      <p:cBhvr>
                                        <p:cTn dur="500" id="28"/>
                                        <p:tgtEl>
                                          <p:spTgt spid="1050898"/>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50899"/>
                                        </p:tgtEl>
                                        <p:attrNameLst>
                                          <p:attrName>style.visibility</p:attrName>
                                        </p:attrNameLst>
                                      </p:cBhvr>
                                      <p:to>
                                        <p:strVal val="visible"/>
                                      </p:to>
                                    </p:set>
                                    <p:animEffect transition="in" filter="wipe(down)">
                                      <p:cBhvr>
                                        <p:cTn dur="500" id="31"/>
                                        <p:tgtEl>
                                          <p:spTgt spid="1050899"/>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4">
                                  <p:stCondLst>
                                    <p:cond delay="0"/>
                                  </p:stCondLst>
                                  <p:childTnLst>
                                    <p:set>
                                      <p:cBhvr>
                                        <p:cTn dur="1" fill="hold" id="35">
                                          <p:stCondLst>
                                            <p:cond delay="0"/>
                                          </p:stCondLst>
                                        </p:cTn>
                                        <p:tgtEl>
                                          <p:spTgt spid="1050896"/>
                                        </p:tgtEl>
                                        <p:attrNameLst>
                                          <p:attrName>style.visibility</p:attrName>
                                        </p:attrNameLst>
                                      </p:cBhvr>
                                      <p:to>
                                        <p:strVal val="visible"/>
                                      </p:to>
                                    </p:set>
                                    <p:animEffect transition="in" filter="wipe(down)">
                                      <p:cBhvr>
                                        <p:cTn dur="500" id="36"/>
                                        <p:tgtEl>
                                          <p:spTgt spid="1050896"/>
                                        </p:tgtEl>
                                      </p:cBhvr>
                                    </p:animEffect>
                                  </p:childTnLst>
                                </p:cTn>
                              </p:par>
                              <p:par>
                                <p:cTn fill="hold" grpId="0" id="37" nodeType="withEffect" presetClass="entr" presetID="22" presetSubtype="4">
                                  <p:stCondLst>
                                    <p:cond delay="0"/>
                                  </p:stCondLst>
                                  <p:childTnLst>
                                    <p:set>
                                      <p:cBhvr>
                                        <p:cTn dur="1" fill="hold" id="38">
                                          <p:stCondLst>
                                            <p:cond delay="0"/>
                                          </p:stCondLst>
                                        </p:cTn>
                                        <p:tgtEl>
                                          <p:spTgt spid="1050897"/>
                                        </p:tgtEl>
                                        <p:attrNameLst>
                                          <p:attrName>style.visibility</p:attrName>
                                        </p:attrNameLst>
                                      </p:cBhvr>
                                      <p:to>
                                        <p:strVal val="visible"/>
                                      </p:to>
                                    </p:set>
                                    <p:animEffect transition="in" filter="wipe(down)">
                                      <p:cBhvr>
                                        <p:cTn dur="500" id="39"/>
                                        <p:tgtEl>
                                          <p:spTgt spid="105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40" grpId="0"/>
      <p:bldP spid="1050841" grpId="0"/>
      <p:bldP spid="1050843" grpId="0"/>
      <p:bldP spid="1050844" grpId="0"/>
      <p:bldP spid="1050845" grpId="0" animBg="1"/>
      <p:bldP spid="1050896" grpId="0"/>
      <p:bldP spid="1050897" grpId="0"/>
      <p:bldP spid="1050898" grpId="0"/>
      <p:bldP spid="10508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91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96" name="Rectangle 3"/>
          <p:cNvSpPr>
            <a:spLocks noChangeArrowheads="1"/>
          </p:cNvSpPr>
          <p:nvPr/>
        </p:nvSpPr>
        <p:spPr bwMode="auto">
          <a:xfrm>
            <a:off x="295834" y="491278"/>
            <a:ext cx="8552330"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Sources that contribute to the zero-drift error:</a:t>
            </a:r>
            <a:endParaRPr altLang="en-US" dirty="0" sz="3600" kumimoji="1" lang="zh-CN" smtClean="0">
              <a:latin typeface="Arial" panose="020B0604020202020204" pitchFamily="34" charset="0"/>
              <a:cs typeface="Arial" panose="020B0604020202020204" pitchFamily="34" charset="0"/>
            </a:endParaRPr>
          </a:p>
        </p:txBody>
      </p:sp>
      <p:sp>
        <p:nvSpPr>
          <p:cNvPr id="1049197" name="Rectangle 7"/>
          <p:cNvSpPr>
            <a:spLocks noChangeArrowheads="1"/>
          </p:cNvSpPr>
          <p:nvPr/>
        </p:nvSpPr>
        <p:spPr bwMode="auto">
          <a:xfrm>
            <a:off x="461813" y="1200155"/>
            <a:ext cx="3022899"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a:t>
            </a:r>
            <a:r>
              <a:rPr altLang="zh-CN" dirty="0" sz="2800" kumimoji="1" lang="en-US">
                <a:latin typeface="Arial" panose="020B0604020202020204" pitchFamily="34" charset="0"/>
                <a:cs typeface="Arial" panose="020B0604020202020204" pitchFamily="34" charset="0"/>
              </a:rPr>
              <a:t>)</a:t>
            </a:r>
            <a:r>
              <a:rPr altLang="en-US" dirty="0" sz="2800" kumimoji="1" lang="zh-CN">
                <a:latin typeface="Arial" panose="020B0604020202020204" pitchFamily="34" charset="0"/>
                <a:cs typeface="Arial" panose="020B0604020202020204" pitchFamily="34" charset="0"/>
              </a:rPr>
              <a:t> </a:t>
            </a:r>
            <a:r>
              <a:rPr altLang="zh-CN" dirty="0" sz="2800" kumimoji="1" lang="en-US" smtClean="0">
                <a:latin typeface="Arial" panose="020B0604020202020204" pitchFamily="34" charset="0"/>
                <a:cs typeface="Arial" panose="020B0604020202020204" pitchFamily="34" charset="0"/>
              </a:rPr>
              <a:t>Temperature</a:t>
            </a:r>
            <a:endParaRPr altLang="en-US" dirty="0" sz="2400" kumimoji="1" lang="zh-CN">
              <a:latin typeface="Arial" panose="020B0604020202020204" pitchFamily="34" charset="0"/>
              <a:cs typeface="Arial" panose="020B0604020202020204" pitchFamily="34" charset="0"/>
            </a:endParaRPr>
          </a:p>
        </p:txBody>
      </p:sp>
      <p:sp>
        <p:nvSpPr>
          <p:cNvPr id="1049198" name="Rectangle 8"/>
          <p:cNvSpPr>
            <a:spLocks noChangeArrowheads="1"/>
          </p:cNvSpPr>
          <p:nvPr/>
        </p:nvSpPr>
        <p:spPr bwMode="auto">
          <a:xfrm>
            <a:off x="456433" y="1810485"/>
            <a:ext cx="1823421" cy="519113"/>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b</a:t>
            </a:r>
            <a:r>
              <a:rPr altLang="zh-CN" dirty="0" sz="2800" kumimoji="1" lang="en-US">
                <a:latin typeface="Arial" panose="020B0604020202020204" pitchFamily="34" charset="0"/>
                <a:cs typeface="Arial" panose="020B0604020202020204" pitchFamily="34" charset="0"/>
              </a:rPr>
              <a:t>) </a:t>
            </a:r>
            <a:r>
              <a:rPr altLang="zh-CN" dirty="0" sz="2800" kumimoji="1" lang="en-US" smtClean="0">
                <a:latin typeface="Arial" panose="020B0604020202020204" pitchFamily="34" charset="0"/>
                <a:cs typeface="Arial" panose="020B0604020202020204" pitchFamily="34" charset="0"/>
              </a:rPr>
              <a:t>Aging</a:t>
            </a:r>
            <a:endParaRPr altLang="en-US" dirty="0" sz="2800" kumimoji="1" lang="zh-CN">
              <a:latin typeface="Arial" panose="020B0604020202020204" pitchFamily="34" charset="0"/>
              <a:cs typeface="Arial" panose="020B0604020202020204" pitchFamily="34" charset="0"/>
            </a:endParaRPr>
          </a:p>
        </p:txBody>
      </p:sp>
      <p:sp>
        <p:nvSpPr>
          <p:cNvPr id="1049199" name="Rectangle 9"/>
          <p:cNvSpPr>
            <a:spLocks noChangeArrowheads="1"/>
          </p:cNvSpPr>
          <p:nvPr/>
        </p:nvSpPr>
        <p:spPr bwMode="auto">
          <a:xfrm>
            <a:off x="3186599" y="1231149"/>
            <a:ext cx="5522912" cy="519113"/>
          </a:xfrm>
          <a:prstGeom prst="rect"/>
          <a:noFill/>
          <a:ln>
            <a:noFill/>
          </a:ln>
          <a:effectLst/>
        </p:spPr>
        <p:txBody>
          <a:bodyPr>
            <a:spAutoFit/>
          </a:bodyPr>
          <a:p>
            <a:pPr fontAlgn="base">
              <a:spcBef>
                <a:spcPct val="0"/>
              </a:spcBef>
              <a:spcAft>
                <a:spcPct val="0"/>
              </a:spcAft>
            </a:pPr>
            <a:r>
              <a:rPr altLang="en-US" dirty="0" sz="2800" kumimoji="1" lang="zh-CN">
                <a:latin typeface="宋体" panose="02010600030101010101" pitchFamily="2" charset="-122"/>
                <a:ea typeface="宋体" panose="02010600030101010101" pitchFamily="2" charset="-122"/>
                <a:cs typeface="Arial" panose="020B0604020202020204" pitchFamily="34" charset="0"/>
              </a:rPr>
              <a:t>由温度引起的零漂称为温</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漂</a:t>
            </a:r>
            <a:endParaRPr altLang="en-US"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200" name="Rectangle 11"/>
          <p:cNvSpPr>
            <a:spLocks noChangeArrowheads="1"/>
          </p:cNvSpPr>
          <p:nvPr/>
        </p:nvSpPr>
        <p:spPr bwMode="auto">
          <a:xfrm>
            <a:off x="2625594" y="1810485"/>
            <a:ext cx="5618481" cy="510540"/>
          </a:xfrm>
          <a:prstGeom prst="rect"/>
          <a:noFill/>
          <a:ln>
            <a:noFill/>
          </a:ln>
          <a:effectLst/>
        </p:spPr>
        <p:txBody>
          <a:bodyPr wrap="none">
            <a:spAutoFit/>
          </a:bodyPr>
          <a:p>
            <a:pPr fontAlgn="base">
              <a:spcBef>
                <a:spcPct val="0"/>
              </a:spcBef>
              <a:spcAft>
                <a:spcPct val="0"/>
              </a:spcAft>
            </a:pPr>
            <a:r>
              <a:rPr altLang="en-US" dirty="0" sz="2800" kumimoji="1" lang="zh-CN">
                <a:latin typeface="宋体" panose="02010600030101010101" pitchFamily="2" charset="-122"/>
                <a:ea typeface="宋体" panose="02010600030101010101" pitchFamily="2" charset="-122"/>
                <a:cs typeface="Arial" panose="020B0604020202020204" pitchFamily="34" charset="0"/>
              </a:rPr>
              <a:t> 由元器件老化引起的零漂称为时</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漂</a:t>
            </a:r>
            <a:endParaRPr altLang="en-US"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201" name="Rectangle 2"/>
          <p:cNvSpPr>
            <a:spLocks noChangeArrowheads="1"/>
          </p:cNvSpPr>
          <p:nvPr/>
        </p:nvSpPr>
        <p:spPr bwMode="auto">
          <a:xfrm>
            <a:off x="408789" y="3208607"/>
            <a:ext cx="8170433" cy="519113"/>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Suppress the zero-drift error:</a:t>
            </a:r>
            <a:endParaRPr altLang="en-US" b="1" dirty="0" sz="2800" kumimoji="1" lang="zh-CN">
              <a:latin typeface="Arial" panose="020B0604020202020204" pitchFamily="34" charset="0"/>
              <a:cs typeface="Arial" panose="020B0604020202020204" pitchFamily="34" charset="0"/>
            </a:endParaRPr>
          </a:p>
        </p:txBody>
      </p:sp>
      <p:sp>
        <p:nvSpPr>
          <p:cNvPr id="1049202" name="Rectangle 8"/>
          <p:cNvSpPr>
            <a:spLocks noChangeArrowheads="1"/>
          </p:cNvSpPr>
          <p:nvPr/>
        </p:nvSpPr>
        <p:spPr bwMode="auto">
          <a:xfrm>
            <a:off x="456433" y="3944371"/>
            <a:ext cx="8171199"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 Negative feedback DC circuit </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直流负反馈电路</a:t>
            </a:r>
            <a:endParaRPr altLang="en-US"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203" name="Rectangle 9"/>
          <p:cNvSpPr>
            <a:spLocks noChangeArrowheads="1"/>
          </p:cNvSpPr>
          <p:nvPr/>
        </p:nvSpPr>
        <p:spPr bwMode="auto">
          <a:xfrm>
            <a:off x="457198" y="4705706"/>
            <a:ext cx="8686802"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b) Differential amplifier circuit </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采用差</a:t>
            </a:r>
            <a:r>
              <a:rPr altLang="en-US" dirty="0" sz="2800" kumimoji="1" lang="zh-CN">
                <a:latin typeface="宋体" panose="02010600030101010101" pitchFamily="2" charset="-122"/>
                <a:ea typeface="宋体" panose="02010600030101010101" pitchFamily="2" charset="-122"/>
                <a:cs typeface="Arial" panose="020B0604020202020204" pitchFamily="34" charset="0"/>
              </a:rPr>
              <a:t>分</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放大</a:t>
            </a:r>
            <a:r>
              <a:rPr altLang="en-US" dirty="0" sz="2800" kumimoji="1" lang="zh-CN">
                <a:latin typeface="宋体" panose="02010600030101010101" pitchFamily="2" charset="-122"/>
                <a:ea typeface="宋体" panose="02010600030101010101" pitchFamily="2" charset="-122"/>
                <a:cs typeface="Arial" panose="020B0604020202020204" pitchFamily="34" charset="0"/>
              </a:rPr>
              <a:t>电路</a:t>
            </a:r>
          </a:p>
        </p:txBody>
      </p:sp>
      <p:sp>
        <p:nvSpPr>
          <p:cNvPr id="1049204" name="Rectangle 9"/>
          <p:cNvSpPr>
            <a:spLocks noChangeArrowheads="1"/>
          </p:cNvSpPr>
          <p:nvPr/>
        </p:nvSpPr>
        <p:spPr bwMode="auto">
          <a:xfrm>
            <a:off x="456433" y="2519362"/>
            <a:ext cx="6950098" cy="519113"/>
          </a:xfrm>
          <a:prstGeom prst="rect"/>
          <a:noFill/>
          <a:ln>
            <a:noFill/>
          </a:ln>
          <a:effectLst/>
        </p:spPr>
        <p:txBody>
          <a:bodyPr wrap="square">
            <a:spAutoFit/>
          </a:bodyPr>
          <a:p>
            <a:pPr fontAlgn="base">
              <a:spcBef>
                <a:spcPct val="0"/>
              </a:spcBef>
              <a:spcAft>
                <a:spcPct val="0"/>
              </a:spcAft>
            </a:pPr>
            <a:r>
              <a:rPr altLang="zh-CN" b="1" dirty="0" sz="2800" kumimoji="1" lang="en-US" smtClean="0">
                <a:solidFill>
                  <a:schemeClr val="accent1">
                    <a:lumMod val="75000"/>
                  </a:schemeClr>
                </a:solidFill>
                <a:latin typeface="Arial" panose="020B0604020202020204" pitchFamily="34" charset="0"/>
                <a:cs typeface="Arial" panose="020B0604020202020204" pitchFamily="34" charset="0"/>
              </a:rPr>
              <a:t>Temperature effect is the major source </a:t>
            </a:r>
            <a:endParaRPr altLang="en-US" b="1" dirty="0" sz="2800" kumimoji="1" lang="zh-CN">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89" name=""/>
        <p:cNvGrpSpPr/>
        <p:nvPr/>
      </p:nvGrpSpPr>
      <p:grpSpPr>
        <a:xfrm>
          <a:off x="0" y="0"/>
          <a:ext cx="0" cy="0"/>
          <a:chOff x="0" y="0"/>
          <a:chExt cx="0" cy="0"/>
        </a:xfrm>
      </p:grpSpPr>
      <p:sp>
        <p:nvSpPr>
          <p:cNvPr id="10509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90" name="组合 281"/>
          <p:cNvGrpSpPr/>
          <p:nvPr/>
        </p:nvGrpSpPr>
        <p:grpSpPr>
          <a:xfrm>
            <a:off x="1258346" y="1257428"/>
            <a:ext cx="2682140" cy="3561316"/>
            <a:chOff x="6399214" y="1350757"/>
            <a:chExt cx="2682140" cy="3561316"/>
          </a:xfrm>
        </p:grpSpPr>
        <p:sp>
          <p:nvSpPr>
            <p:cNvPr id="1050904" name="Line 1076"/>
            <p:cNvSpPr>
              <a:spLocks noChangeShapeType="1"/>
            </p:cNvSpPr>
            <p:nvPr/>
          </p:nvSpPr>
          <p:spPr bwMode="auto">
            <a:xfrm flipV="1">
              <a:off x="8457128" y="187625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5" name="Line 1076"/>
            <p:cNvSpPr>
              <a:spLocks noChangeShapeType="1"/>
            </p:cNvSpPr>
            <p:nvPr/>
          </p:nvSpPr>
          <p:spPr bwMode="auto">
            <a:xfrm flipV="1">
              <a:off x="6931321" y="1873461"/>
              <a:ext cx="0" cy="10525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91" name="组合 288"/>
            <p:cNvGrpSpPr/>
            <p:nvPr/>
          </p:nvGrpSpPr>
          <p:grpSpPr>
            <a:xfrm>
              <a:off x="6399214" y="1350757"/>
              <a:ext cx="2682140" cy="3561316"/>
              <a:chOff x="4620279" y="1199979"/>
              <a:chExt cx="2682140" cy="3561316"/>
            </a:xfrm>
          </p:grpSpPr>
          <p:grpSp>
            <p:nvGrpSpPr>
              <p:cNvPr id="792" name="组合 298"/>
              <p:cNvGrpSpPr/>
              <p:nvPr/>
            </p:nvGrpSpPr>
            <p:grpSpPr>
              <a:xfrm>
                <a:off x="4620279" y="1199979"/>
                <a:ext cx="2682140" cy="3561316"/>
                <a:chOff x="3328375" y="1149645"/>
                <a:chExt cx="2682140" cy="3561316"/>
              </a:xfrm>
            </p:grpSpPr>
            <p:grpSp>
              <p:nvGrpSpPr>
                <p:cNvPr id="793" name="组合 301"/>
                <p:cNvGrpSpPr/>
                <p:nvPr/>
              </p:nvGrpSpPr>
              <p:grpSpPr>
                <a:xfrm>
                  <a:off x="3328375" y="1198349"/>
                  <a:ext cx="2682140" cy="3512612"/>
                  <a:chOff x="3810801" y="1328537"/>
                  <a:chExt cx="2682140" cy="3512612"/>
                </a:xfrm>
              </p:grpSpPr>
              <p:sp>
                <p:nvSpPr>
                  <p:cNvPr id="1050906" name="Line 1076"/>
                  <p:cNvSpPr>
                    <a:spLocks noChangeShapeType="1"/>
                  </p:cNvSpPr>
                  <p:nvPr/>
                </p:nvSpPr>
                <p:spPr bwMode="auto">
                  <a:xfrm flipV="1">
                    <a:off x="5865098" y="3300483"/>
                    <a:ext cx="0" cy="15406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794" name="组合 304"/>
                  <p:cNvGrpSpPr/>
                  <p:nvPr/>
                </p:nvGrpSpPr>
                <p:grpSpPr>
                  <a:xfrm>
                    <a:off x="3810801" y="1328537"/>
                    <a:ext cx="2682140" cy="3496927"/>
                    <a:chOff x="5298071" y="2334236"/>
                    <a:chExt cx="2682140" cy="3496927"/>
                  </a:xfrm>
                </p:grpSpPr>
                <p:grpSp>
                  <p:nvGrpSpPr>
                    <p:cNvPr id="795" name="组合 305"/>
                    <p:cNvGrpSpPr/>
                    <p:nvPr/>
                  </p:nvGrpSpPr>
                  <p:grpSpPr>
                    <a:xfrm>
                      <a:off x="5298071" y="2334236"/>
                      <a:ext cx="2302868" cy="3496926"/>
                      <a:chOff x="3624447" y="3761554"/>
                      <a:chExt cx="2302868" cy="3496926"/>
                    </a:xfrm>
                  </p:grpSpPr>
                  <p:sp>
                    <p:nvSpPr>
                      <p:cNvPr id="1050907"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08" name="矩形 315"/>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09" name="Line 1076"/>
                      <p:cNvSpPr>
                        <a:spLocks noChangeShapeType="1"/>
                      </p:cNvSpPr>
                      <p:nvPr/>
                    </p:nvSpPr>
                    <p:spPr bwMode="auto">
                      <a:xfrm flipV="1">
                        <a:off x="4156554" y="5717532"/>
                        <a:ext cx="0" cy="154094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0" name="文本框 319"/>
                      <p:cNvSpPr txBox="1"/>
                      <p:nvPr/>
                    </p:nvSpPr>
                    <p:spPr>
                      <a:xfrm>
                        <a:off x="4273077" y="4343610"/>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911" name="Line 1073"/>
                      <p:cNvSpPr>
                        <a:spLocks noChangeShapeType="1"/>
                      </p:cNvSpPr>
                      <p:nvPr/>
                    </p:nvSpPr>
                    <p:spPr bwMode="auto">
                      <a:xfrm flipH="1">
                        <a:off x="4142967" y="5734481"/>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12" name="矩形 321"/>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3" name="文本框 322"/>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914" name="文本框 323"/>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15" name="文本框 324"/>
                      <p:cNvSpPr txBox="1"/>
                      <p:nvPr/>
                    </p:nvSpPr>
                    <p:spPr>
                      <a:xfrm>
                        <a:off x="5550482" y="376155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16" name="椭圆 325"/>
                      <p:cNvSpPr/>
                      <p:nvPr/>
                    </p:nvSpPr>
                    <p:spPr>
                      <a:xfrm>
                        <a:off x="4092471" y="414050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7" name="文本框 326"/>
                      <p:cNvSpPr txBox="1"/>
                      <p:nvPr/>
                    </p:nvSpPr>
                    <p:spPr>
                      <a:xfrm flipH="1">
                        <a:off x="5100984" y="4341865"/>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0918" name="椭圆 327"/>
                      <p:cNvSpPr/>
                      <p:nvPr/>
                    </p:nvSpPr>
                    <p:spPr>
                      <a:xfrm flipH="1">
                        <a:off x="5613925" y="413383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19" name="椭圆 328"/>
                      <p:cNvSpPr/>
                      <p:nvPr/>
                    </p:nvSpPr>
                    <p:spPr>
                      <a:xfrm flipH="1">
                        <a:off x="4915955" y="569365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0" name="Line 1076"/>
                      <p:cNvSpPr>
                        <a:spLocks noChangeShapeType="1"/>
                      </p:cNvSpPr>
                      <p:nvPr/>
                    </p:nvSpPr>
                    <p:spPr bwMode="auto">
                      <a:xfrm flipV="1">
                        <a:off x="4952257" y="4755926"/>
                        <a:ext cx="0" cy="13906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1"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22" name="椭圆 331"/>
                      <p:cNvSpPr/>
                      <p:nvPr/>
                    </p:nvSpPr>
                    <p:spPr>
                      <a:xfrm flipH="1">
                        <a:off x="4119305" y="471637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3" name="椭圆 332"/>
                      <p:cNvSpPr/>
                      <p:nvPr/>
                    </p:nvSpPr>
                    <p:spPr>
                      <a:xfrm flipH="1">
                        <a:off x="5640088" y="47209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4" name="矩形 335"/>
                      <p:cNvSpPr/>
                      <p:nvPr/>
                    </p:nvSpPr>
                    <p:spPr>
                      <a:xfrm rot="5400000">
                        <a:off x="4016738" y="605545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5" name="矩形 336"/>
                      <p:cNvSpPr>
                        <a:spLocks noChangeAspect="1" noMove="1" noResize="1" noRot="1" noAdjustHandles="1" noEditPoints="1" noChangeArrowheads="1" noChangeShapeType="1" noTextEdit="1"/>
                      </p:cNvSpPr>
                      <p:nvPr/>
                    </p:nvSpPr>
                    <p:spPr>
                      <a:xfrm>
                        <a:off x="3639055" y="5869926"/>
                        <a:ext cx="565539" cy="400110"/>
                      </a:xfrm>
                      <a:prstGeom prst="rect"/>
                      <a:blipFill>
                        <a:blip xmlns:r="http://schemas.openxmlformats.org/officeDocument/2006/relationships" r:embed="rId1"/>
                        <a:stretch>
                          <a:fillRect b="-1515"/>
                        </a:stretch>
                      </a:blipFill>
                    </p:spPr>
                    <p:txBody>
                      <a:bodyPr/>
                      <a:p>
                        <a:r>
                          <a:rPr altLang="en-US" lang="zh-CN">
                            <a:noFill/>
                          </a:rPr>
                          <a:t> </a:t>
                        </a:r>
                      </a:p>
                    </p:txBody>
                  </p:sp>
                  <p:sp>
                    <p:nvSpPr>
                      <p:cNvPr id="1050926" name="矩形 337"/>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2"/>
                        <a:stretch>
                          <a:fillRect b="-2985"/>
                        </a:stretch>
                      </a:blipFill>
                    </p:spPr>
                    <p:txBody>
                      <a:bodyPr/>
                      <a:p>
                        <a:r>
                          <a:rPr altLang="en-US" lang="zh-CN">
                            <a:noFill/>
                          </a:rPr>
                          <a:t> </a:t>
                        </a:r>
                      </a:p>
                    </p:txBody>
                  </p:sp>
                  <p:cxnSp>
                    <p:nvCxnSpPr>
                      <p:cNvPr id="3145889"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890"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50927" name="矩形 340"/>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0928" name="矩形 306"/>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29" name="文本框 307"/>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0930" name="矩形 308"/>
                    <p:cNvSpPr/>
                    <p:nvPr/>
                  </p:nvSpPr>
                  <p:spPr>
                    <a:xfrm rot="5400000">
                      <a:off x="7204432" y="4616014"/>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31" name="矩形 309"/>
                    <p:cNvSpPr>
                      <a:spLocks noChangeAspect="1" noMove="1" noResize="1" noRot="1" noAdjustHandles="1" noEditPoints="1" noChangeArrowheads="1" noChangeShapeType="1" noTextEdit="1"/>
                    </p:cNvSpPr>
                    <p:nvPr/>
                  </p:nvSpPr>
                  <p:spPr>
                    <a:xfrm>
                      <a:off x="7329762" y="4447250"/>
                      <a:ext cx="565539" cy="400110"/>
                    </a:xfrm>
                    <a:prstGeom prst="rect"/>
                    <a:blipFill>
                      <a:blip xmlns:r="http://schemas.openxmlformats.org/officeDocument/2006/relationships" r:embed="rId4"/>
                      <a:stretch>
                        <a:fillRect b="-1515"/>
                      </a:stretch>
                    </a:blipFill>
                  </p:spPr>
                  <p:txBody>
                    <a:bodyPr/>
                    <a:p>
                      <a:r>
                        <a:rPr altLang="en-US" lang="zh-CN">
                          <a:noFill/>
                        </a:rPr>
                        <a:t> </a:t>
                      </a:r>
                    </a:p>
                  </p:txBody>
                </p:sp>
                <p:sp>
                  <p:nvSpPr>
                    <p:cNvPr id="1050932"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3" name="椭圆 313"/>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0934" name="矩形 302"/>
                <p:cNvSpPr>
                  <a:spLocks noChangeAspect="1" noMove="1" noResize="1" noRot="1" noAdjustHandles="1" noEditPoints="1" noChangeArrowheads="1" noChangeShapeType="1" noTextEdit="1"/>
                </p:cNvSpPr>
                <p:nvPr/>
              </p:nvSpPr>
              <p:spPr>
                <a:xfrm>
                  <a:off x="4349582" y="1149645"/>
                  <a:ext cx="668196" cy="409856"/>
                </a:xfrm>
                <a:prstGeom prst="rect"/>
                <a:blipFill>
                  <a:blip xmlns:r="http://schemas.openxmlformats.org/officeDocument/2006/relationships" r:embed="rId5"/>
                  <a:stretch>
                    <a:fillRect b="-1471"/>
                  </a:stretch>
                </a:blipFill>
              </p:spPr>
              <p:txBody>
                <a:bodyPr/>
                <a:p>
                  <a:r>
                    <a:rPr altLang="en-US" lang="zh-CN">
                      <a:noFill/>
                    </a:rPr>
                    <a:t> </a:t>
                  </a:r>
                </a:p>
              </p:txBody>
            </p:sp>
          </p:grpSp>
          <p:sp>
            <p:nvSpPr>
              <p:cNvPr id="1050935" name="矩形 299"/>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36" name="椭圆 300"/>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37"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38" name="矩形 290"/>
            <p:cNvSpPr>
              <a:spLocks noChangeAspect="1" noMove="1" noResize="1" noRot="1" noAdjustHandles="1" noEditPoints="1" noChangeArrowheads="1" noChangeShapeType="1" noTextEdit="1"/>
            </p:cNvSpPr>
            <p:nvPr/>
          </p:nvSpPr>
          <p:spPr>
            <a:xfrm>
              <a:off x="7011760" y="2976808"/>
              <a:ext cx="723468" cy="409856"/>
            </a:xfrm>
            <a:prstGeom prst="rect"/>
            <a:blipFill>
              <a:blip xmlns:r="http://schemas.openxmlformats.org/officeDocument/2006/relationships" r:embed="rId6"/>
              <a:stretch>
                <a:fillRect b="-14925"/>
              </a:stretch>
            </a:blipFill>
          </p:spPr>
          <p:txBody>
            <a:bodyPr/>
            <a:p>
              <a:r>
                <a:rPr altLang="en-US" lang="zh-CN">
                  <a:noFill/>
                </a:rPr>
                <a:t> </a:t>
              </a:r>
            </a:p>
          </p:txBody>
        </p:sp>
        <p:cxnSp>
          <p:nvCxnSpPr>
            <p:cNvPr id="3145891" name="直接箭头连接符 126"/>
            <p:cNvCxnSpPr>
              <a:cxnSpLocks noChangeShapeType="1"/>
            </p:cNvCxnSpPr>
            <p:nvPr/>
          </p:nvCxnSpPr>
          <p:spPr bwMode="auto">
            <a:xfrm>
              <a:off x="7156035" y="2755255"/>
              <a:ext cx="326955" cy="0"/>
            </a:xfrm>
            <a:prstGeom prst="straightConnector1"/>
            <a:noFill/>
            <a:ln w="19050" algn="ctr">
              <a:solidFill>
                <a:schemeClr val="tx1"/>
              </a:solidFill>
              <a:round/>
              <a:headEnd/>
              <a:tailEnd type="triangle" w="med" len="med"/>
            </a:ln>
          </p:spPr>
        </p:cxnSp>
        <p:sp>
          <p:nvSpPr>
            <p:cNvPr id="1050939" name="矩形 292"/>
            <p:cNvSpPr>
              <a:spLocks noChangeAspect="1" noMove="1" noResize="1" noRot="1" noAdjustHandles="1" noEditPoints="1" noChangeArrowheads="1" noChangeShapeType="1" noTextEdit="1"/>
            </p:cNvSpPr>
            <p:nvPr/>
          </p:nvSpPr>
          <p:spPr>
            <a:xfrm>
              <a:off x="7766078" y="2973200"/>
              <a:ext cx="723468" cy="409856"/>
            </a:xfrm>
            <a:prstGeom prst="rect"/>
            <a:blipFill>
              <a:blip xmlns:r="http://schemas.openxmlformats.org/officeDocument/2006/relationships" r:embed="rId7"/>
              <a:stretch>
                <a:fillRect b="-13235"/>
              </a:stretch>
            </a:blipFill>
          </p:spPr>
          <p:txBody>
            <a:bodyPr/>
            <a:p>
              <a:r>
                <a:rPr altLang="en-US" lang="zh-CN">
                  <a:noFill/>
                </a:rPr>
                <a:t> </a:t>
              </a:r>
            </a:p>
          </p:txBody>
        </p:sp>
        <p:cxnSp>
          <p:nvCxnSpPr>
            <p:cNvPr id="3145892" name="直接箭头连接符 126"/>
            <p:cNvCxnSpPr>
              <a:cxnSpLocks noChangeShapeType="1"/>
            </p:cNvCxnSpPr>
            <p:nvPr/>
          </p:nvCxnSpPr>
          <p:spPr bwMode="auto">
            <a:xfrm flipV="1">
              <a:off x="7916736" y="2755255"/>
              <a:ext cx="326955" cy="0"/>
            </a:xfrm>
            <a:prstGeom prst="straightConnector1"/>
            <a:noFill/>
            <a:ln w="19050" algn="ctr">
              <a:solidFill>
                <a:schemeClr val="tx1"/>
              </a:solidFill>
              <a:round/>
              <a:headEnd/>
              <a:tailEnd type="triangle" w="med" len="med"/>
            </a:ln>
          </p:spPr>
        </p:cxnSp>
        <p:sp>
          <p:nvSpPr>
            <p:cNvPr id="1050940" name="等腰三角形 294"/>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1" name="等腰三角形 295"/>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2" name="等腰三角形 296"/>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43" name="等腰三角形 297"/>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44" name="Rectangle 7"/>
          <p:cNvSpPr>
            <a:spLocks noChangeArrowheads="1"/>
          </p:cNvSpPr>
          <p:nvPr/>
        </p:nvSpPr>
        <p:spPr bwMode="auto">
          <a:xfrm>
            <a:off x="4609069" y="1969176"/>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0945" name="矩形 342"/>
          <p:cNvSpPr>
            <a:spLocks noChangeAspect="1" noMove="1" noResize="1" noRot="1" noAdjustHandles="1" noEditPoints="1" noChangeArrowheads="1" noChangeShapeType="1" noTextEdit="1"/>
          </p:cNvSpPr>
          <p:nvPr/>
        </p:nvSpPr>
        <p:spPr>
          <a:xfrm>
            <a:off x="5377765" y="3190445"/>
            <a:ext cx="1359218" cy="400110"/>
          </a:xfrm>
          <a:prstGeom prst="rect"/>
          <a:blipFill>
            <a:blip xmlns:r="http://schemas.openxmlformats.org/officeDocument/2006/relationships" r:embed="rId8"/>
            <a:stretch>
              <a:fillRect t="-7576" b="-25758"/>
            </a:stretch>
          </a:blipFill>
        </p:spPr>
        <p:txBody>
          <a:bodyPr/>
          <a:p>
            <a:r>
              <a:rPr altLang="en-US" lang="zh-CN">
                <a:noFill/>
              </a:rPr>
              <a:t> </a:t>
            </a:r>
          </a:p>
        </p:txBody>
      </p:sp>
      <p:sp>
        <p:nvSpPr>
          <p:cNvPr id="1050946" name="矩形 73"/>
          <p:cNvSpPr>
            <a:spLocks noChangeAspect="1" noMove="1" noResize="1" noRot="1" noAdjustHandles="1" noEditPoints="1" noChangeArrowheads="1" noChangeShapeType="1" noTextEdit="1"/>
          </p:cNvSpPr>
          <p:nvPr/>
        </p:nvSpPr>
        <p:spPr>
          <a:xfrm>
            <a:off x="1240942" y="1780132"/>
            <a:ext cx="448007" cy="409856"/>
          </a:xfrm>
          <a:prstGeom prst="rect"/>
          <a:blipFill>
            <a:blip xmlns:r="http://schemas.openxmlformats.org/officeDocument/2006/relationships" r:embed="rId9"/>
            <a:stretch>
              <a:fillRect/>
            </a:stretch>
          </a:blipFill>
        </p:spPr>
        <p:txBody>
          <a:bodyPr/>
          <a:p>
            <a:r>
              <a:rPr altLang="en-US" lang="zh-CN">
                <a:noFill/>
              </a:rPr>
              <a:t> </a:t>
            </a:r>
          </a:p>
        </p:txBody>
      </p:sp>
      <p:cxnSp>
        <p:nvCxnSpPr>
          <p:cNvPr id="3145893" name="直接箭头连接符 126"/>
          <p:cNvCxnSpPr>
            <a:cxnSpLocks noChangeShapeType="1"/>
          </p:cNvCxnSpPr>
          <p:nvPr/>
        </p:nvCxnSpPr>
        <p:spPr bwMode="auto">
          <a:xfrm rot="5400000">
            <a:off x="1514673" y="1973538"/>
            <a:ext cx="326955" cy="0"/>
          </a:xfrm>
          <a:prstGeom prst="straightConnector1"/>
          <a:noFill/>
          <a:ln w="19050" algn="ctr">
            <a:solidFill>
              <a:schemeClr val="tx1"/>
            </a:solidFill>
            <a:round/>
            <a:headEnd/>
            <a:tailEnd type="triangle" w="med" len="med"/>
          </a:ln>
        </p:spPr>
      </p:cxnSp>
      <p:sp>
        <p:nvSpPr>
          <p:cNvPr id="1050947" name="矩形 75"/>
          <p:cNvSpPr>
            <a:spLocks noChangeAspect="1" noMove="1" noResize="1" noRot="1" noAdjustHandles="1" noEditPoints="1" noChangeArrowheads="1" noChangeShapeType="1" noTextEdit="1"/>
          </p:cNvSpPr>
          <p:nvPr/>
        </p:nvSpPr>
        <p:spPr>
          <a:xfrm>
            <a:off x="5430597" y="2661926"/>
            <a:ext cx="1037720" cy="409856"/>
          </a:xfrm>
          <a:prstGeom prst="rect"/>
          <a:blipFill>
            <a:blip xmlns:r="http://schemas.openxmlformats.org/officeDocument/2006/relationships" r:embed="rId10"/>
            <a:stretch>
              <a:fillRect b="-2985"/>
            </a:stretch>
          </a:blipFill>
        </p:spPr>
        <p:txBody>
          <a:bodyPr/>
          <a:p>
            <a:r>
              <a:rPr altLang="en-US" lang="zh-CN">
                <a:no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98" name=""/>
        <p:cNvGrpSpPr/>
        <p:nvPr/>
      </p:nvGrpSpPr>
      <p:grpSpPr>
        <a:xfrm>
          <a:off x="0" y="0"/>
          <a:ext cx="0" cy="0"/>
          <a:chOff x="0" y="0"/>
          <a:chExt cx="0" cy="0"/>
        </a:xfrm>
      </p:grpSpPr>
      <p:pic>
        <p:nvPicPr>
          <p:cNvPr id="2097154" name="图片 1"/>
          <p:cNvPicPr>
            <a:picLocks noChangeAspect="1"/>
          </p:cNvPicPr>
          <p:nvPr/>
        </p:nvPicPr>
        <p:blipFill>
          <a:blip xmlns:r="http://schemas.openxmlformats.org/officeDocument/2006/relationships" r:embed="rId1"/>
          <a:stretch>
            <a:fillRect/>
          </a:stretch>
        </p:blipFill>
        <p:spPr>
          <a:xfrm>
            <a:off x="6053793" y="1459365"/>
            <a:ext cx="1995950" cy="3424595"/>
          </a:xfrm>
          <a:prstGeom prst="rect"/>
        </p:spPr>
      </p:pic>
      <p:sp>
        <p:nvSpPr>
          <p:cNvPr id="105095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99" name="组合 57"/>
          <p:cNvGrpSpPr/>
          <p:nvPr/>
        </p:nvGrpSpPr>
        <p:grpSpPr>
          <a:xfrm>
            <a:off x="901834" y="1591057"/>
            <a:ext cx="4504882" cy="3233540"/>
            <a:chOff x="215796" y="1909490"/>
            <a:chExt cx="4504882" cy="3233540"/>
          </a:xfrm>
        </p:grpSpPr>
        <p:grpSp>
          <p:nvGrpSpPr>
            <p:cNvPr id="800" name="组合 58"/>
            <p:cNvGrpSpPr/>
            <p:nvPr/>
          </p:nvGrpSpPr>
          <p:grpSpPr>
            <a:xfrm>
              <a:off x="215796" y="1909490"/>
              <a:ext cx="4504882" cy="3233540"/>
              <a:chOff x="2483470" y="1406028"/>
              <a:chExt cx="4504882" cy="3233540"/>
            </a:xfrm>
          </p:grpSpPr>
          <p:grpSp>
            <p:nvGrpSpPr>
              <p:cNvPr id="801" name="组合 62"/>
              <p:cNvGrpSpPr/>
              <p:nvPr/>
            </p:nvGrpSpPr>
            <p:grpSpPr>
              <a:xfrm>
                <a:off x="2483470" y="1406028"/>
                <a:ext cx="4504882" cy="3233540"/>
                <a:chOff x="2483470" y="1406028"/>
                <a:chExt cx="4504882" cy="3233540"/>
              </a:xfrm>
            </p:grpSpPr>
            <p:grpSp>
              <p:nvGrpSpPr>
                <p:cNvPr id="802" name="组合 65"/>
                <p:cNvGrpSpPr/>
                <p:nvPr/>
              </p:nvGrpSpPr>
              <p:grpSpPr>
                <a:xfrm>
                  <a:off x="2483470" y="1406028"/>
                  <a:ext cx="4504882" cy="3233540"/>
                  <a:chOff x="2487804" y="1419029"/>
                  <a:chExt cx="4504882" cy="3233540"/>
                </a:xfrm>
              </p:grpSpPr>
              <p:grpSp>
                <p:nvGrpSpPr>
                  <p:cNvPr id="803" name="组合 70"/>
                  <p:cNvGrpSpPr/>
                  <p:nvPr/>
                </p:nvGrpSpPr>
                <p:grpSpPr>
                  <a:xfrm>
                    <a:off x="2670125" y="1419029"/>
                    <a:ext cx="3954396" cy="2925575"/>
                    <a:chOff x="2670125" y="1419029"/>
                    <a:chExt cx="3954396" cy="2925575"/>
                  </a:xfrm>
                </p:grpSpPr>
                <p:grpSp>
                  <p:nvGrpSpPr>
                    <p:cNvPr id="804" name="组合 87"/>
                    <p:cNvGrpSpPr/>
                    <p:nvPr/>
                  </p:nvGrpSpPr>
                  <p:grpSpPr>
                    <a:xfrm>
                      <a:off x="2670125" y="1419029"/>
                      <a:ext cx="3954396" cy="2925575"/>
                      <a:chOff x="4343847" y="2313814"/>
                      <a:chExt cx="3954396" cy="2925575"/>
                    </a:xfrm>
                  </p:grpSpPr>
                  <p:grpSp>
                    <p:nvGrpSpPr>
                      <p:cNvPr id="805" name="组合 89"/>
                      <p:cNvGrpSpPr/>
                      <p:nvPr/>
                    </p:nvGrpSpPr>
                    <p:grpSpPr>
                      <a:xfrm>
                        <a:off x="4343847" y="2563522"/>
                        <a:ext cx="2735837" cy="2246732"/>
                        <a:chOff x="1236654" y="987291"/>
                        <a:chExt cx="2735837" cy="2246732"/>
                      </a:xfrm>
                    </p:grpSpPr>
                    <p:grpSp>
                      <p:nvGrpSpPr>
                        <p:cNvPr id="806" name="组合 111"/>
                        <p:cNvGrpSpPr/>
                        <p:nvPr/>
                      </p:nvGrpSpPr>
                      <p:grpSpPr>
                        <a:xfrm>
                          <a:off x="1236654" y="987291"/>
                          <a:ext cx="2735837" cy="2246732"/>
                          <a:chOff x="1497473" y="1633111"/>
                          <a:chExt cx="2735837" cy="2246732"/>
                        </a:xfrm>
                      </p:grpSpPr>
                      <p:grpSp>
                        <p:nvGrpSpPr>
                          <p:cNvPr id="807" name="组合 113"/>
                          <p:cNvGrpSpPr/>
                          <p:nvPr/>
                        </p:nvGrpSpPr>
                        <p:grpSpPr>
                          <a:xfrm>
                            <a:off x="1497473" y="1633111"/>
                            <a:ext cx="2735837" cy="2246732"/>
                            <a:chOff x="1231152" y="1537985"/>
                            <a:chExt cx="2735837" cy="2246732"/>
                          </a:xfrm>
                        </p:grpSpPr>
                        <p:grpSp>
                          <p:nvGrpSpPr>
                            <p:cNvPr id="808" name="组合 116"/>
                            <p:cNvGrpSpPr/>
                            <p:nvPr/>
                          </p:nvGrpSpPr>
                          <p:grpSpPr>
                            <a:xfrm>
                              <a:off x="1231152" y="1537985"/>
                              <a:ext cx="2735837" cy="1892536"/>
                              <a:chOff x="1231152" y="1537985"/>
                              <a:chExt cx="2735837" cy="1892536"/>
                            </a:xfrm>
                          </p:grpSpPr>
                          <p:grpSp>
                            <p:nvGrpSpPr>
                              <p:cNvPr id="809" name="Group 1096"/>
                              <p:cNvGrpSpPr/>
                              <p:nvPr/>
                            </p:nvGrpSpPr>
                            <p:grpSpPr bwMode="auto">
                              <a:xfrm>
                                <a:off x="1231152" y="1537985"/>
                                <a:ext cx="1231356" cy="1892536"/>
                                <a:chOff x="4041" y="2013"/>
                                <a:chExt cx="866" cy="1331"/>
                              </a:xfrm>
                            </p:grpSpPr>
                            <p:sp>
                              <p:nvSpPr>
                                <p:cNvPr id="105095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57" name="文本框 120"/>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95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59"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60" name="矩形 12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61" name="矩形 124"/>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62" name="文本框 125"/>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963" name="文本框 117"/>
                            <p:cNvSpPr txBox="1"/>
                            <p:nvPr/>
                          </p:nvSpPr>
                          <p:spPr>
                            <a:xfrm>
                              <a:off x="1353065" y="3248777"/>
                              <a:ext cx="680009"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64" name="文本框 118"/>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965" name="文本框 11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66" name="文本框 11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0967" name="椭圆 1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10" name="组合 90"/>
                      <p:cNvGrpSpPr/>
                      <p:nvPr/>
                    </p:nvGrpSpPr>
                    <p:grpSpPr>
                      <a:xfrm flipH="1">
                        <a:off x="6392618" y="2313814"/>
                        <a:ext cx="1905625" cy="2800790"/>
                        <a:chOff x="1235233" y="737583"/>
                        <a:chExt cx="1905625" cy="2800790"/>
                      </a:xfrm>
                    </p:grpSpPr>
                    <p:grpSp>
                      <p:nvGrpSpPr>
                        <p:cNvPr id="811" name="组合 95"/>
                        <p:cNvGrpSpPr/>
                        <p:nvPr/>
                      </p:nvGrpSpPr>
                      <p:grpSpPr>
                        <a:xfrm>
                          <a:off x="1235233" y="737583"/>
                          <a:ext cx="1905625" cy="2800790"/>
                          <a:chOff x="1163926" y="1303840"/>
                          <a:chExt cx="1905625" cy="2800790"/>
                        </a:xfrm>
                      </p:grpSpPr>
                      <p:grpSp>
                        <p:nvGrpSpPr>
                          <p:cNvPr id="812" name="组合 97"/>
                          <p:cNvGrpSpPr/>
                          <p:nvPr/>
                        </p:nvGrpSpPr>
                        <p:grpSpPr>
                          <a:xfrm>
                            <a:off x="1163926" y="1303840"/>
                            <a:ext cx="1750046" cy="2142244"/>
                            <a:chOff x="1229731" y="1288277"/>
                            <a:chExt cx="1750046" cy="2142244"/>
                          </a:xfrm>
                        </p:grpSpPr>
                        <p:grpSp>
                          <p:nvGrpSpPr>
                            <p:cNvPr id="813" name="Group 1096"/>
                            <p:cNvGrpSpPr/>
                            <p:nvPr/>
                          </p:nvGrpSpPr>
                          <p:grpSpPr bwMode="auto">
                            <a:xfrm>
                              <a:off x="1229731" y="1537985"/>
                              <a:ext cx="1232778" cy="1892536"/>
                              <a:chOff x="4040" y="2013"/>
                              <a:chExt cx="867" cy="1331"/>
                            </a:xfrm>
                          </p:grpSpPr>
                          <p:sp>
                            <p:nvSpPr>
                              <p:cNvPr id="105096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69"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0973" name="文本框 100"/>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0974" name="文本框 101"/>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0975"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76" name="矩形 10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77" name="矩形 104"/>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78" name="文本框 105"/>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0979" name="文本框 98"/>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0980" name="椭圆 96"/>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81"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82" name="椭圆 92"/>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3"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84" name="椭圆 94"/>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85" name="矩形 88"/>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0986" name="椭圆 71"/>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87" name="文本框 72"/>
                  <p:cNvSpPr txBox="1"/>
                  <p:nvPr/>
                </p:nvSpPr>
                <p:spPr>
                  <a:xfrm>
                    <a:off x="5857859" y="3345318"/>
                    <a:ext cx="669584"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88" name="文本框 76"/>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098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0" name="椭圆 78"/>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91" name="文本框 79"/>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92" name="文本框 80"/>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099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0996" name="椭圆 84"/>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0997" name="文本框 85"/>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0998" name="文本框 86"/>
                  <p:cNvSpPr txBox="1"/>
                  <p:nvPr/>
                </p:nvSpPr>
                <p:spPr>
                  <a:xfrm>
                    <a:off x="6615853" y="3672483"/>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0999" name="文本框 66"/>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94"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000" name="文本框 68"/>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95"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001" name="椭圆 63"/>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2" name="椭圆 64"/>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03"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04" name="矩形 60"/>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05" name="文本框 61"/>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16" name=""/>
        <p:cNvGrpSpPr/>
        <p:nvPr/>
      </p:nvGrpSpPr>
      <p:grpSpPr>
        <a:xfrm>
          <a:off x="0" y="0"/>
          <a:ext cx="0" cy="0"/>
          <a:chOff x="0" y="0"/>
          <a:chExt cx="0" cy="0"/>
        </a:xfrm>
      </p:grpSpPr>
      <p:sp>
        <p:nvSpPr>
          <p:cNvPr id="105100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17" name="组合 57"/>
          <p:cNvGrpSpPr/>
          <p:nvPr/>
        </p:nvGrpSpPr>
        <p:grpSpPr>
          <a:xfrm>
            <a:off x="140295" y="1472857"/>
            <a:ext cx="4499010" cy="3233540"/>
            <a:chOff x="215796" y="1909490"/>
            <a:chExt cx="4499010" cy="3233540"/>
          </a:xfrm>
        </p:grpSpPr>
        <p:grpSp>
          <p:nvGrpSpPr>
            <p:cNvPr id="818" name="组合 58"/>
            <p:cNvGrpSpPr/>
            <p:nvPr/>
          </p:nvGrpSpPr>
          <p:grpSpPr>
            <a:xfrm>
              <a:off x="215796" y="1909490"/>
              <a:ext cx="4499010" cy="3233540"/>
              <a:chOff x="2483470" y="1406028"/>
              <a:chExt cx="4499010" cy="3233540"/>
            </a:xfrm>
          </p:grpSpPr>
          <p:grpSp>
            <p:nvGrpSpPr>
              <p:cNvPr id="819" name="组合 62"/>
              <p:cNvGrpSpPr/>
              <p:nvPr/>
            </p:nvGrpSpPr>
            <p:grpSpPr>
              <a:xfrm>
                <a:off x="2483470" y="1406028"/>
                <a:ext cx="4499010" cy="3233540"/>
                <a:chOff x="2483470" y="1406028"/>
                <a:chExt cx="4499010" cy="3233540"/>
              </a:xfrm>
            </p:grpSpPr>
            <p:grpSp>
              <p:nvGrpSpPr>
                <p:cNvPr id="820" name="组合 65"/>
                <p:cNvGrpSpPr/>
                <p:nvPr/>
              </p:nvGrpSpPr>
              <p:grpSpPr>
                <a:xfrm>
                  <a:off x="2483470" y="1406028"/>
                  <a:ext cx="4499010" cy="3233540"/>
                  <a:chOff x="2487804" y="1419029"/>
                  <a:chExt cx="4499010" cy="3233540"/>
                </a:xfrm>
              </p:grpSpPr>
              <p:grpSp>
                <p:nvGrpSpPr>
                  <p:cNvPr id="821" name="组合 70"/>
                  <p:cNvGrpSpPr/>
                  <p:nvPr/>
                </p:nvGrpSpPr>
                <p:grpSpPr>
                  <a:xfrm>
                    <a:off x="2670125" y="1419029"/>
                    <a:ext cx="3954396" cy="2925575"/>
                    <a:chOff x="2670125" y="1419029"/>
                    <a:chExt cx="3954396" cy="2925575"/>
                  </a:xfrm>
                </p:grpSpPr>
                <p:grpSp>
                  <p:nvGrpSpPr>
                    <p:cNvPr id="822" name="组合 87"/>
                    <p:cNvGrpSpPr/>
                    <p:nvPr/>
                  </p:nvGrpSpPr>
                  <p:grpSpPr>
                    <a:xfrm>
                      <a:off x="2670125" y="1419029"/>
                      <a:ext cx="3954396" cy="2925575"/>
                      <a:chOff x="4343847" y="2313814"/>
                      <a:chExt cx="3954396" cy="2925575"/>
                    </a:xfrm>
                  </p:grpSpPr>
                  <p:grpSp>
                    <p:nvGrpSpPr>
                      <p:cNvPr id="823" name="组合 89"/>
                      <p:cNvGrpSpPr/>
                      <p:nvPr/>
                    </p:nvGrpSpPr>
                    <p:grpSpPr>
                      <a:xfrm>
                        <a:off x="4343847" y="2563522"/>
                        <a:ext cx="2735837" cy="2246732"/>
                        <a:chOff x="1236654" y="987291"/>
                        <a:chExt cx="2735837" cy="2246732"/>
                      </a:xfrm>
                    </p:grpSpPr>
                    <p:grpSp>
                      <p:nvGrpSpPr>
                        <p:cNvPr id="824" name="组合 111"/>
                        <p:cNvGrpSpPr/>
                        <p:nvPr/>
                      </p:nvGrpSpPr>
                      <p:grpSpPr>
                        <a:xfrm>
                          <a:off x="1236654" y="987291"/>
                          <a:ext cx="2735837" cy="2246732"/>
                          <a:chOff x="1497473" y="1633111"/>
                          <a:chExt cx="2735837" cy="2246732"/>
                        </a:xfrm>
                      </p:grpSpPr>
                      <p:grpSp>
                        <p:nvGrpSpPr>
                          <p:cNvPr id="825" name="组合 113"/>
                          <p:cNvGrpSpPr/>
                          <p:nvPr/>
                        </p:nvGrpSpPr>
                        <p:grpSpPr>
                          <a:xfrm>
                            <a:off x="1497473" y="1633111"/>
                            <a:ext cx="2735837" cy="2246732"/>
                            <a:chOff x="1231152" y="1537985"/>
                            <a:chExt cx="2735837" cy="2246732"/>
                          </a:xfrm>
                        </p:grpSpPr>
                        <p:grpSp>
                          <p:nvGrpSpPr>
                            <p:cNvPr id="826" name="组合 116"/>
                            <p:cNvGrpSpPr/>
                            <p:nvPr/>
                          </p:nvGrpSpPr>
                          <p:grpSpPr>
                            <a:xfrm>
                              <a:off x="1231152" y="1537985"/>
                              <a:ext cx="2735837" cy="1892536"/>
                              <a:chOff x="1231152" y="1537985"/>
                              <a:chExt cx="2735837" cy="1892536"/>
                            </a:xfrm>
                          </p:grpSpPr>
                          <p:grpSp>
                            <p:nvGrpSpPr>
                              <p:cNvPr id="827" name="Group 1096"/>
                              <p:cNvGrpSpPr/>
                              <p:nvPr/>
                            </p:nvGrpSpPr>
                            <p:grpSpPr bwMode="auto">
                              <a:xfrm>
                                <a:off x="1231152" y="1537985"/>
                                <a:ext cx="1231356" cy="1892536"/>
                                <a:chOff x="4041" y="2013"/>
                                <a:chExt cx="866" cy="1331"/>
                              </a:xfrm>
                            </p:grpSpPr>
                            <p:sp>
                              <p:nvSpPr>
                                <p:cNvPr id="105101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15" name="文本框 120"/>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1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7"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18" name="矩形 12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19" name="矩形 124"/>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20" name="文本框 125"/>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021" name="文本框 117"/>
                            <p:cNvSpPr txBox="1"/>
                            <p:nvPr/>
                          </p:nvSpPr>
                          <p:spPr>
                            <a:xfrm>
                              <a:off x="1353065" y="3248777"/>
                              <a:ext cx="680009"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22" name="文本框 118"/>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023" name="文本框 11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024" name="文本框 11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025" name="椭圆 1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28" name="组合 90"/>
                      <p:cNvGrpSpPr/>
                      <p:nvPr/>
                    </p:nvGrpSpPr>
                    <p:grpSpPr>
                      <a:xfrm flipH="1">
                        <a:off x="6392618" y="2313814"/>
                        <a:ext cx="1905625" cy="2800790"/>
                        <a:chOff x="1235233" y="737583"/>
                        <a:chExt cx="1905625" cy="2800790"/>
                      </a:xfrm>
                    </p:grpSpPr>
                    <p:grpSp>
                      <p:nvGrpSpPr>
                        <p:cNvPr id="829" name="组合 95"/>
                        <p:cNvGrpSpPr/>
                        <p:nvPr/>
                      </p:nvGrpSpPr>
                      <p:grpSpPr>
                        <a:xfrm>
                          <a:off x="1235233" y="737583"/>
                          <a:ext cx="1905625" cy="2800790"/>
                          <a:chOff x="1163926" y="1303840"/>
                          <a:chExt cx="1905625" cy="2800790"/>
                        </a:xfrm>
                      </p:grpSpPr>
                      <p:grpSp>
                        <p:nvGrpSpPr>
                          <p:cNvPr id="830" name="组合 97"/>
                          <p:cNvGrpSpPr/>
                          <p:nvPr/>
                        </p:nvGrpSpPr>
                        <p:grpSpPr>
                          <a:xfrm>
                            <a:off x="1163926" y="1303840"/>
                            <a:ext cx="1750046" cy="2142244"/>
                            <a:chOff x="1229731" y="1288277"/>
                            <a:chExt cx="1750046" cy="2142244"/>
                          </a:xfrm>
                        </p:grpSpPr>
                        <p:grpSp>
                          <p:nvGrpSpPr>
                            <p:cNvPr id="831" name="Group 1096"/>
                            <p:cNvGrpSpPr/>
                            <p:nvPr/>
                          </p:nvGrpSpPr>
                          <p:grpSpPr bwMode="auto">
                            <a:xfrm>
                              <a:off x="1229731" y="1537985"/>
                              <a:ext cx="1232778" cy="1892536"/>
                              <a:chOff x="4040" y="2013"/>
                              <a:chExt cx="867" cy="1331"/>
                            </a:xfrm>
                          </p:grpSpPr>
                          <p:sp>
                            <p:nvSpPr>
                              <p:cNvPr id="10510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31" name="文本框 100"/>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032" name="文本框 101"/>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33"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34" name="矩形 10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5" name="矩形 104"/>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36" name="文本框 105"/>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037" name="文本框 98"/>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038" name="椭圆 96"/>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39"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0" name="椭圆 92"/>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1"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2" name="椭圆 94"/>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43" name="矩形 88"/>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44" name="椭圆 71"/>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5" name="文本框 72"/>
                  <p:cNvSpPr txBox="1"/>
                  <p:nvPr/>
                </p:nvSpPr>
                <p:spPr>
                  <a:xfrm>
                    <a:off x="5857859" y="3345318"/>
                    <a:ext cx="669584"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46" name="文本框 76"/>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047"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48" name="椭圆 78"/>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49" name="文本框 79"/>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050" name="文本框 80"/>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51"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2"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3"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54" name="椭圆 84"/>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55" name="文本框 85"/>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056" name="文本框 86"/>
                  <p:cNvSpPr txBox="1"/>
                  <p:nvPr/>
                </p:nvSpPr>
                <p:spPr>
                  <a:xfrm>
                    <a:off x="6609981" y="3659269"/>
                    <a:ext cx="37683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057" name="文本框 66"/>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96"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058" name="文本框 68"/>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97"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059" name="椭圆 63"/>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0" name="椭圆 64"/>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61"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2" name="矩形 60"/>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63" name="文本框 61"/>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grpSp>
        <p:nvGrpSpPr>
          <p:cNvPr id="832" name="组合 131"/>
          <p:cNvGrpSpPr/>
          <p:nvPr/>
        </p:nvGrpSpPr>
        <p:grpSpPr>
          <a:xfrm>
            <a:off x="4762517" y="1448732"/>
            <a:ext cx="4136717" cy="3312019"/>
            <a:chOff x="215796" y="1909490"/>
            <a:chExt cx="4136717" cy="3312019"/>
          </a:xfrm>
        </p:grpSpPr>
        <p:grpSp>
          <p:nvGrpSpPr>
            <p:cNvPr id="833" name="组合 132"/>
            <p:cNvGrpSpPr/>
            <p:nvPr/>
          </p:nvGrpSpPr>
          <p:grpSpPr>
            <a:xfrm>
              <a:off x="215796" y="1909490"/>
              <a:ext cx="4136717" cy="3312019"/>
              <a:chOff x="2483470" y="1406028"/>
              <a:chExt cx="4136717" cy="3312019"/>
            </a:xfrm>
          </p:grpSpPr>
          <p:grpSp>
            <p:nvGrpSpPr>
              <p:cNvPr id="834" name="组合 136"/>
              <p:cNvGrpSpPr/>
              <p:nvPr/>
            </p:nvGrpSpPr>
            <p:grpSpPr>
              <a:xfrm>
                <a:off x="2483470" y="1406028"/>
                <a:ext cx="4136717" cy="3312019"/>
                <a:chOff x="2483470" y="1406028"/>
                <a:chExt cx="4136717" cy="3312019"/>
              </a:xfrm>
            </p:grpSpPr>
            <p:grpSp>
              <p:nvGrpSpPr>
                <p:cNvPr id="835" name="组合 139"/>
                <p:cNvGrpSpPr/>
                <p:nvPr/>
              </p:nvGrpSpPr>
              <p:grpSpPr>
                <a:xfrm>
                  <a:off x="2483470" y="1406028"/>
                  <a:ext cx="4136717" cy="3312019"/>
                  <a:chOff x="2487804" y="1419029"/>
                  <a:chExt cx="4136717" cy="3312019"/>
                </a:xfrm>
              </p:grpSpPr>
              <p:grpSp>
                <p:nvGrpSpPr>
                  <p:cNvPr id="836" name="组合 144"/>
                  <p:cNvGrpSpPr/>
                  <p:nvPr/>
                </p:nvGrpSpPr>
                <p:grpSpPr>
                  <a:xfrm>
                    <a:off x="2670125" y="1419029"/>
                    <a:ext cx="3954396" cy="2925575"/>
                    <a:chOff x="2670125" y="1419029"/>
                    <a:chExt cx="3954396" cy="2925575"/>
                  </a:xfrm>
                </p:grpSpPr>
                <p:grpSp>
                  <p:nvGrpSpPr>
                    <p:cNvPr id="837" name="组合 158"/>
                    <p:cNvGrpSpPr/>
                    <p:nvPr/>
                  </p:nvGrpSpPr>
                  <p:grpSpPr>
                    <a:xfrm>
                      <a:off x="2670125" y="1419029"/>
                      <a:ext cx="3954396" cy="2925575"/>
                      <a:chOff x="4343847" y="2313814"/>
                      <a:chExt cx="3954396" cy="2925575"/>
                    </a:xfrm>
                  </p:grpSpPr>
                  <p:grpSp>
                    <p:nvGrpSpPr>
                      <p:cNvPr id="838" name="组合 160"/>
                      <p:cNvGrpSpPr/>
                      <p:nvPr/>
                    </p:nvGrpSpPr>
                    <p:grpSpPr>
                      <a:xfrm>
                        <a:off x="4343847" y="2563522"/>
                        <a:ext cx="2735837" cy="2573896"/>
                        <a:chOff x="1236654" y="987291"/>
                        <a:chExt cx="2735837" cy="2573896"/>
                      </a:xfrm>
                    </p:grpSpPr>
                    <p:grpSp>
                      <p:nvGrpSpPr>
                        <p:cNvPr id="839" name="组合 182"/>
                        <p:cNvGrpSpPr/>
                        <p:nvPr/>
                      </p:nvGrpSpPr>
                      <p:grpSpPr>
                        <a:xfrm>
                          <a:off x="1236654" y="987291"/>
                          <a:ext cx="2735837" cy="2573896"/>
                          <a:chOff x="1497473" y="1633111"/>
                          <a:chExt cx="2735837" cy="2573896"/>
                        </a:xfrm>
                      </p:grpSpPr>
                      <p:grpSp>
                        <p:nvGrpSpPr>
                          <p:cNvPr id="840" name="组合 184"/>
                          <p:cNvGrpSpPr/>
                          <p:nvPr/>
                        </p:nvGrpSpPr>
                        <p:grpSpPr>
                          <a:xfrm>
                            <a:off x="1497473" y="1633111"/>
                            <a:ext cx="2735837" cy="2573896"/>
                            <a:chOff x="1231152" y="1537985"/>
                            <a:chExt cx="2735837" cy="2573896"/>
                          </a:xfrm>
                        </p:grpSpPr>
                        <p:grpSp>
                          <p:nvGrpSpPr>
                            <p:cNvPr id="841" name="组合 187"/>
                            <p:cNvGrpSpPr/>
                            <p:nvPr/>
                          </p:nvGrpSpPr>
                          <p:grpSpPr>
                            <a:xfrm>
                              <a:off x="1231152" y="1537985"/>
                              <a:ext cx="2735837" cy="1892536"/>
                              <a:chOff x="1231152" y="1537985"/>
                              <a:chExt cx="2735837" cy="1892536"/>
                            </a:xfrm>
                          </p:grpSpPr>
                          <p:grpSp>
                            <p:nvGrpSpPr>
                              <p:cNvPr id="842" name="Group 1096"/>
                              <p:cNvGrpSpPr/>
                              <p:nvPr/>
                            </p:nvGrpSpPr>
                            <p:grpSpPr bwMode="auto">
                              <a:xfrm>
                                <a:off x="1231152" y="1537985"/>
                                <a:ext cx="1231356" cy="1892536"/>
                                <a:chOff x="4041" y="2013"/>
                                <a:chExt cx="866" cy="1331"/>
                              </a:xfrm>
                            </p:grpSpPr>
                            <p:sp>
                              <p:nvSpPr>
                                <p:cNvPr id="105106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5"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68"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69" name="文本框 19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70"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1"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72" name="矩形 19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3" name="矩形 19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74" name="文本框 19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075" name="文本框 188"/>
                            <p:cNvSpPr txBox="1"/>
                            <p:nvPr/>
                          </p:nvSpPr>
                          <p:spPr>
                            <a:xfrm>
                              <a:off x="1353065" y="3575942"/>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076" name="文本框 189"/>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077" name="文本框 185"/>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078" name="文本框 186"/>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079" name="椭圆 183"/>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43" name="组合 161"/>
                      <p:cNvGrpSpPr/>
                      <p:nvPr/>
                    </p:nvGrpSpPr>
                    <p:grpSpPr>
                      <a:xfrm flipH="1">
                        <a:off x="6392618" y="2313814"/>
                        <a:ext cx="1905625" cy="2800790"/>
                        <a:chOff x="1235233" y="737583"/>
                        <a:chExt cx="1905625" cy="2800790"/>
                      </a:xfrm>
                    </p:grpSpPr>
                    <p:grpSp>
                      <p:nvGrpSpPr>
                        <p:cNvPr id="844" name="组合 166"/>
                        <p:cNvGrpSpPr/>
                        <p:nvPr/>
                      </p:nvGrpSpPr>
                      <p:grpSpPr>
                        <a:xfrm>
                          <a:off x="1235233" y="737583"/>
                          <a:ext cx="1905625" cy="2800790"/>
                          <a:chOff x="1163926" y="1303840"/>
                          <a:chExt cx="1905625" cy="2800790"/>
                        </a:xfrm>
                      </p:grpSpPr>
                      <p:grpSp>
                        <p:nvGrpSpPr>
                          <p:cNvPr id="845" name="组合 168"/>
                          <p:cNvGrpSpPr/>
                          <p:nvPr/>
                        </p:nvGrpSpPr>
                        <p:grpSpPr>
                          <a:xfrm>
                            <a:off x="1163926" y="1303840"/>
                            <a:ext cx="1750046" cy="2142244"/>
                            <a:chOff x="1229731" y="1288277"/>
                            <a:chExt cx="1750046" cy="2142244"/>
                          </a:xfrm>
                        </p:grpSpPr>
                        <p:grpSp>
                          <p:nvGrpSpPr>
                            <p:cNvPr id="846" name="Group 1096"/>
                            <p:cNvGrpSpPr/>
                            <p:nvPr/>
                          </p:nvGrpSpPr>
                          <p:grpSpPr bwMode="auto">
                            <a:xfrm>
                              <a:off x="1229731" y="1537985"/>
                              <a:ext cx="1232778" cy="1892536"/>
                              <a:chOff x="4040" y="2013"/>
                              <a:chExt cx="867" cy="1331"/>
                            </a:xfrm>
                          </p:grpSpPr>
                          <p:sp>
                            <p:nvSpPr>
                              <p:cNvPr id="105108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1"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085" name="文本框 17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086" name="文本框 17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087"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88" name="矩形 1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89" name="矩形 1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90" name="文本框 17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091" name="文本框 16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092"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93"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4" name="椭圆 16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95"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096" name="椭圆 16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97" name="矩形 15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098" name="椭圆 145"/>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099" name="文本框 1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100"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01" name="椭圆 1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2" name="文本框 1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103" name="文本框 1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04"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05" name="文本框 140"/>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98"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106" name="文本框 142"/>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99"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107" name="椭圆 1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08" name="椭圆 138"/>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09"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0" name="矩形 134"/>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1" name="文本框 135"/>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112"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13" name="右箭头 2"/>
          <p:cNvSpPr/>
          <p:nvPr/>
        </p:nvSpPr>
        <p:spPr>
          <a:xfrm>
            <a:off x="4394966" y="2720648"/>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14" name="文本框 146"/>
          <p:cNvSpPr txBox="1"/>
          <p:nvPr/>
        </p:nvSpPr>
        <p:spPr>
          <a:xfrm>
            <a:off x="6321618" y="4918454"/>
            <a:ext cx="1695317"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Id</a:t>
            </a:r>
            <a:r>
              <a:rPr altLang="zh-CN" baseline="-25000" b="1" dirty="0" sz="2400" lang="en-US" smtClean="0">
                <a:solidFill>
                  <a:schemeClr val="accent2"/>
                </a:solidFill>
                <a:latin typeface="Arial" panose="020B0604020202020204" pitchFamily="34" charset="0"/>
                <a:cs typeface="Arial" panose="020B0604020202020204" pitchFamily="34" charset="0"/>
              </a:rPr>
              <a:t> </a:t>
            </a:r>
            <a:r>
              <a:rPr altLang="zh-CN" b="1" dirty="0" sz="2400" lang="en-US" smtClean="0">
                <a:solidFill>
                  <a:schemeClr val="accent2"/>
                </a:solidFill>
                <a:latin typeface="Arial" panose="020B0604020202020204" pitchFamily="34" charset="0"/>
                <a:cs typeface="Arial" panose="020B0604020202020204" pitchFamily="34" charset="0"/>
              </a:rPr>
              <a:t>= 2</a:t>
            </a:r>
            <a:r>
              <a:rPr altLang="zh-CN" b="1" dirty="0" sz="2400" i="1" lang="en-US">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49" name=""/>
        <p:cNvGrpSpPr/>
        <p:nvPr/>
      </p:nvGrpSpPr>
      <p:grpSpPr>
        <a:xfrm>
          <a:off x="0" y="0"/>
          <a:ext cx="0" cy="0"/>
          <a:chOff x="0" y="0"/>
          <a:chExt cx="0" cy="0"/>
        </a:xfrm>
      </p:grpSpPr>
      <p:sp>
        <p:nvSpPr>
          <p:cNvPr id="10511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119" name="Rectangle 7"/>
          <p:cNvSpPr>
            <a:spLocks noChangeArrowheads="1"/>
          </p:cNvSpPr>
          <p:nvPr/>
        </p:nvSpPr>
        <p:spPr bwMode="auto">
          <a:xfrm>
            <a:off x="1767968" y="601488"/>
            <a:ext cx="5636895" cy="461665"/>
          </a:xfrm>
          <a:prstGeom prst="rect"/>
          <a:solidFill>
            <a:schemeClr val="accent1">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Differential-mode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差模信号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850" name="组合 4"/>
          <p:cNvGrpSpPr/>
          <p:nvPr/>
        </p:nvGrpSpPr>
        <p:grpSpPr>
          <a:xfrm>
            <a:off x="2468945" y="2325381"/>
            <a:ext cx="4136717" cy="3312019"/>
            <a:chOff x="2548641" y="1662651"/>
            <a:chExt cx="4136717" cy="3312019"/>
          </a:xfrm>
        </p:grpSpPr>
        <p:grpSp>
          <p:nvGrpSpPr>
            <p:cNvPr id="851" name="组合 1"/>
            <p:cNvGrpSpPr/>
            <p:nvPr/>
          </p:nvGrpSpPr>
          <p:grpSpPr>
            <a:xfrm>
              <a:off x="2548641" y="1662651"/>
              <a:ext cx="4136717" cy="3312019"/>
              <a:chOff x="4762517" y="1448732"/>
              <a:chExt cx="4136717" cy="3312019"/>
            </a:xfrm>
          </p:grpSpPr>
          <p:grpSp>
            <p:nvGrpSpPr>
              <p:cNvPr id="852" name="组合 131"/>
              <p:cNvGrpSpPr/>
              <p:nvPr/>
            </p:nvGrpSpPr>
            <p:grpSpPr>
              <a:xfrm>
                <a:off x="4762517" y="1448732"/>
                <a:ext cx="4136717" cy="3312019"/>
                <a:chOff x="215796" y="1909490"/>
                <a:chExt cx="4136717" cy="3312019"/>
              </a:xfrm>
            </p:grpSpPr>
            <p:grpSp>
              <p:nvGrpSpPr>
                <p:cNvPr id="853" name="组合 132"/>
                <p:cNvGrpSpPr/>
                <p:nvPr/>
              </p:nvGrpSpPr>
              <p:grpSpPr>
                <a:xfrm>
                  <a:off x="215796" y="1909490"/>
                  <a:ext cx="4136717" cy="3312019"/>
                  <a:chOff x="2483470" y="1406028"/>
                  <a:chExt cx="4136717" cy="3312019"/>
                </a:xfrm>
              </p:grpSpPr>
              <p:grpSp>
                <p:nvGrpSpPr>
                  <p:cNvPr id="854" name="组合 136"/>
                  <p:cNvGrpSpPr/>
                  <p:nvPr/>
                </p:nvGrpSpPr>
                <p:grpSpPr>
                  <a:xfrm>
                    <a:off x="2483470" y="1406028"/>
                    <a:ext cx="4136717" cy="3312019"/>
                    <a:chOff x="2483470" y="1406028"/>
                    <a:chExt cx="4136717" cy="3312019"/>
                  </a:xfrm>
                </p:grpSpPr>
                <p:grpSp>
                  <p:nvGrpSpPr>
                    <p:cNvPr id="855" name="组合 139"/>
                    <p:cNvGrpSpPr/>
                    <p:nvPr/>
                  </p:nvGrpSpPr>
                  <p:grpSpPr>
                    <a:xfrm>
                      <a:off x="2483470" y="1406028"/>
                      <a:ext cx="4136717" cy="3312019"/>
                      <a:chOff x="2487804" y="1419029"/>
                      <a:chExt cx="4136717" cy="3312019"/>
                    </a:xfrm>
                  </p:grpSpPr>
                  <p:grpSp>
                    <p:nvGrpSpPr>
                      <p:cNvPr id="856" name="组合 144"/>
                      <p:cNvGrpSpPr/>
                      <p:nvPr/>
                    </p:nvGrpSpPr>
                    <p:grpSpPr>
                      <a:xfrm>
                        <a:off x="2670125" y="1419029"/>
                        <a:ext cx="3954396" cy="2925575"/>
                        <a:chOff x="2670125" y="1419029"/>
                        <a:chExt cx="3954396" cy="2925575"/>
                      </a:xfrm>
                    </p:grpSpPr>
                    <p:grpSp>
                      <p:nvGrpSpPr>
                        <p:cNvPr id="857" name="组合 158"/>
                        <p:cNvGrpSpPr/>
                        <p:nvPr/>
                      </p:nvGrpSpPr>
                      <p:grpSpPr>
                        <a:xfrm>
                          <a:off x="2670125" y="1419029"/>
                          <a:ext cx="3954396" cy="2925575"/>
                          <a:chOff x="4343847" y="2313814"/>
                          <a:chExt cx="3954396" cy="2925575"/>
                        </a:xfrm>
                      </p:grpSpPr>
                      <p:grpSp>
                        <p:nvGrpSpPr>
                          <p:cNvPr id="858" name="组合 160"/>
                          <p:cNvGrpSpPr/>
                          <p:nvPr/>
                        </p:nvGrpSpPr>
                        <p:grpSpPr>
                          <a:xfrm>
                            <a:off x="4343847" y="2563522"/>
                            <a:ext cx="2735837" cy="2573896"/>
                            <a:chOff x="1236654" y="987291"/>
                            <a:chExt cx="2735837" cy="2573896"/>
                          </a:xfrm>
                        </p:grpSpPr>
                        <p:grpSp>
                          <p:nvGrpSpPr>
                            <p:cNvPr id="859" name="组合 182"/>
                            <p:cNvGrpSpPr/>
                            <p:nvPr/>
                          </p:nvGrpSpPr>
                          <p:grpSpPr>
                            <a:xfrm>
                              <a:off x="1236654" y="987291"/>
                              <a:ext cx="2735837" cy="2573896"/>
                              <a:chOff x="1497473" y="1633111"/>
                              <a:chExt cx="2735837" cy="2573896"/>
                            </a:xfrm>
                          </p:grpSpPr>
                          <p:grpSp>
                            <p:nvGrpSpPr>
                              <p:cNvPr id="860" name="组合 184"/>
                              <p:cNvGrpSpPr/>
                              <p:nvPr/>
                            </p:nvGrpSpPr>
                            <p:grpSpPr>
                              <a:xfrm>
                                <a:off x="1497473" y="1633111"/>
                                <a:ext cx="2735837" cy="2573896"/>
                                <a:chOff x="1231152" y="1537985"/>
                                <a:chExt cx="2735837" cy="2573896"/>
                              </a:xfrm>
                            </p:grpSpPr>
                            <p:grpSp>
                              <p:nvGrpSpPr>
                                <p:cNvPr id="861" name="组合 187"/>
                                <p:cNvGrpSpPr/>
                                <p:nvPr/>
                              </p:nvGrpSpPr>
                              <p:grpSpPr>
                                <a:xfrm>
                                  <a:off x="1231152" y="1537985"/>
                                  <a:ext cx="2735837" cy="1892536"/>
                                  <a:chOff x="1231152" y="1537985"/>
                                  <a:chExt cx="2735837" cy="1892536"/>
                                </a:xfrm>
                              </p:grpSpPr>
                              <p:grpSp>
                                <p:nvGrpSpPr>
                                  <p:cNvPr id="862" name="Group 1096"/>
                                  <p:cNvGrpSpPr/>
                                  <p:nvPr/>
                                </p:nvGrpSpPr>
                                <p:grpSpPr bwMode="auto">
                                  <a:xfrm>
                                    <a:off x="1231152" y="1537985"/>
                                    <a:ext cx="1231356" cy="1892536"/>
                                    <a:chOff x="4041" y="2013"/>
                                    <a:chExt cx="866" cy="1331"/>
                                  </a:xfrm>
                                </p:grpSpPr>
                                <p:sp>
                                  <p:nvSpPr>
                                    <p:cNvPr id="105112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25" name="文本框 19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26"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7"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28" name="矩形 19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29" name="矩形 19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30" name="文本框 19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131" name="文本框 188"/>
                                <p:cNvSpPr txBox="1"/>
                                <p:nvPr/>
                              </p:nvSpPr>
                              <p:spPr>
                                <a:xfrm>
                                  <a:off x="1353065" y="3575942"/>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32" name="文本框 189"/>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133" name="文本框 185"/>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134" name="文本框 186"/>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135" name="椭圆 183"/>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63" name="组合 166"/>
                          <p:cNvGrpSpPr/>
                          <p:nvPr/>
                        </p:nvGrpSpPr>
                        <p:grpSpPr>
                          <a:xfrm flipH="1">
                            <a:off x="6392618" y="2313814"/>
                            <a:ext cx="1905625" cy="2800790"/>
                            <a:chOff x="1163926" y="1303840"/>
                            <a:chExt cx="1905625" cy="2800790"/>
                          </a:xfrm>
                        </p:grpSpPr>
                        <p:grpSp>
                          <p:nvGrpSpPr>
                            <p:cNvPr id="864" name="组合 168"/>
                            <p:cNvGrpSpPr/>
                            <p:nvPr/>
                          </p:nvGrpSpPr>
                          <p:grpSpPr>
                            <a:xfrm>
                              <a:off x="1163926" y="1303840"/>
                              <a:ext cx="1750046" cy="2142244"/>
                              <a:chOff x="1229731" y="1288277"/>
                              <a:chExt cx="1750046" cy="2142244"/>
                            </a:xfrm>
                          </p:grpSpPr>
                          <p:grpSp>
                            <p:nvGrpSpPr>
                              <p:cNvPr id="865" name="Group 1096"/>
                              <p:cNvGrpSpPr/>
                              <p:nvPr/>
                            </p:nvGrpSpPr>
                            <p:grpSpPr bwMode="auto">
                              <a:xfrm>
                                <a:off x="1229731" y="1537985"/>
                                <a:ext cx="1232778" cy="1892536"/>
                                <a:chOff x="4040" y="2013"/>
                                <a:chExt cx="867" cy="1331"/>
                              </a:xfrm>
                            </p:grpSpPr>
                            <p:sp>
                              <p:nvSpPr>
                                <p:cNvPr id="105113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3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41" name="文本框 17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142" name="文本框 17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43" name="矩形 1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4" name="矩形 1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5" name="文本框 17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146" name="文本框 16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147"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48" name="椭圆 16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4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0" name="椭圆 16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1" name="矩形 15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52" name="椭圆 145"/>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3" name="文本框 1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154"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55" name="椭圆 1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56" name="文本框 1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157" name="文本框 1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58"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59" name="文本框 140"/>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00"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160" name="文本框 142"/>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01"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161" name="椭圆 1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162"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63" name="矩形 134"/>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64" name="文本框 135"/>
                <p:cNvSpPr txBox="1"/>
                <p:nvPr/>
              </p:nvSpPr>
              <p:spPr>
                <a:xfrm>
                  <a:off x="1546381" y="336286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165"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66"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67" name="Rectangle 7"/>
          <p:cNvSpPr>
            <a:spLocks noChangeArrowheads="1"/>
          </p:cNvSpPr>
          <p:nvPr/>
        </p:nvSpPr>
        <p:spPr bwMode="auto">
          <a:xfrm>
            <a:off x="2207771" y="1768173"/>
            <a:ext cx="4757288" cy="461665"/>
          </a:xfrm>
          <a:prstGeom prst="rect"/>
          <a:noFill/>
          <a:ln>
            <a:noFill/>
          </a:ln>
          <a:effectLst/>
        </p:spPr>
        <p:txBody>
          <a:bodyPr wrap="square">
            <a:spAutoFit/>
          </a:bodyPr>
          <a:p>
            <a:pPr algn="ctr" fontAlgn="base">
              <a:spcBef>
                <a:spcPct val="0"/>
              </a:spcBef>
              <a:spcAft>
                <a:spcPct val="0"/>
              </a:spcAft>
            </a:pPr>
            <a:r>
              <a:rPr altLang="en-US" b="1" dirty="0" sz="2400" kumimoji="1" lang="zh-CN">
                <a:latin typeface="宋体" panose="02010600030101010101" pitchFamily="2" charset="-122"/>
                <a:ea typeface="宋体" panose="02010600030101010101" pitchFamily="2" charset="-122"/>
                <a:cs typeface="Arial" panose="020B0604020202020204" pitchFamily="34" charset="0"/>
              </a:rPr>
              <a:t>双端</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输入</a:t>
            </a:r>
            <a:r>
              <a:rPr altLang="zh-CN" b="1" dirty="0" sz="24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单端输出</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1168" name="Rectangle 7"/>
          <p:cNvSpPr>
            <a:spLocks noChangeArrowheads="1"/>
          </p:cNvSpPr>
          <p:nvPr/>
        </p:nvSpPr>
        <p:spPr bwMode="auto">
          <a:xfrm>
            <a:off x="1687431" y="1220477"/>
            <a:ext cx="595107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Dual-ended </a:t>
            </a:r>
            <a:r>
              <a:rPr altLang="zh-CN" b="1" dirty="0" sz="2400" kumimoji="1" lang="en-US">
                <a:latin typeface="Arial" panose="020B0604020202020204" pitchFamily="34" charset="0"/>
                <a:cs typeface="Arial" panose="020B0604020202020204" pitchFamily="34" charset="0"/>
              </a:rPr>
              <a:t>input, Single-ended </a:t>
            </a:r>
            <a:r>
              <a:rPr altLang="zh-CN" b="1" dirty="0" sz="2400" kumimoji="1" lang="en-US" smtClean="0">
                <a:latin typeface="Arial" panose="020B0604020202020204" pitchFamily="34" charset="0"/>
                <a:cs typeface="Arial" panose="020B0604020202020204" pitchFamily="34" charset="0"/>
              </a:rPr>
              <a:t>output</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68" name=""/>
        <p:cNvGrpSpPr/>
        <p:nvPr/>
      </p:nvGrpSpPr>
      <p:grpSpPr>
        <a:xfrm>
          <a:off x="0" y="0"/>
          <a:ext cx="0" cy="0"/>
          <a:chOff x="0" y="0"/>
          <a:chExt cx="0" cy="0"/>
        </a:xfrm>
      </p:grpSpPr>
      <p:sp>
        <p:nvSpPr>
          <p:cNvPr id="105117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869" name="组合 4"/>
          <p:cNvGrpSpPr/>
          <p:nvPr/>
        </p:nvGrpSpPr>
        <p:grpSpPr>
          <a:xfrm>
            <a:off x="227178" y="298766"/>
            <a:ext cx="4136717" cy="3312019"/>
            <a:chOff x="2548641" y="1662651"/>
            <a:chExt cx="4136717" cy="3312019"/>
          </a:xfrm>
        </p:grpSpPr>
        <p:grpSp>
          <p:nvGrpSpPr>
            <p:cNvPr id="870" name="组合 1"/>
            <p:cNvGrpSpPr/>
            <p:nvPr/>
          </p:nvGrpSpPr>
          <p:grpSpPr>
            <a:xfrm>
              <a:off x="2548641" y="1662651"/>
              <a:ext cx="4136717" cy="3312019"/>
              <a:chOff x="4762517" y="1448732"/>
              <a:chExt cx="4136717" cy="3312019"/>
            </a:xfrm>
          </p:grpSpPr>
          <p:grpSp>
            <p:nvGrpSpPr>
              <p:cNvPr id="871" name="组合 131"/>
              <p:cNvGrpSpPr/>
              <p:nvPr/>
            </p:nvGrpSpPr>
            <p:grpSpPr>
              <a:xfrm>
                <a:off x="4762517" y="1448732"/>
                <a:ext cx="4136717" cy="3312019"/>
                <a:chOff x="215796" y="1909490"/>
                <a:chExt cx="4136717" cy="3312019"/>
              </a:xfrm>
            </p:grpSpPr>
            <p:grpSp>
              <p:nvGrpSpPr>
                <p:cNvPr id="872" name="组合 132"/>
                <p:cNvGrpSpPr/>
                <p:nvPr/>
              </p:nvGrpSpPr>
              <p:grpSpPr>
                <a:xfrm>
                  <a:off x="215796" y="1909490"/>
                  <a:ext cx="4136717" cy="3312019"/>
                  <a:chOff x="2483470" y="1406028"/>
                  <a:chExt cx="4136717" cy="3312019"/>
                </a:xfrm>
              </p:grpSpPr>
              <p:grpSp>
                <p:nvGrpSpPr>
                  <p:cNvPr id="873" name="组合 136"/>
                  <p:cNvGrpSpPr/>
                  <p:nvPr/>
                </p:nvGrpSpPr>
                <p:grpSpPr>
                  <a:xfrm>
                    <a:off x="2483470" y="1406028"/>
                    <a:ext cx="4136717" cy="3312019"/>
                    <a:chOff x="2483470" y="1406028"/>
                    <a:chExt cx="4136717" cy="3312019"/>
                  </a:xfrm>
                </p:grpSpPr>
                <p:grpSp>
                  <p:nvGrpSpPr>
                    <p:cNvPr id="874" name="组合 139"/>
                    <p:cNvGrpSpPr/>
                    <p:nvPr/>
                  </p:nvGrpSpPr>
                  <p:grpSpPr>
                    <a:xfrm>
                      <a:off x="2483470" y="1406028"/>
                      <a:ext cx="4136717" cy="3312019"/>
                      <a:chOff x="2487804" y="1419029"/>
                      <a:chExt cx="4136717" cy="3312019"/>
                    </a:xfrm>
                  </p:grpSpPr>
                  <p:grpSp>
                    <p:nvGrpSpPr>
                      <p:cNvPr id="875" name="组合 144"/>
                      <p:cNvGrpSpPr/>
                      <p:nvPr/>
                    </p:nvGrpSpPr>
                    <p:grpSpPr>
                      <a:xfrm>
                        <a:off x="2670125" y="1419029"/>
                        <a:ext cx="3954396" cy="2925575"/>
                        <a:chOff x="2670125" y="1419029"/>
                        <a:chExt cx="3954396" cy="2925575"/>
                      </a:xfrm>
                    </p:grpSpPr>
                    <p:grpSp>
                      <p:nvGrpSpPr>
                        <p:cNvPr id="876" name="组合 158"/>
                        <p:cNvGrpSpPr/>
                        <p:nvPr/>
                      </p:nvGrpSpPr>
                      <p:grpSpPr>
                        <a:xfrm>
                          <a:off x="2670125" y="1419029"/>
                          <a:ext cx="3954396" cy="2925575"/>
                          <a:chOff x="4343847" y="2313814"/>
                          <a:chExt cx="3954396" cy="2925575"/>
                        </a:xfrm>
                      </p:grpSpPr>
                      <p:grpSp>
                        <p:nvGrpSpPr>
                          <p:cNvPr id="877" name="组合 160"/>
                          <p:cNvGrpSpPr/>
                          <p:nvPr/>
                        </p:nvGrpSpPr>
                        <p:grpSpPr>
                          <a:xfrm>
                            <a:off x="4343847" y="2563522"/>
                            <a:ext cx="2735837" cy="2573896"/>
                            <a:chOff x="1236654" y="987291"/>
                            <a:chExt cx="2735837" cy="2573896"/>
                          </a:xfrm>
                        </p:grpSpPr>
                        <p:grpSp>
                          <p:nvGrpSpPr>
                            <p:cNvPr id="878" name="组合 182"/>
                            <p:cNvGrpSpPr/>
                            <p:nvPr/>
                          </p:nvGrpSpPr>
                          <p:grpSpPr>
                            <a:xfrm>
                              <a:off x="1236654" y="987291"/>
                              <a:ext cx="2735837" cy="2573896"/>
                              <a:chOff x="1497473" y="1633111"/>
                              <a:chExt cx="2735837" cy="2573896"/>
                            </a:xfrm>
                          </p:grpSpPr>
                          <p:grpSp>
                            <p:nvGrpSpPr>
                              <p:cNvPr id="879" name="组合 184"/>
                              <p:cNvGrpSpPr/>
                              <p:nvPr/>
                            </p:nvGrpSpPr>
                            <p:grpSpPr>
                              <a:xfrm>
                                <a:off x="1497473" y="1633111"/>
                                <a:ext cx="2735837" cy="2573896"/>
                                <a:chOff x="1231152" y="1537985"/>
                                <a:chExt cx="2735837" cy="2573896"/>
                              </a:xfrm>
                            </p:grpSpPr>
                            <p:grpSp>
                              <p:nvGrpSpPr>
                                <p:cNvPr id="880" name="组合 187"/>
                                <p:cNvGrpSpPr/>
                                <p:nvPr/>
                              </p:nvGrpSpPr>
                              <p:grpSpPr>
                                <a:xfrm>
                                  <a:off x="1231152" y="1537985"/>
                                  <a:ext cx="2735837" cy="1892536"/>
                                  <a:chOff x="1231152" y="1537985"/>
                                  <a:chExt cx="2735837" cy="1892536"/>
                                </a:xfrm>
                              </p:grpSpPr>
                              <p:grpSp>
                                <p:nvGrpSpPr>
                                  <p:cNvPr id="881" name="Group 1096"/>
                                  <p:cNvGrpSpPr/>
                                  <p:nvPr/>
                                </p:nvGrpSpPr>
                                <p:grpSpPr bwMode="auto">
                                  <a:xfrm>
                                    <a:off x="1231152" y="1537985"/>
                                    <a:ext cx="1231356" cy="1892536"/>
                                    <a:chOff x="4041" y="2013"/>
                                    <a:chExt cx="866" cy="1331"/>
                                  </a:xfrm>
                                </p:grpSpPr>
                                <p:sp>
                                  <p:nvSpPr>
                                    <p:cNvPr id="105117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4"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7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78" name="文本框 19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79"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0"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81" name="矩形 19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2" name="矩形 19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83" name="文本框 19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184" name="文本框 188"/>
                                <p:cNvSpPr txBox="1"/>
                                <p:nvPr/>
                              </p:nvSpPr>
                              <p:spPr>
                                <a:xfrm>
                                  <a:off x="1353065" y="3575942"/>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185" name="文本框 189"/>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186" name="文本框 185"/>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187" name="文本框 186"/>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188" name="椭圆 183"/>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882" name="组合 166"/>
                          <p:cNvGrpSpPr/>
                          <p:nvPr/>
                        </p:nvGrpSpPr>
                        <p:grpSpPr>
                          <a:xfrm flipH="1">
                            <a:off x="6392618" y="2313814"/>
                            <a:ext cx="1905625" cy="2800790"/>
                            <a:chOff x="1163926" y="1303840"/>
                            <a:chExt cx="1905625" cy="2800790"/>
                          </a:xfrm>
                        </p:grpSpPr>
                        <p:grpSp>
                          <p:nvGrpSpPr>
                            <p:cNvPr id="883" name="组合 168"/>
                            <p:cNvGrpSpPr/>
                            <p:nvPr/>
                          </p:nvGrpSpPr>
                          <p:grpSpPr>
                            <a:xfrm>
                              <a:off x="1163926" y="1303840"/>
                              <a:ext cx="1750046" cy="2142244"/>
                              <a:chOff x="1229731" y="1288277"/>
                              <a:chExt cx="1750046" cy="2142244"/>
                            </a:xfrm>
                          </p:grpSpPr>
                          <p:grpSp>
                            <p:nvGrpSpPr>
                              <p:cNvPr id="884" name="Group 1096"/>
                              <p:cNvGrpSpPr/>
                              <p:nvPr/>
                            </p:nvGrpSpPr>
                            <p:grpSpPr bwMode="auto">
                              <a:xfrm>
                                <a:off x="1229731" y="1537985"/>
                                <a:ext cx="1232778" cy="1892536"/>
                                <a:chOff x="4040" y="2013"/>
                                <a:chExt cx="867" cy="1331"/>
                              </a:xfrm>
                            </p:grpSpPr>
                            <p:sp>
                              <p:nvSpPr>
                                <p:cNvPr id="105118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0"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193"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194" name="文本框 17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195" name="文本框 17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196" name="矩形 1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97" name="矩形 1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198" name="文本框 17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199" name="文本框 16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200"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1" name="椭圆 16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2"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3" name="椭圆 16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04" name="矩形 15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05" name="椭圆 145"/>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6" name="文本框 1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207"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08" name="椭圆 1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09" name="文本框 1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210" name="文本框 1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211"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12" name="文本框 140"/>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02"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213" name="文本框 142"/>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03"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214" name="椭圆 1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15"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16" name="矩形 134"/>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17" name="文本框 135"/>
                <p:cNvSpPr txBox="1"/>
                <p:nvPr/>
              </p:nvSpPr>
              <p:spPr>
                <a:xfrm>
                  <a:off x="1546381" y="336286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218"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19"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20" name="Rectangle 7"/>
          <p:cNvSpPr>
            <a:spLocks noChangeArrowheads="1"/>
          </p:cNvSpPr>
          <p:nvPr/>
        </p:nvSpPr>
        <p:spPr bwMode="auto">
          <a:xfrm>
            <a:off x="3301744" y="3809117"/>
            <a:ext cx="2620905"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circuit</a:t>
            </a:r>
            <a:endParaRPr altLang="en-US" baseline="-25000" b="1" dirty="0" sz="2000" kumimoji="1" lang="zh-CN">
              <a:latin typeface="Arial" panose="020B0604020202020204" pitchFamily="34" charset="0"/>
              <a:cs typeface="Arial" panose="020B0604020202020204" pitchFamily="34" charset="0"/>
            </a:endParaRPr>
          </a:p>
        </p:txBody>
      </p:sp>
      <p:sp>
        <p:nvSpPr>
          <p:cNvPr id="1051221" name="文本框 287"/>
          <p:cNvSpPr txBox="1">
            <a:spLocks noChangeAspect="1" noMove="1" noResize="1" noRot="1" noAdjustHandles="1" noEditPoints="1" noChangeArrowheads="1" noChangeShapeType="1" noTextEdit="1"/>
          </p:cNvSpPr>
          <p:nvPr/>
        </p:nvSpPr>
        <p:spPr>
          <a:xfrm>
            <a:off x="1736125" y="4385818"/>
            <a:ext cx="5764052" cy="352725"/>
          </a:xfrm>
          <a:prstGeom prst="rect"/>
          <a:blipFill>
            <a:blip xmlns:r="http://schemas.openxmlformats.org/officeDocument/2006/relationships" r:embed="rId1"/>
            <a:stretch>
              <a:fillRect b="-24138"/>
            </a:stretch>
          </a:blipFill>
        </p:spPr>
        <p:txBody>
          <a:bodyPr/>
          <a:p>
            <a:r>
              <a:rPr altLang="en-US" lang="zh-CN">
                <a:noFill/>
              </a:rPr>
              <a:t> </a:t>
            </a:r>
          </a:p>
        </p:txBody>
      </p:sp>
      <p:sp>
        <p:nvSpPr>
          <p:cNvPr id="1051222" name="文本框 288"/>
          <p:cNvSpPr txBox="1">
            <a:spLocks noChangeAspect="1" noMove="1" noResize="1" noRot="1" noAdjustHandles="1" noEditPoints="1" noChangeArrowheads="1" noChangeShapeType="1" noTextEdit="1"/>
          </p:cNvSpPr>
          <p:nvPr/>
        </p:nvSpPr>
        <p:spPr>
          <a:xfrm>
            <a:off x="1921668" y="6019332"/>
            <a:ext cx="2046497" cy="344710"/>
          </a:xfrm>
          <a:prstGeom prst="rect"/>
          <a:blipFill>
            <a:blip xmlns:r="http://schemas.openxmlformats.org/officeDocument/2006/relationships" r:embed="rId2"/>
            <a:stretch>
              <a:fillRect b="-24561"/>
            </a:stretch>
          </a:blipFill>
        </p:spPr>
        <p:txBody>
          <a:bodyPr/>
          <a:p>
            <a:r>
              <a:rPr altLang="en-US" lang="zh-CN">
                <a:noFill/>
              </a:rPr>
              <a:t> </a:t>
            </a:r>
          </a:p>
        </p:txBody>
      </p:sp>
      <p:grpSp>
        <p:nvGrpSpPr>
          <p:cNvPr id="885" name="组合 5"/>
          <p:cNvGrpSpPr/>
          <p:nvPr/>
        </p:nvGrpSpPr>
        <p:grpSpPr>
          <a:xfrm>
            <a:off x="4741938" y="351636"/>
            <a:ext cx="4255093" cy="3594021"/>
            <a:chOff x="4741938" y="351636"/>
            <a:chExt cx="4255093" cy="3594021"/>
          </a:xfrm>
        </p:grpSpPr>
        <p:sp>
          <p:nvSpPr>
            <p:cNvPr id="1051223" name="Rectangle 7"/>
            <p:cNvSpPr>
              <a:spLocks noChangeArrowheads="1"/>
            </p:cNvSpPr>
            <p:nvPr/>
          </p:nvSpPr>
          <p:spPr bwMode="auto">
            <a:xfrm>
              <a:off x="6079454" y="351636"/>
              <a:ext cx="1675478"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DC circuit</a:t>
              </a:r>
              <a:endParaRPr altLang="en-US" baseline="-25000" b="1" dirty="0" sz="2000" kumimoji="1" lang="zh-CN">
                <a:latin typeface="Arial" panose="020B0604020202020204" pitchFamily="34" charset="0"/>
                <a:cs typeface="Arial" panose="020B0604020202020204" pitchFamily="34" charset="0"/>
              </a:endParaRPr>
            </a:p>
          </p:txBody>
        </p:sp>
        <p:grpSp>
          <p:nvGrpSpPr>
            <p:cNvPr id="886" name="组合 214"/>
            <p:cNvGrpSpPr/>
            <p:nvPr/>
          </p:nvGrpSpPr>
          <p:grpSpPr>
            <a:xfrm>
              <a:off x="4741938" y="712117"/>
              <a:ext cx="4109079" cy="3233540"/>
              <a:chOff x="4790155" y="1448732"/>
              <a:chExt cx="4109079" cy="3233540"/>
            </a:xfrm>
          </p:grpSpPr>
          <p:grpSp>
            <p:nvGrpSpPr>
              <p:cNvPr id="887" name="组合 216"/>
              <p:cNvGrpSpPr/>
              <p:nvPr/>
            </p:nvGrpSpPr>
            <p:grpSpPr>
              <a:xfrm>
                <a:off x="4944838" y="1448732"/>
                <a:ext cx="3954396" cy="3233540"/>
                <a:chOff x="398117" y="1909490"/>
                <a:chExt cx="3954396" cy="3233540"/>
              </a:xfrm>
            </p:grpSpPr>
            <p:grpSp>
              <p:nvGrpSpPr>
                <p:cNvPr id="888" name="组合 218"/>
                <p:cNvGrpSpPr/>
                <p:nvPr/>
              </p:nvGrpSpPr>
              <p:grpSpPr>
                <a:xfrm>
                  <a:off x="398117" y="1909490"/>
                  <a:ext cx="3954396" cy="3233540"/>
                  <a:chOff x="2665791" y="1406028"/>
                  <a:chExt cx="3954396" cy="3233540"/>
                </a:xfrm>
              </p:grpSpPr>
              <p:grpSp>
                <p:nvGrpSpPr>
                  <p:cNvPr id="889" name="组合 222"/>
                  <p:cNvGrpSpPr/>
                  <p:nvPr/>
                </p:nvGrpSpPr>
                <p:grpSpPr>
                  <a:xfrm>
                    <a:off x="2665791" y="1406028"/>
                    <a:ext cx="3954396" cy="3233540"/>
                    <a:chOff x="2665791" y="1406028"/>
                    <a:chExt cx="3954396" cy="3233540"/>
                  </a:xfrm>
                </p:grpSpPr>
                <p:grpSp>
                  <p:nvGrpSpPr>
                    <p:cNvPr id="890" name="组合 225"/>
                    <p:cNvGrpSpPr/>
                    <p:nvPr/>
                  </p:nvGrpSpPr>
                  <p:grpSpPr>
                    <a:xfrm>
                      <a:off x="2665791" y="1406028"/>
                      <a:ext cx="3954396" cy="3233540"/>
                      <a:chOff x="2670125" y="1419029"/>
                      <a:chExt cx="3954396" cy="3233540"/>
                    </a:xfrm>
                  </p:grpSpPr>
                  <p:grpSp>
                    <p:nvGrpSpPr>
                      <p:cNvPr id="891" name="组合 230"/>
                      <p:cNvGrpSpPr/>
                      <p:nvPr/>
                    </p:nvGrpSpPr>
                    <p:grpSpPr>
                      <a:xfrm>
                        <a:off x="2670125" y="1419029"/>
                        <a:ext cx="3954396" cy="2925575"/>
                        <a:chOff x="2670125" y="1419029"/>
                        <a:chExt cx="3954396" cy="2925575"/>
                      </a:xfrm>
                    </p:grpSpPr>
                    <p:grpSp>
                      <p:nvGrpSpPr>
                        <p:cNvPr id="892" name="组合 238"/>
                        <p:cNvGrpSpPr/>
                        <p:nvPr/>
                      </p:nvGrpSpPr>
                      <p:grpSpPr>
                        <a:xfrm>
                          <a:off x="2670125" y="1419029"/>
                          <a:ext cx="3954396" cy="2925575"/>
                          <a:chOff x="4343847" y="2313814"/>
                          <a:chExt cx="3954396" cy="2925575"/>
                        </a:xfrm>
                      </p:grpSpPr>
                      <p:grpSp>
                        <p:nvGrpSpPr>
                          <p:cNvPr id="893" name="组合 267"/>
                          <p:cNvGrpSpPr/>
                          <p:nvPr/>
                        </p:nvGrpSpPr>
                        <p:grpSpPr>
                          <a:xfrm>
                            <a:off x="4343847" y="2563522"/>
                            <a:ext cx="2735837" cy="2009159"/>
                            <a:chOff x="1231152" y="1537985"/>
                            <a:chExt cx="2735837" cy="2009159"/>
                          </a:xfrm>
                        </p:grpSpPr>
                        <p:grpSp>
                          <p:nvGrpSpPr>
                            <p:cNvPr id="894" name="Group 1096"/>
                            <p:cNvGrpSpPr/>
                            <p:nvPr/>
                          </p:nvGrpSpPr>
                          <p:grpSpPr bwMode="auto">
                            <a:xfrm>
                              <a:off x="1231152" y="1537985"/>
                              <a:ext cx="1231356" cy="1892536"/>
                              <a:chOff x="4041" y="2013"/>
                              <a:chExt cx="866" cy="1331"/>
                            </a:xfrm>
                          </p:grpSpPr>
                          <p:sp>
                            <p:nvSpPr>
                              <p:cNvPr id="105122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5"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28"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29" name="文本框 27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230"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1" name="Line 1073"/>
                            <p:cNvSpPr>
                              <a:spLocks noChangeShapeType="1"/>
                            </p:cNvSpPr>
                            <p:nvPr/>
                          </p:nvSpPr>
                          <p:spPr bwMode="auto">
                            <a:xfrm>
                              <a:off x="1234944" y="2305745"/>
                              <a:ext cx="12167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2" name="矩形 2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33" name="矩形 2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34" name="文本框 276"/>
                            <p:cNvSpPr txBox="1"/>
                            <p:nvPr/>
                          </p:nvSpPr>
                          <p:spPr>
                            <a:xfrm>
                              <a:off x="1509923" y="307470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grpSp>
                        <p:nvGrpSpPr>
                          <p:cNvPr id="895" name="组合 246"/>
                          <p:cNvGrpSpPr/>
                          <p:nvPr/>
                        </p:nvGrpSpPr>
                        <p:grpSpPr>
                          <a:xfrm flipH="1">
                            <a:off x="6392618" y="2313814"/>
                            <a:ext cx="1905625" cy="2800790"/>
                            <a:chOff x="1163926" y="1303840"/>
                            <a:chExt cx="1905625" cy="2800790"/>
                          </a:xfrm>
                        </p:grpSpPr>
                        <p:grpSp>
                          <p:nvGrpSpPr>
                            <p:cNvPr id="896" name="组合 248"/>
                            <p:cNvGrpSpPr/>
                            <p:nvPr/>
                          </p:nvGrpSpPr>
                          <p:grpSpPr>
                            <a:xfrm>
                              <a:off x="1163926" y="1303840"/>
                              <a:ext cx="1750046" cy="2142244"/>
                              <a:chOff x="1229731" y="1288277"/>
                              <a:chExt cx="1750046" cy="2142244"/>
                            </a:xfrm>
                          </p:grpSpPr>
                          <p:grpSp>
                            <p:nvGrpSpPr>
                              <p:cNvPr id="897" name="Group 1096"/>
                              <p:cNvGrpSpPr/>
                              <p:nvPr/>
                            </p:nvGrpSpPr>
                            <p:grpSpPr bwMode="auto">
                              <a:xfrm>
                                <a:off x="1229731" y="1537985"/>
                                <a:ext cx="1232778" cy="1892536"/>
                                <a:chOff x="4040" y="2013"/>
                                <a:chExt cx="867" cy="1331"/>
                              </a:xfrm>
                            </p:grpSpPr>
                            <p:sp>
                              <p:nvSpPr>
                                <p:cNvPr id="105123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3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40" name="文本框 25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241" name="文本框 25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242" name="矩形 25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43" name="矩形 25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44" name="文本框 25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245" name="文本框 24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246"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7" name="椭圆 24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4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49" name="椭圆 24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50" name="矩形 23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51" name="椭圆 231"/>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2" name="文本框 232"/>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253" name="Line 1076"/>
                      <p:cNvSpPr>
                        <a:spLocks noChangeShapeType="1"/>
                      </p:cNvSpPr>
                      <p:nvPr/>
                    </p:nvSpPr>
                    <p:spPr bwMode="auto">
                      <a:xfrm flipV="1">
                        <a:off x="2670125" y="2436496"/>
                        <a:ext cx="0" cy="11561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54" name="Line 1076"/>
                      <p:cNvSpPr>
                        <a:spLocks noChangeShapeType="1"/>
                      </p:cNvSpPr>
                      <p:nvPr/>
                    </p:nvSpPr>
                    <p:spPr bwMode="auto">
                      <a:xfrm flipV="1">
                        <a:off x="6615853" y="3182635"/>
                        <a:ext cx="0" cy="3786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55" name="文本框 226"/>
                    <p:cNvSpPr txBox="1"/>
                    <p:nvPr/>
                  </p:nvSpPr>
                  <p:spPr>
                    <a:xfrm>
                      <a:off x="3865678" y="3631581"/>
                      <a:ext cx="6054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904"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256" name="文本框 228"/>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905"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257" name="椭圆 223"/>
                  <p:cNvSpPr/>
                  <p:nvPr/>
                </p:nvSpPr>
                <p:spPr>
                  <a:xfrm flipH="1">
                    <a:off x="3848624" y="238263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258" name="矩形 220"/>
                <p:cNvSpPr/>
                <p:nvPr/>
              </p:nvSpPr>
              <p:spPr>
                <a:xfrm rot="10800000">
                  <a:off x="737655" y="286321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59" name="文本框 221"/>
                <p:cNvSpPr txBox="1"/>
                <p:nvPr/>
              </p:nvSpPr>
              <p:spPr>
                <a:xfrm>
                  <a:off x="684315" y="239396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260" name="Line 1073"/>
              <p:cNvSpPr>
                <a:spLocks noChangeShapeType="1"/>
              </p:cNvSpPr>
              <p:nvPr/>
            </p:nvSpPr>
            <p:spPr bwMode="auto">
              <a:xfrm>
                <a:off x="4790155" y="3622397"/>
                <a:ext cx="30936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61" name="Line 1073"/>
            <p:cNvSpPr>
              <a:spLocks noChangeShapeType="1"/>
            </p:cNvSpPr>
            <p:nvPr/>
          </p:nvSpPr>
          <p:spPr bwMode="auto">
            <a:xfrm>
              <a:off x="8687666" y="2861133"/>
              <a:ext cx="30936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906" name="直接箭头连接符 126"/>
            <p:cNvCxnSpPr>
              <a:cxnSpLocks noChangeShapeType="1"/>
            </p:cNvCxnSpPr>
            <p:nvPr/>
          </p:nvCxnSpPr>
          <p:spPr bwMode="auto">
            <a:xfrm rot="5400000">
              <a:off x="6069527" y="2003288"/>
              <a:ext cx="326955" cy="0"/>
            </a:xfrm>
            <a:prstGeom prst="straightConnector1"/>
            <a:noFill/>
            <a:ln w="19050" algn="ctr">
              <a:solidFill>
                <a:schemeClr val="tx1"/>
              </a:solidFill>
              <a:round/>
              <a:headEnd/>
              <a:tailEnd type="triangle" w="med" len="med"/>
            </a:ln>
          </p:spPr>
        </p:cxnSp>
        <p:sp>
          <p:nvSpPr>
            <p:cNvPr id="1051262" name="文本框 284"/>
            <p:cNvSpPr txBox="1"/>
            <p:nvPr/>
          </p:nvSpPr>
          <p:spPr>
            <a:xfrm>
              <a:off x="6244357" y="1755924"/>
              <a:ext cx="62412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907" name="直接箭头连接符 126"/>
            <p:cNvCxnSpPr>
              <a:cxnSpLocks noChangeShapeType="1"/>
            </p:cNvCxnSpPr>
            <p:nvPr/>
          </p:nvCxnSpPr>
          <p:spPr bwMode="auto">
            <a:xfrm rot="5400000">
              <a:off x="7371775" y="2003289"/>
              <a:ext cx="326955" cy="0"/>
            </a:xfrm>
            <a:prstGeom prst="straightConnector1"/>
            <a:noFill/>
            <a:ln w="19050" algn="ctr">
              <a:solidFill>
                <a:schemeClr val="tx1"/>
              </a:solidFill>
              <a:round/>
              <a:headEnd/>
              <a:tailEnd type="triangle" w="med" len="med"/>
            </a:ln>
          </p:spPr>
        </p:cxnSp>
        <p:sp>
          <p:nvSpPr>
            <p:cNvPr id="1051263" name="文本框 286"/>
            <p:cNvSpPr txBox="1"/>
            <p:nvPr/>
          </p:nvSpPr>
          <p:spPr>
            <a:xfrm>
              <a:off x="6974048" y="1753522"/>
              <a:ext cx="6148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sp>
          <p:nvSpPr>
            <p:cNvPr id="1051264" name="文本框 289"/>
            <p:cNvSpPr txBox="1"/>
            <p:nvPr/>
          </p:nvSpPr>
          <p:spPr>
            <a:xfrm>
              <a:off x="5534724" y="216934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265" name="文本框 290"/>
            <p:cNvSpPr txBox="1"/>
            <p:nvPr/>
          </p:nvSpPr>
          <p:spPr>
            <a:xfrm>
              <a:off x="5798627" y="185732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266" name="文本框 291"/>
            <p:cNvSpPr txBox="1"/>
            <p:nvPr/>
          </p:nvSpPr>
          <p:spPr>
            <a:xfrm>
              <a:off x="5772032" y="2682667"/>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267" name="文本框 292"/>
            <p:cNvSpPr txBox="1"/>
            <p:nvPr/>
          </p:nvSpPr>
          <p:spPr>
            <a:xfrm>
              <a:off x="7735754" y="1868567"/>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268" name="文本框 293"/>
            <p:cNvSpPr txBox="1"/>
            <p:nvPr/>
          </p:nvSpPr>
          <p:spPr>
            <a:xfrm>
              <a:off x="7709159" y="2693905"/>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269" name="文本框 294"/>
            <p:cNvSpPr txBox="1"/>
            <p:nvPr/>
          </p:nvSpPr>
          <p:spPr>
            <a:xfrm>
              <a:off x="7935751" y="213939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grpSp>
      <p:sp>
        <p:nvSpPr>
          <p:cNvPr id="1051270" name="文本框 295"/>
          <p:cNvSpPr txBox="1">
            <a:spLocks noChangeAspect="1" noMove="1" noResize="1" noRot="1" noAdjustHandles="1" noEditPoints="1" noChangeArrowheads="1" noChangeShapeType="1" noTextEdit="1"/>
          </p:cNvSpPr>
          <p:nvPr/>
        </p:nvSpPr>
        <p:spPr>
          <a:xfrm>
            <a:off x="1756866" y="4851223"/>
            <a:ext cx="5764052" cy="352725"/>
          </a:xfrm>
          <a:prstGeom prst="rect"/>
          <a:blipFill>
            <a:blip xmlns:r="http://schemas.openxmlformats.org/officeDocument/2006/relationships" r:embed="rId3"/>
            <a:stretch>
              <a:fillRect b="-24138"/>
            </a:stretch>
          </a:blipFill>
        </p:spPr>
        <p:txBody>
          <a:bodyPr/>
          <a:p>
            <a:r>
              <a:rPr altLang="en-US" lang="zh-CN">
                <a:noFill/>
              </a:rPr>
              <a:t> </a:t>
            </a:r>
          </a:p>
        </p:txBody>
      </p:sp>
      <p:sp>
        <p:nvSpPr>
          <p:cNvPr id="1051271" name="文本框 297"/>
          <p:cNvSpPr txBox="1">
            <a:spLocks noChangeAspect="1" noMove="1" noResize="1" noRot="1" noAdjustHandles="1" noEditPoints="1" noChangeArrowheads="1" noChangeShapeType="1" noTextEdit="1"/>
          </p:cNvSpPr>
          <p:nvPr/>
        </p:nvSpPr>
        <p:spPr>
          <a:xfrm>
            <a:off x="2321652" y="5369964"/>
            <a:ext cx="4500693" cy="330603"/>
          </a:xfrm>
          <a:prstGeom prst="rect"/>
          <a:blipFill>
            <a:blip xmlns:r="http://schemas.openxmlformats.org/officeDocument/2006/relationships" r:embed="rId4"/>
            <a:stretch>
              <a:fillRect b="-27778"/>
            </a:stretch>
          </a:blipFill>
        </p:spPr>
        <p:txBody>
          <a:bodyPr/>
          <a:p>
            <a:r>
              <a:rPr altLang="en-US" lang="zh-CN">
                <a:noFill/>
              </a:rPr>
              <a:t> </a:t>
            </a:r>
          </a:p>
        </p:txBody>
      </p:sp>
      <p:sp>
        <p:nvSpPr>
          <p:cNvPr id="1051272" name="左大括号 6"/>
          <p:cNvSpPr/>
          <p:nvPr/>
        </p:nvSpPr>
        <p:spPr>
          <a:xfrm>
            <a:off x="1756866" y="4500676"/>
            <a:ext cx="168012" cy="658430"/>
          </a:xfrm>
          <a:prstGeom prst="leftBrace"/>
          <a:ln w="28575"/>
        </p:spPr>
        <p:style>
          <a:lnRef idx="1">
            <a:schemeClr val="dk1"/>
          </a:lnRef>
          <a:fillRef idx="0">
            <a:schemeClr val="dk1"/>
          </a:fillRef>
          <a:effectRef idx="0">
            <a:schemeClr val="dk1"/>
          </a:effectRef>
          <a:fontRef idx="minor">
            <a:schemeClr val="tx1"/>
          </a:fontRef>
        </p:style>
        <p:txBody>
          <a:bodyPr anchor="ctr" rtlCol="0"/>
          <a:p>
            <a:pPr algn="ctr"/>
            <a:endParaRPr altLang="en-US" lang="zh-CN"/>
          </a:p>
        </p:txBody>
      </p:sp>
      <p:sp>
        <p:nvSpPr>
          <p:cNvPr id="1051273" name="文本框 298"/>
          <p:cNvSpPr txBox="1">
            <a:spLocks noChangeAspect="1" noMove="1" noResize="1" noRot="1" noAdjustHandles="1" noEditPoints="1" noChangeArrowheads="1" noChangeShapeType="1" noTextEdit="1"/>
          </p:cNvSpPr>
          <p:nvPr/>
        </p:nvSpPr>
        <p:spPr>
          <a:xfrm>
            <a:off x="4470586" y="5854799"/>
            <a:ext cx="2656082" cy="654090"/>
          </a:xfrm>
          <a:prstGeom prst="rect"/>
          <a:blipFill>
            <a:blip xmlns:r="http://schemas.openxmlformats.org/officeDocument/2006/relationships" r:embed="rId5"/>
            <a:stretch>
              <a:fillRect/>
            </a:stretch>
          </a:blipFill>
        </p:spPr>
        <p:txBody>
          <a:bodyPr/>
          <a:p>
            <a:r>
              <a:rPr altLang="en-US" lang="zh-CN">
                <a:noFill/>
              </a:rPr>
              <a:t> </a:t>
            </a:r>
          </a:p>
        </p:txBody>
      </p:sp>
      <p:sp>
        <p:nvSpPr>
          <p:cNvPr id="1051274" name="任意多边形 2"/>
          <p:cNvSpPr/>
          <p:nvPr/>
        </p:nvSpPr>
        <p:spPr>
          <a:xfrm>
            <a:off x="5168603" y="3016292"/>
            <a:ext cx="988782" cy="751080"/>
          </a:xfrm>
          <a:custGeom>
            <a:avLst/>
            <a:gdLst>
              <a:gd name="connsiteX0" fmla="*/ 1202375 w 1313873"/>
              <a:gd name="connsiteY0" fmla="*/ 751080 h 751080"/>
              <a:gd name="connsiteX1" fmla="*/ 1207570 w 1313873"/>
              <a:gd name="connsiteY1" fmla="*/ 221143 h 751080"/>
              <a:gd name="connsiteX2" fmla="*/ 85352 w 1313873"/>
              <a:gd name="connsiteY2" fmla="*/ 13325 h 751080"/>
              <a:gd name="connsiteX3" fmla="*/ 163284 w 1313873"/>
              <a:gd name="connsiteY3" fmla="*/ 569239 h 751080"/>
            </a:gdLst>
            <a:ahLst/>
            <a:cxnLst>
              <a:cxn ang="0">
                <a:pos x="connsiteX0" y="connsiteY0"/>
              </a:cxn>
              <a:cxn ang="0">
                <a:pos x="connsiteX1" y="connsiteY1"/>
              </a:cxn>
              <a:cxn ang="0">
                <a:pos x="connsiteX2" y="connsiteY2"/>
              </a:cxn>
              <a:cxn ang="0">
                <a:pos x="connsiteX3" y="connsiteY3"/>
              </a:cxn>
            </a:cxnLst>
            <a:rect l="l" t="t" r="r" b="b"/>
            <a:pathLst>
              <a:path w="1313873" h="751080">
                <a:moveTo>
                  <a:pt x="1202375" y="751080"/>
                </a:moveTo>
                <a:cubicBezTo>
                  <a:pt x="1298058" y="547591"/>
                  <a:pt x="1393741" y="344102"/>
                  <a:pt x="1207570" y="221143"/>
                </a:cubicBezTo>
                <a:cubicBezTo>
                  <a:pt x="1021399" y="98184"/>
                  <a:pt x="259400" y="-44691"/>
                  <a:pt x="85352" y="13325"/>
                </a:cubicBezTo>
                <a:cubicBezTo>
                  <a:pt x="-88696" y="71341"/>
                  <a:pt x="37294" y="320290"/>
                  <a:pt x="163284" y="569239"/>
                </a:cubicBezTo>
              </a:path>
            </a:pathLst>
          </a:custGeom>
          <a:noFill/>
          <a:ln w="190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75" name="任意多边形 146"/>
          <p:cNvSpPr/>
          <p:nvPr/>
        </p:nvSpPr>
        <p:spPr>
          <a:xfrm flipH="1">
            <a:off x="7942429" y="2990060"/>
            <a:ext cx="988782" cy="751080"/>
          </a:xfrm>
          <a:custGeom>
            <a:avLst/>
            <a:gdLst>
              <a:gd name="connsiteX0" fmla="*/ 1202375 w 1313873"/>
              <a:gd name="connsiteY0" fmla="*/ 751080 h 751080"/>
              <a:gd name="connsiteX1" fmla="*/ 1207570 w 1313873"/>
              <a:gd name="connsiteY1" fmla="*/ 221143 h 751080"/>
              <a:gd name="connsiteX2" fmla="*/ 85352 w 1313873"/>
              <a:gd name="connsiteY2" fmla="*/ 13325 h 751080"/>
              <a:gd name="connsiteX3" fmla="*/ 163284 w 1313873"/>
              <a:gd name="connsiteY3" fmla="*/ 569239 h 751080"/>
            </a:gdLst>
            <a:ahLst/>
            <a:cxnLst>
              <a:cxn ang="0">
                <a:pos x="connsiteX0" y="connsiteY0"/>
              </a:cxn>
              <a:cxn ang="0">
                <a:pos x="connsiteX1" y="connsiteY1"/>
              </a:cxn>
              <a:cxn ang="0">
                <a:pos x="connsiteX2" y="connsiteY2"/>
              </a:cxn>
              <a:cxn ang="0">
                <a:pos x="connsiteX3" y="connsiteY3"/>
              </a:cxn>
            </a:cxnLst>
            <a:rect l="l" t="t" r="r" b="b"/>
            <a:pathLst>
              <a:path w="1313873" h="751080">
                <a:moveTo>
                  <a:pt x="1202375" y="751080"/>
                </a:moveTo>
                <a:cubicBezTo>
                  <a:pt x="1298058" y="547591"/>
                  <a:pt x="1393741" y="344102"/>
                  <a:pt x="1207570" y="221143"/>
                </a:cubicBezTo>
                <a:cubicBezTo>
                  <a:pt x="1021399" y="98184"/>
                  <a:pt x="259400" y="-44691"/>
                  <a:pt x="85352" y="13325"/>
                </a:cubicBezTo>
                <a:cubicBezTo>
                  <a:pt x="-88696" y="71341"/>
                  <a:pt x="37294" y="320290"/>
                  <a:pt x="163284" y="569239"/>
                </a:cubicBezTo>
              </a:path>
            </a:pathLst>
          </a:custGeom>
          <a:noFill/>
          <a:ln w="19050">
            <a:prstDash val="sysDash"/>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6">
            <p14:nvContentPartPr>
              <p14:cNvPr id="1051276" name=""/>
              <p14:cNvContentPartPr/>
              <p14:nvPr/>
            </p14:nvContentPartPr>
            <p14:xfrm>
              <a:off x="7013275" y="3746149"/>
              <a:ext cx="10398" cy="22095"/>
            </p14:xfrm>
          </p:contentPart>
        </mc:Choice>
        <mc:Fallback>
          <p:sp>
            <p:nvSpPr>
              <p:cNvPr id="1051276" name=""/>
              <p:cNvSpPr/>
              <p:nvPr/>
            </p:nvSpPr>
            <p:spPr>
              <a:xfrm>
                <a:off x="7013275" y="3746149"/>
                <a:ext cx="10398" cy="2209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221"/>
                                        </p:tgtEl>
                                        <p:attrNameLst>
                                          <p:attrName>style.visibility</p:attrName>
                                        </p:attrNameLst>
                                      </p:cBhvr>
                                      <p:to>
                                        <p:strVal val="visible"/>
                                      </p:to>
                                    </p:set>
                                    <p:animEffect transition="in" filter="wipe(down)">
                                      <p:cBhvr>
                                        <p:cTn dur="500" id="7"/>
                                        <p:tgtEl>
                                          <p:spTgt spid="105122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270"/>
                                        </p:tgtEl>
                                        <p:attrNameLst>
                                          <p:attrName>style.visibility</p:attrName>
                                        </p:attrNameLst>
                                      </p:cBhvr>
                                      <p:to>
                                        <p:strVal val="visible"/>
                                      </p:to>
                                    </p:set>
                                    <p:animEffect transition="in" filter="wipe(down)">
                                      <p:cBhvr>
                                        <p:cTn dur="500" id="12"/>
                                        <p:tgtEl>
                                          <p:spTgt spid="105127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1271"/>
                                        </p:tgtEl>
                                        <p:attrNameLst>
                                          <p:attrName>style.visibility</p:attrName>
                                        </p:attrNameLst>
                                      </p:cBhvr>
                                      <p:to>
                                        <p:strVal val="visible"/>
                                      </p:to>
                                    </p:set>
                                    <p:animEffect transition="in" filter="wipe(down)">
                                      <p:cBhvr>
                                        <p:cTn dur="500" id="17"/>
                                        <p:tgtEl>
                                          <p:spTgt spid="105127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1222"/>
                                        </p:tgtEl>
                                        <p:attrNameLst>
                                          <p:attrName>style.visibility</p:attrName>
                                        </p:attrNameLst>
                                      </p:cBhvr>
                                      <p:to>
                                        <p:strVal val="visible"/>
                                      </p:to>
                                    </p:set>
                                    <p:animEffect transition="in" filter="wipe(down)">
                                      <p:cBhvr>
                                        <p:cTn dur="500" id="22"/>
                                        <p:tgtEl>
                                          <p:spTgt spid="105122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1273"/>
                                        </p:tgtEl>
                                        <p:attrNameLst>
                                          <p:attrName>style.visibility</p:attrName>
                                        </p:attrNameLst>
                                      </p:cBhvr>
                                      <p:to>
                                        <p:strVal val="visible"/>
                                      </p:to>
                                    </p:set>
                                    <p:animEffect transition="in" filter="wipe(down)">
                                      <p:cBhvr>
                                        <p:cTn dur="500" id="27"/>
                                        <p:tgtEl>
                                          <p:spTgt spid="105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21" grpId="0"/>
      <p:bldP spid="1051222" grpId="0"/>
      <p:bldP spid="1051270" grpId="0"/>
      <p:bldP spid="1051271" grpId="0" animBg="1"/>
      <p:bldP spid="10512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00" name=""/>
        <p:cNvGrpSpPr/>
        <p:nvPr/>
      </p:nvGrpSpPr>
      <p:grpSpPr>
        <a:xfrm>
          <a:off x="0" y="0"/>
          <a:ext cx="0" cy="0"/>
          <a:chOff x="0" y="0"/>
          <a:chExt cx="0" cy="0"/>
        </a:xfrm>
      </p:grpSpPr>
      <p:sp>
        <p:nvSpPr>
          <p:cNvPr id="10512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281" name="Rectangle 7"/>
          <p:cNvSpPr>
            <a:spLocks noChangeArrowheads="1"/>
          </p:cNvSpPr>
          <p:nvPr/>
        </p:nvSpPr>
        <p:spPr bwMode="auto">
          <a:xfrm>
            <a:off x="4224945" y="1391149"/>
            <a:ext cx="495158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circuit is asymmetric</a:t>
            </a:r>
            <a:endParaRPr altLang="en-US" baseline="-25000" b="1" dirty="0" sz="2000" kumimoji="1" lang="zh-CN">
              <a:latin typeface="Arial" panose="020B0604020202020204" pitchFamily="34" charset="0"/>
              <a:cs typeface="Arial" panose="020B0604020202020204" pitchFamily="34" charset="0"/>
            </a:endParaRPr>
          </a:p>
        </p:txBody>
      </p:sp>
      <p:sp>
        <p:nvSpPr>
          <p:cNvPr id="1051282" name="文本框 287"/>
          <p:cNvSpPr txBox="1">
            <a:spLocks noChangeAspect="1" noMove="1" noResize="1" noRot="1" noAdjustHandles="1" noEditPoints="1" noChangeArrowheads="1" noChangeShapeType="1" noTextEdit="1"/>
          </p:cNvSpPr>
          <p:nvPr/>
        </p:nvSpPr>
        <p:spPr>
          <a:xfrm>
            <a:off x="4890100" y="2634815"/>
            <a:ext cx="4111103" cy="330603"/>
          </a:xfrm>
          <a:prstGeom prst="rect"/>
          <a:blipFill>
            <a:blip xmlns:r="http://schemas.openxmlformats.org/officeDocument/2006/relationships" r:embed="rId1"/>
            <a:stretch>
              <a:fillRect b="-27778"/>
            </a:stretch>
          </a:blipFill>
        </p:spPr>
        <p:txBody>
          <a:bodyPr/>
          <a:p>
            <a:r>
              <a:rPr altLang="en-US" lang="zh-CN">
                <a:noFill/>
              </a:rPr>
              <a:t> </a:t>
            </a:r>
          </a:p>
        </p:txBody>
      </p:sp>
      <p:sp>
        <p:nvSpPr>
          <p:cNvPr id="1051283" name="左大括号 6"/>
          <p:cNvSpPr/>
          <p:nvPr/>
        </p:nvSpPr>
        <p:spPr>
          <a:xfrm>
            <a:off x="4860375" y="2060982"/>
            <a:ext cx="202367" cy="1559476"/>
          </a:xfrm>
          <a:prstGeom prst="leftBrace">
            <a:avLst>
              <a:gd name="adj1" fmla="val 28585"/>
              <a:gd name="adj2" fmla="val 51274"/>
            </a:avLst>
          </a:prstGeom>
          <a:ln w="28575"/>
        </p:spPr>
        <p:style>
          <a:lnRef idx="1">
            <a:schemeClr val="dk1"/>
          </a:lnRef>
          <a:fillRef idx="0">
            <a:schemeClr val="dk1"/>
          </a:fillRef>
          <a:effectRef idx="0">
            <a:schemeClr val="dk1"/>
          </a:effectRef>
          <a:fontRef idx="minor">
            <a:schemeClr val="tx1"/>
          </a:fontRef>
        </p:style>
        <p:txBody>
          <a:bodyPr anchor="ctr" rtlCol="0"/>
          <a:p>
            <a:pPr algn="ctr"/>
            <a:endParaRPr altLang="en-US" lang="zh-CN"/>
          </a:p>
        </p:txBody>
      </p:sp>
      <p:grpSp>
        <p:nvGrpSpPr>
          <p:cNvPr id="901" name="组合 2"/>
          <p:cNvGrpSpPr/>
          <p:nvPr/>
        </p:nvGrpSpPr>
        <p:grpSpPr>
          <a:xfrm>
            <a:off x="195716" y="822500"/>
            <a:ext cx="4255093" cy="3594021"/>
            <a:chOff x="182681" y="373689"/>
            <a:chExt cx="4255093" cy="3594021"/>
          </a:xfrm>
        </p:grpSpPr>
        <p:grpSp>
          <p:nvGrpSpPr>
            <p:cNvPr id="902" name="组合 5"/>
            <p:cNvGrpSpPr/>
            <p:nvPr/>
          </p:nvGrpSpPr>
          <p:grpSpPr>
            <a:xfrm>
              <a:off x="182681" y="373689"/>
              <a:ext cx="4255093" cy="3594021"/>
              <a:chOff x="4741938" y="351636"/>
              <a:chExt cx="4255093" cy="3594021"/>
            </a:xfrm>
          </p:grpSpPr>
          <p:sp>
            <p:nvSpPr>
              <p:cNvPr id="1051284" name="Rectangle 7"/>
              <p:cNvSpPr>
                <a:spLocks noChangeArrowheads="1"/>
              </p:cNvSpPr>
              <p:nvPr/>
            </p:nvSpPr>
            <p:spPr bwMode="auto">
              <a:xfrm>
                <a:off x="6079454" y="351636"/>
                <a:ext cx="1675478"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DC circuit</a:t>
                </a:r>
                <a:endParaRPr altLang="en-US" baseline="-25000" b="1" dirty="0" sz="2000" kumimoji="1" lang="zh-CN">
                  <a:latin typeface="Arial" panose="020B0604020202020204" pitchFamily="34" charset="0"/>
                  <a:cs typeface="Arial" panose="020B0604020202020204" pitchFamily="34" charset="0"/>
                </a:endParaRPr>
              </a:p>
            </p:txBody>
          </p:sp>
          <p:grpSp>
            <p:nvGrpSpPr>
              <p:cNvPr id="903" name="组合 214"/>
              <p:cNvGrpSpPr/>
              <p:nvPr/>
            </p:nvGrpSpPr>
            <p:grpSpPr>
              <a:xfrm>
                <a:off x="4741938" y="712117"/>
                <a:ext cx="4109079" cy="3233540"/>
                <a:chOff x="4790155" y="1448732"/>
                <a:chExt cx="4109079" cy="3233540"/>
              </a:xfrm>
            </p:grpSpPr>
            <p:grpSp>
              <p:nvGrpSpPr>
                <p:cNvPr id="904" name="组合 216"/>
                <p:cNvGrpSpPr/>
                <p:nvPr/>
              </p:nvGrpSpPr>
              <p:grpSpPr>
                <a:xfrm>
                  <a:off x="4944838" y="1448732"/>
                  <a:ext cx="3954396" cy="3233540"/>
                  <a:chOff x="398117" y="1909490"/>
                  <a:chExt cx="3954396" cy="3233540"/>
                </a:xfrm>
              </p:grpSpPr>
              <p:grpSp>
                <p:nvGrpSpPr>
                  <p:cNvPr id="905" name="组合 218"/>
                  <p:cNvGrpSpPr/>
                  <p:nvPr/>
                </p:nvGrpSpPr>
                <p:grpSpPr>
                  <a:xfrm>
                    <a:off x="398117" y="1909490"/>
                    <a:ext cx="3954396" cy="3233540"/>
                    <a:chOff x="2665791" y="1406028"/>
                    <a:chExt cx="3954396" cy="3233540"/>
                  </a:xfrm>
                </p:grpSpPr>
                <p:grpSp>
                  <p:nvGrpSpPr>
                    <p:cNvPr id="906" name="组合 222"/>
                    <p:cNvGrpSpPr/>
                    <p:nvPr/>
                  </p:nvGrpSpPr>
                  <p:grpSpPr>
                    <a:xfrm>
                      <a:off x="2665791" y="1406028"/>
                      <a:ext cx="3954396" cy="3233540"/>
                      <a:chOff x="2665791" y="1406028"/>
                      <a:chExt cx="3954396" cy="3233540"/>
                    </a:xfrm>
                  </p:grpSpPr>
                  <p:grpSp>
                    <p:nvGrpSpPr>
                      <p:cNvPr id="907" name="组合 225"/>
                      <p:cNvGrpSpPr/>
                      <p:nvPr/>
                    </p:nvGrpSpPr>
                    <p:grpSpPr>
                      <a:xfrm>
                        <a:off x="2665791" y="1406028"/>
                        <a:ext cx="3954396" cy="3233540"/>
                        <a:chOff x="2670125" y="1419029"/>
                        <a:chExt cx="3954396" cy="3233540"/>
                      </a:xfrm>
                    </p:grpSpPr>
                    <p:grpSp>
                      <p:nvGrpSpPr>
                        <p:cNvPr id="908" name="组合 230"/>
                        <p:cNvGrpSpPr/>
                        <p:nvPr/>
                      </p:nvGrpSpPr>
                      <p:grpSpPr>
                        <a:xfrm>
                          <a:off x="2670125" y="1419029"/>
                          <a:ext cx="3954396" cy="2925575"/>
                          <a:chOff x="2670125" y="1419029"/>
                          <a:chExt cx="3954396" cy="2925575"/>
                        </a:xfrm>
                      </p:grpSpPr>
                      <p:grpSp>
                        <p:nvGrpSpPr>
                          <p:cNvPr id="909" name="组合 238"/>
                          <p:cNvGrpSpPr/>
                          <p:nvPr/>
                        </p:nvGrpSpPr>
                        <p:grpSpPr>
                          <a:xfrm>
                            <a:off x="2670125" y="1419029"/>
                            <a:ext cx="3954396" cy="2925575"/>
                            <a:chOff x="4343847" y="2313814"/>
                            <a:chExt cx="3954396" cy="2925575"/>
                          </a:xfrm>
                        </p:grpSpPr>
                        <p:grpSp>
                          <p:nvGrpSpPr>
                            <p:cNvPr id="910" name="组合 267"/>
                            <p:cNvGrpSpPr/>
                            <p:nvPr/>
                          </p:nvGrpSpPr>
                          <p:grpSpPr>
                            <a:xfrm>
                              <a:off x="4343847" y="2563522"/>
                              <a:ext cx="2735837" cy="2009159"/>
                              <a:chOff x="1231152" y="1537985"/>
                              <a:chExt cx="2735837" cy="2009159"/>
                            </a:xfrm>
                          </p:grpSpPr>
                          <p:grpSp>
                            <p:nvGrpSpPr>
                              <p:cNvPr id="911" name="Group 1096"/>
                              <p:cNvGrpSpPr/>
                              <p:nvPr/>
                            </p:nvGrpSpPr>
                            <p:grpSpPr bwMode="auto">
                              <a:xfrm>
                                <a:off x="1231152" y="1537985"/>
                                <a:ext cx="1231356" cy="1892536"/>
                                <a:chOff x="4041" y="2013"/>
                                <a:chExt cx="866" cy="1331"/>
                              </a:xfrm>
                            </p:grpSpPr>
                            <p:sp>
                              <p:nvSpPr>
                                <p:cNvPr id="105128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8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290" name="文本框 27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29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2" name="Line 1073"/>
                              <p:cNvSpPr>
                                <a:spLocks noChangeShapeType="1"/>
                              </p:cNvSpPr>
                              <p:nvPr/>
                            </p:nvSpPr>
                            <p:spPr bwMode="auto">
                              <a:xfrm>
                                <a:off x="1234944" y="2305745"/>
                                <a:ext cx="121671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3" name="矩形 2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94" name="矩形 2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295" name="文本框 276"/>
                              <p:cNvSpPr txBox="1"/>
                              <p:nvPr/>
                            </p:nvSpPr>
                            <p:spPr>
                              <a:xfrm>
                                <a:off x="1509923" y="307470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grpSp>
                          <p:nvGrpSpPr>
                            <p:cNvPr id="912" name="组合 246"/>
                            <p:cNvGrpSpPr/>
                            <p:nvPr/>
                          </p:nvGrpSpPr>
                          <p:grpSpPr>
                            <a:xfrm flipH="1">
                              <a:off x="6392618" y="2313814"/>
                              <a:ext cx="1905625" cy="2800790"/>
                              <a:chOff x="1163926" y="1303840"/>
                              <a:chExt cx="1905625" cy="2800790"/>
                            </a:xfrm>
                          </p:grpSpPr>
                          <p:grpSp>
                            <p:nvGrpSpPr>
                              <p:cNvPr id="913" name="组合 248"/>
                              <p:cNvGrpSpPr/>
                              <p:nvPr/>
                            </p:nvGrpSpPr>
                            <p:grpSpPr>
                              <a:xfrm>
                                <a:off x="1163926" y="1303840"/>
                                <a:ext cx="1750046" cy="2142244"/>
                                <a:chOff x="1229731" y="1288277"/>
                                <a:chExt cx="1750046" cy="2142244"/>
                              </a:xfrm>
                            </p:grpSpPr>
                            <p:grpSp>
                              <p:nvGrpSpPr>
                                <p:cNvPr id="914" name="Group 1096"/>
                                <p:cNvGrpSpPr/>
                                <p:nvPr/>
                              </p:nvGrpSpPr>
                              <p:grpSpPr bwMode="auto">
                                <a:xfrm>
                                  <a:off x="1229731" y="1537985"/>
                                  <a:ext cx="1232778" cy="1892536"/>
                                  <a:chOff x="4040" y="2013"/>
                                  <a:chExt cx="867" cy="1331"/>
                                </a:xfrm>
                              </p:grpSpPr>
                              <p:sp>
                                <p:nvSpPr>
                                  <p:cNvPr id="105129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29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01" name="文本框 25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302" name="文本框 25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03" name="矩形 25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4" name="矩形 25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5" name="文本框 25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306" name="文本框 24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307"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08" name="椭圆 24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0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0" name="椭圆 24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11" name="矩形 23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12" name="椭圆 231"/>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13" name="文本框 232"/>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314" name="Line 1076"/>
                        <p:cNvSpPr>
                          <a:spLocks noChangeShapeType="1"/>
                        </p:cNvSpPr>
                        <p:nvPr/>
                      </p:nvSpPr>
                      <p:spPr bwMode="auto">
                        <a:xfrm flipV="1">
                          <a:off x="2670125" y="2436496"/>
                          <a:ext cx="0" cy="115619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15" name="Line 1076"/>
                        <p:cNvSpPr>
                          <a:spLocks noChangeShapeType="1"/>
                        </p:cNvSpPr>
                        <p:nvPr/>
                      </p:nvSpPr>
                      <p:spPr bwMode="auto">
                        <a:xfrm flipV="1">
                          <a:off x="6615853" y="3182635"/>
                          <a:ext cx="0" cy="3786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16" name="文本框 226"/>
                      <p:cNvSpPr txBox="1"/>
                      <p:nvPr/>
                    </p:nvSpPr>
                    <p:spPr>
                      <a:xfrm>
                        <a:off x="3865678" y="3631581"/>
                        <a:ext cx="605447"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EQ1</a:t>
                        </a:r>
                        <a:endParaRPr altLang="en-US" b="1" dirty="0" sz="2000" lang="zh-CN">
                          <a:latin typeface="Arial" panose="020B0604020202020204" pitchFamily="34" charset="0"/>
                          <a:cs typeface="Arial" panose="020B0604020202020204" pitchFamily="34" charset="0"/>
                        </a:endParaRPr>
                      </a:p>
                    </p:txBody>
                  </p:sp>
                  <p:cxnSp>
                    <p:nvCxnSpPr>
                      <p:cNvPr id="3145908"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317" name="文本框 228"/>
                      <p:cNvSpPr txBox="1"/>
                      <p:nvPr/>
                    </p:nvSpPr>
                    <p:spPr>
                      <a:xfrm>
                        <a:off x="5150526" y="3626766"/>
                        <a:ext cx="59088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EQ2</a:t>
                        </a:r>
                        <a:endParaRPr altLang="en-US" b="1" dirty="0" sz="2000" lang="zh-CN">
                          <a:latin typeface="Arial" panose="020B0604020202020204" pitchFamily="34" charset="0"/>
                          <a:cs typeface="Arial" panose="020B0604020202020204" pitchFamily="34" charset="0"/>
                        </a:endParaRPr>
                      </a:p>
                    </p:txBody>
                  </p:sp>
                  <p:cxnSp>
                    <p:nvCxnSpPr>
                      <p:cNvPr id="3145909"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318" name="椭圆 223"/>
                    <p:cNvSpPr/>
                    <p:nvPr/>
                  </p:nvSpPr>
                  <p:spPr>
                    <a:xfrm flipH="1">
                      <a:off x="3848624" y="238263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19" name="矩形 220"/>
                  <p:cNvSpPr/>
                  <p:nvPr/>
                </p:nvSpPr>
                <p:spPr>
                  <a:xfrm rot="10800000">
                    <a:off x="737655" y="286321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20" name="文本框 221"/>
                  <p:cNvSpPr txBox="1"/>
                  <p:nvPr/>
                </p:nvSpPr>
                <p:spPr>
                  <a:xfrm>
                    <a:off x="684315" y="239396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321" name="Line 1073"/>
                <p:cNvSpPr>
                  <a:spLocks noChangeShapeType="1"/>
                </p:cNvSpPr>
                <p:nvPr/>
              </p:nvSpPr>
              <p:spPr bwMode="auto">
                <a:xfrm>
                  <a:off x="4790155" y="3622397"/>
                  <a:ext cx="30936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22" name="Line 1073"/>
              <p:cNvSpPr>
                <a:spLocks noChangeShapeType="1"/>
              </p:cNvSpPr>
              <p:nvPr/>
            </p:nvSpPr>
            <p:spPr bwMode="auto">
              <a:xfrm>
                <a:off x="8687666" y="2861133"/>
                <a:ext cx="30936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910" name="直接箭头连接符 126"/>
              <p:cNvCxnSpPr>
                <a:cxnSpLocks noChangeShapeType="1"/>
              </p:cNvCxnSpPr>
              <p:nvPr/>
            </p:nvCxnSpPr>
            <p:spPr bwMode="auto">
              <a:xfrm rot="5400000">
                <a:off x="6069527" y="2003288"/>
                <a:ext cx="326955" cy="0"/>
              </a:xfrm>
              <a:prstGeom prst="straightConnector1"/>
              <a:noFill/>
              <a:ln w="19050" algn="ctr">
                <a:solidFill>
                  <a:schemeClr val="tx1"/>
                </a:solidFill>
                <a:round/>
                <a:headEnd/>
                <a:tailEnd type="triangle" w="med" len="med"/>
              </a:ln>
            </p:spPr>
          </p:cxnSp>
          <p:sp>
            <p:nvSpPr>
              <p:cNvPr id="1051323" name="文本框 284"/>
              <p:cNvSpPr txBox="1"/>
              <p:nvPr/>
            </p:nvSpPr>
            <p:spPr>
              <a:xfrm>
                <a:off x="6244357" y="1755924"/>
                <a:ext cx="62412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CQ1</a:t>
                </a:r>
                <a:endParaRPr altLang="en-US" b="1" dirty="0" sz="2000" lang="zh-CN">
                  <a:latin typeface="Arial" panose="020B0604020202020204" pitchFamily="34" charset="0"/>
                  <a:cs typeface="Arial" panose="020B0604020202020204" pitchFamily="34" charset="0"/>
                </a:endParaRPr>
              </a:p>
            </p:txBody>
          </p:sp>
          <p:cxnSp>
            <p:nvCxnSpPr>
              <p:cNvPr id="3145911" name="直接箭头连接符 126"/>
              <p:cNvCxnSpPr>
                <a:cxnSpLocks noChangeShapeType="1"/>
              </p:cNvCxnSpPr>
              <p:nvPr/>
            </p:nvCxnSpPr>
            <p:spPr bwMode="auto">
              <a:xfrm rot="5400000">
                <a:off x="7371775" y="2003289"/>
                <a:ext cx="326955" cy="0"/>
              </a:xfrm>
              <a:prstGeom prst="straightConnector1"/>
              <a:noFill/>
              <a:ln w="19050" algn="ctr">
                <a:solidFill>
                  <a:schemeClr val="tx1"/>
                </a:solidFill>
                <a:round/>
                <a:headEnd/>
                <a:tailEnd type="triangle" w="med" len="med"/>
              </a:ln>
            </p:spPr>
          </p:cxnSp>
          <p:sp>
            <p:nvSpPr>
              <p:cNvPr id="1051324" name="文本框 286"/>
              <p:cNvSpPr txBox="1"/>
              <p:nvPr/>
            </p:nvSpPr>
            <p:spPr>
              <a:xfrm>
                <a:off x="6974048" y="1753522"/>
                <a:ext cx="6148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CQ2</a:t>
                </a:r>
                <a:endParaRPr altLang="en-US" b="1" dirty="0" sz="2000" lang="zh-CN">
                  <a:latin typeface="Arial" panose="020B0604020202020204" pitchFamily="34" charset="0"/>
                  <a:cs typeface="Arial" panose="020B0604020202020204" pitchFamily="34" charset="0"/>
                </a:endParaRPr>
              </a:p>
            </p:txBody>
          </p:sp>
          <p:sp>
            <p:nvSpPr>
              <p:cNvPr id="1051325" name="文本框 289"/>
              <p:cNvSpPr txBox="1"/>
              <p:nvPr/>
            </p:nvSpPr>
            <p:spPr>
              <a:xfrm>
                <a:off x="5534724" y="216934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326" name="文本框 290"/>
              <p:cNvSpPr txBox="1"/>
              <p:nvPr/>
            </p:nvSpPr>
            <p:spPr>
              <a:xfrm>
                <a:off x="5798627" y="1857329"/>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327" name="文本框 291"/>
              <p:cNvSpPr txBox="1"/>
              <p:nvPr/>
            </p:nvSpPr>
            <p:spPr>
              <a:xfrm>
                <a:off x="5772032" y="2682667"/>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328" name="文本框 292"/>
              <p:cNvSpPr txBox="1"/>
              <p:nvPr/>
            </p:nvSpPr>
            <p:spPr>
              <a:xfrm>
                <a:off x="7735754" y="1868567"/>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329" name="文本框 293"/>
              <p:cNvSpPr txBox="1"/>
              <p:nvPr/>
            </p:nvSpPr>
            <p:spPr>
              <a:xfrm>
                <a:off x="7709159" y="2693905"/>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1330" name="文本框 294"/>
              <p:cNvSpPr txBox="1"/>
              <p:nvPr/>
            </p:nvSpPr>
            <p:spPr>
              <a:xfrm>
                <a:off x="7935751" y="2139398"/>
                <a:ext cx="403064"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grpSp>
        <p:sp>
          <p:nvSpPr>
            <p:cNvPr id="1051331" name="文本框 146"/>
            <p:cNvSpPr txBox="1"/>
            <p:nvPr/>
          </p:nvSpPr>
          <p:spPr>
            <a:xfrm>
              <a:off x="629586" y="1851146"/>
              <a:ext cx="62412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cxnSp>
          <p:nvCxnSpPr>
            <p:cNvPr id="3145912" name="直接箭头连接符 126"/>
            <p:cNvCxnSpPr>
              <a:cxnSpLocks noChangeShapeType="1"/>
            </p:cNvCxnSpPr>
            <p:nvPr/>
          </p:nvCxnSpPr>
          <p:spPr bwMode="auto">
            <a:xfrm flipH="1">
              <a:off x="646730" y="1927137"/>
              <a:ext cx="326955" cy="0"/>
            </a:xfrm>
            <a:prstGeom prst="straightConnector1"/>
            <a:noFill/>
            <a:ln w="19050" algn="ctr">
              <a:solidFill>
                <a:schemeClr val="tx1"/>
              </a:solidFill>
              <a:round/>
              <a:headEnd/>
              <a:tailEnd type="triangle" w="med" len="med"/>
            </a:ln>
          </p:spPr>
        </p:cxnSp>
      </p:grpSp>
      <p:sp>
        <p:nvSpPr>
          <p:cNvPr id="1051332" name="文本框 157"/>
          <p:cNvSpPr txBox="1">
            <a:spLocks noChangeAspect="1" noMove="1" noResize="1" noRot="1" noAdjustHandles="1" noEditPoints="1" noChangeArrowheads="1" noChangeShapeType="1" noTextEdit="1"/>
          </p:cNvSpPr>
          <p:nvPr/>
        </p:nvSpPr>
        <p:spPr>
          <a:xfrm>
            <a:off x="5261021" y="2019219"/>
            <a:ext cx="3212643" cy="330603"/>
          </a:xfrm>
          <a:prstGeom prst="rect"/>
          <a:blipFill>
            <a:blip xmlns:r="http://schemas.openxmlformats.org/officeDocument/2006/relationships" r:embed="rId2"/>
            <a:stretch>
              <a:fillRect b="-27778"/>
            </a:stretch>
          </a:blipFill>
        </p:spPr>
        <p:txBody>
          <a:bodyPr/>
          <a:p>
            <a:r>
              <a:rPr altLang="en-US" lang="zh-CN">
                <a:noFill/>
              </a:rPr>
              <a:t> </a:t>
            </a:r>
          </a:p>
        </p:txBody>
      </p:sp>
      <p:sp>
        <p:nvSpPr>
          <p:cNvPr id="1051333" name="文本框 203"/>
          <p:cNvSpPr txBox="1">
            <a:spLocks noChangeAspect="1" noMove="1" noResize="1" noRot="1" noAdjustHandles="1" noEditPoints="1" noChangeArrowheads="1" noChangeShapeType="1" noTextEdit="1"/>
          </p:cNvSpPr>
          <p:nvPr/>
        </p:nvSpPr>
        <p:spPr>
          <a:xfrm>
            <a:off x="5112525" y="3270179"/>
            <a:ext cx="3767222" cy="400110"/>
          </a:xfrm>
          <a:prstGeom prst="rect"/>
          <a:blipFill>
            <a:blip xmlns:r="http://schemas.openxmlformats.org/officeDocument/2006/relationships" r:embed="rId3"/>
            <a:stretch>
              <a:fillRect l="-1780" t="-6061" b="-27273"/>
            </a:stretch>
          </a:blipFill>
        </p:spPr>
        <p:txBody>
          <a:bodyPr/>
          <a:p>
            <a:r>
              <a:rPr altLang="en-US" lang="zh-CN">
                <a:noFill/>
              </a:rPr>
              <a:t> </a:t>
            </a:r>
          </a:p>
        </p:txBody>
      </p:sp>
      <p:sp>
        <p:nvSpPr>
          <p:cNvPr id="1051334" name="Rectangle 7"/>
          <p:cNvSpPr>
            <a:spLocks noChangeArrowheads="1"/>
          </p:cNvSpPr>
          <p:nvPr/>
        </p:nvSpPr>
        <p:spPr bwMode="auto">
          <a:xfrm>
            <a:off x="412802" y="4691300"/>
            <a:ext cx="8531414" cy="1247139"/>
          </a:xfrm>
          <a:prstGeom prst="rect"/>
          <a:noFill/>
          <a:ln>
            <a:noFill/>
          </a:ln>
          <a:effectLst/>
        </p:spPr>
        <p:txBody>
          <a:bodyPr wrap="square">
            <a:spAutoFit/>
          </a:bodyPr>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The negative feedback of </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E</a:t>
            </a:r>
            <a:r>
              <a:rPr altLang="zh-CN" dirty="0" sz="2400" kumimoji="1" lang="en-US" smtClean="0">
                <a:latin typeface="Arial" panose="020B0604020202020204" pitchFamily="34" charset="0"/>
                <a:cs typeface="Arial" panose="020B0604020202020204" pitchFamily="34" charset="0"/>
              </a:rPr>
              <a:t> can reduce the zero-drift error. The zero-drift error is larger than the dual-ended output model</a:t>
            </a:r>
            <a:endParaRPr altLang="en-US" baseline="-25000"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283"/>
                                        </p:tgtEl>
                                        <p:attrNameLst>
                                          <p:attrName>style.visibility</p:attrName>
                                        </p:attrNameLst>
                                      </p:cBhvr>
                                      <p:to>
                                        <p:strVal val="visible"/>
                                      </p:to>
                                    </p:set>
                                    <p:animEffect transition="in" filter="wipe(down)">
                                      <p:cBhvr>
                                        <p:cTn dur="500" id="7"/>
                                        <p:tgtEl>
                                          <p:spTgt spid="105128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332"/>
                                        </p:tgtEl>
                                        <p:attrNameLst>
                                          <p:attrName>style.visibility</p:attrName>
                                        </p:attrNameLst>
                                      </p:cBhvr>
                                      <p:to>
                                        <p:strVal val="visible"/>
                                      </p:to>
                                    </p:set>
                                    <p:animEffect transition="in" filter="wipe(down)">
                                      <p:cBhvr>
                                        <p:cTn dur="500" id="10"/>
                                        <p:tgtEl>
                                          <p:spTgt spid="105133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282"/>
                                        </p:tgtEl>
                                        <p:attrNameLst>
                                          <p:attrName>style.visibility</p:attrName>
                                        </p:attrNameLst>
                                      </p:cBhvr>
                                      <p:to>
                                        <p:strVal val="visible"/>
                                      </p:to>
                                    </p:set>
                                    <p:animEffect transition="in" filter="wipe(down)">
                                      <p:cBhvr>
                                        <p:cTn dur="500" id="15"/>
                                        <p:tgtEl>
                                          <p:spTgt spid="1051282"/>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1333"/>
                                        </p:tgtEl>
                                        <p:attrNameLst>
                                          <p:attrName>style.visibility</p:attrName>
                                        </p:attrNameLst>
                                      </p:cBhvr>
                                      <p:to>
                                        <p:strVal val="visible"/>
                                      </p:to>
                                    </p:set>
                                    <p:animEffect transition="in" filter="wipe(down)">
                                      <p:cBhvr>
                                        <p:cTn dur="500" id="20"/>
                                        <p:tgtEl>
                                          <p:spTgt spid="105133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1334"/>
                                        </p:tgtEl>
                                        <p:attrNameLst>
                                          <p:attrName>style.visibility</p:attrName>
                                        </p:attrNameLst>
                                      </p:cBhvr>
                                      <p:to>
                                        <p:strVal val="visible"/>
                                      </p:to>
                                    </p:set>
                                    <p:animEffect transition="in" filter="wipe(down)">
                                      <p:cBhvr>
                                        <p:cTn dur="500" id="25"/>
                                        <p:tgtEl>
                                          <p:spTgt spid="105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82" grpId="0"/>
      <p:bldP spid="1051283" grpId="0" animBg="1"/>
      <p:bldP spid="1051332" grpId="0"/>
      <p:bldP spid="1051333" grpId="0"/>
      <p:bldP spid="10513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17" name=""/>
        <p:cNvGrpSpPr/>
        <p:nvPr/>
      </p:nvGrpSpPr>
      <p:grpSpPr>
        <a:xfrm>
          <a:off x="0" y="0"/>
          <a:ext cx="0" cy="0"/>
          <a:chOff x="0" y="0"/>
          <a:chExt cx="0" cy="0"/>
        </a:xfrm>
      </p:grpSpPr>
      <p:sp>
        <p:nvSpPr>
          <p:cNvPr id="105133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18" name="组合 4"/>
          <p:cNvGrpSpPr/>
          <p:nvPr/>
        </p:nvGrpSpPr>
        <p:grpSpPr>
          <a:xfrm>
            <a:off x="146397" y="224868"/>
            <a:ext cx="4136717" cy="3312019"/>
            <a:chOff x="2548641" y="1662651"/>
            <a:chExt cx="4136717" cy="3312019"/>
          </a:xfrm>
        </p:grpSpPr>
        <p:grpSp>
          <p:nvGrpSpPr>
            <p:cNvPr id="919" name="组合 1"/>
            <p:cNvGrpSpPr/>
            <p:nvPr/>
          </p:nvGrpSpPr>
          <p:grpSpPr>
            <a:xfrm>
              <a:off x="2548641" y="1662651"/>
              <a:ext cx="4136717" cy="3312019"/>
              <a:chOff x="4762517" y="1448732"/>
              <a:chExt cx="4136717" cy="3312019"/>
            </a:xfrm>
          </p:grpSpPr>
          <p:grpSp>
            <p:nvGrpSpPr>
              <p:cNvPr id="920" name="组合 131"/>
              <p:cNvGrpSpPr/>
              <p:nvPr/>
            </p:nvGrpSpPr>
            <p:grpSpPr>
              <a:xfrm>
                <a:off x="4762517" y="1448732"/>
                <a:ext cx="4136717" cy="3312019"/>
                <a:chOff x="215796" y="1909490"/>
                <a:chExt cx="4136717" cy="3312019"/>
              </a:xfrm>
            </p:grpSpPr>
            <p:grpSp>
              <p:nvGrpSpPr>
                <p:cNvPr id="921" name="组合 132"/>
                <p:cNvGrpSpPr/>
                <p:nvPr/>
              </p:nvGrpSpPr>
              <p:grpSpPr>
                <a:xfrm>
                  <a:off x="215796" y="1909490"/>
                  <a:ext cx="4136717" cy="3312019"/>
                  <a:chOff x="2483470" y="1406028"/>
                  <a:chExt cx="4136717" cy="3312019"/>
                </a:xfrm>
              </p:grpSpPr>
              <p:grpSp>
                <p:nvGrpSpPr>
                  <p:cNvPr id="922" name="组合 136"/>
                  <p:cNvGrpSpPr/>
                  <p:nvPr/>
                </p:nvGrpSpPr>
                <p:grpSpPr>
                  <a:xfrm>
                    <a:off x="2483470" y="1406028"/>
                    <a:ext cx="4136717" cy="3312019"/>
                    <a:chOff x="2483470" y="1406028"/>
                    <a:chExt cx="4136717" cy="3312019"/>
                  </a:xfrm>
                </p:grpSpPr>
                <p:grpSp>
                  <p:nvGrpSpPr>
                    <p:cNvPr id="923" name="组合 139"/>
                    <p:cNvGrpSpPr/>
                    <p:nvPr/>
                  </p:nvGrpSpPr>
                  <p:grpSpPr>
                    <a:xfrm>
                      <a:off x="2483470" y="1406028"/>
                      <a:ext cx="4136717" cy="3312019"/>
                      <a:chOff x="2487804" y="1419029"/>
                      <a:chExt cx="4136717" cy="3312019"/>
                    </a:xfrm>
                  </p:grpSpPr>
                  <p:grpSp>
                    <p:nvGrpSpPr>
                      <p:cNvPr id="924" name="组合 144"/>
                      <p:cNvGrpSpPr/>
                      <p:nvPr/>
                    </p:nvGrpSpPr>
                    <p:grpSpPr>
                      <a:xfrm>
                        <a:off x="2670125" y="1419029"/>
                        <a:ext cx="3954396" cy="2925575"/>
                        <a:chOff x="2670125" y="1419029"/>
                        <a:chExt cx="3954396" cy="2925575"/>
                      </a:xfrm>
                    </p:grpSpPr>
                    <p:grpSp>
                      <p:nvGrpSpPr>
                        <p:cNvPr id="925" name="组合 158"/>
                        <p:cNvGrpSpPr/>
                        <p:nvPr/>
                      </p:nvGrpSpPr>
                      <p:grpSpPr>
                        <a:xfrm>
                          <a:off x="2670125" y="1419029"/>
                          <a:ext cx="3954396" cy="2925575"/>
                          <a:chOff x="4343847" y="2313814"/>
                          <a:chExt cx="3954396" cy="2925575"/>
                        </a:xfrm>
                      </p:grpSpPr>
                      <p:grpSp>
                        <p:nvGrpSpPr>
                          <p:cNvPr id="926" name="组合 160"/>
                          <p:cNvGrpSpPr/>
                          <p:nvPr/>
                        </p:nvGrpSpPr>
                        <p:grpSpPr>
                          <a:xfrm>
                            <a:off x="4343847" y="2563522"/>
                            <a:ext cx="2735837" cy="2541209"/>
                            <a:chOff x="1236654" y="987291"/>
                            <a:chExt cx="2735837" cy="2541209"/>
                          </a:xfrm>
                        </p:grpSpPr>
                        <p:grpSp>
                          <p:nvGrpSpPr>
                            <p:cNvPr id="927" name="组合 182"/>
                            <p:cNvGrpSpPr/>
                            <p:nvPr/>
                          </p:nvGrpSpPr>
                          <p:grpSpPr>
                            <a:xfrm>
                              <a:off x="1236654" y="987291"/>
                              <a:ext cx="2735837" cy="2541209"/>
                              <a:chOff x="1497473" y="1633111"/>
                              <a:chExt cx="2735837" cy="2541209"/>
                            </a:xfrm>
                          </p:grpSpPr>
                          <p:grpSp>
                            <p:nvGrpSpPr>
                              <p:cNvPr id="928" name="组合 184"/>
                              <p:cNvGrpSpPr/>
                              <p:nvPr/>
                            </p:nvGrpSpPr>
                            <p:grpSpPr>
                              <a:xfrm>
                                <a:off x="1497473" y="1633111"/>
                                <a:ext cx="2735837" cy="2541209"/>
                                <a:chOff x="1231152" y="1537985"/>
                                <a:chExt cx="2735837" cy="2541209"/>
                              </a:xfrm>
                            </p:grpSpPr>
                            <p:grpSp>
                              <p:nvGrpSpPr>
                                <p:cNvPr id="929" name="组合 187"/>
                                <p:cNvGrpSpPr/>
                                <p:nvPr/>
                              </p:nvGrpSpPr>
                              <p:grpSpPr>
                                <a:xfrm>
                                  <a:off x="1231152" y="1537985"/>
                                  <a:ext cx="2735837" cy="1892536"/>
                                  <a:chOff x="1231152" y="1537985"/>
                                  <a:chExt cx="2735837" cy="1892536"/>
                                </a:xfrm>
                              </p:grpSpPr>
                              <p:grpSp>
                                <p:nvGrpSpPr>
                                  <p:cNvPr id="930" name="Group 1096"/>
                                  <p:cNvGrpSpPr/>
                                  <p:nvPr/>
                                </p:nvGrpSpPr>
                                <p:grpSpPr bwMode="auto">
                                  <a:xfrm>
                                    <a:off x="1231152" y="1537985"/>
                                    <a:ext cx="1231356" cy="1892536"/>
                                    <a:chOff x="4041" y="2013"/>
                                    <a:chExt cx="866" cy="1331"/>
                                  </a:xfrm>
                                </p:grpSpPr>
                                <p:sp>
                                  <p:nvSpPr>
                                    <p:cNvPr id="105133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0"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3"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44" name="文本框 19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45"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6"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47" name="矩形 19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48" name="矩形 19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49" name="文本框 19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350" name="文本框 188"/>
                                <p:cNvSpPr txBox="1"/>
                                <p:nvPr/>
                              </p:nvSpPr>
                              <p:spPr>
                                <a:xfrm>
                                  <a:off x="1361787" y="3606754"/>
                                  <a:ext cx="680009"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Id</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351" name="文本框 189"/>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352" name="文本框 185"/>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353" name="文本框 186"/>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354" name="椭圆 183"/>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931" name="组合 166"/>
                          <p:cNvGrpSpPr/>
                          <p:nvPr/>
                        </p:nvGrpSpPr>
                        <p:grpSpPr>
                          <a:xfrm flipH="1">
                            <a:off x="6392618" y="2313814"/>
                            <a:ext cx="1905625" cy="2800790"/>
                            <a:chOff x="1163926" y="1303840"/>
                            <a:chExt cx="1905625" cy="2800790"/>
                          </a:xfrm>
                        </p:grpSpPr>
                        <p:grpSp>
                          <p:nvGrpSpPr>
                            <p:cNvPr id="932" name="组合 168"/>
                            <p:cNvGrpSpPr/>
                            <p:nvPr/>
                          </p:nvGrpSpPr>
                          <p:grpSpPr>
                            <a:xfrm>
                              <a:off x="1163926" y="1303840"/>
                              <a:ext cx="1750046" cy="2142244"/>
                              <a:chOff x="1229731" y="1288277"/>
                              <a:chExt cx="1750046" cy="2142244"/>
                            </a:xfrm>
                          </p:grpSpPr>
                          <p:grpSp>
                            <p:nvGrpSpPr>
                              <p:cNvPr id="933" name="Group 1096"/>
                              <p:cNvGrpSpPr/>
                              <p:nvPr/>
                            </p:nvGrpSpPr>
                            <p:grpSpPr bwMode="auto">
                              <a:xfrm>
                                <a:off x="1229731" y="1537985"/>
                                <a:ext cx="1232778" cy="1892536"/>
                                <a:chOff x="4040" y="2013"/>
                                <a:chExt cx="867" cy="1331"/>
                              </a:xfrm>
                            </p:grpSpPr>
                            <p:sp>
                              <p:nvSpPr>
                                <p:cNvPr id="105135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5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60" name="文本框 17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1361" name="文本框 17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62" name="矩形 1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3" name="矩形 1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4" name="文本框 17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365" name="文本框 16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366"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7" name="椭圆 16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6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69" name="椭圆 16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70" name="矩形 15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71" name="椭圆 145"/>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72" name="文本框 1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1373"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74" name="椭圆 1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75" name="文本框 1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376" name="文本框 1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377"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78" name="文本框 140"/>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13"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1379" name="文本框 142"/>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14"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1380" name="椭圆 137"/>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381"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2" name="矩形 134"/>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83" name="文本框 135"/>
                <p:cNvSpPr txBox="1"/>
                <p:nvPr/>
              </p:nvSpPr>
              <p:spPr>
                <a:xfrm>
                  <a:off x="1546381" y="336286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384"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85"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86" name="Rectangle 7"/>
          <p:cNvSpPr>
            <a:spLocks noChangeArrowheads="1"/>
          </p:cNvSpPr>
          <p:nvPr/>
        </p:nvSpPr>
        <p:spPr bwMode="auto">
          <a:xfrm>
            <a:off x="3297505" y="845085"/>
            <a:ext cx="2788841"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 analysis</a:t>
            </a:r>
            <a:endParaRPr altLang="en-US" baseline="-25000" b="1" dirty="0" sz="2000" kumimoji="1" lang="zh-CN">
              <a:latin typeface="Arial" panose="020B0604020202020204" pitchFamily="34" charset="0"/>
              <a:cs typeface="Arial" panose="020B0604020202020204" pitchFamily="34" charset="0"/>
            </a:endParaRPr>
          </a:p>
        </p:txBody>
      </p:sp>
      <p:grpSp>
        <p:nvGrpSpPr>
          <p:cNvPr id="934" name="组合 13"/>
          <p:cNvGrpSpPr/>
          <p:nvPr/>
        </p:nvGrpSpPr>
        <p:grpSpPr>
          <a:xfrm>
            <a:off x="4844718" y="484890"/>
            <a:ext cx="4136717" cy="3062311"/>
            <a:chOff x="4844718" y="484890"/>
            <a:chExt cx="4136717" cy="3062311"/>
          </a:xfrm>
        </p:grpSpPr>
        <p:grpSp>
          <p:nvGrpSpPr>
            <p:cNvPr id="935" name="组合 7"/>
            <p:cNvGrpSpPr/>
            <p:nvPr/>
          </p:nvGrpSpPr>
          <p:grpSpPr>
            <a:xfrm>
              <a:off x="4844718" y="484890"/>
              <a:ext cx="4136717" cy="3062311"/>
              <a:chOff x="4844718" y="560382"/>
              <a:chExt cx="4136717" cy="3062311"/>
            </a:xfrm>
          </p:grpSpPr>
          <p:grpSp>
            <p:nvGrpSpPr>
              <p:cNvPr id="936" name="组合 2"/>
              <p:cNvGrpSpPr/>
              <p:nvPr/>
            </p:nvGrpSpPr>
            <p:grpSpPr>
              <a:xfrm>
                <a:off x="4844718" y="560382"/>
                <a:ext cx="4136717" cy="3062311"/>
                <a:chOff x="4844718" y="560382"/>
                <a:chExt cx="4136717" cy="3062311"/>
              </a:xfrm>
            </p:grpSpPr>
            <p:grpSp>
              <p:nvGrpSpPr>
                <p:cNvPr id="937" name="组合 146"/>
                <p:cNvGrpSpPr/>
                <p:nvPr/>
              </p:nvGrpSpPr>
              <p:grpSpPr>
                <a:xfrm>
                  <a:off x="4844718" y="560382"/>
                  <a:ext cx="4136717" cy="3062311"/>
                  <a:chOff x="2548641" y="1912359"/>
                  <a:chExt cx="4136717" cy="3062311"/>
                </a:xfrm>
              </p:grpSpPr>
              <p:grpSp>
                <p:nvGrpSpPr>
                  <p:cNvPr id="938" name="组合 156"/>
                  <p:cNvGrpSpPr/>
                  <p:nvPr/>
                </p:nvGrpSpPr>
                <p:grpSpPr>
                  <a:xfrm>
                    <a:off x="2548641" y="1912359"/>
                    <a:ext cx="4136717" cy="3062311"/>
                    <a:chOff x="4762517" y="1698440"/>
                    <a:chExt cx="4136717" cy="3062311"/>
                  </a:xfrm>
                </p:grpSpPr>
                <p:grpSp>
                  <p:nvGrpSpPr>
                    <p:cNvPr id="939" name="组合 203"/>
                    <p:cNvGrpSpPr/>
                    <p:nvPr/>
                  </p:nvGrpSpPr>
                  <p:grpSpPr>
                    <a:xfrm>
                      <a:off x="4762517" y="1698440"/>
                      <a:ext cx="4136717" cy="3062311"/>
                      <a:chOff x="215796" y="2159198"/>
                      <a:chExt cx="4136717" cy="3062311"/>
                    </a:xfrm>
                  </p:grpSpPr>
                  <p:grpSp>
                    <p:nvGrpSpPr>
                      <p:cNvPr id="940" name="组合 205"/>
                      <p:cNvGrpSpPr/>
                      <p:nvPr/>
                    </p:nvGrpSpPr>
                    <p:grpSpPr>
                      <a:xfrm>
                        <a:off x="215796" y="2159198"/>
                        <a:ext cx="4136717" cy="3062311"/>
                        <a:chOff x="2483470" y="1655736"/>
                        <a:chExt cx="4136717" cy="3062311"/>
                      </a:xfrm>
                    </p:grpSpPr>
                    <p:grpSp>
                      <p:nvGrpSpPr>
                        <p:cNvPr id="941" name="组合 209"/>
                        <p:cNvGrpSpPr/>
                        <p:nvPr/>
                      </p:nvGrpSpPr>
                      <p:grpSpPr>
                        <a:xfrm>
                          <a:off x="2483470" y="1655736"/>
                          <a:ext cx="4136717" cy="3062311"/>
                          <a:chOff x="2483470" y="1655736"/>
                          <a:chExt cx="4136717" cy="3062311"/>
                        </a:xfrm>
                      </p:grpSpPr>
                      <p:grpSp>
                        <p:nvGrpSpPr>
                          <p:cNvPr id="942" name="组合 212"/>
                          <p:cNvGrpSpPr/>
                          <p:nvPr/>
                        </p:nvGrpSpPr>
                        <p:grpSpPr>
                          <a:xfrm>
                            <a:off x="2483470" y="1655736"/>
                            <a:ext cx="4136717" cy="3062311"/>
                            <a:chOff x="2487804" y="1668737"/>
                            <a:chExt cx="4136717" cy="3062311"/>
                          </a:xfrm>
                        </p:grpSpPr>
                        <p:grpSp>
                          <p:nvGrpSpPr>
                            <p:cNvPr id="943" name="组合 234"/>
                            <p:cNvGrpSpPr/>
                            <p:nvPr/>
                          </p:nvGrpSpPr>
                          <p:grpSpPr>
                            <a:xfrm>
                              <a:off x="2670125" y="1668737"/>
                              <a:ext cx="3954396" cy="2675867"/>
                              <a:chOff x="2670125" y="1668737"/>
                              <a:chExt cx="3954396" cy="2675867"/>
                            </a:xfrm>
                          </p:grpSpPr>
                          <p:grpSp>
                            <p:nvGrpSpPr>
                              <p:cNvPr id="944" name="组合 263"/>
                              <p:cNvGrpSpPr/>
                              <p:nvPr/>
                            </p:nvGrpSpPr>
                            <p:grpSpPr>
                              <a:xfrm>
                                <a:off x="2670125" y="1668737"/>
                                <a:ext cx="3954396" cy="2675867"/>
                                <a:chOff x="4343847" y="2563522"/>
                                <a:chExt cx="3954396" cy="2675867"/>
                              </a:xfrm>
                            </p:grpSpPr>
                            <p:grpSp>
                              <p:nvGrpSpPr>
                                <p:cNvPr id="945" name="组合 265"/>
                                <p:cNvGrpSpPr/>
                                <p:nvPr/>
                              </p:nvGrpSpPr>
                              <p:grpSpPr>
                                <a:xfrm>
                                  <a:off x="4343847" y="2563522"/>
                                  <a:ext cx="2735837" cy="1892536"/>
                                  <a:chOff x="1236654" y="987291"/>
                                  <a:chExt cx="2735837" cy="1892536"/>
                                </a:xfrm>
                              </p:grpSpPr>
                              <p:grpSp>
                                <p:nvGrpSpPr>
                                  <p:cNvPr id="946" name="组合 316"/>
                                  <p:cNvGrpSpPr/>
                                  <p:nvPr/>
                                </p:nvGrpSpPr>
                                <p:grpSpPr>
                                  <a:xfrm>
                                    <a:off x="1236654" y="987291"/>
                                    <a:ext cx="2735837" cy="1892536"/>
                                    <a:chOff x="1497473" y="1633111"/>
                                    <a:chExt cx="2735837" cy="1892536"/>
                                  </a:xfrm>
                                </p:grpSpPr>
                                <p:grpSp>
                                  <p:nvGrpSpPr>
                                    <p:cNvPr id="947" name="组合 321"/>
                                    <p:cNvGrpSpPr/>
                                    <p:nvPr/>
                                  </p:nvGrpSpPr>
                                  <p:grpSpPr>
                                    <a:xfrm>
                                      <a:off x="1497473" y="1633111"/>
                                      <a:ext cx="2735837" cy="1892536"/>
                                      <a:chOff x="1231152" y="1537985"/>
                                      <a:chExt cx="2735837" cy="1892536"/>
                                    </a:xfrm>
                                  </p:grpSpPr>
                                  <p:grpSp>
                                    <p:nvGrpSpPr>
                                      <p:cNvPr id="948" name="Group 1096"/>
                                      <p:cNvGrpSpPr/>
                                      <p:nvPr/>
                                    </p:nvGrpSpPr>
                                    <p:grpSpPr bwMode="auto">
                                      <a:xfrm>
                                        <a:off x="1231152" y="1537985"/>
                                        <a:ext cx="1231356" cy="1892536"/>
                                        <a:chOff x="4041" y="2013"/>
                                        <a:chExt cx="866" cy="1331"/>
                                      </a:xfrm>
                                    </p:grpSpPr>
                                    <p:sp>
                                      <p:nvSpPr>
                                        <p:cNvPr id="105138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8"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8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392" name="文本框 32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393"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4"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395" name="矩形 32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6" name="矩形 32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397" name="文本框 33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398" name="文本框 319"/>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399" name="文本框 320"/>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400" name="椭圆 317"/>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949" name="组合 300"/>
                                <p:cNvGrpSpPr/>
                                <p:nvPr/>
                              </p:nvGrpSpPr>
                              <p:grpSpPr>
                                <a:xfrm flipH="1">
                                  <a:off x="6392618" y="2563522"/>
                                  <a:ext cx="1905625" cy="2551083"/>
                                  <a:chOff x="1163926" y="1553548"/>
                                  <a:chExt cx="1905625" cy="2551083"/>
                                </a:xfrm>
                              </p:grpSpPr>
                              <p:grpSp>
                                <p:nvGrpSpPr>
                                  <p:cNvPr id="950" name="组合 302"/>
                                  <p:cNvGrpSpPr/>
                                  <p:nvPr/>
                                </p:nvGrpSpPr>
                                <p:grpSpPr>
                                  <a:xfrm>
                                    <a:off x="1163926" y="1553548"/>
                                    <a:ext cx="1750046" cy="1892536"/>
                                    <a:chOff x="1229731" y="1537985"/>
                                    <a:chExt cx="1750046" cy="1892536"/>
                                  </a:xfrm>
                                </p:grpSpPr>
                                <p:grpSp>
                                  <p:nvGrpSpPr>
                                    <p:cNvPr id="951" name="Group 1096"/>
                                    <p:cNvGrpSpPr/>
                                    <p:nvPr/>
                                  </p:nvGrpSpPr>
                                  <p:grpSpPr bwMode="auto">
                                    <a:xfrm>
                                      <a:off x="1229731" y="1537985"/>
                                      <a:ext cx="1232778" cy="1892536"/>
                                      <a:chOff x="4040" y="2013"/>
                                      <a:chExt cx="867" cy="1331"/>
                                    </a:xfrm>
                                  </p:grpSpPr>
                                  <p:sp>
                                    <p:nvSpPr>
                                      <p:cNvPr id="105140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2"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05"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06" name="文本框 306"/>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07" name="矩形 30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8" name="矩形 30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09" name="文本框 310"/>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410" name="文本框 303"/>
                                  <p:cNvSpPr txBox="1"/>
                                  <p:nvPr/>
                                </p:nvSpPr>
                                <p:spPr>
                                  <a:xfrm>
                                    <a:off x="2479690" y="3632191"/>
                                    <a:ext cx="58986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411"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2" name="椭圆 26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13" name="Line 1073"/>
                                <p:cNvSpPr>
                                  <a:spLocks noChangeShapeType="1"/>
                                </p:cNvSpPr>
                                <p:nvPr/>
                              </p:nvSpPr>
                              <p:spPr bwMode="auto">
                                <a:xfrm flipH="1">
                                  <a:off x="5560563" y="2573836"/>
                                  <a:ext cx="15458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14" name="矩形 264"/>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15"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16" name="椭圆 241"/>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17" name="文本框 247"/>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418" name="文本框 253"/>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19"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15"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916" name="直接箭头连接符 126"/>
                          <p:cNvCxnSpPr>
                            <a:cxnSpLocks noChangeShapeType="1"/>
                          </p:cNvCxnSpPr>
                          <p:nvPr/>
                        </p:nvCxnSpPr>
                        <p:spPr bwMode="auto">
                          <a:xfrm rot="10800000" flipH="1">
                            <a:off x="5154092" y="3650415"/>
                            <a:ext cx="326955" cy="0"/>
                          </a:xfrm>
                          <a:prstGeom prst="straightConnector1"/>
                          <a:noFill/>
                          <a:ln w="19050" algn="ctr">
                            <a:solidFill>
                              <a:schemeClr val="tx1"/>
                            </a:solidFill>
                            <a:round/>
                            <a:headEnd/>
                            <a:tailEnd type="triangle" w="med" len="med"/>
                          </a:ln>
                        </p:spPr>
                      </p:cxnSp>
                    </p:grpSp>
                    <p:sp>
                      <p:nvSpPr>
                        <p:cNvPr id="1051420" name="椭圆 210"/>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21"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2" name="矩形 207"/>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23" name="文本框 208"/>
                      <p:cNvSpPr txBox="1"/>
                      <p:nvPr/>
                    </p:nvSpPr>
                    <p:spPr>
                      <a:xfrm>
                        <a:off x="1546381" y="336286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424"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25"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26" name="Line 1073"/>
                <p:cNvSpPr>
                  <a:spLocks noChangeShapeType="1"/>
                </p:cNvSpPr>
                <p:nvPr/>
              </p:nvSpPr>
              <p:spPr bwMode="auto">
                <a:xfrm flipH="1">
                  <a:off x="6882424" y="3236249"/>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7" name="Line 1073"/>
                <p:cNvSpPr>
                  <a:spLocks noChangeShapeType="1"/>
                </p:cNvSpPr>
                <p:nvPr/>
              </p:nvSpPr>
              <p:spPr bwMode="auto">
                <a:xfrm flipH="1">
                  <a:off x="6880968" y="1003669"/>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8" name="Line 1077"/>
                <p:cNvSpPr>
                  <a:spLocks noChangeShapeType="1"/>
                </p:cNvSpPr>
                <p:nvPr/>
              </p:nvSpPr>
              <p:spPr bwMode="auto">
                <a:xfrm flipH="1">
                  <a:off x="7028524" y="560382"/>
                  <a:ext cx="0" cy="44328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29" name="矩形 469"/>
                <p:cNvSpPr>
                  <a:spLocks noChangeAspect="1" noMove="1" noResize="1" noRot="1" noAdjustHandles="1" noEditPoints="1" noChangeArrowheads="1" noChangeShapeType="1" noTextEdit="1"/>
                </p:cNvSpPr>
                <p:nvPr/>
              </p:nvSpPr>
              <p:spPr>
                <a:xfrm>
                  <a:off x="6224560" y="2564819"/>
                  <a:ext cx="578428" cy="409856"/>
                </a:xfrm>
                <a:prstGeom prst="rect"/>
                <a:blipFill>
                  <a:blip xmlns:r="http://schemas.openxmlformats.org/officeDocument/2006/relationships" r:embed="rId1"/>
                  <a:stretch>
                    <a:fillRect/>
                  </a:stretch>
                </a:blipFill>
              </p:spPr>
              <p:txBody>
                <a:bodyPr/>
                <a:p>
                  <a:r>
                    <a:rPr altLang="en-US" lang="zh-CN">
                      <a:noFill/>
                    </a:rPr>
                    <a:t> </a:t>
                  </a:r>
                </a:p>
              </p:txBody>
            </p:sp>
            <p:sp>
              <p:nvSpPr>
                <p:cNvPr id="1051430" name="矩形 470"/>
                <p:cNvSpPr>
                  <a:spLocks noChangeAspect="1" noMove="1" noResize="1" noRot="1" noAdjustHandles="1" noEditPoints="1" noChangeArrowheads="1" noChangeShapeType="1" noTextEdit="1"/>
                </p:cNvSpPr>
                <p:nvPr/>
              </p:nvSpPr>
              <p:spPr>
                <a:xfrm>
                  <a:off x="7442699" y="2560983"/>
                  <a:ext cx="578428" cy="409856"/>
                </a:xfrm>
                <a:prstGeom prst="rect"/>
                <a:blipFill>
                  <a:blip xmlns:r="http://schemas.openxmlformats.org/officeDocument/2006/relationships" r:embed="rId2"/>
                  <a:stretch>
                    <a:fillRect/>
                  </a:stretch>
                </a:blipFill>
              </p:spPr>
              <p:txBody>
                <a:bodyPr/>
                <a:p>
                  <a:r>
                    <a:rPr altLang="en-US" lang="zh-CN">
                      <a:noFill/>
                    </a:rPr>
                    <a:t> </a:t>
                  </a:r>
                </a:p>
              </p:txBody>
            </p:sp>
          </p:grpSp>
          <p:sp>
            <p:nvSpPr>
              <p:cNvPr id="1051431" name="矩形 594"/>
              <p:cNvSpPr>
                <a:spLocks noChangeAspect="1" noMove="1" noResize="1" noRot="1" noAdjustHandles="1" noEditPoints="1" noChangeArrowheads="1" noChangeShapeType="1" noTextEdit="1"/>
              </p:cNvSpPr>
              <p:nvPr/>
            </p:nvSpPr>
            <p:spPr>
              <a:xfrm>
                <a:off x="6717453" y="1802498"/>
                <a:ext cx="668196" cy="409856"/>
              </a:xfrm>
              <a:prstGeom prst="rect"/>
              <a:blipFill>
                <a:blip xmlns:r="http://schemas.openxmlformats.org/officeDocument/2006/relationships" r:embed="rId3"/>
                <a:stretch>
                  <a:fillRect b="-1471"/>
                </a:stretch>
              </a:blipFill>
            </p:spPr>
            <p:txBody>
              <a:bodyPr/>
              <a:p>
                <a:r>
                  <a:rPr altLang="en-US" lang="zh-CN">
                    <a:noFill/>
                  </a:rPr>
                  <a:t> </a:t>
                </a:r>
              </a:p>
            </p:txBody>
          </p:sp>
        </p:grpSp>
        <p:sp>
          <p:nvSpPr>
            <p:cNvPr id="1051432" name="矩形 598"/>
            <p:cNvSpPr>
              <a:spLocks noChangeAspect="1" noMove="1" noResize="1" noRot="1" noAdjustHandles="1" noEditPoints="1" noChangeArrowheads="1" noChangeShapeType="1" noTextEdit="1"/>
            </p:cNvSpPr>
            <p:nvPr/>
          </p:nvSpPr>
          <p:spPr>
            <a:xfrm>
              <a:off x="5104300" y="2579943"/>
              <a:ext cx="616899" cy="409856"/>
            </a:xfrm>
            <a:prstGeom prst="rect"/>
            <a:blipFill>
              <a:blip xmlns:r="http://schemas.openxmlformats.org/officeDocument/2006/relationships" r:embed="rId4"/>
              <a:stretch>
                <a:fillRect b="-2985"/>
              </a:stretch>
            </a:blipFill>
          </p:spPr>
          <p:txBody>
            <a:bodyPr/>
            <a:p>
              <a:r>
                <a:rPr altLang="en-US" lang="zh-CN">
                  <a:noFill/>
                </a:rPr>
                <a:t> </a:t>
              </a:r>
            </a:p>
          </p:txBody>
        </p:sp>
      </p:grpSp>
      <p:grpSp>
        <p:nvGrpSpPr>
          <p:cNvPr id="952" name="组合 12"/>
          <p:cNvGrpSpPr/>
          <p:nvPr/>
        </p:nvGrpSpPr>
        <p:grpSpPr>
          <a:xfrm>
            <a:off x="4764014" y="3583908"/>
            <a:ext cx="4136717" cy="3100767"/>
            <a:chOff x="4764014" y="3583908"/>
            <a:chExt cx="4136717" cy="3100767"/>
          </a:xfrm>
        </p:grpSpPr>
        <p:grpSp>
          <p:nvGrpSpPr>
            <p:cNvPr id="953" name="组合 8"/>
            <p:cNvGrpSpPr/>
            <p:nvPr/>
          </p:nvGrpSpPr>
          <p:grpSpPr>
            <a:xfrm>
              <a:off x="4764014" y="3583908"/>
              <a:ext cx="4136717" cy="3100767"/>
              <a:chOff x="4764014" y="3583908"/>
              <a:chExt cx="4136717" cy="3100767"/>
            </a:xfrm>
          </p:grpSpPr>
          <p:grpSp>
            <p:nvGrpSpPr>
              <p:cNvPr id="954" name="组合 471"/>
              <p:cNvGrpSpPr/>
              <p:nvPr/>
            </p:nvGrpSpPr>
            <p:grpSpPr>
              <a:xfrm>
                <a:off x="4764014" y="3718597"/>
                <a:ext cx="4136717" cy="2966078"/>
                <a:chOff x="4844718" y="404762"/>
                <a:chExt cx="4136717" cy="2966078"/>
              </a:xfrm>
            </p:grpSpPr>
            <p:grpSp>
              <p:nvGrpSpPr>
                <p:cNvPr id="955" name="组合 472"/>
                <p:cNvGrpSpPr/>
                <p:nvPr/>
              </p:nvGrpSpPr>
              <p:grpSpPr>
                <a:xfrm>
                  <a:off x="4844718" y="404762"/>
                  <a:ext cx="4136717" cy="2966078"/>
                  <a:chOff x="2548641" y="1756739"/>
                  <a:chExt cx="4136717" cy="2966078"/>
                </a:xfrm>
              </p:grpSpPr>
              <p:grpSp>
                <p:nvGrpSpPr>
                  <p:cNvPr id="956" name="组合 478"/>
                  <p:cNvGrpSpPr/>
                  <p:nvPr/>
                </p:nvGrpSpPr>
                <p:grpSpPr>
                  <a:xfrm>
                    <a:off x="2548641" y="1756739"/>
                    <a:ext cx="4136717" cy="2966078"/>
                    <a:chOff x="4762517" y="1542820"/>
                    <a:chExt cx="4136717" cy="2966078"/>
                  </a:xfrm>
                </p:grpSpPr>
                <p:grpSp>
                  <p:nvGrpSpPr>
                    <p:cNvPr id="957" name="组合 480"/>
                    <p:cNvGrpSpPr/>
                    <p:nvPr/>
                  </p:nvGrpSpPr>
                  <p:grpSpPr>
                    <a:xfrm>
                      <a:off x="4762517" y="1542820"/>
                      <a:ext cx="4136717" cy="2966078"/>
                      <a:chOff x="215796" y="2003578"/>
                      <a:chExt cx="4136717" cy="2966078"/>
                    </a:xfrm>
                  </p:grpSpPr>
                  <p:grpSp>
                    <p:nvGrpSpPr>
                      <p:cNvPr id="958" name="组合 482"/>
                      <p:cNvGrpSpPr/>
                      <p:nvPr/>
                    </p:nvGrpSpPr>
                    <p:grpSpPr>
                      <a:xfrm>
                        <a:off x="215796" y="2003578"/>
                        <a:ext cx="4136717" cy="2966078"/>
                        <a:chOff x="2483470" y="1500116"/>
                        <a:chExt cx="4136717" cy="2966078"/>
                      </a:xfrm>
                    </p:grpSpPr>
                    <p:grpSp>
                      <p:nvGrpSpPr>
                        <p:cNvPr id="959" name="组合 486"/>
                        <p:cNvGrpSpPr/>
                        <p:nvPr/>
                      </p:nvGrpSpPr>
                      <p:grpSpPr>
                        <a:xfrm>
                          <a:off x="2483470" y="1500116"/>
                          <a:ext cx="4136717" cy="2966078"/>
                          <a:chOff x="2483470" y="1500116"/>
                          <a:chExt cx="4136717" cy="2966078"/>
                        </a:xfrm>
                      </p:grpSpPr>
                      <p:grpSp>
                        <p:nvGrpSpPr>
                          <p:cNvPr id="960" name="组合 488"/>
                          <p:cNvGrpSpPr/>
                          <p:nvPr/>
                        </p:nvGrpSpPr>
                        <p:grpSpPr>
                          <a:xfrm>
                            <a:off x="2483470" y="1500116"/>
                            <a:ext cx="4136717" cy="2966078"/>
                            <a:chOff x="2487804" y="1513117"/>
                            <a:chExt cx="4136717" cy="2966078"/>
                          </a:xfrm>
                        </p:grpSpPr>
                        <p:grpSp>
                          <p:nvGrpSpPr>
                            <p:cNvPr id="961" name="组合 497"/>
                            <p:cNvGrpSpPr/>
                            <p:nvPr/>
                          </p:nvGrpSpPr>
                          <p:grpSpPr>
                            <a:xfrm>
                              <a:off x="2670125" y="1513117"/>
                              <a:ext cx="3954396" cy="2276497"/>
                              <a:chOff x="4343847" y="2407902"/>
                              <a:chExt cx="3954396" cy="2276497"/>
                            </a:xfrm>
                          </p:grpSpPr>
                          <p:sp>
                            <p:nvSpPr>
                              <p:cNvPr id="1051433" name="Line 1073"/>
                              <p:cNvSpPr>
                                <a:spLocks noChangeShapeType="1"/>
                              </p:cNvSpPr>
                              <p:nvPr/>
                            </p:nvSpPr>
                            <p:spPr bwMode="auto">
                              <a:xfrm flipH="1">
                                <a:off x="5564987" y="3593059"/>
                                <a:ext cx="15214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62" name="组合 516"/>
                              <p:cNvGrpSpPr/>
                              <p:nvPr/>
                            </p:nvGrpSpPr>
                            <p:grpSpPr>
                              <a:xfrm>
                                <a:off x="4343847" y="2407902"/>
                                <a:ext cx="2735837" cy="2048155"/>
                                <a:chOff x="1497473" y="1477491"/>
                                <a:chExt cx="2735837" cy="2048155"/>
                              </a:xfrm>
                            </p:grpSpPr>
                            <p:grpSp>
                              <p:nvGrpSpPr>
                                <p:cNvPr id="963" name="组合 521"/>
                                <p:cNvGrpSpPr/>
                                <p:nvPr/>
                              </p:nvGrpSpPr>
                              <p:grpSpPr>
                                <a:xfrm>
                                  <a:off x="1497473" y="1778143"/>
                                  <a:ext cx="2735837" cy="1747503"/>
                                  <a:chOff x="1231152" y="1683017"/>
                                  <a:chExt cx="2735837" cy="1747503"/>
                                </a:xfrm>
                              </p:grpSpPr>
                              <p:grpSp>
                                <p:nvGrpSpPr>
                                  <p:cNvPr id="964" name="Group 1096"/>
                                  <p:cNvGrpSpPr/>
                                  <p:nvPr/>
                                </p:nvGrpSpPr>
                                <p:grpSpPr bwMode="auto">
                                  <a:xfrm>
                                    <a:off x="1231152" y="1683017"/>
                                    <a:ext cx="1231356" cy="1747503"/>
                                    <a:chOff x="4041" y="2115"/>
                                    <a:chExt cx="866" cy="1229"/>
                                  </a:xfrm>
                                </p:grpSpPr>
                                <p:sp>
                                  <p:nvSpPr>
                                    <p:cNvPr id="105143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5"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38" name="Line 1076"/>
                                    <p:cNvSpPr>
                                      <a:spLocks noChangeShapeType="1"/>
                                    </p:cNvSpPr>
                                    <p:nvPr/>
                                  </p:nvSpPr>
                                  <p:spPr bwMode="auto">
                                    <a:xfrm flipV="1">
                                      <a:off x="4895" y="2115"/>
                                      <a:ext cx="0" cy="7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39" name="文本框 525"/>
                                  <p:cNvSpPr txBox="1"/>
                                  <p:nvPr/>
                                </p:nvSpPr>
                                <p:spPr>
                                  <a:xfrm>
                                    <a:off x="2595038" y="25820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40"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1" name="Line 1073"/>
                                  <p:cNvSpPr>
                                    <a:spLocks noChangeShapeType="1"/>
                                  </p:cNvSpPr>
                                  <p:nvPr/>
                                </p:nvSpPr>
                                <p:spPr bwMode="auto">
                                  <a:xfrm flipH="1">
                                    <a:off x="2452291" y="1709709"/>
                                    <a:ext cx="7905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2" name="矩形 52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43" name="矩形 529"/>
                                  <p:cNvSpPr/>
                                  <p:nvPr/>
                                </p:nvSpPr>
                                <p:spPr>
                                  <a:xfrm>
                                    <a:off x="2640978" y="24860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44" name="文本框 53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445" name="文本框 519"/>
                                <p:cNvSpPr txBox="1"/>
                                <p:nvPr/>
                              </p:nvSpPr>
                              <p:spPr>
                                <a:xfrm>
                                  <a:off x="2380835" y="153912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446" name="文本框 520"/>
                                <p:cNvSpPr txBox="1"/>
                                <p:nvPr/>
                              </p:nvSpPr>
                              <p:spPr>
                                <a:xfrm>
                                  <a:off x="3433888" y="147749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965" name="组合 504"/>
                              <p:cNvGrpSpPr/>
                              <p:nvPr/>
                            </p:nvGrpSpPr>
                            <p:grpSpPr>
                              <a:xfrm flipH="1">
                                <a:off x="6572602" y="3509622"/>
                                <a:ext cx="1725641" cy="946437"/>
                                <a:chOff x="1229731" y="2484085"/>
                                <a:chExt cx="1725641" cy="946437"/>
                              </a:xfrm>
                            </p:grpSpPr>
                            <p:grpSp>
                              <p:nvGrpSpPr>
                                <p:cNvPr id="966" name="Group 1096"/>
                                <p:cNvGrpSpPr/>
                                <p:nvPr/>
                              </p:nvGrpSpPr>
                              <p:grpSpPr bwMode="auto">
                                <a:xfrm>
                                  <a:off x="1229731" y="2558903"/>
                                  <a:ext cx="1232778" cy="871619"/>
                                  <a:chOff x="4040" y="2731"/>
                                  <a:chExt cx="867" cy="613"/>
                                </a:xfrm>
                              </p:grpSpPr>
                              <p:sp>
                                <p:nvSpPr>
                                  <p:cNvPr id="105144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4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1" name="Line 1076"/>
                                  <p:cNvSpPr>
                                    <a:spLocks noChangeShapeType="1"/>
                                  </p:cNvSpPr>
                                  <p:nvPr/>
                                </p:nvSpPr>
                                <p:spPr bwMode="auto">
                                  <a:xfrm flipV="1">
                                    <a:off x="4895" y="2731"/>
                                    <a:ext cx="0" cy="1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52" name="文本框 507"/>
                                <p:cNvSpPr txBox="1"/>
                                <p:nvPr/>
                              </p:nvSpPr>
                              <p:spPr>
                                <a:xfrm>
                                  <a:off x="2396136" y="2562887"/>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53" name="矩形 50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54" name="矩形 509"/>
                                <p:cNvSpPr/>
                                <p:nvPr/>
                              </p:nvSpPr>
                              <p:spPr>
                                <a:xfrm rot="10800000">
                                  <a:off x="2601635" y="2484085"/>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55" name="文本框 510"/>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456" name="Line 1077"/>
                              <p:cNvSpPr>
                                <a:spLocks noChangeShapeType="1"/>
                              </p:cNvSpPr>
                              <p:nvPr/>
                            </p:nvSpPr>
                            <p:spPr bwMode="auto">
                              <a:xfrm flipH="1">
                                <a:off x="6355551" y="4433098"/>
                                <a:ext cx="0" cy="25130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7" name="椭圆 502"/>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58" name="Line 1076"/>
                            <p:cNvSpPr>
                              <a:spLocks noChangeShapeType="1"/>
                            </p:cNvSpPr>
                            <p:nvPr/>
                          </p:nvSpPr>
                          <p:spPr bwMode="auto">
                            <a:xfrm flipV="1">
                              <a:off x="2670125" y="3172368"/>
                              <a:ext cx="0" cy="13068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59" name="椭圆 493"/>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0" name="文本框 494"/>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461" name="文本框 495"/>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462" name="Line 1076"/>
                            <p:cNvSpPr>
                              <a:spLocks noChangeShapeType="1"/>
                            </p:cNvSpPr>
                            <p:nvPr/>
                          </p:nvSpPr>
                          <p:spPr bwMode="auto">
                            <a:xfrm flipV="1">
                              <a:off x="6615853" y="3182635"/>
                              <a:ext cx="0" cy="129656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1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918" name="直接箭头连接符 126"/>
                          <p:cNvCxnSpPr>
                            <a:cxnSpLocks noChangeShapeType="1"/>
                          </p:cNvCxnSpPr>
                          <p:nvPr/>
                        </p:nvCxnSpPr>
                        <p:spPr bwMode="auto">
                          <a:xfrm rot="10800000" flipH="1">
                            <a:off x="5154092" y="3650415"/>
                            <a:ext cx="326955" cy="0"/>
                          </a:xfrm>
                          <a:prstGeom prst="straightConnector1"/>
                          <a:noFill/>
                          <a:ln w="19050" algn="ctr">
                            <a:solidFill>
                              <a:schemeClr val="tx1"/>
                            </a:solidFill>
                            <a:round/>
                            <a:headEnd/>
                            <a:tailEnd type="triangle" w="med" len="med"/>
                          </a:ln>
                        </p:spPr>
                      </p:cxnSp>
                    </p:grpSp>
                    <p:sp>
                      <p:nvSpPr>
                        <p:cNvPr id="1051463" name="椭圆 487"/>
                        <p:cNvSpPr/>
                        <p:nvPr/>
                      </p:nvSpPr>
                      <p:spPr>
                        <a:xfrm flipH="1">
                          <a:off x="3837696" y="26424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464" name="Line 1073"/>
                      <p:cNvSpPr>
                        <a:spLocks noChangeShapeType="1"/>
                      </p:cNvSpPr>
                      <p:nvPr/>
                    </p:nvSpPr>
                    <p:spPr bwMode="auto">
                      <a:xfrm rot="5400000" flipH="1">
                        <a:off x="2286111" y="3311575"/>
                        <a:ext cx="22698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65" name="矩形 484"/>
                      <p:cNvSpPr/>
                      <p:nvPr/>
                    </p:nvSpPr>
                    <p:spPr>
                      <a:xfrm rot="10800000">
                        <a:off x="1826456" y="224112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66" name="文本框 485"/>
                      <p:cNvSpPr txBox="1"/>
                      <p:nvPr/>
                    </p:nvSpPr>
                    <p:spPr>
                      <a:xfrm>
                        <a:off x="1791867" y="2348973"/>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467" name="Line 1073"/>
                    <p:cNvSpPr>
                      <a:spLocks noChangeShapeType="1"/>
                    </p:cNvSpPr>
                    <p:nvPr/>
                  </p:nvSpPr>
                  <p:spPr bwMode="auto">
                    <a:xfrm>
                      <a:off x="4953506" y="4508898"/>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68" name="Line 1073"/>
                  <p:cNvSpPr>
                    <a:spLocks noChangeShapeType="1"/>
                  </p:cNvSpPr>
                  <p:nvPr/>
                </p:nvSpPr>
                <p:spPr bwMode="auto">
                  <a:xfrm>
                    <a:off x="4579080" y="3169485"/>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69" name="Line 1073"/>
                <p:cNvSpPr>
                  <a:spLocks noChangeShapeType="1"/>
                </p:cNvSpPr>
                <p:nvPr/>
              </p:nvSpPr>
              <p:spPr bwMode="auto">
                <a:xfrm flipH="1">
                  <a:off x="6888435" y="2690263"/>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0" name="Line 1073"/>
                <p:cNvSpPr>
                  <a:spLocks noChangeShapeType="1"/>
                </p:cNvSpPr>
                <p:nvPr/>
              </p:nvSpPr>
              <p:spPr bwMode="auto">
                <a:xfrm flipH="1">
                  <a:off x="6880967" y="1172273"/>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1" name="Line 1077"/>
                <p:cNvSpPr>
                  <a:spLocks noChangeShapeType="1"/>
                </p:cNvSpPr>
                <p:nvPr/>
              </p:nvSpPr>
              <p:spPr bwMode="auto">
                <a:xfrm flipH="1">
                  <a:off x="7028523" y="728150"/>
                  <a:ext cx="0" cy="4441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2" name="矩形 476"/>
                <p:cNvSpPr>
                  <a:spLocks noChangeAspect="1" noMove="1" noResize="1" noRot="1" noAdjustHandles="1" noEditPoints="1" noChangeArrowheads="1" noChangeShapeType="1" noTextEdit="1"/>
                </p:cNvSpPr>
                <p:nvPr/>
              </p:nvSpPr>
              <p:spPr>
                <a:xfrm>
                  <a:off x="6224560" y="2564819"/>
                  <a:ext cx="578428" cy="409856"/>
                </a:xfrm>
                <a:prstGeom prst="rect"/>
                <a:blipFill>
                  <a:blip xmlns:r="http://schemas.openxmlformats.org/officeDocument/2006/relationships" r:embed="rId5"/>
                  <a:stretch>
                    <a:fillRect/>
                  </a:stretch>
                </a:blipFill>
              </p:spPr>
              <p:txBody>
                <a:bodyPr/>
                <a:p>
                  <a:r>
                    <a:rPr altLang="en-US" lang="zh-CN">
                      <a:noFill/>
                    </a:rPr>
                    <a:t> </a:t>
                  </a:r>
                </a:p>
              </p:txBody>
            </p:sp>
            <p:sp>
              <p:nvSpPr>
                <p:cNvPr id="1051473" name="矩形 477"/>
                <p:cNvSpPr>
                  <a:spLocks noChangeAspect="1" noMove="1" noResize="1" noRot="1" noAdjustHandles="1" noEditPoints="1" noChangeArrowheads="1" noChangeShapeType="1" noTextEdit="1"/>
                </p:cNvSpPr>
                <p:nvPr/>
              </p:nvSpPr>
              <p:spPr>
                <a:xfrm>
                  <a:off x="7442699" y="2560983"/>
                  <a:ext cx="578428" cy="409856"/>
                </a:xfrm>
                <a:prstGeom prst="rect"/>
                <a:blipFill>
                  <a:blip xmlns:r="http://schemas.openxmlformats.org/officeDocument/2006/relationships" r:embed="rId6"/>
                  <a:stretch>
                    <a:fillRect/>
                  </a:stretch>
                </a:blipFill>
              </p:spPr>
              <p:txBody>
                <a:bodyPr/>
                <a:p>
                  <a:r>
                    <a:rPr altLang="en-US" lang="zh-CN">
                      <a:noFill/>
                    </a:rPr>
                    <a:t> </a:t>
                  </a:r>
                </a:p>
              </p:txBody>
            </p:sp>
          </p:grpSp>
          <p:sp>
            <p:nvSpPr>
              <p:cNvPr id="1051474" name="矩形 595"/>
              <p:cNvSpPr>
                <a:spLocks noChangeAspect="1" noMove="1" noResize="1" noRot="1" noAdjustHandles="1" noEditPoints="1" noChangeArrowheads="1" noChangeShapeType="1" noTextEdit="1"/>
              </p:cNvSpPr>
              <p:nvPr/>
            </p:nvSpPr>
            <p:spPr>
              <a:xfrm>
                <a:off x="6227145" y="3583908"/>
                <a:ext cx="668196" cy="409856"/>
              </a:xfrm>
              <a:prstGeom prst="rect"/>
              <a:blipFill>
                <a:blip xmlns:r="http://schemas.openxmlformats.org/officeDocument/2006/relationships" r:embed="rId7"/>
                <a:stretch>
                  <a:fillRect b="-2985"/>
                </a:stretch>
              </a:blipFill>
            </p:spPr>
            <p:txBody>
              <a:bodyPr/>
              <a:p>
                <a:r>
                  <a:rPr altLang="en-US" lang="zh-CN">
                    <a:noFill/>
                  </a:rPr>
                  <a:t> </a:t>
                </a:r>
              </a:p>
            </p:txBody>
          </p:sp>
        </p:grpSp>
        <p:sp>
          <p:nvSpPr>
            <p:cNvPr id="1051475" name="矩形 599"/>
            <p:cNvSpPr>
              <a:spLocks noChangeAspect="1" noMove="1" noResize="1" noRot="1" noAdjustHandles="1" noEditPoints="1" noChangeArrowheads="1" noChangeShapeType="1" noTextEdit="1"/>
            </p:cNvSpPr>
            <p:nvPr/>
          </p:nvSpPr>
          <p:spPr>
            <a:xfrm>
              <a:off x="5088606" y="5944922"/>
              <a:ext cx="624915" cy="409856"/>
            </a:xfrm>
            <a:prstGeom prst="rect"/>
            <a:blipFill>
              <a:blip xmlns:r="http://schemas.openxmlformats.org/officeDocument/2006/relationships" r:embed="rId8"/>
              <a:stretch>
                <a:fillRect b="-2985"/>
              </a:stretch>
            </a:blipFill>
          </p:spPr>
          <p:txBody>
            <a:bodyPr/>
            <a:p>
              <a:r>
                <a:rPr altLang="en-US" lang="zh-CN">
                  <a:noFill/>
                </a:rPr>
                <a:t> </a:t>
              </a:r>
            </a:p>
          </p:txBody>
        </p:sp>
      </p:grpSp>
      <p:grpSp>
        <p:nvGrpSpPr>
          <p:cNvPr id="967" name="组合 11"/>
          <p:cNvGrpSpPr/>
          <p:nvPr/>
        </p:nvGrpSpPr>
        <p:grpSpPr>
          <a:xfrm>
            <a:off x="244382" y="3580418"/>
            <a:ext cx="4136717" cy="3087457"/>
            <a:chOff x="244382" y="3580418"/>
            <a:chExt cx="4136717" cy="3087457"/>
          </a:xfrm>
        </p:grpSpPr>
        <p:grpSp>
          <p:nvGrpSpPr>
            <p:cNvPr id="968" name="组合 10"/>
            <p:cNvGrpSpPr/>
            <p:nvPr/>
          </p:nvGrpSpPr>
          <p:grpSpPr>
            <a:xfrm>
              <a:off x="244382" y="3580418"/>
              <a:ext cx="4136717" cy="3087457"/>
              <a:chOff x="244382" y="3580418"/>
              <a:chExt cx="4136717" cy="3087457"/>
            </a:xfrm>
          </p:grpSpPr>
          <p:grpSp>
            <p:nvGrpSpPr>
              <p:cNvPr id="969" name="组合 9"/>
              <p:cNvGrpSpPr/>
              <p:nvPr/>
            </p:nvGrpSpPr>
            <p:grpSpPr>
              <a:xfrm>
                <a:off x="244382" y="3580418"/>
                <a:ext cx="4136717" cy="3087457"/>
                <a:chOff x="244382" y="3580418"/>
                <a:chExt cx="4136717" cy="3087457"/>
              </a:xfrm>
            </p:grpSpPr>
            <p:grpSp>
              <p:nvGrpSpPr>
                <p:cNvPr id="970" name="组合 536"/>
                <p:cNvGrpSpPr/>
                <p:nvPr/>
              </p:nvGrpSpPr>
              <p:grpSpPr>
                <a:xfrm>
                  <a:off x="244382" y="3701797"/>
                  <a:ext cx="4136717" cy="2966078"/>
                  <a:chOff x="4844718" y="404762"/>
                  <a:chExt cx="4136717" cy="2966078"/>
                </a:xfrm>
              </p:grpSpPr>
              <p:sp>
                <p:nvSpPr>
                  <p:cNvPr id="1051476" name="Line 1077"/>
                  <p:cNvSpPr>
                    <a:spLocks noChangeShapeType="1"/>
                  </p:cNvSpPr>
                  <p:nvPr/>
                </p:nvSpPr>
                <p:spPr bwMode="auto">
                  <a:xfrm flipH="1">
                    <a:off x="7028523" y="728150"/>
                    <a:ext cx="0" cy="17662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71" name="组合 543"/>
                  <p:cNvGrpSpPr/>
                  <p:nvPr/>
                </p:nvGrpSpPr>
                <p:grpSpPr>
                  <a:xfrm>
                    <a:off x="4844718" y="404762"/>
                    <a:ext cx="4136717" cy="2966078"/>
                    <a:chOff x="4762517" y="1542820"/>
                    <a:chExt cx="4136717" cy="2966078"/>
                  </a:xfrm>
                </p:grpSpPr>
                <p:grpSp>
                  <p:nvGrpSpPr>
                    <p:cNvPr id="972" name="组合 545"/>
                    <p:cNvGrpSpPr/>
                    <p:nvPr/>
                  </p:nvGrpSpPr>
                  <p:grpSpPr>
                    <a:xfrm>
                      <a:off x="4762517" y="1542820"/>
                      <a:ext cx="4136717" cy="2966078"/>
                      <a:chOff x="215796" y="2003578"/>
                      <a:chExt cx="4136717" cy="2966078"/>
                    </a:xfrm>
                  </p:grpSpPr>
                  <p:grpSp>
                    <p:nvGrpSpPr>
                      <p:cNvPr id="973" name="组合 547"/>
                      <p:cNvGrpSpPr/>
                      <p:nvPr/>
                    </p:nvGrpSpPr>
                    <p:grpSpPr>
                      <a:xfrm>
                        <a:off x="215796" y="2003578"/>
                        <a:ext cx="4136717" cy="2966078"/>
                        <a:chOff x="2483470" y="1500116"/>
                        <a:chExt cx="4136717" cy="2966078"/>
                      </a:xfrm>
                    </p:grpSpPr>
                    <p:grpSp>
                      <p:nvGrpSpPr>
                        <p:cNvPr id="974" name="组合 551"/>
                        <p:cNvGrpSpPr/>
                        <p:nvPr/>
                      </p:nvGrpSpPr>
                      <p:grpSpPr>
                        <a:xfrm>
                          <a:off x="2483470" y="1500116"/>
                          <a:ext cx="4136717" cy="2966078"/>
                          <a:chOff x="2483470" y="1500116"/>
                          <a:chExt cx="4136717" cy="2966078"/>
                        </a:xfrm>
                      </p:grpSpPr>
                      <p:grpSp>
                        <p:nvGrpSpPr>
                          <p:cNvPr id="975" name="组合 553"/>
                          <p:cNvGrpSpPr/>
                          <p:nvPr/>
                        </p:nvGrpSpPr>
                        <p:grpSpPr>
                          <a:xfrm>
                            <a:off x="2483470" y="1500116"/>
                            <a:ext cx="4136717" cy="2966078"/>
                            <a:chOff x="2487804" y="1513117"/>
                            <a:chExt cx="4136717" cy="2966078"/>
                          </a:xfrm>
                        </p:grpSpPr>
                        <p:grpSp>
                          <p:nvGrpSpPr>
                            <p:cNvPr id="976" name="组合 556"/>
                            <p:cNvGrpSpPr/>
                            <p:nvPr/>
                          </p:nvGrpSpPr>
                          <p:grpSpPr>
                            <a:xfrm>
                              <a:off x="2670125" y="1513117"/>
                              <a:ext cx="3954396" cy="2276497"/>
                              <a:chOff x="4343847" y="2407902"/>
                              <a:chExt cx="3954396" cy="2276497"/>
                            </a:xfrm>
                          </p:grpSpPr>
                          <p:sp>
                            <p:nvSpPr>
                              <p:cNvPr id="1051477" name="Line 1073"/>
                              <p:cNvSpPr>
                                <a:spLocks noChangeShapeType="1"/>
                              </p:cNvSpPr>
                              <p:nvPr/>
                            </p:nvSpPr>
                            <p:spPr bwMode="auto">
                              <a:xfrm flipH="1">
                                <a:off x="5564987" y="3593059"/>
                                <a:ext cx="15214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77" name="组合 563"/>
                              <p:cNvGrpSpPr/>
                              <p:nvPr/>
                            </p:nvGrpSpPr>
                            <p:grpSpPr>
                              <a:xfrm>
                                <a:off x="4343847" y="2407902"/>
                                <a:ext cx="2735837" cy="2048155"/>
                                <a:chOff x="1497473" y="1477491"/>
                                <a:chExt cx="2735837" cy="2048155"/>
                              </a:xfrm>
                            </p:grpSpPr>
                            <p:grpSp>
                              <p:nvGrpSpPr>
                                <p:cNvPr id="978" name="组合 579"/>
                                <p:cNvGrpSpPr/>
                                <p:nvPr/>
                              </p:nvGrpSpPr>
                              <p:grpSpPr>
                                <a:xfrm>
                                  <a:off x="1497473" y="1778143"/>
                                  <a:ext cx="2735837" cy="1747503"/>
                                  <a:chOff x="1231152" y="1683017"/>
                                  <a:chExt cx="2735837" cy="1747503"/>
                                </a:xfrm>
                              </p:grpSpPr>
                              <p:grpSp>
                                <p:nvGrpSpPr>
                                  <p:cNvPr id="979" name="Group 1096"/>
                                  <p:cNvGrpSpPr/>
                                  <p:nvPr/>
                                </p:nvGrpSpPr>
                                <p:grpSpPr bwMode="auto">
                                  <a:xfrm>
                                    <a:off x="1231152" y="1683017"/>
                                    <a:ext cx="1231356" cy="1747503"/>
                                    <a:chOff x="4041" y="2115"/>
                                    <a:chExt cx="866" cy="1229"/>
                                  </a:xfrm>
                                </p:grpSpPr>
                                <p:sp>
                                  <p:nvSpPr>
                                    <p:cNvPr id="105147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7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2" name="Line 1076"/>
                                    <p:cNvSpPr>
                                      <a:spLocks noChangeShapeType="1"/>
                                    </p:cNvSpPr>
                                    <p:nvPr/>
                                  </p:nvSpPr>
                                  <p:spPr bwMode="auto">
                                    <a:xfrm flipV="1">
                                      <a:off x="4895" y="2115"/>
                                      <a:ext cx="0" cy="7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83" name="文本框 583"/>
                                  <p:cNvSpPr txBox="1"/>
                                  <p:nvPr/>
                                </p:nvSpPr>
                                <p:spPr>
                                  <a:xfrm>
                                    <a:off x="2595038" y="25820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8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5" name="Line 1073"/>
                                  <p:cNvSpPr>
                                    <a:spLocks noChangeShapeType="1"/>
                                  </p:cNvSpPr>
                                  <p:nvPr/>
                                </p:nvSpPr>
                                <p:spPr bwMode="auto">
                                  <a:xfrm flipH="1">
                                    <a:off x="2452291" y="1709709"/>
                                    <a:ext cx="7905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86" name="矩形 58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7" name="矩形 587"/>
                                  <p:cNvSpPr/>
                                  <p:nvPr/>
                                </p:nvSpPr>
                                <p:spPr>
                                  <a:xfrm>
                                    <a:off x="2640978" y="24860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88" name="文本框 588"/>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489" name="文本框 580"/>
                                <p:cNvSpPr txBox="1"/>
                                <p:nvPr/>
                              </p:nvSpPr>
                              <p:spPr>
                                <a:xfrm>
                                  <a:off x="2380835" y="153912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490" name="文本框 581"/>
                                <p:cNvSpPr txBox="1"/>
                                <p:nvPr/>
                              </p:nvSpPr>
                              <p:spPr>
                                <a:xfrm>
                                  <a:off x="3433888" y="147749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980" name="组合 567"/>
                              <p:cNvGrpSpPr/>
                              <p:nvPr/>
                            </p:nvGrpSpPr>
                            <p:grpSpPr>
                              <a:xfrm flipH="1">
                                <a:off x="6572602" y="3509622"/>
                                <a:ext cx="1725641" cy="946437"/>
                                <a:chOff x="1229731" y="2484085"/>
                                <a:chExt cx="1725641" cy="946437"/>
                              </a:xfrm>
                            </p:grpSpPr>
                            <p:grpSp>
                              <p:nvGrpSpPr>
                                <p:cNvPr id="981" name="Group 1096"/>
                                <p:cNvGrpSpPr/>
                                <p:nvPr/>
                              </p:nvGrpSpPr>
                              <p:grpSpPr bwMode="auto">
                                <a:xfrm>
                                  <a:off x="1229731" y="2558903"/>
                                  <a:ext cx="1232778" cy="871619"/>
                                  <a:chOff x="4040" y="2731"/>
                                  <a:chExt cx="867" cy="613"/>
                                </a:xfrm>
                              </p:grpSpPr>
                              <p:sp>
                                <p:nvSpPr>
                                  <p:cNvPr id="105149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2"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495" name="Line 1076"/>
                                  <p:cNvSpPr>
                                    <a:spLocks noChangeShapeType="1"/>
                                  </p:cNvSpPr>
                                  <p:nvPr/>
                                </p:nvSpPr>
                                <p:spPr bwMode="auto">
                                  <a:xfrm flipV="1">
                                    <a:off x="4895" y="2731"/>
                                    <a:ext cx="0" cy="1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496" name="文本框 570"/>
                                <p:cNvSpPr txBox="1"/>
                                <p:nvPr/>
                              </p:nvSpPr>
                              <p:spPr>
                                <a:xfrm>
                                  <a:off x="2396136" y="2562887"/>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497" name="矩形 571"/>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98" name="矩形 572"/>
                                <p:cNvSpPr/>
                                <p:nvPr/>
                              </p:nvSpPr>
                              <p:spPr>
                                <a:xfrm rot="10800000">
                                  <a:off x="2601635" y="2484085"/>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499" name="文本框 573"/>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500" name="Line 1077"/>
                              <p:cNvSpPr>
                                <a:spLocks noChangeShapeType="1"/>
                              </p:cNvSpPr>
                              <p:nvPr/>
                            </p:nvSpPr>
                            <p:spPr bwMode="auto">
                              <a:xfrm flipH="1">
                                <a:off x="6347163" y="4433098"/>
                                <a:ext cx="0" cy="25130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01" name="椭圆 566"/>
                              <p:cNvSpPr/>
                              <p:nvPr/>
                            </p:nvSpPr>
                            <p:spPr>
                              <a:xfrm flipH="1">
                                <a:off x="6307315"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02" name="Line 1076"/>
                            <p:cNvSpPr>
                              <a:spLocks noChangeShapeType="1"/>
                            </p:cNvSpPr>
                            <p:nvPr/>
                          </p:nvSpPr>
                          <p:spPr bwMode="auto">
                            <a:xfrm flipV="1">
                              <a:off x="2670125" y="3172368"/>
                              <a:ext cx="0" cy="13068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03" name="椭圆 558"/>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4" name="文本框 559"/>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505" name="文本框 560"/>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06" name="Line 1076"/>
                            <p:cNvSpPr>
                              <a:spLocks noChangeShapeType="1"/>
                            </p:cNvSpPr>
                            <p:nvPr/>
                          </p:nvSpPr>
                          <p:spPr bwMode="auto">
                            <a:xfrm flipV="1">
                              <a:off x="6615853" y="3182635"/>
                              <a:ext cx="0" cy="129656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1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920" name="直接箭头连接符 126"/>
                          <p:cNvCxnSpPr>
                            <a:cxnSpLocks noChangeShapeType="1"/>
                          </p:cNvCxnSpPr>
                          <p:nvPr/>
                        </p:nvCxnSpPr>
                        <p:spPr bwMode="auto">
                          <a:xfrm rot="10800000" flipH="1">
                            <a:off x="5154092" y="3650415"/>
                            <a:ext cx="326955" cy="0"/>
                          </a:xfrm>
                          <a:prstGeom prst="straightConnector1"/>
                          <a:noFill/>
                          <a:ln w="19050" algn="ctr">
                            <a:solidFill>
                              <a:schemeClr val="tx1"/>
                            </a:solidFill>
                            <a:round/>
                            <a:headEnd/>
                            <a:tailEnd type="triangle" w="med" len="med"/>
                          </a:ln>
                        </p:spPr>
                      </p:cxnSp>
                    </p:grpSp>
                    <p:sp>
                      <p:nvSpPr>
                        <p:cNvPr id="1051507" name="椭圆 552"/>
                        <p:cNvSpPr/>
                        <p:nvPr/>
                      </p:nvSpPr>
                      <p:spPr>
                        <a:xfrm flipH="1">
                          <a:off x="3837696" y="26424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08" name="矩形 549"/>
                      <p:cNvSpPr/>
                      <p:nvPr/>
                    </p:nvSpPr>
                    <p:spPr>
                      <a:xfrm rot="10800000">
                        <a:off x="1826456" y="224112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09" name="文本框 550"/>
                      <p:cNvSpPr txBox="1"/>
                      <p:nvPr/>
                    </p:nvSpPr>
                    <p:spPr>
                      <a:xfrm>
                        <a:off x="1791867" y="2348973"/>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510" name="Line 1073"/>
                    <p:cNvSpPr>
                      <a:spLocks noChangeShapeType="1"/>
                    </p:cNvSpPr>
                    <p:nvPr/>
                  </p:nvSpPr>
                  <p:spPr bwMode="auto">
                    <a:xfrm>
                      <a:off x="4953506" y="4508898"/>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11" name="Line 1073"/>
                  <p:cNvSpPr>
                    <a:spLocks noChangeShapeType="1"/>
                  </p:cNvSpPr>
                  <p:nvPr/>
                </p:nvSpPr>
                <p:spPr bwMode="auto">
                  <a:xfrm flipH="1">
                    <a:off x="6880047" y="2690263"/>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12" name="矩形 541"/>
                  <p:cNvSpPr>
                    <a:spLocks noChangeAspect="1" noMove="1" noResize="1" noRot="1" noAdjustHandles="1" noEditPoints="1" noChangeArrowheads="1" noChangeShapeType="1" noTextEdit="1"/>
                  </p:cNvSpPr>
                  <p:nvPr/>
                </p:nvSpPr>
                <p:spPr>
                  <a:xfrm>
                    <a:off x="6224560" y="2564819"/>
                    <a:ext cx="578428" cy="409856"/>
                  </a:xfrm>
                  <a:prstGeom prst="rect"/>
                  <a:blipFill>
                    <a:blip xmlns:r="http://schemas.openxmlformats.org/officeDocument/2006/relationships" r:embed="rId9"/>
                    <a:stretch>
                      <a:fillRect/>
                    </a:stretch>
                  </a:blipFill>
                </p:spPr>
                <p:txBody>
                  <a:bodyPr/>
                  <a:p>
                    <a:r>
                      <a:rPr altLang="en-US" lang="zh-CN">
                        <a:noFill/>
                      </a:rPr>
                      <a:t> </a:t>
                    </a:r>
                  </a:p>
                </p:txBody>
              </p:sp>
              <p:sp>
                <p:nvSpPr>
                  <p:cNvPr id="1051513" name="矩形 542"/>
                  <p:cNvSpPr>
                    <a:spLocks noChangeAspect="1" noMove="1" noResize="1" noRot="1" noAdjustHandles="1" noEditPoints="1" noChangeArrowheads="1" noChangeShapeType="1" noTextEdit="1"/>
                  </p:cNvSpPr>
                  <p:nvPr/>
                </p:nvSpPr>
                <p:spPr>
                  <a:xfrm>
                    <a:off x="7442699" y="2560983"/>
                    <a:ext cx="578428" cy="409856"/>
                  </a:xfrm>
                  <a:prstGeom prst="rect"/>
                  <a:blipFill>
                    <a:blip xmlns:r="http://schemas.openxmlformats.org/officeDocument/2006/relationships" r:embed="rId10"/>
                    <a:stretch>
                      <a:fillRect/>
                    </a:stretch>
                  </a:blipFill>
                </p:spPr>
                <p:txBody>
                  <a:bodyPr/>
                  <a:p>
                    <a:r>
                      <a:rPr altLang="en-US" lang="zh-CN">
                        <a:noFill/>
                      </a:rPr>
                      <a:t> </a:t>
                    </a:r>
                  </a:p>
                </p:txBody>
              </p:sp>
            </p:grpSp>
            <p:sp>
              <p:nvSpPr>
                <p:cNvPr id="1051514" name="矩形 596"/>
                <p:cNvSpPr>
                  <a:spLocks noChangeAspect="1" noMove="1" noResize="1" noRot="1" noAdjustHandles="1" noEditPoints="1" noChangeArrowheads="1" noChangeShapeType="1" noTextEdit="1"/>
                </p:cNvSpPr>
                <p:nvPr/>
              </p:nvSpPr>
              <p:spPr>
                <a:xfrm>
                  <a:off x="1729947" y="3580418"/>
                  <a:ext cx="668196" cy="409856"/>
                </a:xfrm>
                <a:prstGeom prst="rect"/>
                <a:blipFill>
                  <a:blip xmlns:r="http://schemas.openxmlformats.org/officeDocument/2006/relationships" r:embed="rId11"/>
                  <a:stretch>
                    <a:fillRect b="-1471"/>
                  </a:stretch>
                </a:blipFill>
              </p:spPr>
              <p:txBody>
                <a:bodyPr/>
                <a:p>
                  <a:r>
                    <a:rPr altLang="en-US" lang="zh-CN">
                      <a:noFill/>
                    </a:rPr>
                    <a:t> </a:t>
                  </a:r>
                </a:p>
              </p:txBody>
            </p:sp>
          </p:grpSp>
          <p:sp>
            <p:nvSpPr>
              <p:cNvPr id="1051515" name="椭圆 597"/>
              <p:cNvSpPr/>
              <p:nvPr/>
            </p:nvSpPr>
            <p:spPr>
              <a:xfrm flipH="1">
                <a:off x="2387303" y="484996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16" name="矩形 600"/>
            <p:cNvSpPr>
              <a:spLocks noChangeAspect="1" noMove="1" noResize="1" noRot="1" noAdjustHandles="1" noEditPoints="1" noChangeArrowheads="1" noChangeShapeType="1" noTextEdit="1"/>
            </p:cNvSpPr>
            <p:nvPr/>
          </p:nvSpPr>
          <p:spPr>
            <a:xfrm>
              <a:off x="526589" y="5955587"/>
              <a:ext cx="624915" cy="409856"/>
            </a:xfrm>
            <a:prstGeom prst="rect"/>
            <a:blipFill>
              <a:blip xmlns:r="http://schemas.openxmlformats.org/officeDocument/2006/relationships" r:embed="rId12"/>
              <a:stretch>
                <a:fillRect b="-2985"/>
              </a:stretch>
            </a:blipFill>
          </p:spPr>
          <p:txBody>
            <a:bodyPr/>
            <a:p>
              <a:r>
                <a:rPr altLang="en-US" lang="zh-CN">
                  <a:noFill/>
                </a:rPr>
                <a:t> </a:t>
              </a:r>
            </a:p>
          </p:txBody>
        </p:sp>
      </p:grpSp>
      <p:sp>
        <p:nvSpPr>
          <p:cNvPr id="1051517" name="右箭头 252"/>
          <p:cNvSpPr/>
          <p:nvPr/>
        </p:nvSpPr>
        <p:spPr>
          <a:xfrm>
            <a:off x="4387496" y="1834066"/>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8" name="右箭头 254"/>
          <p:cNvSpPr/>
          <p:nvPr/>
        </p:nvSpPr>
        <p:spPr>
          <a:xfrm rot="5400000">
            <a:off x="7350615" y="3855978"/>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19" name="右箭头 255"/>
          <p:cNvSpPr/>
          <p:nvPr/>
        </p:nvSpPr>
        <p:spPr>
          <a:xfrm flipH="1">
            <a:off x="4350881" y="4523908"/>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934"/>
                                        </p:tgtEl>
                                        <p:attrNameLst>
                                          <p:attrName>style.visibility</p:attrName>
                                        </p:attrNameLst>
                                      </p:cBhvr>
                                      <p:to>
                                        <p:strVal val="visible"/>
                                      </p:to>
                                    </p:set>
                                    <p:animEffect transition="in" filter="wipe(down)">
                                      <p:cBhvr>
                                        <p:cTn dur="500" id="7"/>
                                        <p:tgtEl>
                                          <p:spTgt spid="93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952"/>
                                        </p:tgtEl>
                                        <p:attrNameLst>
                                          <p:attrName>style.visibility</p:attrName>
                                        </p:attrNameLst>
                                      </p:cBhvr>
                                      <p:to>
                                        <p:strVal val="visible"/>
                                      </p:to>
                                    </p:set>
                                    <p:animEffect transition="in" filter="wipe(down)">
                                      <p:cBhvr>
                                        <p:cTn dur="500" id="12"/>
                                        <p:tgtEl>
                                          <p:spTgt spid="95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518"/>
                                        </p:tgtEl>
                                        <p:attrNameLst>
                                          <p:attrName>style.visibility</p:attrName>
                                        </p:attrNameLst>
                                      </p:cBhvr>
                                      <p:to>
                                        <p:strVal val="visible"/>
                                      </p:to>
                                    </p:set>
                                    <p:animEffect transition="in" filter="wipe(down)">
                                      <p:cBhvr>
                                        <p:cTn dur="500" id="15"/>
                                        <p:tgtEl>
                                          <p:spTgt spid="1051518"/>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22" presetSubtype="4">
                                  <p:stCondLst>
                                    <p:cond delay="0"/>
                                  </p:stCondLst>
                                  <p:childTnLst>
                                    <p:set>
                                      <p:cBhvr>
                                        <p:cTn dur="1" fill="hold" id="19">
                                          <p:stCondLst>
                                            <p:cond delay="0"/>
                                          </p:stCondLst>
                                        </p:cTn>
                                        <p:tgtEl>
                                          <p:spTgt spid="967"/>
                                        </p:tgtEl>
                                        <p:attrNameLst>
                                          <p:attrName>style.visibility</p:attrName>
                                        </p:attrNameLst>
                                      </p:cBhvr>
                                      <p:to>
                                        <p:strVal val="visible"/>
                                      </p:to>
                                    </p:set>
                                    <p:animEffect transition="in" filter="wipe(down)">
                                      <p:cBhvr>
                                        <p:cTn dur="500" id="20"/>
                                        <p:tgtEl>
                                          <p:spTgt spid="967"/>
                                        </p:tgtEl>
                                      </p:cBhvr>
                                    </p:animEffect>
                                  </p:childTnLst>
                                </p:cTn>
                              </p:par>
                              <p:par>
                                <p:cTn fill="hold" grpId="0" id="21" nodeType="withEffect" presetClass="entr" presetID="22" presetSubtype="4">
                                  <p:stCondLst>
                                    <p:cond delay="0"/>
                                  </p:stCondLst>
                                  <p:childTnLst>
                                    <p:set>
                                      <p:cBhvr>
                                        <p:cTn dur="1" fill="hold" id="22">
                                          <p:stCondLst>
                                            <p:cond delay="0"/>
                                          </p:stCondLst>
                                        </p:cTn>
                                        <p:tgtEl>
                                          <p:spTgt spid="1051519"/>
                                        </p:tgtEl>
                                        <p:attrNameLst>
                                          <p:attrName>style.visibility</p:attrName>
                                        </p:attrNameLst>
                                      </p:cBhvr>
                                      <p:to>
                                        <p:strVal val="visible"/>
                                      </p:to>
                                    </p:set>
                                    <p:animEffect transition="in" filter="wipe(down)">
                                      <p:cBhvr>
                                        <p:cTn dur="500" id="23"/>
                                        <p:tgtEl>
                                          <p:spTgt spid="105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18" grpId="0" animBg="1"/>
      <p:bldP spid="10515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84" name=""/>
        <p:cNvGrpSpPr/>
        <p:nvPr/>
      </p:nvGrpSpPr>
      <p:grpSpPr>
        <a:xfrm>
          <a:off x="0" y="0"/>
          <a:ext cx="0" cy="0"/>
          <a:chOff x="0" y="0"/>
          <a:chExt cx="0" cy="0"/>
        </a:xfrm>
      </p:grpSpPr>
      <p:sp>
        <p:nvSpPr>
          <p:cNvPr id="10515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985" name="组合 11"/>
          <p:cNvGrpSpPr/>
          <p:nvPr/>
        </p:nvGrpSpPr>
        <p:grpSpPr>
          <a:xfrm>
            <a:off x="802250" y="364493"/>
            <a:ext cx="4136717" cy="3165899"/>
            <a:chOff x="244382" y="3501976"/>
            <a:chExt cx="4136717" cy="3165899"/>
          </a:xfrm>
        </p:grpSpPr>
        <p:grpSp>
          <p:nvGrpSpPr>
            <p:cNvPr id="986" name="组合 10"/>
            <p:cNvGrpSpPr/>
            <p:nvPr/>
          </p:nvGrpSpPr>
          <p:grpSpPr>
            <a:xfrm>
              <a:off x="244382" y="3501976"/>
              <a:ext cx="4136717" cy="3165899"/>
              <a:chOff x="244382" y="3501976"/>
              <a:chExt cx="4136717" cy="3165899"/>
            </a:xfrm>
          </p:grpSpPr>
          <p:grpSp>
            <p:nvGrpSpPr>
              <p:cNvPr id="987" name="组合 9"/>
              <p:cNvGrpSpPr/>
              <p:nvPr/>
            </p:nvGrpSpPr>
            <p:grpSpPr>
              <a:xfrm>
                <a:off x="244382" y="3501976"/>
                <a:ext cx="4136717" cy="3165899"/>
                <a:chOff x="244382" y="3501976"/>
                <a:chExt cx="4136717" cy="3165899"/>
              </a:xfrm>
            </p:grpSpPr>
            <p:grpSp>
              <p:nvGrpSpPr>
                <p:cNvPr id="988" name="组合 536"/>
                <p:cNvGrpSpPr/>
                <p:nvPr/>
              </p:nvGrpSpPr>
              <p:grpSpPr>
                <a:xfrm>
                  <a:off x="244382" y="3701797"/>
                  <a:ext cx="4136717" cy="2966078"/>
                  <a:chOff x="4844718" y="404762"/>
                  <a:chExt cx="4136717" cy="2966078"/>
                </a:xfrm>
              </p:grpSpPr>
              <p:sp>
                <p:nvSpPr>
                  <p:cNvPr id="1051524" name="Line 1077"/>
                  <p:cNvSpPr>
                    <a:spLocks noChangeShapeType="1"/>
                  </p:cNvSpPr>
                  <p:nvPr/>
                </p:nvSpPr>
                <p:spPr bwMode="auto">
                  <a:xfrm flipH="1">
                    <a:off x="7028523" y="728150"/>
                    <a:ext cx="0" cy="176621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89" name="组合 543"/>
                  <p:cNvGrpSpPr/>
                  <p:nvPr/>
                </p:nvGrpSpPr>
                <p:grpSpPr>
                  <a:xfrm>
                    <a:off x="4844718" y="404762"/>
                    <a:ext cx="4136717" cy="2966078"/>
                    <a:chOff x="4762517" y="1542820"/>
                    <a:chExt cx="4136717" cy="2966078"/>
                  </a:xfrm>
                </p:grpSpPr>
                <p:grpSp>
                  <p:nvGrpSpPr>
                    <p:cNvPr id="990" name="组合 545"/>
                    <p:cNvGrpSpPr/>
                    <p:nvPr/>
                  </p:nvGrpSpPr>
                  <p:grpSpPr>
                    <a:xfrm>
                      <a:off x="4762517" y="1542820"/>
                      <a:ext cx="4136717" cy="2966078"/>
                      <a:chOff x="215796" y="2003578"/>
                      <a:chExt cx="4136717" cy="2966078"/>
                    </a:xfrm>
                  </p:grpSpPr>
                  <p:grpSp>
                    <p:nvGrpSpPr>
                      <p:cNvPr id="991" name="组合 547"/>
                      <p:cNvGrpSpPr/>
                      <p:nvPr/>
                    </p:nvGrpSpPr>
                    <p:grpSpPr>
                      <a:xfrm>
                        <a:off x="215796" y="2003578"/>
                        <a:ext cx="4136717" cy="2966078"/>
                        <a:chOff x="2483470" y="1500116"/>
                        <a:chExt cx="4136717" cy="2966078"/>
                      </a:xfrm>
                    </p:grpSpPr>
                    <p:grpSp>
                      <p:nvGrpSpPr>
                        <p:cNvPr id="992" name="组合 551"/>
                        <p:cNvGrpSpPr/>
                        <p:nvPr/>
                      </p:nvGrpSpPr>
                      <p:grpSpPr>
                        <a:xfrm>
                          <a:off x="2483470" y="1500116"/>
                          <a:ext cx="4136717" cy="2966078"/>
                          <a:chOff x="2483470" y="1500116"/>
                          <a:chExt cx="4136717" cy="2966078"/>
                        </a:xfrm>
                      </p:grpSpPr>
                      <p:grpSp>
                        <p:nvGrpSpPr>
                          <p:cNvPr id="993" name="组合 553"/>
                          <p:cNvGrpSpPr/>
                          <p:nvPr/>
                        </p:nvGrpSpPr>
                        <p:grpSpPr>
                          <a:xfrm>
                            <a:off x="2483470" y="1500116"/>
                            <a:ext cx="4136717" cy="2966078"/>
                            <a:chOff x="2487804" y="1513117"/>
                            <a:chExt cx="4136717" cy="2966078"/>
                          </a:xfrm>
                        </p:grpSpPr>
                        <p:grpSp>
                          <p:nvGrpSpPr>
                            <p:cNvPr id="994" name="组合 556"/>
                            <p:cNvGrpSpPr/>
                            <p:nvPr/>
                          </p:nvGrpSpPr>
                          <p:grpSpPr>
                            <a:xfrm>
                              <a:off x="2670125" y="1513117"/>
                              <a:ext cx="3954396" cy="2276497"/>
                              <a:chOff x="4343847" y="2407902"/>
                              <a:chExt cx="3954396" cy="2276497"/>
                            </a:xfrm>
                          </p:grpSpPr>
                          <p:sp>
                            <p:nvSpPr>
                              <p:cNvPr id="1051525" name="Line 1073"/>
                              <p:cNvSpPr>
                                <a:spLocks noChangeShapeType="1"/>
                              </p:cNvSpPr>
                              <p:nvPr/>
                            </p:nvSpPr>
                            <p:spPr bwMode="auto">
                              <a:xfrm flipH="1">
                                <a:off x="5564987" y="3593059"/>
                                <a:ext cx="152149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995" name="组合 563"/>
                              <p:cNvGrpSpPr/>
                              <p:nvPr/>
                            </p:nvGrpSpPr>
                            <p:grpSpPr>
                              <a:xfrm>
                                <a:off x="4343847" y="2407902"/>
                                <a:ext cx="2735837" cy="2048155"/>
                                <a:chOff x="1497473" y="1477491"/>
                                <a:chExt cx="2735837" cy="2048155"/>
                              </a:xfrm>
                            </p:grpSpPr>
                            <p:grpSp>
                              <p:nvGrpSpPr>
                                <p:cNvPr id="996" name="组合 579"/>
                                <p:cNvGrpSpPr/>
                                <p:nvPr/>
                              </p:nvGrpSpPr>
                              <p:grpSpPr>
                                <a:xfrm>
                                  <a:off x="1497473" y="1778143"/>
                                  <a:ext cx="2735837" cy="1747503"/>
                                  <a:chOff x="1231152" y="1683017"/>
                                  <a:chExt cx="2735837" cy="1747503"/>
                                </a:xfrm>
                              </p:grpSpPr>
                              <p:grpSp>
                                <p:nvGrpSpPr>
                                  <p:cNvPr id="997" name="Group 1096"/>
                                  <p:cNvGrpSpPr/>
                                  <p:nvPr/>
                                </p:nvGrpSpPr>
                                <p:grpSpPr bwMode="auto">
                                  <a:xfrm>
                                    <a:off x="1231152" y="1683017"/>
                                    <a:ext cx="1231356" cy="1747503"/>
                                    <a:chOff x="4041" y="2115"/>
                                    <a:chExt cx="866" cy="1229"/>
                                  </a:xfrm>
                                </p:grpSpPr>
                                <p:sp>
                                  <p:nvSpPr>
                                    <p:cNvPr id="105152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7"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2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0" name="Line 1076"/>
                                    <p:cNvSpPr>
                                      <a:spLocks noChangeShapeType="1"/>
                                    </p:cNvSpPr>
                                    <p:nvPr/>
                                  </p:nvSpPr>
                                  <p:spPr bwMode="auto">
                                    <a:xfrm flipV="1">
                                      <a:off x="4895" y="2115"/>
                                      <a:ext cx="0" cy="7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31" name="文本框 583"/>
                                  <p:cNvSpPr txBox="1"/>
                                  <p:nvPr/>
                                </p:nvSpPr>
                                <p:spPr>
                                  <a:xfrm>
                                    <a:off x="2595038" y="25820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532"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3" name="Line 1073"/>
                                  <p:cNvSpPr>
                                    <a:spLocks noChangeShapeType="1"/>
                                  </p:cNvSpPr>
                                  <p:nvPr/>
                                </p:nvSpPr>
                                <p:spPr bwMode="auto">
                                  <a:xfrm flipH="1">
                                    <a:off x="2452291" y="1709709"/>
                                    <a:ext cx="79056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34" name="矩形 58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5" name="矩形 587"/>
                                  <p:cNvSpPr/>
                                  <p:nvPr/>
                                </p:nvSpPr>
                                <p:spPr>
                                  <a:xfrm>
                                    <a:off x="2640978" y="24860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36" name="文本框 588"/>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537" name="文本框 580"/>
                                <p:cNvSpPr txBox="1"/>
                                <p:nvPr/>
                              </p:nvSpPr>
                              <p:spPr>
                                <a:xfrm>
                                  <a:off x="2380835" y="153912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538" name="文本框 581"/>
                                <p:cNvSpPr txBox="1"/>
                                <p:nvPr/>
                              </p:nvSpPr>
                              <p:spPr>
                                <a:xfrm>
                                  <a:off x="3433888" y="147749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998" name="组合 567"/>
                              <p:cNvGrpSpPr/>
                              <p:nvPr/>
                            </p:nvGrpSpPr>
                            <p:grpSpPr>
                              <a:xfrm flipH="1">
                                <a:off x="6572602" y="3509622"/>
                                <a:ext cx="1725641" cy="946437"/>
                                <a:chOff x="1229731" y="2484085"/>
                                <a:chExt cx="1725641" cy="946437"/>
                              </a:xfrm>
                            </p:grpSpPr>
                            <p:grpSp>
                              <p:nvGrpSpPr>
                                <p:cNvPr id="999" name="Group 1096"/>
                                <p:cNvGrpSpPr/>
                                <p:nvPr/>
                              </p:nvGrpSpPr>
                              <p:grpSpPr bwMode="auto">
                                <a:xfrm>
                                  <a:off x="1229731" y="2558903"/>
                                  <a:ext cx="1232778" cy="871619"/>
                                  <a:chOff x="4040" y="2731"/>
                                  <a:chExt cx="867" cy="613"/>
                                </a:xfrm>
                              </p:grpSpPr>
                              <p:sp>
                                <p:nvSpPr>
                                  <p:cNvPr id="105153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0"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3" name="Line 1076"/>
                                  <p:cNvSpPr>
                                    <a:spLocks noChangeShapeType="1"/>
                                  </p:cNvSpPr>
                                  <p:nvPr/>
                                </p:nvSpPr>
                                <p:spPr bwMode="auto">
                                  <a:xfrm flipV="1">
                                    <a:off x="4895" y="2731"/>
                                    <a:ext cx="0" cy="10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44" name="文本框 570"/>
                                <p:cNvSpPr txBox="1"/>
                                <p:nvPr/>
                              </p:nvSpPr>
                              <p:spPr>
                                <a:xfrm>
                                  <a:off x="2396136" y="2562887"/>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545" name="矩形 571"/>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46" name="矩形 572"/>
                                <p:cNvSpPr/>
                                <p:nvPr/>
                              </p:nvSpPr>
                              <p:spPr>
                                <a:xfrm rot="10800000">
                                  <a:off x="2601635" y="2484085"/>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47" name="文本框 573"/>
                                <p:cNvSpPr txBox="1"/>
                                <p:nvPr/>
                              </p:nvSpPr>
                              <p:spPr>
                                <a:xfrm>
                                  <a:off x="1415283" y="257687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548" name="Line 1077"/>
                              <p:cNvSpPr>
                                <a:spLocks noChangeShapeType="1"/>
                              </p:cNvSpPr>
                              <p:nvPr/>
                            </p:nvSpPr>
                            <p:spPr bwMode="auto">
                              <a:xfrm flipH="1">
                                <a:off x="6347163" y="4433098"/>
                                <a:ext cx="0" cy="25130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49" name="椭圆 566"/>
                              <p:cNvSpPr/>
                              <p:nvPr/>
                            </p:nvSpPr>
                            <p:spPr>
                              <a:xfrm flipH="1">
                                <a:off x="6307315"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50" name="Line 1076"/>
                            <p:cNvSpPr>
                              <a:spLocks noChangeShapeType="1"/>
                            </p:cNvSpPr>
                            <p:nvPr/>
                          </p:nvSpPr>
                          <p:spPr bwMode="auto">
                            <a:xfrm flipV="1">
                              <a:off x="2670125" y="3172368"/>
                              <a:ext cx="0" cy="130682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51" name="椭圆 558"/>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52" name="文本框 559"/>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553" name="文本框 560"/>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54" name="Line 1076"/>
                            <p:cNvSpPr>
                              <a:spLocks noChangeShapeType="1"/>
                            </p:cNvSpPr>
                            <p:nvPr/>
                          </p:nvSpPr>
                          <p:spPr bwMode="auto">
                            <a:xfrm flipV="1">
                              <a:off x="6615853" y="3182635"/>
                              <a:ext cx="0" cy="129656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2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922" name="直接箭头连接符 126"/>
                          <p:cNvCxnSpPr>
                            <a:cxnSpLocks noChangeShapeType="1"/>
                          </p:cNvCxnSpPr>
                          <p:nvPr/>
                        </p:nvCxnSpPr>
                        <p:spPr bwMode="auto">
                          <a:xfrm rot="10800000" flipH="1">
                            <a:off x="5154092" y="3650415"/>
                            <a:ext cx="326955" cy="0"/>
                          </a:xfrm>
                          <a:prstGeom prst="straightConnector1"/>
                          <a:noFill/>
                          <a:ln w="19050" algn="ctr">
                            <a:solidFill>
                              <a:schemeClr val="tx1"/>
                            </a:solidFill>
                            <a:round/>
                            <a:headEnd/>
                            <a:tailEnd type="triangle" w="med" len="med"/>
                          </a:ln>
                        </p:spPr>
                      </p:cxnSp>
                    </p:grpSp>
                    <p:sp>
                      <p:nvSpPr>
                        <p:cNvPr id="1051555" name="椭圆 552"/>
                        <p:cNvSpPr/>
                        <p:nvPr/>
                      </p:nvSpPr>
                      <p:spPr>
                        <a:xfrm flipH="1">
                          <a:off x="3837696" y="264243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56" name="矩形 549"/>
                      <p:cNvSpPr/>
                      <p:nvPr/>
                    </p:nvSpPr>
                    <p:spPr>
                      <a:xfrm rot="10800000">
                        <a:off x="1826456" y="2241123"/>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57" name="文本框 550"/>
                      <p:cNvSpPr txBox="1"/>
                      <p:nvPr/>
                    </p:nvSpPr>
                    <p:spPr>
                      <a:xfrm>
                        <a:off x="1791867" y="2348973"/>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558" name="Line 1073"/>
                    <p:cNvSpPr>
                      <a:spLocks noChangeShapeType="1"/>
                    </p:cNvSpPr>
                    <p:nvPr/>
                  </p:nvSpPr>
                  <p:spPr bwMode="auto">
                    <a:xfrm>
                      <a:off x="4953506" y="4508898"/>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559" name="Line 1073"/>
                  <p:cNvSpPr>
                    <a:spLocks noChangeShapeType="1"/>
                  </p:cNvSpPr>
                  <p:nvPr/>
                </p:nvSpPr>
                <p:spPr bwMode="auto">
                  <a:xfrm flipH="1">
                    <a:off x="6880047" y="2690263"/>
                    <a:ext cx="30554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60" name="矩形 541"/>
                  <p:cNvSpPr>
                    <a:spLocks noChangeAspect="1" noMove="1" noResize="1" noRot="1" noAdjustHandles="1" noEditPoints="1" noChangeArrowheads="1" noChangeShapeType="1" noTextEdit="1"/>
                  </p:cNvSpPr>
                  <p:nvPr/>
                </p:nvSpPr>
                <p:spPr>
                  <a:xfrm>
                    <a:off x="6224560" y="2564819"/>
                    <a:ext cx="578428" cy="409856"/>
                  </a:xfrm>
                  <a:prstGeom prst="rect"/>
                  <a:blipFill>
                    <a:blip xmlns:r="http://schemas.openxmlformats.org/officeDocument/2006/relationships" r:embed="rId1"/>
                    <a:stretch>
                      <a:fillRect/>
                    </a:stretch>
                  </a:blipFill>
                </p:spPr>
                <p:txBody>
                  <a:bodyPr/>
                  <a:p>
                    <a:r>
                      <a:rPr altLang="en-US" lang="zh-CN">
                        <a:noFill/>
                      </a:rPr>
                      <a:t> </a:t>
                    </a:r>
                  </a:p>
                </p:txBody>
              </p:sp>
              <p:sp>
                <p:nvSpPr>
                  <p:cNvPr id="1051561" name="矩形 542"/>
                  <p:cNvSpPr>
                    <a:spLocks noChangeAspect="1" noMove="1" noResize="1" noRot="1" noAdjustHandles="1" noEditPoints="1" noChangeArrowheads="1" noChangeShapeType="1" noTextEdit="1"/>
                  </p:cNvSpPr>
                  <p:nvPr/>
                </p:nvSpPr>
                <p:spPr>
                  <a:xfrm>
                    <a:off x="7442699" y="2560983"/>
                    <a:ext cx="578428" cy="409856"/>
                  </a:xfrm>
                  <a:prstGeom prst="rect"/>
                  <a:blipFill>
                    <a:blip xmlns:r="http://schemas.openxmlformats.org/officeDocument/2006/relationships" r:embed="rId2"/>
                    <a:stretch>
                      <a:fillRect/>
                    </a:stretch>
                  </a:blipFill>
                </p:spPr>
                <p:txBody>
                  <a:bodyPr/>
                  <a:p>
                    <a:r>
                      <a:rPr altLang="en-US" lang="zh-CN">
                        <a:noFill/>
                      </a:rPr>
                      <a:t> </a:t>
                    </a:r>
                  </a:p>
                </p:txBody>
              </p:sp>
            </p:grpSp>
            <p:sp>
              <p:nvSpPr>
                <p:cNvPr id="1051562" name="矩形 596"/>
                <p:cNvSpPr>
                  <a:spLocks noChangeAspect="1" noMove="1" noResize="1" noRot="1" noAdjustHandles="1" noEditPoints="1" noChangeArrowheads="1" noChangeShapeType="1" noTextEdit="1"/>
                </p:cNvSpPr>
                <p:nvPr/>
              </p:nvSpPr>
              <p:spPr>
                <a:xfrm>
                  <a:off x="1727081" y="3501976"/>
                  <a:ext cx="668196"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51563" name="椭圆 597"/>
              <p:cNvSpPr/>
              <p:nvPr/>
            </p:nvSpPr>
            <p:spPr>
              <a:xfrm flipH="1">
                <a:off x="2387303" y="4849964"/>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64" name="矩形 600"/>
            <p:cNvSpPr>
              <a:spLocks noChangeAspect="1" noMove="1" noResize="1" noRot="1" noAdjustHandles="1" noEditPoints="1" noChangeArrowheads="1" noChangeShapeType="1" noTextEdit="1"/>
            </p:cNvSpPr>
            <p:nvPr/>
          </p:nvSpPr>
          <p:spPr>
            <a:xfrm>
              <a:off x="526589" y="5955587"/>
              <a:ext cx="624915" cy="409856"/>
            </a:xfrm>
            <a:prstGeom prst="rect"/>
            <a:blipFill>
              <a:blip xmlns:r="http://schemas.openxmlformats.org/officeDocument/2006/relationships" r:embed="rId4"/>
              <a:stretch>
                <a:fillRect b="-1471"/>
              </a:stretch>
            </a:blipFill>
          </p:spPr>
          <p:txBody>
            <a:bodyPr/>
            <a:p>
              <a:r>
                <a:rPr altLang="en-US" lang="zh-CN">
                  <a:noFill/>
                </a:rPr>
                <a:t> </a:t>
              </a:r>
            </a:p>
          </p:txBody>
        </p:sp>
      </p:grpSp>
      <p:grpSp>
        <p:nvGrpSpPr>
          <p:cNvPr id="1000" name="组合 252"/>
          <p:cNvGrpSpPr/>
          <p:nvPr/>
        </p:nvGrpSpPr>
        <p:grpSpPr>
          <a:xfrm>
            <a:off x="5500462" y="352073"/>
            <a:ext cx="2682140" cy="4116555"/>
            <a:chOff x="5993931" y="1219027"/>
            <a:chExt cx="2682140" cy="4116555"/>
          </a:xfrm>
        </p:grpSpPr>
        <p:grpSp>
          <p:nvGrpSpPr>
            <p:cNvPr id="1001" name="组合 256"/>
            <p:cNvGrpSpPr/>
            <p:nvPr/>
          </p:nvGrpSpPr>
          <p:grpSpPr>
            <a:xfrm>
              <a:off x="5993931" y="1219027"/>
              <a:ext cx="2682140" cy="3852474"/>
              <a:chOff x="3207223" y="1240167"/>
              <a:chExt cx="2682140" cy="3852474"/>
            </a:xfrm>
          </p:grpSpPr>
          <p:grpSp>
            <p:nvGrpSpPr>
              <p:cNvPr id="1002" name="组合 259"/>
              <p:cNvGrpSpPr/>
              <p:nvPr/>
            </p:nvGrpSpPr>
            <p:grpSpPr>
              <a:xfrm>
                <a:off x="3207223" y="1240167"/>
                <a:ext cx="2682140" cy="3852474"/>
                <a:chOff x="6399214" y="1371079"/>
                <a:chExt cx="2682140" cy="3852474"/>
              </a:xfrm>
            </p:grpSpPr>
            <p:sp>
              <p:nvSpPr>
                <p:cNvPr id="1051565" name="Line 1076"/>
                <p:cNvSpPr>
                  <a:spLocks noChangeShapeType="1"/>
                </p:cNvSpPr>
                <p:nvPr/>
              </p:nvSpPr>
              <p:spPr bwMode="auto">
                <a:xfrm flipV="1">
                  <a:off x="8457128" y="2393833"/>
                  <a:ext cx="0" cy="53494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66" name="Line 1076"/>
                <p:cNvSpPr>
                  <a:spLocks noChangeShapeType="1"/>
                </p:cNvSpPr>
                <p:nvPr/>
              </p:nvSpPr>
              <p:spPr bwMode="auto">
                <a:xfrm flipV="1">
                  <a:off x="6931321" y="1840900"/>
                  <a:ext cx="0" cy="10850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03" name="组合 271"/>
                <p:cNvGrpSpPr/>
                <p:nvPr/>
              </p:nvGrpSpPr>
              <p:grpSpPr>
                <a:xfrm>
                  <a:off x="6399214" y="1371079"/>
                  <a:ext cx="2682140" cy="3852474"/>
                  <a:chOff x="4620279" y="1220301"/>
                  <a:chExt cx="2682140" cy="3852474"/>
                </a:xfrm>
              </p:grpSpPr>
              <p:grpSp>
                <p:nvGrpSpPr>
                  <p:cNvPr id="1004" name="组合 281"/>
                  <p:cNvGrpSpPr/>
                  <p:nvPr/>
                </p:nvGrpSpPr>
                <p:grpSpPr>
                  <a:xfrm>
                    <a:off x="4620279" y="1220301"/>
                    <a:ext cx="2682140" cy="3852474"/>
                    <a:chOff x="3328375" y="1169967"/>
                    <a:chExt cx="2682140" cy="3852474"/>
                  </a:xfrm>
                </p:grpSpPr>
                <p:grpSp>
                  <p:nvGrpSpPr>
                    <p:cNvPr id="1005" name="组合 284"/>
                    <p:cNvGrpSpPr/>
                    <p:nvPr/>
                  </p:nvGrpSpPr>
                  <p:grpSpPr>
                    <a:xfrm>
                      <a:off x="3328375" y="1241041"/>
                      <a:ext cx="2682140" cy="3781400"/>
                      <a:chOff x="3810801" y="1371229"/>
                      <a:chExt cx="2682140" cy="3781400"/>
                    </a:xfrm>
                  </p:grpSpPr>
                  <p:sp>
                    <p:nvSpPr>
                      <p:cNvPr id="1051567" name="Line 1076"/>
                      <p:cNvSpPr>
                        <a:spLocks noChangeShapeType="1"/>
                      </p:cNvSpPr>
                      <p:nvPr/>
                    </p:nvSpPr>
                    <p:spPr bwMode="auto">
                      <a:xfrm flipV="1">
                        <a:off x="5865098" y="3497617"/>
                        <a:ext cx="0" cy="13435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06" name="组合 287"/>
                      <p:cNvGrpSpPr/>
                      <p:nvPr/>
                    </p:nvGrpSpPr>
                    <p:grpSpPr>
                      <a:xfrm>
                        <a:off x="3810801" y="1371229"/>
                        <a:ext cx="2682140" cy="3781400"/>
                        <a:chOff x="5298071" y="2376928"/>
                        <a:chExt cx="2682140" cy="3781400"/>
                      </a:xfrm>
                    </p:grpSpPr>
                    <p:grpSp>
                      <p:nvGrpSpPr>
                        <p:cNvPr id="1007" name="组合 288"/>
                        <p:cNvGrpSpPr/>
                        <p:nvPr/>
                      </p:nvGrpSpPr>
                      <p:grpSpPr>
                        <a:xfrm>
                          <a:off x="5298071" y="2376928"/>
                          <a:ext cx="2162388" cy="3781400"/>
                          <a:chOff x="3624447" y="3804246"/>
                          <a:chExt cx="2162388" cy="3781400"/>
                        </a:xfrm>
                      </p:grpSpPr>
                      <p:sp>
                        <p:nvSpPr>
                          <p:cNvPr id="1051568" name="Line 1076"/>
                          <p:cNvSpPr>
                            <a:spLocks noChangeShapeType="1"/>
                          </p:cNvSpPr>
                          <p:nvPr/>
                        </p:nvSpPr>
                        <p:spPr bwMode="auto">
                          <a:xfrm flipV="1">
                            <a:off x="4952257" y="4202994"/>
                            <a:ext cx="0" cy="19435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69" name="Line 1073"/>
                          <p:cNvSpPr>
                            <a:spLocks noChangeShapeType="1"/>
                          </p:cNvSpPr>
                          <p:nvPr/>
                        </p:nvSpPr>
                        <p:spPr bwMode="auto">
                          <a:xfrm flipH="1">
                            <a:off x="4163134" y="4202995"/>
                            <a:ext cx="7960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0"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1" name="矩形 297"/>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72" name="文本框 298"/>
                          <p:cNvSpPr txBox="1"/>
                          <p:nvPr/>
                        </p:nvSpPr>
                        <p:spPr>
                          <a:xfrm>
                            <a:off x="5410002" y="71239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73" name="文本框 299"/>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574" name="Line 1076"/>
                          <p:cNvSpPr>
                            <a:spLocks noChangeShapeType="1"/>
                          </p:cNvSpPr>
                          <p:nvPr/>
                        </p:nvSpPr>
                        <p:spPr bwMode="auto">
                          <a:xfrm flipV="1">
                            <a:off x="4156554" y="5930634"/>
                            <a:ext cx="0" cy="1327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5" name="文本框 305"/>
                          <p:cNvSpPr txBox="1"/>
                          <p:nvPr/>
                        </p:nvSpPr>
                        <p:spPr>
                          <a:xfrm>
                            <a:off x="4345854" y="4779082"/>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1576" name="Line 1073"/>
                          <p:cNvSpPr>
                            <a:spLocks noChangeShapeType="1"/>
                          </p:cNvSpPr>
                          <p:nvPr/>
                        </p:nvSpPr>
                        <p:spPr bwMode="auto">
                          <a:xfrm flipH="1">
                            <a:off x="4142967" y="5931614"/>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77" name="矩形 318"/>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78" name="文本框 322"/>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1579" name="文本框 323"/>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580" name="文本框 337"/>
                          <p:cNvSpPr txBox="1"/>
                          <p:nvPr/>
                        </p:nvSpPr>
                        <p:spPr>
                          <a:xfrm>
                            <a:off x="4830419" y="38042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581" name="文本框 339"/>
                          <p:cNvSpPr txBox="1"/>
                          <p:nvPr/>
                        </p:nvSpPr>
                        <p:spPr>
                          <a:xfrm flipH="1">
                            <a:off x="5118072" y="4773819"/>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51582" name="椭圆 341"/>
                          <p:cNvSpPr/>
                          <p:nvPr/>
                        </p:nvSpPr>
                        <p:spPr>
                          <a:xfrm flipH="1">
                            <a:off x="4915955" y="589078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83"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84" name="椭圆 347"/>
                          <p:cNvSpPr/>
                          <p:nvPr/>
                        </p:nvSpPr>
                        <p:spPr>
                          <a:xfrm>
                            <a:off x="4786993" y="7077092"/>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85" name="矩形 348"/>
                          <p:cNvSpPr/>
                          <p:nvPr/>
                        </p:nvSpPr>
                        <p:spPr>
                          <a:xfrm rot="10800000">
                            <a:off x="4415480" y="5862929"/>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86" name="矩形 349"/>
                          <p:cNvSpPr>
                            <a:spLocks noChangeAspect="1" noMove="1" noResize="1" noRot="1" noAdjustHandles="1" noEditPoints="1" noChangeArrowheads="1" noChangeShapeType="1" noTextEdit="1"/>
                          </p:cNvSpPr>
                          <p:nvPr/>
                        </p:nvSpPr>
                        <p:spPr>
                          <a:xfrm>
                            <a:off x="4315420" y="5879763"/>
                            <a:ext cx="565539" cy="400110"/>
                          </a:xfrm>
                          <a:prstGeom prst="rect"/>
                          <a:blipFill>
                            <a:blip xmlns:r="http://schemas.openxmlformats.org/officeDocument/2006/relationships" r:embed="rId5"/>
                            <a:stretch>
                              <a:fillRect b="-3077"/>
                            </a:stretch>
                          </a:blipFill>
                        </p:spPr>
                        <p:txBody>
                          <a:bodyPr/>
                          <a:p>
                            <a:r>
                              <a:rPr altLang="en-US" lang="zh-CN">
                                <a:noFill/>
                              </a:rPr>
                              <a:t> </a:t>
                            </a:r>
                          </a:p>
                        </p:txBody>
                      </p:sp>
                      <p:sp>
                        <p:nvSpPr>
                          <p:cNvPr id="1051587" name="矩形 350"/>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6"/>
                            <a:stretch>
                              <a:fillRect b="-2985"/>
                            </a:stretch>
                          </a:blipFill>
                        </p:spPr>
                        <p:txBody>
                          <a:bodyPr/>
                          <a:p>
                            <a:r>
                              <a:rPr altLang="en-US" lang="zh-CN">
                                <a:noFill/>
                              </a:rPr>
                              <a:t> </a:t>
                            </a:r>
                          </a:p>
                        </p:txBody>
                      </p:sp>
                      <p:cxnSp>
                        <p:nvCxnSpPr>
                          <p:cNvPr id="3145923"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924"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51588" name="矩形 353"/>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7"/>
                            <a:stretch>
                              <a:fillRect b="-2985"/>
                            </a:stretch>
                          </a:blipFill>
                        </p:spPr>
                        <p:txBody>
                          <a:bodyPr/>
                          <a:p>
                            <a:r>
                              <a:rPr altLang="en-US" lang="zh-CN">
                                <a:noFill/>
                              </a:rPr>
                              <a:t> </a:t>
                            </a:r>
                          </a:p>
                        </p:txBody>
                      </p:sp>
                    </p:grpSp>
                    <p:sp>
                      <p:nvSpPr>
                        <p:cNvPr id="1051589" name="矩形 289"/>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90" name="文本框 290"/>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1591" name="矩形 291"/>
                        <p:cNvSpPr/>
                        <p:nvPr/>
                      </p:nvSpPr>
                      <p:spPr>
                        <a:xfrm rot="10800000">
                          <a:off x="6888031" y="443940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92" name="矩形 292"/>
                        <p:cNvSpPr>
                          <a:spLocks noChangeAspect="1" noMove="1" noResize="1" noRot="1" noAdjustHandles="1" noEditPoints="1" noChangeArrowheads="1" noChangeShapeType="1" noTextEdit="1"/>
                        </p:cNvSpPr>
                        <p:nvPr/>
                      </p:nvSpPr>
                      <p:spPr>
                        <a:xfrm>
                          <a:off x="6784746" y="4462662"/>
                          <a:ext cx="565539" cy="400110"/>
                        </a:xfrm>
                        <a:prstGeom prst="rect"/>
                        <a:blipFill>
                          <a:blip xmlns:r="http://schemas.openxmlformats.org/officeDocument/2006/relationships" r:embed="rId8"/>
                          <a:stretch>
                            <a:fillRect b="-3077"/>
                          </a:stretch>
                        </a:blipFill>
                      </p:spPr>
                      <p:txBody>
                        <a:bodyPr/>
                        <a:p>
                          <a:r>
                            <a:rPr altLang="en-US" lang="zh-CN">
                              <a:noFill/>
                            </a:rPr>
                            <a:t> </a:t>
                          </a:r>
                        </a:p>
                      </p:txBody>
                    </p:sp>
                    <p:sp>
                      <p:nvSpPr>
                        <p:cNvPr id="1051593"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4" name="椭圆 294"/>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1595" name="矩形 285"/>
                    <p:cNvSpPr>
                      <a:spLocks noChangeAspect="1" noMove="1" noResize="1" noRot="1" noAdjustHandles="1" noEditPoints="1" noChangeArrowheads="1" noChangeShapeType="1" noTextEdit="1"/>
                    </p:cNvSpPr>
                    <p:nvPr/>
                  </p:nvSpPr>
                  <p:spPr>
                    <a:xfrm>
                      <a:off x="3965785" y="1169967"/>
                      <a:ext cx="668196" cy="409856"/>
                    </a:xfrm>
                    <a:prstGeom prst="rect"/>
                    <a:blipFill>
                      <a:blip xmlns:r="http://schemas.openxmlformats.org/officeDocument/2006/relationships" r:embed="rId9"/>
                      <a:stretch>
                        <a:fillRect b="-2985"/>
                      </a:stretch>
                    </a:blipFill>
                  </p:spPr>
                  <p:txBody>
                    <a:bodyPr/>
                    <a:p>
                      <a:r>
                        <a:rPr altLang="en-US" lang="zh-CN">
                          <a:noFill/>
                        </a:rPr>
                        <a:t> </a:t>
                      </a:r>
                    </a:p>
                  </p:txBody>
                </p:sp>
              </p:grpSp>
              <p:sp>
                <p:nvSpPr>
                  <p:cNvPr id="1051596" name="矩形 282"/>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597" name="椭圆 283"/>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598"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599" name="矩形 273"/>
                <p:cNvSpPr>
                  <a:spLocks noChangeAspect="1" noMove="1" noResize="1" noRot="1" noAdjustHandles="1" noEditPoints="1" noChangeArrowheads="1" noChangeShapeType="1" noTextEdit="1"/>
                </p:cNvSpPr>
                <p:nvPr/>
              </p:nvSpPr>
              <p:spPr>
                <a:xfrm>
                  <a:off x="7011760" y="3039720"/>
                  <a:ext cx="723468" cy="409856"/>
                </a:xfrm>
                <a:prstGeom prst="rect"/>
                <a:blipFill>
                  <a:blip xmlns:r="http://schemas.openxmlformats.org/officeDocument/2006/relationships" r:embed="rId10"/>
                  <a:stretch>
                    <a:fillRect b="-13235"/>
                  </a:stretch>
                </a:blipFill>
              </p:spPr>
              <p:txBody>
                <a:bodyPr/>
                <a:p>
                  <a:r>
                    <a:rPr altLang="en-US" lang="zh-CN">
                      <a:noFill/>
                    </a:rPr>
                    <a:t> </a:t>
                  </a:r>
                </a:p>
              </p:txBody>
            </p:sp>
            <p:cxnSp>
              <p:nvCxnSpPr>
                <p:cNvPr id="3145925" name="直接箭头连接符 126"/>
                <p:cNvCxnSpPr>
                  <a:cxnSpLocks noChangeShapeType="1"/>
                </p:cNvCxnSpPr>
                <p:nvPr/>
              </p:nvCxnSpPr>
              <p:spPr bwMode="auto">
                <a:xfrm>
                  <a:off x="7156035" y="3069830"/>
                  <a:ext cx="326955" cy="0"/>
                </a:xfrm>
                <a:prstGeom prst="straightConnector1"/>
                <a:noFill/>
                <a:ln w="19050" algn="ctr">
                  <a:solidFill>
                    <a:schemeClr val="tx1"/>
                  </a:solidFill>
                  <a:round/>
                  <a:headEnd/>
                  <a:tailEnd type="triangle" w="med" len="med"/>
                </a:ln>
              </p:spPr>
            </p:cxnSp>
            <p:sp>
              <p:nvSpPr>
                <p:cNvPr id="1051600" name="矩形 275"/>
                <p:cNvSpPr>
                  <a:spLocks noChangeAspect="1" noMove="1" noResize="1" noRot="1" noAdjustHandles="1" noEditPoints="1" noChangeArrowheads="1" noChangeShapeType="1" noTextEdit="1"/>
                </p:cNvSpPr>
                <p:nvPr/>
              </p:nvSpPr>
              <p:spPr>
                <a:xfrm>
                  <a:off x="7766078" y="3036112"/>
                  <a:ext cx="723468" cy="409856"/>
                </a:xfrm>
                <a:prstGeom prst="rect"/>
                <a:blipFill>
                  <a:blip xmlns:r="http://schemas.openxmlformats.org/officeDocument/2006/relationships" r:embed="rId11"/>
                  <a:stretch>
                    <a:fillRect b="-14925"/>
                  </a:stretch>
                </a:blipFill>
              </p:spPr>
              <p:txBody>
                <a:bodyPr/>
                <a:p>
                  <a:r>
                    <a:rPr altLang="en-US" lang="zh-CN">
                      <a:noFill/>
                    </a:rPr>
                    <a:t> </a:t>
                  </a:r>
                </a:p>
              </p:txBody>
            </p:sp>
            <p:cxnSp>
              <p:nvCxnSpPr>
                <p:cNvPr id="3145926" name="直接箭头连接符 126"/>
                <p:cNvCxnSpPr>
                  <a:cxnSpLocks noChangeShapeType="1"/>
                </p:cNvCxnSpPr>
                <p:nvPr/>
              </p:nvCxnSpPr>
              <p:spPr bwMode="auto">
                <a:xfrm flipV="1">
                  <a:off x="7916736" y="3069830"/>
                  <a:ext cx="326955" cy="0"/>
                </a:xfrm>
                <a:prstGeom prst="straightConnector1"/>
                <a:noFill/>
                <a:ln w="19050" algn="ctr">
                  <a:solidFill>
                    <a:schemeClr val="tx1"/>
                  </a:solidFill>
                  <a:round/>
                  <a:headEnd/>
                  <a:tailEnd type="triangle" w="med" len="med"/>
                </a:ln>
              </p:spPr>
            </p:cxnSp>
            <p:sp>
              <p:nvSpPr>
                <p:cNvPr id="1051601" name="等腰三角形 277"/>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2" name="等腰三角形 278"/>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3" name="等腰三角形 279"/>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4" name="等腰三角形 280"/>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05" name="矩形 260"/>
              <p:cNvSpPr/>
              <p:nvPr/>
            </p:nvSpPr>
            <p:spPr>
              <a:xfrm>
                <a:off x="3957117" y="164484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06" name="文本框 266"/>
              <p:cNvSpPr txBox="1"/>
              <p:nvPr/>
            </p:nvSpPr>
            <p:spPr>
              <a:xfrm>
                <a:off x="3920517" y="1728707"/>
                <a:ext cx="498455"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endParaRPr altLang="en-US" b="1" dirty="0" lang="zh-CN">
                  <a:latin typeface="Arial" panose="020B0604020202020204" pitchFamily="34" charset="0"/>
                  <a:cs typeface="Arial" panose="020B0604020202020204" pitchFamily="34" charset="0"/>
                </a:endParaRPr>
              </a:p>
            </p:txBody>
          </p:sp>
        </p:grpSp>
        <p:sp>
          <p:nvSpPr>
            <p:cNvPr id="1051607" name="矩形 255"/>
            <p:cNvSpPr>
              <a:spLocks noChangeAspect="1" noMove="1" noResize="1" noRot="1" noAdjustHandles="1" noEditPoints="1" noChangeArrowheads="1" noChangeShapeType="1" noTextEdit="1"/>
            </p:cNvSpPr>
            <p:nvPr/>
          </p:nvSpPr>
          <p:spPr>
            <a:xfrm>
              <a:off x="7058030" y="4925726"/>
              <a:ext cx="616900" cy="409856"/>
            </a:xfrm>
            <a:prstGeom prst="rect"/>
            <a:blipFill>
              <a:blip xmlns:r="http://schemas.openxmlformats.org/officeDocument/2006/relationships" r:embed="rId12"/>
              <a:stretch>
                <a:fillRect b="-2985"/>
              </a:stretch>
            </a:blipFill>
          </p:spPr>
          <p:txBody>
            <a:bodyPr/>
            <a:p>
              <a:r>
                <a:rPr altLang="en-US" lang="zh-CN">
                  <a:noFill/>
                </a:rPr>
                <a:t> </a:t>
              </a:r>
            </a:p>
          </p:txBody>
        </p:sp>
      </p:grpSp>
      <p:sp>
        <p:nvSpPr>
          <p:cNvPr id="1051608" name="矩形 354"/>
          <p:cNvSpPr>
            <a:spLocks noChangeAspect="1" noMove="1" noResize="1" noRot="1" noAdjustHandles="1" noEditPoints="1" noChangeArrowheads="1" noChangeShapeType="1" noTextEdit="1"/>
          </p:cNvSpPr>
          <p:nvPr/>
        </p:nvSpPr>
        <p:spPr>
          <a:xfrm>
            <a:off x="1374015" y="4272630"/>
            <a:ext cx="2502801" cy="409856"/>
          </a:xfrm>
          <a:prstGeom prst="rect"/>
          <a:blipFill>
            <a:blip xmlns:r="http://schemas.openxmlformats.org/officeDocument/2006/relationships" r:embed="rId13"/>
            <a:stretch>
              <a:fillRect t="-5970" r="-243" b="-26866"/>
            </a:stretch>
          </a:blipFill>
        </p:spPr>
        <p:txBody>
          <a:bodyPr/>
          <a:p>
            <a:r>
              <a:rPr altLang="en-US" lang="zh-CN">
                <a:noFill/>
              </a:rPr>
              <a:t> </a:t>
            </a:r>
          </a:p>
        </p:txBody>
      </p:sp>
      <p:sp>
        <p:nvSpPr>
          <p:cNvPr id="1051609" name="Rectangle 7"/>
          <p:cNvSpPr>
            <a:spLocks noChangeArrowheads="1"/>
          </p:cNvSpPr>
          <p:nvPr/>
        </p:nvSpPr>
        <p:spPr bwMode="auto">
          <a:xfrm>
            <a:off x="1235512" y="4764504"/>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1610" name="Rectangle 7"/>
          <p:cNvSpPr>
            <a:spLocks noChangeArrowheads="1"/>
          </p:cNvSpPr>
          <p:nvPr/>
        </p:nvSpPr>
        <p:spPr bwMode="auto">
          <a:xfrm>
            <a:off x="1220592" y="3767302"/>
            <a:ext cx="277038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1611" name="矩形 357"/>
          <p:cNvSpPr>
            <a:spLocks noChangeAspect="1" noMove="1" noResize="1" noRot="1" noAdjustHandles="1" noEditPoints="1" noChangeArrowheads="1" noChangeShapeType="1" noTextEdit="1"/>
          </p:cNvSpPr>
          <p:nvPr/>
        </p:nvSpPr>
        <p:spPr>
          <a:xfrm>
            <a:off x="1274289" y="5269945"/>
            <a:ext cx="2910669" cy="409856"/>
          </a:xfrm>
          <a:prstGeom prst="rect"/>
          <a:blipFill>
            <a:blip xmlns:r="http://schemas.openxmlformats.org/officeDocument/2006/relationships" r:embed="rId14"/>
            <a:stretch>
              <a:fillRect b="-14706"/>
            </a:stretch>
          </a:blipFill>
        </p:spPr>
        <p:txBody>
          <a:bodyPr/>
          <a:p>
            <a:r>
              <a:rPr altLang="en-US" lang="zh-CN">
                <a:noFill/>
              </a:rPr>
              <a:t> </a:t>
            </a:r>
          </a:p>
        </p:txBody>
      </p:sp>
      <p:sp>
        <p:nvSpPr>
          <p:cNvPr id="1051612" name="Rectangle 7"/>
          <p:cNvSpPr>
            <a:spLocks noChangeArrowheads="1"/>
          </p:cNvSpPr>
          <p:nvPr/>
        </p:nvSpPr>
        <p:spPr bwMode="auto">
          <a:xfrm>
            <a:off x="5157737" y="4743105"/>
            <a:ext cx="26929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51613" name="矩形 359"/>
          <p:cNvSpPr>
            <a:spLocks noChangeAspect="1" noMove="1" noResize="1" noRot="1" noAdjustHandles="1" noEditPoints="1" noChangeArrowheads="1" noChangeShapeType="1" noTextEdit="1"/>
          </p:cNvSpPr>
          <p:nvPr/>
        </p:nvSpPr>
        <p:spPr>
          <a:xfrm>
            <a:off x="4916417" y="5406864"/>
            <a:ext cx="3296287" cy="791435"/>
          </a:xfrm>
          <a:prstGeom prst="rect"/>
          <a:blipFill>
            <a:blip xmlns:r="http://schemas.openxmlformats.org/officeDocument/2006/relationships" r:embed="rId15"/>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10"/>
                                        </p:tgtEl>
                                        <p:attrNameLst>
                                          <p:attrName>style.visibility</p:attrName>
                                        </p:attrNameLst>
                                      </p:cBhvr>
                                      <p:to>
                                        <p:strVal val="visible"/>
                                      </p:to>
                                    </p:set>
                                    <p:animEffect transition="in" filter="wipe(down)">
                                      <p:cBhvr>
                                        <p:cTn dur="500" id="7"/>
                                        <p:tgtEl>
                                          <p:spTgt spid="1051610"/>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608"/>
                                        </p:tgtEl>
                                        <p:attrNameLst>
                                          <p:attrName>style.visibility</p:attrName>
                                        </p:attrNameLst>
                                      </p:cBhvr>
                                      <p:to>
                                        <p:strVal val="visible"/>
                                      </p:to>
                                    </p:set>
                                    <p:animEffect transition="in" filter="wipe(down)">
                                      <p:cBhvr>
                                        <p:cTn dur="500" id="10"/>
                                        <p:tgtEl>
                                          <p:spTgt spid="1051608"/>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609"/>
                                        </p:tgtEl>
                                        <p:attrNameLst>
                                          <p:attrName>style.visibility</p:attrName>
                                        </p:attrNameLst>
                                      </p:cBhvr>
                                      <p:to>
                                        <p:strVal val="visible"/>
                                      </p:to>
                                    </p:set>
                                    <p:animEffect transition="in" filter="wipe(down)">
                                      <p:cBhvr>
                                        <p:cTn dur="500" id="15"/>
                                        <p:tgtEl>
                                          <p:spTgt spid="105160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1611"/>
                                        </p:tgtEl>
                                        <p:attrNameLst>
                                          <p:attrName>style.visibility</p:attrName>
                                        </p:attrNameLst>
                                      </p:cBhvr>
                                      <p:to>
                                        <p:strVal val="visible"/>
                                      </p:to>
                                    </p:set>
                                    <p:animEffect transition="in" filter="wipe(down)">
                                      <p:cBhvr>
                                        <p:cTn dur="500" id="18"/>
                                        <p:tgtEl>
                                          <p:spTgt spid="1051611"/>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612"/>
                                        </p:tgtEl>
                                        <p:attrNameLst>
                                          <p:attrName>style.visibility</p:attrName>
                                        </p:attrNameLst>
                                      </p:cBhvr>
                                      <p:to>
                                        <p:strVal val="visible"/>
                                      </p:to>
                                    </p:set>
                                    <p:animEffect transition="in" filter="wipe(down)">
                                      <p:cBhvr>
                                        <p:cTn dur="500" id="23"/>
                                        <p:tgtEl>
                                          <p:spTgt spid="1051612"/>
                                        </p:tgtEl>
                                      </p:cBhvr>
                                    </p:animEffect>
                                  </p:childTnLst>
                                </p:cTn>
                              </p:par>
                              <p:par>
                                <p:cTn fill="hold" grpId="0" id="24" nodeType="withEffect" presetClass="entr" presetID="22" presetSubtype="4">
                                  <p:stCondLst>
                                    <p:cond delay="0"/>
                                  </p:stCondLst>
                                  <p:childTnLst>
                                    <p:set>
                                      <p:cBhvr>
                                        <p:cTn dur="1" fill="hold" id="25">
                                          <p:stCondLst>
                                            <p:cond delay="0"/>
                                          </p:stCondLst>
                                        </p:cTn>
                                        <p:tgtEl>
                                          <p:spTgt spid="1051613"/>
                                        </p:tgtEl>
                                        <p:attrNameLst>
                                          <p:attrName>style.visibility</p:attrName>
                                        </p:attrNameLst>
                                      </p:cBhvr>
                                      <p:to>
                                        <p:strVal val="visible"/>
                                      </p:to>
                                    </p:set>
                                    <p:animEffect transition="in" filter="wipe(down)">
                                      <p:cBhvr>
                                        <p:cTn dur="500" id="26"/>
                                        <p:tgtEl>
                                          <p:spTgt spid="1051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08" grpId="0"/>
      <p:bldP spid="1051609" grpId="0"/>
      <p:bldP spid="1051610" grpId="0"/>
      <p:bldP spid="1051611" grpId="0"/>
      <p:bldP spid="1051612" grpId="0"/>
      <p:bldP spid="10516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90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46" name="组合 252"/>
          <p:cNvGrpSpPr/>
          <p:nvPr/>
        </p:nvGrpSpPr>
        <p:grpSpPr>
          <a:xfrm>
            <a:off x="1327069" y="378121"/>
            <a:ext cx="2682140" cy="4116555"/>
            <a:chOff x="5993931" y="1219027"/>
            <a:chExt cx="2682140" cy="4116555"/>
          </a:xfrm>
        </p:grpSpPr>
        <p:grpSp>
          <p:nvGrpSpPr>
            <p:cNvPr id="247" name="组合 256"/>
            <p:cNvGrpSpPr/>
            <p:nvPr/>
          </p:nvGrpSpPr>
          <p:grpSpPr>
            <a:xfrm>
              <a:off x="5993931" y="1219027"/>
              <a:ext cx="2682140" cy="3852474"/>
              <a:chOff x="3207223" y="1240167"/>
              <a:chExt cx="2682140" cy="3852474"/>
            </a:xfrm>
          </p:grpSpPr>
          <p:grpSp>
            <p:nvGrpSpPr>
              <p:cNvPr id="248" name="组合 259"/>
              <p:cNvGrpSpPr/>
              <p:nvPr/>
            </p:nvGrpSpPr>
            <p:grpSpPr>
              <a:xfrm>
                <a:off x="3207223" y="1240167"/>
                <a:ext cx="2682140" cy="3852474"/>
                <a:chOff x="6399214" y="1371079"/>
                <a:chExt cx="2682140" cy="3852474"/>
              </a:xfrm>
            </p:grpSpPr>
            <p:sp>
              <p:nvSpPr>
                <p:cNvPr id="1049092" name="Line 1076"/>
                <p:cNvSpPr>
                  <a:spLocks noChangeShapeType="1"/>
                </p:cNvSpPr>
                <p:nvPr/>
              </p:nvSpPr>
              <p:spPr bwMode="auto">
                <a:xfrm flipV="1">
                  <a:off x="8457128" y="2393833"/>
                  <a:ext cx="0" cy="53494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3" name="Line 1076"/>
                <p:cNvSpPr>
                  <a:spLocks noChangeShapeType="1"/>
                </p:cNvSpPr>
                <p:nvPr/>
              </p:nvSpPr>
              <p:spPr bwMode="auto">
                <a:xfrm flipV="1">
                  <a:off x="6931321" y="1840900"/>
                  <a:ext cx="0" cy="10850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49" name="组合 271"/>
                <p:cNvGrpSpPr/>
                <p:nvPr/>
              </p:nvGrpSpPr>
              <p:grpSpPr>
                <a:xfrm>
                  <a:off x="6399214" y="1371079"/>
                  <a:ext cx="2682140" cy="3852474"/>
                  <a:chOff x="4620279" y="1220301"/>
                  <a:chExt cx="2682140" cy="3852474"/>
                </a:xfrm>
              </p:grpSpPr>
              <p:grpSp>
                <p:nvGrpSpPr>
                  <p:cNvPr id="250" name="组合 281"/>
                  <p:cNvGrpSpPr/>
                  <p:nvPr/>
                </p:nvGrpSpPr>
                <p:grpSpPr>
                  <a:xfrm>
                    <a:off x="4620279" y="1220301"/>
                    <a:ext cx="2682140" cy="3852474"/>
                    <a:chOff x="3328375" y="1169967"/>
                    <a:chExt cx="2682140" cy="3852474"/>
                  </a:xfrm>
                </p:grpSpPr>
                <p:grpSp>
                  <p:nvGrpSpPr>
                    <p:cNvPr id="251" name="组合 284"/>
                    <p:cNvGrpSpPr/>
                    <p:nvPr/>
                  </p:nvGrpSpPr>
                  <p:grpSpPr>
                    <a:xfrm>
                      <a:off x="3328375" y="1241041"/>
                      <a:ext cx="2682140" cy="3781400"/>
                      <a:chOff x="3810801" y="1371229"/>
                      <a:chExt cx="2682140" cy="3781400"/>
                    </a:xfrm>
                  </p:grpSpPr>
                  <p:sp>
                    <p:nvSpPr>
                      <p:cNvPr id="1049094" name="Line 1076"/>
                      <p:cNvSpPr>
                        <a:spLocks noChangeShapeType="1"/>
                      </p:cNvSpPr>
                      <p:nvPr/>
                    </p:nvSpPr>
                    <p:spPr bwMode="auto">
                      <a:xfrm flipV="1">
                        <a:off x="5865098" y="3497617"/>
                        <a:ext cx="0" cy="13435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52" name="组合 287"/>
                      <p:cNvGrpSpPr/>
                      <p:nvPr/>
                    </p:nvGrpSpPr>
                    <p:grpSpPr>
                      <a:xfrm>
                        <a:off x="3810801" y="1371229"/>
                        <a:ext cx="2682140" cy="3781400"/>
                        <a:chOff x="5298071" y="2376928"/>
                        <a:chExt cx="2682140" cy="3781400"/>
                      </a:xfrm>
                    </p:grpSpPr>
                    <p:grpSp>
                      <p:nvGrpSpPr>
                        <p:cNvPr id="253" name="组合 288"/>
                        <p:cNvGrpSpPr/>
                        <p:nvPr/>
                      </p:nvGrpSpPr>
                      <p:grpSpPr>
                        <a:xfrm>
                          <a:off x="5298071" y="2376928"/>
                          <a:ext cx="2162388" cy="3781400"/>
                          <a:chOff x="3624447" y="3804246"/>
                          <a:chExt cx="2162388" cy="3781400"/>
                        </a:xfrm>
                      </p:grpSpPr>
                      <p:sp>
                        <p:nvSpPr>
                          <p:cNvPr id="1049095" name="Line 1076"/>
                          <p:cNvSpPr>
                            <a:spLocks noChangeShapeType="1"/>
                          </p:cNvSpPr>
                          <p:nvPr/>
                        </p:nvSpPr>
                        <p:spPr bwMode="auto">
                          <a:xfrm flipV="1">
                            <a:off x="4952257" y="4202994"/>
                            <a:ext cx="0" cy="19435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6" name="Line 1073"/>
                          <p:cNvSpPr>
                            <a:spLocks noChangeShapeType="1"/>
                          </p:cNvSpPr>
                          <p:nvPr/>
                        </p:nvSpPr>
                        <p:spPr bwMode="auto">
                          <a:xfrm flipH="1">
                            <a:off x="4163134" y="4202995"/>
                            <a:ext cx="7960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7"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98" name="矩形 297"/>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99" name="文本框 298"/>
                          <p:cNvSpPr txBox="1"/>
                          <p:nvPr/>
                        </p:nvSpPr>
                        <p:spPr>
                          <a:xfrm>
                            <a:off x="5410002" y="71239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00" name="文本框 299"/>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01" name="Line 1076"/>
                          <p:cNvSpPr>
                            <a:spLocks noChangeShapeType="1"/>
                          </p:cNvSpPr>
                          <p:nvPr/>
                        </p:nvSpPr>
                        <p:spPr bwMode="auto">
                          <a:xfrm flipV="1">
                            <a:off x="4156554" y="5930634"/>
                            <a:ext cx="0" cy="1327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2" name="文本框 305"/>
                          <p:cNvSpPr txBox="1"/>
                          <p:nvPr/>
                        </p:nvSpPr>
                        <p:spPr>
                          <a:xfrm>
                            <a:off x="4345854" y="4779082"/>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9103" name="Line 1073"/>
                          <p:cNvSpPr>
                            <a:spLocks noChangeShapeType="1"/>
                          </p:cNvSpPr>
                          <p:nvPr/>
                        </p:nvSpPr>
                        <p:spPr bwMode="auto">
                          <a:xfrm flipH="1">
                            <a:off x="4142967" y="5931614"/>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04" name="矩形 318"/>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05" name="文本框 322"/>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06" name="文本框 323"/>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07" name="文本框 337"/>
                          <p:cNvSpPr txBox="1"/>
                          <p:nvPr/>
                        </p:nvSpPr>
                        <p:spPr>
                          <a:xfrm>
                            <a:off x="4830419" y="38042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08" name="文本框 339"/>
                          <p:cNvSpPr txBox="1"/>
                          <p:nvPr/>
                        </p:nvSpPr>
                        <p:spPr>
                          <a:xfrm flipH="1">
                            <a:off x="5118072" y="4773819"/>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9109" name="椭圆 341"/>
                          <p:cNvSpPr/>
                          <p:nvPr/>
                        </p:nvSpPr>
                        <p:spPr>
                          <a:xfrm flipH="1">
                            <a:off x="4915955" y="589078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0"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11" name="椭圆 347"/>
                          <p:cNvSpPr/>
                          <p:nvPr/>
                        </p:nvSpPr>
                        <p:spPr>
                          <a:xfrm>
                            <a:off x="4786993" y="7077092"/>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2" name="矩形 348"/>
                          <p:cNvSpPr/>
                          <p:nvPr/>
                        </p:nvSpPr>
                        <p:spPr>
                          <a:xfrm rot="10800000">
                            <a:off x="4415480" y="5862929"/>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3" name="矩形 349"/>
                          <p:cNvSpPr>
                            <a:spLocks noChangeAspect="1" noMove="1" noResize="1" noRot="1" noAdjustHandles="1" noEditPoints="1" noChangeArrowheads="1" noChangeShapeType="1" noTextEdit="1"/>
                          </p:cNvSpPr>
                          <p:nvPr/>
                        </p:nvSpPr>
                        <p:spPr>
                          <a:xfrm>
                            <a:off x="4315420" y="5879763"/>
                            <a:ext cx="565539" cy="400110"/>
                          </a:xfrm>
                          <a:prstGeom prst="rect"/>
                          <a:blipFill>
                            <a:blip xmlns:r="http://schemas.openxmlformats.org/officeDocument/2006/relationships" r:embed="rId1"/>
                            <a:stretch>
                              <a:fillRect b="-1515"/>
                            </a:stretch>
                          </a:blipFill>
                        </p:spPr>
                        <p:txBody>
                          <a:bodyPr/>
                          <a:p>
                            <a:r>
                              <a:rPr altLang="en-US" lang="zh-CN">
                                <a:noFill/>
                              </a:rPr>
                              <a:t> </a:t>
                            </a:r>
                          </a:p>
                        </p:txBody>
                      </p:sp>
                      <p:sp>
                        <p:nvSpPr>
                          <p:cNvPr id="1049114" name="矩形 350"/>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2"/>
                            <a:stretch>
                              <a:fillRect b="-2985"/>
                            </a:stretch>
                          </a:blipFill>
                        </p:spPr>
                        <p:txBody>
                          <a:bodyPr/>
                          <a:p>
                            <a:r>
                              <a:rPr altLang="en-US" lang="zh-CN">
                                <a:noFill/>
                              </a:rPr>
                              <a:t> </a:t>
                            </a:r>
                          </a:p>
                        </p:txBody>
                      </p:sp>
                      <p:cxnSp>
                        <p:nvCxnSpPr>
                          <p:cNvPr id="3145754"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755"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49115" name="矩形 353"/>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3"/>
                            <a:stretch>
                              <a:fillRect b="-1471"/>
                            </a:stretch>
                          </a:blipFill>
                        </p:spPr>
                        <p:txBody>
                          <a:bodyPr/>
                          <a:p>
                            <a:r>
                              <a:rPr altLang="en-US" lang="zh-CN">
                                <a:noFill/>
                              </a:rPr>
                              <a:t> </a:t>
                            </a:r>
                          </a:p>
                        </p:txBody>
                      </p:sp>
                    </p:grpSp>
                    <p:sp>
                      <p:nvSpPr>
                        <p:cNvPr id="1049116" name="矩形 289"/>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7" name="文本框 290"/>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18" name="矩形 291"/>
                        <p:cNvSpPr/>
                        <p:nvPr/>
                      </p:nvSpPr>
                      <p:spPr>
                        <a:xfrm rot="10800000">
                          <a:off x="6888031" y="443940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19" name="矩形 292"/>
                        <p:cNvSpPr>
                          <a:spLocks noChangeAspect="1" noMove="1" noResize="1" noRot="1" noAdjustHandles="1" noEditPoints="1" noChangeArrowheads="1" noChangeShapeType="1" noTextEdit="1"/>
                        </p:cNvSpPr>
                        <p:nvPr/>
                      </p:nvSpPr>
                      <p:spPr>
                        <a:xfrm>
                          <a:off x="6784746" y="4462662"/>
                          <a:ext cx="565539" cy="400110"/>
                        </a:xfrm>
                        <a:prstGeom prst="rect"/>
                        <a:blipFill>
                          <a:blip xmlns:r="http://schemas.openxmlformats.org/officeDocument/2006/relationships" r:embed="rId4"/>
                          <a:stretch>
                            <a:fillRect b="-3077"/>
                          </a:stretch>
                        </a:blipFill>
                      </p:spPr>
                      <p:txBody>
                        <a:bodyPr/>
                        <a:p>
                          <a:r>
                            <a:rPr altLang="en-US" lang="zh-CN">
                              <a:noFill/>
                            </a:rPr>
                            <a:t> </a:t>
                          </a:r>
                        </a:p>
                      </p:txBody>
                    </p:sp>
                    <p:sp>
                      <p:nvSpPr>
                        <p:cNvPr id="1049120"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1" name="椭圆 294"/>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122" name="矩形 285"/>
                    <p:cNvSpPr>
                      <a:spLocks noChangeAspect="1" noMove="1" noResize="1" noRot="1" noAdjustHandles="1" noEditPoints="1" noChangeArrowheads="1" noChangeShapeType="1" noTextEdit="1"/>
                    </p:cNvSpPr>
                    <p:nvPr/>
                  </p:nvSpPr>
                  <p:spPr>
                    <a:xfrm>
                      <a:off x="3965785" y="1169967"/>
                      <a:ext cx="668196" cy="409856"/>
                    </a:xfrm>
                    <a:prstGeom prst="rect"/>
                    <a:blipFill>
                      <a:blip xmlns:r="http://schemas.openxmlformats.org/officeDocument/2006/relationships" r:embed="rId5"/>
                      <a:stretch>
                        <a:fillRect b="-2985"/>
                      </a:stretch>
                    </a:blipFill>
                  </p:spPr>
                  <p:txBody>
                    <a:bodyPr/>
                    <a:p>
                      <a:r>
                        <a:rPr altLang="en-US" lang="zh-CN">
                          <a:noFill/>
                        </a:rPr>
                        <a:t> </a:t>
                      </a:r>
                    </a:p>
                  </p:txBody>
                </p:sp>
              </p:grpSp>
              <p:sp>
                <p:nvSpPr>
                  <p:cNvPr id="1049123" name="矩形 282"/>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4" name="椭圆 283"/>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25"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26" name="矩形 273"/>
                <p:cNvSpPr>
                  <a:spLocks noChangeAspect="1" noMove="1" noResize="1" noRot="1" noAdjustHandles="1" noEditPoints="1" noChangeArrowheads="1" noChangeShapeType="1" noTextEdit="1"/>
                </p:cNvSpPr>
                <p:nvPr/>
              </p:nvSpPr>
              <p:spPr>
                <a:xfrm>
                  <a:off x="7011760" y="3039720"/>
                  <a:ext cx="723468" cy="409856"/>
                </a:xfrm>
                <a:prstGeom prst="rect"/>
                <a:blipFill>
                  <a:blip xmlns:r="http://schemas.openxmlformats.org/officeDocument/2006/relationships" r:embed="rId6"/>
                  <a:stretch>
                    <a:fillRect b="-14925"/>
                  </a:stretch>
                </a:blipFill>
              </p:spPr>
              <p:txBody>
                <a:bodyPr/>
                <a:p>
                  <a:r>
                    <a:rPr altLang="en-US" lang="zh-CN">
                      <a:noFill/>
                    </a:rPr>
                    <a:t> </a:t>
                  </a:r>
                </a:p>
              </p:txBody>
            </p:sp>
            <p:cxnSp>
              <p:nvCxnSpPr>
                <p:cNvPr id="3145756" name="直接箭头连接符 126"/>
                <p:cNvCxnSpPr>
                  <a:cxnSpLocks noChangeShapeType="1"/>
                </p:cNvCxnSpPr>
                <p:nvPr/>
              </p:nvCxnSpPr>
              <p:spPr bwMode="auto">
                <a:xfrm>
                  <a:off x="7156035" y="3069830"/>
                  <a:ext cx="326955" cy="0"/>
                </a:xfrm>
                <a:prstGeom prst="straightConnector1"/>
                <a:noFill/>
                <a:ln w="19050" algn="ctr">
                  <a:solidFill>
                    <a:schemeClr val="tx1"/>
                  </a:solidFill>
                  <a:round/>
                  <a:headEnd/>
                  <a:tailEnd type="triangle" w="med" len="med"/>
                </a:ln>
              </p:spPr>
            </p:cxnSp>
            <p:sp>
              <p:nvSpPr>
                <p:cNvPr id="1049127" name="矩形 275"/>
                <p:cNvSpPr>
                  <a:spLocks noChangeAspect="1" noMove="1" noResize="1" noRot="1" noAdjustHandles="1" noEditPoints="1" noChangeArrowheads="1" noChangeShapeType="1" noTextEdit="1"/>
                </p:cNvSpPr>
                <p:nvPr/>
              </p:nvSpPr>
              <p:spPr>
                <a:xfrm>
                  <a:off x="7766078" y="3036112"/>
                  <a:ext cx="723468" cy="409856"/>
                </a:xfrm>
                <a:prstGeom prst="rect"/>
                <a:blipFill>
                  <a:blip xmlns:r="http://schemas.openxmlformats.org/officeDocument/2006/relationships" r:embed="rId7"/>
                  <a:stretch>
                    <a:fillRect b="-14925"/>
                  </a:stretch>
                </a:blipFill>
              </p:spPr>
              <p:txBody>
                <a:bodyPr/>
                <a:p>
                  <a:r>
                    <a:rPr altLang="en-US" lang="zh-CN">
                      <a:noFill/>
                    </a:rPr>
                    <a:t> </a:t>
                  </a:r>
                </a:p>
              </p:txBody>
            </p:sp>
            <p:cxnSp>
              <p:nvCxnSpPr>
                <p:cNvPr id="3145757" name="直接箭头连接符 126"/>
                <p:cNvCxnSpPr>
                  <a:cxnSpLocks noChangeShapeType="1"/>
                </p:cNvCxnSpPr>
                <p:nvPr/>
              </p:nvCxnSpPr>
              <p:spPr bwMode="auto">
                <a:xfrm flipV="1">
                  <a:off x="7916736" y="3069830"/>
                  <a:ext cx="326955" cy="0"/>
                </a:xfrm>
                <a:prstGeom prst="straightConnector1"/>
                <a:noFill/>
                <a:ln w="19050" algn="ctr">
                  <a:solidFill>
                    <a:schemeClr val="tx1"/>
                  </a:solidFill>
                  <a:round/>
                  <a:headEnd/>
                  <a:tailEnd type="triangle" w="med" len="med"/>
                </a:ln>
              </p:spPr>
            </p:cxnSp>
            <p:sp>
              <p:nvSpPr>
                <p:cNvPr id="1049128" name="等腰三角形 277"/>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29" name="等腰三角形 278"/>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0" name="等腰三角形 279"/>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1" name="等腰三角形 280"/>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32" name="矩形 260"/>
              <p:cNvSpPr/>
              <p:nvPr/>
            </p:nvSpPr>
            <p:spPr>
              <a:xfrm>
                <a:off x="3957117" y="164484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3" name="文本框 266"/>
              <p:cNvSpPr txBox="1"/>
              <p:nvPr/>
            </p:nvSpPr>
            <p:spPr>
              <a:xfrm>
                <a:off x="3920517" y="1728707"/>
                <a:ext cx="498455"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endParaRPr altLang="en-US" b="1" dirty="0" lang="zh-CN">
                  <a:latin typeface="Arial" panose="020B0604020202020204" pitchFamily="34" charset="0"/>
                  <a:cs typeface="Arial" panose="020B0604020202020204" pitchFamily="34" charset="0"/>
                </a:endParaRPr>
              </a:p>
            </p:txBody>
          </p:sp>
        </p:grpSp>
        <p:sp>
          <p:nvSpPr>
            <p:cNvPr id="1049134" name="矩形 255"/>
            <p:cNvSpPr>
              <a:spLocks noChangeAspect="1" noMove="1" noResize="1" noRot="1" noAdjustHandles="1" noEditPoints="1" noChangeArrowheads="1" noChangeShapeType="1" noTextEdit="1"/>
            </p:cNvSpPr>
            <p:nvPr/>
          </p:nvSpPr>
          <p:spPr>
            <a:xfrm>
              <a:off x="7058030" y="4925726"/>
              <a:ext cx="616900" cy="409856"/>
            </a:xfrm>
            <a:prstGeom prst="rect"/>
            <a:blipFill>
              <a:blip xmlns:r="http://schemas.openxmlformats.org/officeDocument/2006/relationships" r:embed="rId8"/>
              <a:stretch>
                <a:fillRect b="-2985"/>
              </a:stretch>
            </a:blipFill>
          </p:spPr>
          <p:txBody>
            <a:bodyPr/>
            <a:p>
              <a:r>
                <a:rPr altLang="en-US" lang="zh-CN">
                  <a:noFill/>
                </a:rPr>
                <a:t> </a:t>
              </a:r>
            </a:p>
          </p:txBody>
        </p:sp>
      </p:grpSp>
      <p:sp>
        <p:nvSpPr>
          <p:cNvPr id="1049135" name="Rectangle 7"/>
          <p:cNvSpPr>
            <a:spLocks noChangeArrowheads="1"/>
          </p:cNvSpPr>
          <p:nvPr/>
        </p:nvSpPr>
        <p:spPr bwMode="auto">
          <a:xfrm>
            <a:off x="1565746" y="4786905"/>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49136" name="矩形 122"/>
          <p:cNvSpPr>
            <a:spLocks noChangeAspect="1" noMove="1" noResize="1" noRot="1" noAdjustHandles="1" noEditPoints="1" noChangeArrowheads="1" noChangeShapeType="1" noTextEdit="1"/>
          </p:cNvSpPr>
          <p:nvPr/>
        </p:nvSpPr>
        <p:spPr>
          <a:xfrm>
            <a:off x="1701468" y="5366043"/>
            <a:ext cx="2203617" cy="400110"/>
          </a:xfrm>
          <a:prstGeom prst="rect"/>
          <a:blipFill>
            <a:blip xmlns:r="http://schemas.openxmlformats.org/officeDocument/2006/relationships" r:embed="rId9"/>
            <a:stretch>
              <a:fillRect t="-7576" r="-276" b="-25758"/>
            </a:stretch>
          </a:blipFill>
        </p:spPr>
        <p:txBody>
          <a:bodyPr/>
          <a:p>
            <a:r>
              <a:rPr altLang="en-US" lang="zh-CN">
                <a:noFill/>
              </a:rPr>
              <a:t> </a:t>
            </a:r>
          </a:p>
        </p:txBody>
      </p:sp>
      <p:sp>
        <p:nvSpPr>
          <p:cNvPr id="1049137" name="Rectangle 7"/>
          <p:cNvSpPr>
            <a:spLocks noChangeArrowheads="1"/>
          </p:cNvSpPr>
          <p:nvPr/>
        </p:nvSpPr>
        <p:spPr bwMode="auto">
          <a:xfrm>
            <a:off x="4864934" y="4469095"/>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49138" name="矩形 124"/>
          <p:cNvSpPr>
            <a:spLocks noChangeAspect="1" noMove="1" noResize="1" noRot="1" noAdjustHandles="1" noEditPoints="1" noChangeArrowheads="1" noChangeShapeType="1" noTextEdit="1"/>
          </p:cNvSpPr>
          <p:nvPr/>
        </p:nvSpPr>
        <p:spPr>
          <a:xfrm>
            <a:off x="5592683" y="5488988"/>
            <a:ext cx="1302216" cy="400110"/>
          </a:xfrm>
          <a:prstGeom prst="rect"/>
          <a:blipFill>
            <a:blip xmlns:r="http://schemas.openxmlformats.org/officeDocument/2006/relationships" r:embed="rId10"/>
            <a:stretch>
              <a:fillRect b="-1515"/>
            </a:stretch>
          </a:blipFill>
        </p:spPr>
        <p:txBody>
          <a:bodyPr/>
          <a:p>
            <a:r>
              <a:rPr altLang="en-US" lang="zh-CN">
                <a:noFill/>
              </a:rPr>
              <a:t> </a:t>
            </a:r>
          </a:p>
        </p:txBody>
      </p:sp>
      <p:sp>
        <p:nvSpPr>
          <p:cNvPr id="1049139" name="矩形 125"/>
          <p:cNvSpPr>
            <a:spLocks noChangeAspect="1" noMove="1" noResize="1" noRot="1" noAdjustHandles="1" noEditPoints="1" noChangeArrowheads="1" noChangeShapeType="1" noTextEdit="1"/>
          </p:cNvSpPr>
          <p:nvPr/>
        </p:nvSpPr>
        <p:spPr>
          <a:xfrm>
            <a:off x="5653718" y="4999786"/>
            <a:ext cx="1037720" cy="409856"/>
          </a:xfrm>
          <a:prstGeom prst="rect"/>
          <a:blipFill>
            <a:blip xmlns:r="http://schemas.openxmlformats.org/officeDocument/2006/relationships" r:embed="rId11"/>
            <a:stretch>
              <a:fillRect b="-2985"/>
            </a:stretch>
          </a:blipFill>
        </p:spPr>
        <p:txBody>
          <a:bodyPr/>
          <a:p>
            <a:r>
              <a:rPr altLang="en-US" lang="zh-CN">
                <a:noFill/>
              </a:rPr>
              <a:t> </a:t>
            </a:r>
          </a:p>
        </p:txBody>
      </p:sp>
      <p:grpSp>
        <p:nvGrpSpPr>
          <p:cNvPr id="254" name="组合 1"/>
          <p:cNvGrpSpPr/>
          <p:nvPr/>
        </p:nvGrpSpPr>
        <p:grpSpPr>
          <a:xfrm>
            <a:off x="5166301" y="352540"/>
            <a:ext cx="2682140" cy="3540994"/>
            <a:chOff x="5166301" y="352540"/>
            <a:chExt cx="2682140" cy="3540994"/>
          </a:xfrm>
        </p:grpSpPr>
        <p:grpSp>
          <p:nvGrpSpPr>
            <p:cNvPr id="255" name="组合 129"/>
            <p:cNvGrpSpPr/>
            <p:nvPr/>
          </p:nvGrpSpPr>
          <p:grpSpPr>
            <a:xfrm>
              <a:off x="5166301" y="352540"/>
              <a:ext cx="2682140" cy="3540994"/>
              <a:chOff x="6399214" y="1371079"/>
              <a:chExt cx="2682140" cy="3540994"/>
            </a:xfrm>
          </p:grpSpPr>
          <p:sp>
            <p:nvSpPr>
              <p:cNvPr id="1049140" name="Line 1076"/>
              <p:cNvSpPr>
                <a:spLocks noChangeShapeType="1"/>
              </p:cNvSpPr>
              <p:nvPr/>
            </p:nvSpPr>
            <p:spPr bwMode="auto">
              <a:xfrm flipV="1">
                <a:off x="8457128" y="2393833"/>
                <a:ext cx="0" cy="53494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1" name="Line 1076"/>
              <p:cNvSpPr>
                <a:spLocks noChangeShapeType="1"/>
              </p:cNvSpPr>
              <p:nvPr/>
            </p:nvSpPr>
            <p:spPr bwMode="auto">
              <a:xfrm flipV="1">
                <a:off x="6931321" y="1840900"/>
                <a:ext cx="0" cy="108508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56" name="组合 134"/>
              <p:cNvGrpSpPr/>
              <p:nvPr/>
            </p:nvGrpSpPr>
            <p:grpSpPr>
              <a:xfrm>
                <a:off x="6399214" y="1371079"/>
                <a:ext cx="2682140" cy="3540994"/>
                <a:chOff x="4620279" y="1220301"/>
                <a:chExt cx="2682140" cy="3540994"/>
              </a:xfrm>
            </p:grpSpPr>
            <p:grpSp>
              <p:nvGrpSpPr>
                <p:cNvPr id="257" name="组合 144"/>
                <p:cNvGrpSpPr/>
                <p:nvPr/>
              </p:nvGrpSpPr>
              <p:grpSpPr>
                <a:xfrm>
                  <a:off x="4620279" y="1220301"/>
                  <a:ext cx="2682140" cy="3540994"/>
                  <a:chOff x="3328375" y="1169967"/>
                  <a:chExt cx="2682140" cy="3540994"/>
                </a:xfrm>
              </p:grpSpPr>
              <p:grpSp>
                <p:nvGrpSpPr>
                  <p:cNvPr id="258" name="组合 147"/>
                  <p:cNvGrpSpPr/>
                  <p:nvPr/>
                </p:nvGrpSpPr>
                <p:grpSpPr>
                  <a:xfrm>
                    <a:off x="3328375" y="1241041"/>
                    <a:ext cx="2682140" cy="3469920"/>
                    <a:chOff x="3810801" y="1371229"/>
                    <a:chExt cx="2682140" cy="3469920"/>
                  </a:xfrm>
                </p:grpSpPr>
                <p:sp>
                  <p:nvSpPr>
                    <p:cNvPr id="1049142" name="Line 1076"/>
                    <p:cNvSpPr>
                      <a:spLocks noChangeShapeType="1"/>
                    </p:cNvSpPr>
                    <p:nvPr/>
                  </p:nvSpPr>
                  <p:spPr bwMode="auto">
                    <a:xfrm flipV="1">
                      <a:off x="5865098" y="3497617"/>
                      <a:ext cx="0" cy="13435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59" name="组合 150"/>
                    <p:cNvGrpSpPr/>
                    <p:nvPr/>
                  </p:nvGrpSpPr>
                  <p:grpSpPr>
                    <a:xfrm>
                      <a:off x="3810801" y="1371229"/>
                      <a:ext cx="2682140" cy="3454235"/>
                      <a:chOff x="5298071" y="2376928"/>
                      <a:chExt cx="2682140" cy="3454235"/>
                    </a:xfrm>
                  </p:grpSpPr>
                  <p:grpSp>
                    <p:nvGrpSpPr>
                      <p:cNvPr id="260" name="组合 151"/>
                      <p:cNvGrpSpPr/>
                      <p:nvPr/>
                    </p:nvGrpSpPr>
                    <p:grpSpPr>
                      <a:xfrm>
                        <a:off x="5298071" y="2376928"/>
                        <a:ext cx="2054297" cy="3454234"/>
                        <a:chOff x="3624447" y="3804246"/>
                        <a:chExt cx="2054297" cy="3454234"/>
                      </a:xfrm>
                    </p:grpSpPr>
                    <p:sp>
                      <p:nvSpPr>
                        <p:cNvPr id="1049143" name="Line 1076"/>
                        <p:cNvSpPr>
                          <a:spLocks noChangeShapeType="1"/>
                        </p:cNvSpPr>
                        <p:nvPr/>
                      </p:nvSpPr>
                      <p:spPr bwMode="auto">
                        <a:xfrm flipV="1">
                          <a:off x="4952257" y="4202994"/>
                          <a:ext cx="0" cy="19435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4"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5" name="矩形 161"/>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46" name="Line 1076"/>
                        <p:cNvSpPr>
                          <a:spLocks noChangeShapeType="1"/>
                        </p:cNvSpPr>
                        <p:nvPr/>
                      </p:nvSpPr>
                      <p:spPr bwMode="auto">
                        <a:xfrm flipV="1">
                          <a:off x="4156554" y="5930634"/>
                          <a:ext cx="0" cy="1327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7" name="文本框 165"/>
                        <p:cNvSpPr txBox="1"/>
                        <p:nvPr/>
                      </p:nvSpPr>
                      <p:spPr>
                        <a:xfrm>
                          <a:off x="4345854" y="4779082"/>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9148" name="Line 1073"/>
                        <p:cNvSpPr>
                          <a:spLocks noChangeShapeType="1"/>
                        </p:cNvSpPr>
                        <p:nvPr/>
                      </p:nvSpPr>
                      <p:spPr bwMode="auto">
                        <a:xfrm flipH="1">
                          <a:off x="4142967" y="5931614"/>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49" name="矩形 167"/>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0" name="文本框 168"/>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51" name="文本框 169"/>
                        <p:cNvSpPr txBox="1"/>
                        <p:nvPr/>
                      </p:nvSpPr>
                      <p:spPr>
                        <a:xfrm>
                          <a:off x="4006233" y="380655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152" name="文本框 170"/>
                        <p:cNvSpPr txBox="1"/>
                        <p:nvPr/>
                      </p:nvSpPr>
                      <p:spPr>
                        <a:xfrm>
                          <a:off x="4830419" y="380424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153" name="文本框 171"/>
                        <p:cNvSpPr txBox="1"/>
                        <p:nvPr/>
                      </p:nvSpPr>
                      <p:spPr>
                        <a:xfrm flipH="1">
                          <a:off x="5118072" y="4773819"/>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9154" name="椭圆 172"/>
                        <p:cNvSpPr/>
                        <p:nvPr/>
                      </p:nvSpPr>
                      <p:spPr>
                        <a:xfrm flipH="1">
                          <a:off x="4915955" y="589078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5"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56" name="矩形 175"/>
                        <p:cNvSpPr/>
                        <p:nvPr/>
                      </p:nvSpPr>
                      <p:spPr>
                        <a:xfrm rot="10800000">
                          <a:off x="4415480" y="5862929"/>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57" name="矩形 176"/>
                        <p:cNvSpPr>
                          <a:spLocks noChangeAspect="1" noMove="1" noResize="1" noRot="1" noAdjustHandles="1" noEditPoints="1" noChangeArrowheads="1" noChangeShapeType="1" noTextEdit="1"/>
                        </p:cNvSpPr>
                        <p:nvPr/>
                      </p:nvSpPr>
                      <p:spPr>
                        <a:xfrm>
                          <a:off x="4315420" y="5879763"/>
                          <a:ext cx="565539" cy="400110"/>
                        </a:xfrm>
                        <a:prstGeom prst="rect"/>
                        <a:blipFill>
                          <a:blip xmlns:r="http://schemas.openxmlformats.org/officeDocument/2006/relationships" r:embed="rId12"/>
                          <a:stretch>
                            <a:fillRect b="-1515"/>
                          </a:stretch>
                        </a:blipFill>
                      </p:spPr>
                      <p:txBody>
                        <a:bodyPr/>
                        <a:p>
                          <a:r>
                            <a:rPr altLang="en-US" lang="zh-CN">
                              <a:noFill/>
                            </a:rPr>
                            <a:t> </a:t>
                          </a:r>
                        </a:p>
                      </p:txBody>
                    </p:sp>
                    <p:sp>
                      <p:nvSpPr>
                        <p:cNvPr id="1049158" name="矩形 177"/>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13"/>
                          <a:stretch>
                            <a:fillRect b="-2985"/>
                          </a:stretch>
                        </a:blipFill>
                      </p:spPr>
                      <p:txBody>
                        <a:bodyPr/>
                        <a:p>
                          <a:r>
                            <a:rPr altLang="en-US" lang="zh-CN">
                              <a:noFill/>
                            </a:rPr>
                            <a:t> </a:t>
                          </a:r>
                        </a:p>
                      </p:txBody>
                    </p:sp>
                    <p:cxnSp>
                      <p:nvCxnSpPr>
                        <p:cNvPr id="3145758"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759"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49159" name="矩形 180"/>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14"/>
                          <a:stretch>
                            <a:fillRect b="-2985"/>
                          </a:stretch>
                        </a:blipFill>
                      </p:spPr>
                      <p:txBody>
                        <a:bodyPr/>
                        <a:p>
                          <a:r>
                            <a:rPr altLang="en-US" lang="zh-CN">
                              <a:noFill/>
                            </a:rPr>
                            <a:t> </a:t>
                          </a:r>
                        </a:p>
                      </p:txBody>
                    </p:sp>
                  </p:grpSp>
                  <p:sp>
                    <p:nvSpPr>
                      <p:cNvPr id="1049160" name="矩形 152"/>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1" name="文本框 153"/>
                      <p:cNvSpPr txBox="1"/>
                      <p:nvPr/>
                    </p:nvSpPr>
                    <p:spPr>
                      <a:xfrm>
                        <a:off x="7393148" y="498965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162" name="矩形 154"/>
                      <p:cNvSpPr/>
                      <p:nvPr/>
                    </p:nvSpPr>
                    <p:spPr>
                      <a:xfrm rot="10800000">
                        <a:off x="6888031" y="443940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3" name="矩形 155"/>
                      <p:cNvSpPr>
                        <a:spLocks noChangeAspect="1" noMove="1" noResize="1" noRot="1" noAdjustHandles="1" noEditPoints="1" noChangeArrowheads="1" noChangeShapeType="1" noTextEdit="1"/>
                      </p:cNvSpPr>
                      <p:nvPr/>
                    </p:nvSpPr>
                    <p:spPr>
                      <a:xfrm>
                        <a:off x="6784746" y="4462662"/>
                        <a:ext cx="565539" cy="400110"/>
                      </a:xfrm>
                      <a:prstGeom prst="rect"/>
                      <a:blipFill>
                        <a:blip xmlns:r="http://schemas.openxmlformats.org/officeDocument/2006/relationships" r:embed="rId15"/>
                        <a:stretch>
                          <a:fillRect b="-3077"/>
                        </a:stretch>
                      </a:blipFill>
                    </p:spPr>
                    <p:txBody>
                      <a:bodyPr/>
                      <a:p>
                        <a:r>
                          <a:rPr altLang="en-US" lang="zh-CN">
                            <a:noFill/>
                          </a:rPr>
                          <a:t> </a:t>
                        </a:r>
                      </a:p>
                    </p:txBody>
                  </p:sp>
                  <p:sp>
                    <p:nvSpPr>
                      <p:cNvPr id="1049164"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65" name="椭圆 157"/>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9166" name="矩形 148"/>
                  <p:cNvSpPr>
                    <a:spLocks noChangeAspect="1" noMove="1" noResize="1" noRot="1" noAdjustHandles="1" noEditPoints="1" noChangeArrowheads="1" noChangeShapeType="1" noTextEdit="1"/>
                  </p:cNvSpPr>
                  <p:nvPr/>
                </p:nvSpPr>
                <p:spPr>
                  <a:xfrm>
                    <a:off x="3965785" y="1169967"/>
                    <a:ext cx="668196" cy="409856"/>
                  </a:xfrm>
                  <a:prstGeom prst="rect"/>
                  <a:blipFill>
                    <a:blip xmlns:r="http://schemas.openxmlformats.org/officeDocument/2006/relationships" r:embed="rId16"/>
                    <a:stretch>
                      <a:fillRect b="-2985"/>
                    </a:stretch>
                  </a:blipFill>
                </p:spPr>
                <p:txBody>
                  <a:bodyPr/>
                  <a:p>
                    <a:r>
                      <a:rPr altLang="en-US" lang="zh-CN">
                        <a:noFill/>
                      </a:rPr>
                      <a:t> </a:t>
                    </a:r>
                  </a:p>
                </p:txBody>
              </p:sp>
            </p:grpSp>
            <p:sp>
              <p:nvSpPr>
                <p:cNvPr id="1049167" name="矩形 145"/>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68" name="椭圆 146"/>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69"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170" name="矩形 136"/>
              <p:cNvSpPr>
                <a:spLocks noChangeAspect="1" noMove="1" noResize="1" noRot="1" noAdjustHandles="1" noEditPoints="1" noChangeArrowheads="1" noChangeShapeType="1" noTextEdit="1"/>
              </p:cNvSpPr>
              <p:nvPr/>
            </p:nvSpPr>
            <p:spPr>
              <a:xfrm>
                <a:off x="7011760" y="3039720"/>
                <a:ext cx="723468" cy="409856"/>
              </a:xfrm>
              <a:prstGeom prst="rect"/>
              <a:blipFill>
                <a:blip xmlns:r="http://schemas.openxmlformats.org/officeDocument/2006/relationships" r:embed="rId17"/>
                <a:stretch>
                  <a:fillRect b="-14925"/>
                </a:stretch>
              </a:blipFill>
            </p:spPr>
            <p:txBody>
              <a:bodyPr/>
              <a:p>
                <a:r>
                  <a:rPr altLang="en-US" lang="zh-CN">
                    <a:noFill/>
                  </a:rPr>
                  <a:t> </a:t>
                </a:r>
              </a:p>
            </p:txBody>
          </p:sp>
          <p:cxnSp>
            <p:nvCxnSpPr>
              <p:cNvPr id="3145760" name="直接箭头连接符 126"/>
              <p:cNvCxnSpPr>
                <a:cxnSpLocks noChangeShapeType="1"/>
              </p:cNvCxnSpPr>
              <p:nvPr/>
            </p:nvCxnSpPr>
            <p:spPr bwMode="auto">
              <a:xfrm>
                <a:off x="7156035" y="3069830"/>
                <a:ext cx="326955" cy="0"/>
              </a:xfrm>
              <a:prstGeom prst="straightConnector1"/>
              <a:noFill/>
              <a:ln w="19050" algn="ctr">
                <a:solidFill>
                  <a:schemeClr val="tx1"/>
                </a:solidFill>
                <a:round/>
                <a:headEnd/>
                <a:tailEnd type="triangle" w="med" len="med"/>
              </a:ln>
            </p:spPr>
          </p:cxnSp>
          <p:sp>
            <p:nvSpPr>
              <p:cNvPr id="1049171" name="矩形 138"/>
              <p:cNvSpPr>
                <a:spLocks noChangeAspect="1" noMove="1" noResize="1" noRot="1" noAdjustHandles="1" noEditPoints="1" noChangeArrowheads="1" noChangeShapeType="1" noTextEdit="1"/>
              </p:cNvSpPr>
              <p:nvPr/>
            </p:nvSpPr>
            <p:spPr>
              <a:xfrm>
                <a:off x="7766078" y="3036112"/>
                <a:ext cx="723468" cy="409856"/>
              </a:xfrm>
              <a:prstGeom prst="rect"/>
              <a:blipFill>
                <a:blip xmlns:r="http://schemas.openxmlformats.org/officeDocument/2006/relationships" r:embed="rId18"/>
                <a:stretch>
                  <a:fillRect b="-14925"/>
                </a:stretch>
              </a:blipFill>
            </p:spPr>
            <p:txBody>
              <a:bodyPr/>
              <a:p>
                <a:r>
                  <a:rPr altLang="en-US" lang="zh-CN">
                    <a:noFill/>
                  </a:rPr>
                  <a:t> </a:t>
                </a:r>
              </a:p>
            </p:txBody>
          </p:sp>
          <p:cxnSp>
            <p:nvCxnSpPr>
              <p:cNvPr id="3145761" name="直接箭头连接符 126"/>
              <p:cNvCxnSpPr>
                <a:cxnSpLocks noChangeShapeType="1"/>
              </p:cNvCxnSpPr>
              <p:nvPr/>
            </p:nvCxnSpPr>
            <p:spPr bwMode="auto">
              <a:xfrm flipV="1">
                <a:off x="7916736" y="3069830"/>
                <a:ext cx="326955" cy="0"/>
              </a:xfrm>
              <a:prstGeom prst="straightConnector1"/>
              <a:noFill/>
              <a:ln w="19050" algn="ctr">
                <a:solidFill>
                  <a:schemeClr val="tx1"/>
                </a:solidFill>
                <a:round/>
                <a:headEnd/>
                <a:tailEnd type="triangle" w="med" len="med"/>
              </a:ln>
            </p:spPr>
          </p:cxnSp>
          <p:sp>
            <p:nvSpPr>
              <p:cNvPr id="1049172" name="等腰三角形 140"/>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3" name="等腰三角形 141"/>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4" name="等腰三角形 142"/>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5" name="等腰三角形 143"/>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176" name="椭圆 181"/>
            <p:cNvSpPr/>
            <p:nvPr/>
          </p:nvSpPr>
          <p:spPr>
            <a:xfrm flipH="1">
              <a:off x="5660382" y="77317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77" name="椭圆 182"/>
            <p:cNvSpPr/>
            <p:nvPr/>
          </p:nvSpPr>
          <p:spPr>
            <a:xfrm flipH="1">
              <a:off x="6454731" y="76992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54"/>
                                        </p:tgtEl>
                                        <p:attrNameLst>
                                          <p:attrName>style.visibility</p:attrName>
                                        </p:attrNameLst>
                                      </p:cBhvr>
                                      <p:to>
                                        <p:strVal val="visible"/>
                                      </p:to>
                                    </p:set>
                                    <p:animEffect transition="in" filter="wipe(down)">
                                      <p:cBhvr>
                                        <p:cTn dur="500" id="7"/>
                                        <p:tgtEl>
                                          <p:spTgt spid="25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37"/>
                                        </p:tgtEl>
                                        <p:attrNameLst>
                                          <p:attrName>style.visibility</p:attrName>
                                        </p:attrNameLst>
                                      </p:cBhvr>
                                      <p:to>
                                        <p:strVal val="visible"/>
                                      </p:to>
                                    </p:set>
                                    <p:animEffect transition="in" filter="wipe(down)">
                                      <p:cBhvr>
                                        <p:cTn dur="500" id="12"/>
                                        <p:tgtEl>
                                          <p:spTgt spid="1049137"/>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139"/>
                                        </p:tgtEl>
                                        <p:attrNameLst>
                                          <p:attrName>style.visibility</p:attrName>
                                        </p:attrNameLst>
                                      </p:cBhvr>
                                      <p:to>
                                        <p:strVal val="visible"/>
                                      </p:to>
                                    </p:set>
                                    <p:animEffect transition="in" filter="wipe(down)">
                                      <p:cBhvr>
                                        <p:cTn dur="500" id="15"/>
                                        <p:tgtEl>
                                          <p:spTgt spid="104913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138"/>
                                        </p:tgtEl>
                                        <p:attrNameLst>
                                          <p:attrName>style.visibility</p:attrName>
                                        </p:attrNameLst>
                                      </p:cBhvr>
                                      <p:to>
                                        <p:strVal val="visible"/>
                                      </p:to>
                                    </p:set>
                                    <p:animEffect transition="in" filter="wipe(down)">
                                      <p:cBhvr>
                                        <p:cTn dur="500" id="18"/>
                                        <p:tgtEl>
                                          <p:spTgt spid="1049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7" grpId="0"/>
      <p:bldP spid="1049138" grpId="0"/>
      <p:bldP spid="10491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7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8" name="组合 4"/>
          <p:cNvGrpSpPr/>
          <p:nvPr/>
        </p:nvGrpSpPr>
        <p:grpSpPr>
          <a:xfrm>
            <a:off x="146397" y="224868"/>
            <a:ext cx="4136717" cy="3312019"/>
            <a:chOff x="2548641" y="1662651"/>
            <a:chExt cx="4136717" cy="3312019"/>
          </a:xfrm>
        </p:grpSpPr>
        <p:grpSp>
          <p:nvGrpSpPr>
            <p:cNvPr id="149" name="组合 1"/>
            <p:cNvGrpSpPr/>
            <p:nvPr/>
          </p:nvGrpSpPr>
          <p:grpSpPr>
            <a:xfrm>
              <a:off x="2548641" y="1662651"/>
              <a:ext cx="4136717" cy="3312019"/>
              <a:chOff x="4762517" y="1448732"/>
              <a:chExt cx="4136717" cy="3312019"/>
            </a:xfrm>
          </p:grpSpPr>
          <p:grpSp>
            <p:nvGrpSpPr>
              <p:cNvPr id="150" name="组合 131"/>
              <p:cNvGrpSpPr/>
              <p:nvPr/>
            </p:nvGrpSpPr>
            <p:grpSpPr>
              <a:xfrm>
                <a:off x="4762517" y="1448732"/>
                <a:ext cx="4136717" cy="3312019"/>
                <a:chOff x="215796" y="1909490"/>
                <a:chExt cx="4136717" cy="3312019"/>
              </a:xfrm>
            </p:grpSpPr>
            <p:sp>
              <p:nvSpPr>
                <p:cNvPr id="1048781" name="文本框 135"/>
                <p:cNvSpPr txBox="1"/>
                <p:nvPr/>
              </p:nvSpPr>
              <p:spPr>
                <a:xfrm>
                  <a:off x="2733639" y="340430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nvGrpSpPr>
                <p:cNvPr id="151" name="组合 132"/>
                <p:cNvGrpSpPr/>
                <p:nvPr/>
              </p:nvGrpSpPr>
              <p:grpSpPr>
                <a:xfrm>
                  <a:off x="215796" y="1909490"/>
                  <a:ext cx="4136717" cy="3312019"/>
                  <a:chOff x="2483470" y="1406028"/>
                  <a:chExt cx="4136717" cy="3312019"/>
                </a:xfrm>
              </p:grpSpPr>
              <p:grpSp>
                <p:nvGrpSpPr>
                  <p:cNvPr id="152" name="组合 136"/>
                  <p:cNvGrpSpPr/>
                  <p:nvPr/>
                </p:nvGrpSpPr>
                <p:grpSpPr>
                  <a:xfrm>
                    <a:off x="2483470" y="1406028"/>
                    <a:ext cx="4136717" cy="3312019"/>
                    <a:chOff x="2483470" y="1406028"/>
                    <a:chExt cx="4136717" cy="3312019"/>
                  </a:xfrm>
                </p:grpSpPr>
                <p:grpSp>
                  <p:nvGrpSpPr>
                    <p:cNvPr id="153" name="组合 139"/>
                    <p:cNvGrpSpPr/>
                    <p:nvPr/>
                  </p:nvGrpSpPr>
                  <p:grpSpPr>
                    <a:xfrm>
                      <a:off x="2483470" y="1406028"/>
                      <a:ext cx="4136717" cy="3312019"/>
                      <a:chOff x="2487804" y="1419029"/>
                      <a:chExt cx="4136717" cy="3312019"/>
                    </a:xfrm>
                  </p:grpSpPr>
                  <p:grpSp>
                    <p:nvGrpSpPr>
                      <p:cNvPr id="154" name="组合 144"/>
                      <p:cNvGrpSpPr/>
                      <p:nvPr/>
                    </p:nvGrpSpPr>
                    <p:grpSpPr>
                      <a:xfrm>
                        <a:off x="2670125" y="1419029"/>
                        <a:ext cx="3954396" cy="2925575"/>
                        <a:chOff x="2670125" y="1419029"/>
                        <a:chExt cx="3954396" cy="2925575"/>
                      </a:xfrm>
                    </p:grpSpPr>
                    <p:grpSp>
                      <p:nvGrpSpPr>
                        <p:cNvPr id="155" name="组合 158"/>
                        <p:cNvGrpSpPr/>
                        <p:nvPr/>
                      </p:nvGrpSpPr>
                      <p:grpSpPr>
                        <a:xfrm>
                          <a:off x="2670125" y="1419029"/>
                          <a:ext cx="3954396" cy="2925575"/>
                          <a:chOff x="4343847" y="2313814"/>
                          <a:chExt cx="3954396" cy="2925575"/>
                        </a:xfrm>
                      </p:grpSpPr>
                      <p:grpSp>
                        <p:nvGrpSpPr>
                          <p:cNvPr id="156" name="组合 160"/>
                          <p:cNvGrpSpPr/>
                          <p:nvPr/>
                        </p:nvGrpSpPr>
                        <p:grpSpPr>
                          <a:xfrm>
                            <a:off x="4343847" y="2563522"/>
                            <a:ext cx="2735837" cy="2541209"/>
                            <a:chOff x="1236654" y="987291"/>
                            <a:chExt cx="2735837" cy="2541209"/>
                          </a:xfrm>
                        </p:grpSpPr>
                        <p:grpSp>
                          <p:nvGrpSpPr>
                            <p:cNvPr id="157" name="组合 182"/>
                            <p:cNvGrpSpPr/>
                            <p:nvPr/>
                          </p:nvGrpSpPr>
                          <p:grpSpPr>
                            <a:xfrm>
                              <a:off x="1236654" y="987291"/>
                              <a:ext cx="2735837" cy="2541209"/>
                              <a:chOff x="1497473" y="1633111"/>
                              <a:chExt cx="2735837" cy="2541209"/>
                            </a:xfrm>
                          </p:grpSpPr>
                          <p:grpSp>
                            <p:nvGrpSpPr>
                              <p:cNvPr id="158" name="组合 184"/>
                              <p:cNvGrpSpPr/>
                              <p:nvPr/>
                            </p:nvGrpSpPr>
                            <p:grpSpPr>
                              <a:xfrm>
                                <a:off x="1497473" y="1633111"/>
                                <a:ext cx="2735837" cy="2541209"/>
                                <a:chOff x="1231152" y="1537985"/>
                                <a:chExt cx="2735837" cy="2541209"/>
                              </a:xfrm>
                            </p:grpSpPr>
                            <p:grpSp>
                              <p:nvGrpSpPr>
                                <p:cNvPr id="159" name="组合 187"/>
                                <p:cNvGrpSpPr/>
                                <p:nvPr/>
                              </p:nvGrpSpPr>
                              <p:grpSpPr>
                                <a:xfrm>
                                  <a:off x="1231152" y="1537985"/>
                                  <a:ext cx="2735837" cy="1892536"/>
                                  <a:chOff x="1231152" y="1537985"/>
                                  <a:chExt cx="2735837" cy="1892536"/>
                                </a:xfrm>
                              </p:grpSpPr>
                              <p:grpSp>
                                <p:nvGrpSpPr>
                                  <p:cNvPr id="160" name="Group 1096"/>
                                  <p:cNvGrpSpPr/>
                                  <p:nvPr/>
                                </p:nvGrpSpPr>
                                <p:grpSpPr bwMode="auto">
                                  <a:xfrm>
                                    <a:off x="1231152" y="1537985"/>
                                    <a:ext cx="1231356" cy="1892536"/>
                                    <a:chOff x="4041" y="2013"/>
                                    <a:chExt cx="866" cy="1331"/>
                                  </a:xfrm>
                                </p:grpSpPr>
                                <p:sp>
                                  <p:nvSpPr>
                                    <p:cNvPr id="104878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787" name="文本框 191"/>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78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89" name="Line 1073"/>
                                  <p:cNvSpPr>
                                    <a:spLocks noChangeShapeType="1"/>
                                  </p:cNvSpPr>
                                  <p:nvPr/>
                                </p:nvSpPr>
                                <p:spPr bwMode="auto">
                                  <a:xfrm flipH="1">
                                    <a:off x="3573051" y="2651635"/>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0" name="矩形 19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1" name="矩形 19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2" name="文本框 196"/>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793" name="文本框 188"/>
                                <p:cNvSpPr txBox="1"/>
                                <p:nvPr/>
                              </p:nvSpPr>
                              <p:spPr>
                                <a:xfrm>
                                  <a:off x="1361787" y="3606754"/>
                                  <a:ext cx="680009"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Id</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94" name="文本框 189"/>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8795" name="文本框 185"/>
                              <p:cNvSpPr txBox="1"/>
                              <p:nvPr/>
                            </p:nvSpPr>
                            <p:spPr>
                              <a:xfrm>
                                <a:off x="3363795" y="256433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96" name="文本框 186"/>
                              <p:cNvSpPr txBox="1"/>
                              <p:nvPr/>
                            </p:nvSpPr>
                            <p:spPr>
                              <a:xfrm>
                                <a:off x="3390571" y="310002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97" name="椭圆 183"/>
                            <p:cNvSpPr/>
                            <p:nvPr/>
                          </p:nvSpPr>
                          <p:spPr>
                            <a:xfrm>
                              <a:off x="3472114" y="204908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61" name="组合 166"/>
                          <p:cNvGrpSpPr/>
                          <p:nvPr/>
                        </p:nvGrpSpPr>
                        <p:grpSpPr>
                          <a:xfrm flipH="1">
                            <a:off x="6392618" y="2313814"/>
                            <a:ext cx="1905625" cy="2800790"/>
                            <a:chOff x="1163926" y="1303840"/>
                            <a:chExt cx="1905625" cy="2800790"/>
                          </a:xfrm>
                        </p:grpSpPr>
                        <p:grpSp>
                          <p:nvGrpSpPr>
                            <p:cNvPr id="162" name="组合 168"/>
                            <p:cNvGrpSpPr/>
                            <p:nvPr/>
                          </p:nvGrpSpPr>
                          <p:grpSpPr>
                            <a:xfrm>
                              <a:off x="1163926" y="1303840"/>
                              <a:ext cx="1750046" cy="2142244"/>
                              <a:chOff x="1229731" y="1288277"/>
                              <a:chExt cx="1750046" cy="2142244"/>
                            </a:xfrm>
                          </p:grpSpPr>
                          <p:grpSp>
                            <p:nvGrpSpPr>
                              <p:cNvPr id="163" name="Group 1096"/>
                              <p:cNvGrpSpPr/>
                              <p:nvPr/>
                            </p:nvGrpSpPr>
                            <p:grpSpPr bwMode="auto">
                              <a:xfrm>
                                <a:off x="1229731" y="1537985"/>
                                <a:ext cx="1232778" cy="1892536"/>
                                <a:chOff x="4040" y="2013"/>
                                <a:chExt cx="867" cy="1331"/>
                              </a:xfrm>
                            </p:grpSpPr>
                            <p:sp>
                              <p:nvSpPr>
                                <p:cNvPr id="104879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799"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0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0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0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03" name="文本框 17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804" name="文本框 17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805" name="矩形 17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6" name="矩形 17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07" name="文本框 17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808" name="文本框 169"/>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809"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10" name="椭圆 16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1"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12" name="椭圆 165"/>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3" name="矩形 159"/>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14" name="椭圆 145"/>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5" name="文本框 1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8816" name="Line 1076"/>
                      <p:cNvSpPr>
                        <a:spLocks noChangeShapeType="1"/>
                      </p:cNvSpPr>
                      <p:nvPr/>
                    </p:nvSpPr>
                    <p:spPr bwMode="auto">
                      <a:xfrm flipV="1">
                        <a:off x="2670125" y="3172368"/>
                        <a:ext cx="0" cy="155868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17" name="椭圆 1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18" name="文本框 1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819" name="文本框 1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20" name="Line 1076"/>
                      <p:cNvSpPr>
                        <a:spLocks noChangeShapeType="1"/>
                      </p:cNvSpPr>
                      <p:nvPr/>
                    </p:nvSpPr>
                    <p:spPr bwMode="auto">
                      <a:xfrm flipV="1">
                        <a:off x="6615853" y="318263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21" name="文本框 140"/>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38"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8822" name="文本框 142"/>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39"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8823" name="椭圆 137"/>
                  <p:cNvSpPr/>
                  <p:nvPr/>
                </p:nvSpPr>
                <p:spPr>
                  <a:xfrm flipH="1">
                    <a:off x="5359921" y="272624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24" name="Line 1073"/>
                <p:cNvSpPr>
                  <a:spLocks noChangeShapeType="1"/>
                </p:cNvSpPr>
                <p:nvPr/>
              </p:nvSpPr>
              <p:spPr bwMode="auto">
                <a:xfrm rot="5400000" flipH="1">
                  <a:off x="2390914" y="363860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25" name="矩形 134"/>
                <p:cNvSpPr/>
                <p:nvPr/>
              </p:nvSpPr>
              <p:spPr>
                <a:xfrm rot="5400000">
                  <a:off x="2531659" y="355346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26" name="Line 1073"/>
              <p:cNvSpPr>
                <a:spLocks noChangeShapeType="1"/>
              </p:cNvSpPr>
              <p:nvPr/>
            </p:nvSpPr>
            <p:spPr bwMode="auto">
              <a:xfrm>
                <a:off x="4944839" y="4739596"/>
                <a:ext cx="394572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27" name="Line 1073"/>
            <p:cNvSpPr>
              <a:spLocks noChangeShapeType="1"/>
            </p:cNvSpPr>
            <p:nvPr/>
          </p:nvSpPr>
          <p:spPr bwMode="auto">
            <a:xfrm>
              <a:off x="4871145" y="368827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28" name="Rectangle 7"/>
          <p:cNvSpPr>
            <a:spLocks noChangeArrowheads="1"/>
          </p:cNvSpPr>
          <p:nvPr/>
        </p:nvSpPr>
        <p:spPr bwMode="auto">
          <a:xfrm>
            <a:off x="3342901" y="846528"/>
            <a:ext cx="2818262"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 analysis</a:t>
            </a:r>
            <a:endParaRPr altLang="en-US" baseline="-25000" b="1" dirty="0" sz="2000" kumimoji="1" lang="zh-CN">
              <a:latin typeface="Arial" panose="020B0604020202020204" pitchFamily="34" charset="0"/>
              <a:cs typeface="Arial" panose="020B0604020202020204" pitchFamily="34" charset="0"/>
            </a:endParaRPr>
          </a:p>
        </p:txBody>
      </p:sp>
      <p:grpSp>
        <p:nvGrpSpPr>
          <p:cNvPr id="164" name="组合 252"/>
          <p:cNvGrpSpPr/>
          <p:nvPr/>
        </p:nvGrpSpPr>
        <p:grpSpPr>
          <a:xfrm>
            <a:off x="5796412" y="218903"/>
            <a:ext cx="2682140" cy="4191287"/>
            <a:chOff x="5993931" y="1144295"/>
            <a:chExt cx="2682140" cy="4191287"/>
          </a:xfrm>
        </p:grpSpPr>
        <p:grpSp>
          <p:nvGrpSpPr>
            <p:cNvPr id="165" name="组合 254"/>
            <p:cNvGrpSpPr/>
            <p:nvPr/>
          </p:nvGrpSpPr>
          <p:grpSpPr>
            <a:xfrm>
              <a:off x="5993931" y="1144295"/>
              <a:ext cx="2682140" cy="3927206"/>
              <a:chOff x="3207223" y="1165435"/>
              <a:chExt cx="2682140" cy="3927206"/>
            </a:xfrm>
          </p:grpSpPr>
          <p:grpSp>
            <p:nvGrpSpPr>
              <p:cNvPr id="166" name="组合 256"/>
              <p:cNvGrpSpPr/>
              <p:nvPr/>
            </p:nvGrpSpPr>
            <p:grpSpPr>
              <a:xfrm>
                <a:off x="3207223" y="1165435"/>
                <a:ext cx="2682140" cy="3927206"/>
                <a:chOff x="6399214" y="1296347"/>
                <a:chExt cx="2682140" cy="3927206"/>
              </a:xfrm>
            </p:grpSpPr>
            <p:sp>
              <p:nvSpPr>
                <p:cNvPr id="1048829" name="Line 1076"/>
                <p:cNvSpPr>
                  <a:spLocks noChangeShapeType="1"/>
                </p:cNvSpPr>
                <p:nvPr/>
              </p:nvSpPr>
              <p:spPr bwMode="auto">
                <a:xfrm flipV="1">
                  <a:off x="8457128" y="1840901"/>
                  <a:ext cx="0" cy="108787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0" name="Line 1076"/>
                <p:cNvSpPr>
                  <a:spLocks noChangeShapeType="1"/>
                </p:cNvSpPr>
                <p:nvPr/>
              </p:nvSpPr>
              <p:spPr bwMode="auto">
                <a:xfrm flipV="1">
                  <a:off x="6931321" y="2393832"/>
                  <a:ext cx="0" cy="53215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67" name="组合 261"/>
                <p:cNvGrpSpPr/>
                <p:nvPr/>
              </p:nvGrpSpPr>
              <p:grpSpPr>
                <a:xfrm>
                  <a:off x="6399214" y="1296347"/>
                  <a:ext cx="2682140" cy="3927206"/>
                  <a:chOff x="4620279" y="1145569"/>
                  <a:chExt cx="2682140" cy="3927206"/>
                </a:xfrm>
              </p:grpSpPr>
              <p:grpSp>
                <p:nvGrpSpPr>
                  <p:cNvPr id="168" name="组合 277"/>
                  <p:cNvGrpSpPr/>
                  <p:nvPr/>
                </p:nvGrpSpPr>
                <p:grpSpPr>
                  <a:xfrm>
                    <a:off x="4620279" y="1145569"/>
                    <a:ext cx="2682140" cy="3927206"/>
                    <a:chOff x="3328375" y="1095235"/>
                    <a:chExt cx="2682140" cy="3927206"/>
                  </a:xfrm>
                </p:grpSpPr>
                <p:grpSp>
                  <p:nvGrpSpPr>
                    <p:cNvPr id="169" name="组合 280"/>
                    <p:cNvGrpSpPr/>
                    <p:nvPr/>
                  </p:nvGrpSpPr>
                  <p:grpSpPr>
                    <a:xfrm>
                      <a:off x="3328375" y="1153237"/>
                      <a:ext cx="2682140" cy="3869204"/>
                      <a:chOff x="3810801" y="1283425"/>
                      <a:chExt cx="2682140" cy="3869204"/>
                    </a:xfrm>
                  </p:grpSpPr>
                  <p:sp>
                    <p:nvSpPr>
                      <p:cNvPr id="1048831" name="Line 1076"/>
                      <p:cNvSpPr>
                        <a:spLocks noChangeShapeType="1"/>
                      </p:cNvSpPr>
                      <p:nvPr/>
                    </p:nvSpPr>
                    <p:spPr bwMode="auto">
                      <a:xfrm flipV="1">
                        <a:off x="5865098" y="3497617"/>
                        <a:ext cx="0" cy="134353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70" name="组合 283"/>
                      <p:cNvGrpSpPr/>
                      <p:nvPr/>
                    </p:nvGrpSpPr>
                    <p:grpSpPr>
                      <a:xfrm>
                        <a:off x="3810801" y="1283425"/>
                        <a:ext cx="2682140" cy="3869204"/>
                        <a:chOff x="5298071" y="2289124"/>
                        <a:chExt cx="2682140" cy="3869204"/>
                      </a:xfrm>
                    </p:grpSpPr>
                    <p:grpSp>
                      <p:nvGrpSpPr>
                        <p:cNvPr id="171" name="组合 284"/>
                        <p:cNvGrpSpPr/>
                        <p:nvPr/>
                      </p:nvGrpSpPr>
                      <p:grpSpPr>
                        <a:xfrm>
                          <a:off x="5298071" y="2289124"/>
                          <a:ext cx="2239315" cy="3869204"/>
                          <a:chOff x="3624447" y="3716442"/>
                          <a:chExt cx="2239315" cy="3869204"/>
                        </a:xfrm>
                      </p:grpSpPr>
                      <p:sp>
                        <p:nvSpPr>
                          <p:cNvPr id="1048832" name="Line 1076"/>
                          <p:cNvSpPr>
                            <a:spLocks noChangeShapeType="1"/>
                          </p:cNvSpPr>
                          <p:nvPr/>
                        </p:nvSpPr>
                        <p:spPr bwMode="auto">
                          <a:xfrm flipV="1">
                            <a:off x="4952257" y="4202994"/>
                            <a:ext cx="0" cy="194358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3" name="Line 1073"/>
                          <p:cNvSpPr>
                            <a:spLocks noChangeShapeType="1"/>
                          </p:cNvSpPr>
                          <p:nvPr/>
                        </p:nvSpPr>
                        <p:spPr bwMode="auto">
                          <a:xfrm flipH="1">
                            <a:off x="4946081" y="4215255"/>
                            <a:ext cx="73627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4" name="Line 1073"/>
                          <p:cNvSpPr>
                            <a:spLocks noChangeShapeType="1"/>
                          </p:cNvSpPr>
                          <p:nvPr/>
                        </p:nvSpPr>
                        <p:spPr bwMode="auto">
                          <a:xfrm flipH="1">
                            <a:off x="4150291" y="4766715"/>
                            <a:ext cx="15223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5" name="矩形 294"/>
                          <p:cNvSpPr/>
                          <p:nvPr/>
                        </p:nvSpPr>
                        <p:spPr>
                          <a:xfrm>
                            <a:off x="4354486" y="469134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6" name="文本框 295"/>
                          <p:cNvSpPr txBox="1"/>
                          <p:nvPr/>
                        </p:nvSpPr>
                        <p:spPr>
                          <a:xfrm>
                            <a:off x="5410002" y="712398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37" name="文本框 297"/>
                          <p:cNvSpPr txBox="1"/>
                          <p:nvPr/>
                        </p:nvSpPr>
                        <p:spPr>
                          <a:xfrm>
                            <a:off x="4084536" y="7179053"/>
                            <a:ext cx="33094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838" name="Line 1076"/>
                          <p:cNvSpPr>
                            <a:spLocks noChangeShapeType="1"/>
                          </p:cNvSpPr>
                          <p:nvPr/>
                        </p:nvSpPr>
                        <p:spPr bwMode="auto">
                          <a:xfrm flipV="1">
                            <a:off x="4156554" y="5930634"/>
                            <a:ext cx="0" cy="13278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39" name="文本框 299"/>
                          <p:cNvSpPr txBox="1"/>
                          <p:nvPr/>
                        </p:nvSpPr>
                        <p:spPr>
                          <a:xfrm>
                            <a:off x="4345854" y="4779082"/>
                            <a:ext cx="529692"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8840" name="Line 1073"/>
                          <p:cNvSpPr>
                            <a:spLocks noChangeShapeType="1"/>
                          </p:cNvSpPr>
                          <p:nvPr/>
                        </p:nvSpPr>
                        <p:spPr bwMode="auto">
                          <a:xfrm flipH="1">
                            <a:off x="4142967" y="5931614"/>
                            <a:ext cx="153577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41" name="矩形 305"/>
                          <p:cNvSpPr/>
                          <p:nvPr/>
                        </p:nvSpPr>
                        <p:spPr>
                          <a:xfrm rot="5400000">
                            <a:off x="3966433" y="65285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2" name="文本框 307"/>
                          <p:cNvSpPr txBox="1"/>
                          <p:nvPr/>
                        </p:nvSpPr>
                        <p:spPr>
                          <a:xfrm>
                            <a:off x="3624447" y="6420865"/>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8843" name="文本框 318"/>
                          <p:cNvSpPr txBox="1"/>
                          <p:nvPr/>
                        </p:nvSpPr>
                        <p:spPr>
                          <a:xfrm>
                            <a:off x="5565796" y="376606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844" name="文本框 322"/>
                          <p:cNvSpPr txBox="1"/>
                          <p:nvPr/>
                        </p:nvSpPr>
                        <p:spPr>
                          <a:xfrm>
                            <a:off x="4746584" y="371644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45" name="文本框 323"/>
                          <p:cNvSpPr txBox="1"/>
                          <p:nvPr/>
                        </p:nvSpPr>
                        <p:spPr>
                          <a:xfrm flipH="1">
                            <a:off x="5118072" y="4773819"/>
                            <a:ext cx="558200"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C</a:t>
                            </a:r>
                            <a:endParaRPr altLang="en-US" b="1" dirty="0" lang="zh-CN">
                              <a:latin typeface="Arial" panose="020B0604020202020204" pitchFamily="34" charset="0"/>
                              <a:cs typeface="Arial" panose="020B0604020202020204" pitchFamily="34" charset="0"/>
                            </a:endParaRPr>
                          </a:p>
                        </p:txBody>
                      </p:sp>
                      <p:sp>
                        <p:nvSpPr>
                          <p:cNvPr id="1048846" name="椭圆 337"/>
                          <p:cNvSpPr/>
                          <p:nvPr/>
                        </p:nvSpPr>
                        <p:spPr>
                          <a:xfrm flipH="1">
                            <a:off x="4915955" y="5890787"/>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7" name="Line 1073"/>
                          <p:cNvSpPr>
                            <a:spLocks noChangeShapeType="1"/>
                          </p:cNvSpPr>
                          <p:nvPr/>
                        </p:nvSpPr>
                        <p:spPr bwMode="auto">
                          <a:xfrm>
                            <a:off x="4820361" y="614311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48" name="椭圆 339"/>
                          <p:cNvSpPr/>
                          <p:nvPr/>
                        </p:nvSpPr>
                        <p:spPr>
                          <a:xfrm>
                            <a:off x="4786993" y="7077092"/>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9" name="矩形 340"/>
                          <p:cNvSpPr/>
                          <p:nvPr/>
                        </p:nvSpPr>
                        <p:spPr>
                          <a:xfrm rot="10800000">
                            <a:off x="4415480" y="5862929"/>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0" name="矩形 349"/>
                          <p:cNvSpPr>
                            <a:spLocks noChangeAspect="1" noMove="1" noResize="1" noRot="1" noAdjustHandles="1" noEditPoints="1" noChangeArrowheads="1" noChangeShapeType="1" noTextEdit="1"/>
                          </p:cNvSpPr>
                          <p:nvPr/>
                        </p:nvSpPr>
                        <p:spPr>
                          <a:xfrm>
                            <a:off x="4315420" y="5879763"/>
                            <a:ext cx="565539" cy="400110"/>
                          </a:xfrm>
                          <a:prstGeom prst="rect"/>
                          <a:blipFill>
                            <a:blip xmlns:r="http://schemas.openxmlformats.org/officeDocument/2006/relationships" r:embed="rId1"/>
                            <a:stretch>
                              <a:fillRect b="-3077"/>
                            </a:stretch>
                          </a:blipFill>
                        </p:spPr>
                        <p:txBody>
                          <a:bodyPr/>
                          <a:p>
                            <a:r>
                              <a:rPr altLang="en-US" lang="zh-CN">
                                <a:noFill/>
                              </a:rPr>
                              <a:t> </a:t>
                            </a:r>
                          </a:p>
                        </p:txBody>
                      </p:sp>
                      <p:sp>
                        <p:nvSpPr>
                          <p:cNvPr id="1048851" name="矩形 350"/>
                          <p:cNvSpPr>
                            <a:spLocks noChangeAspect="1" noMove="1" noResize="1" noRot="1" noAdjustHandles="1" noEditPoints="1" noChangeArrowheads="1" noChangeShapeType="1" noTextEdit="1"/>
                          </p:cNvSpPr>
                          <p:nvPr/>
                        </p:nvSpPr>
                        <p:spPr>
                          <a:xfrm>
                            <a:off x="4341806" y="6372419"/>
                            <a:ext cx="560218" cy="409856"/>
                          </a:xfrm>
                          <a:prstGeom prst="rect"/>
                          <a:blipFill>
                            <a:blip xmlns:r="http://schemas.openxmlformats.org/officeDocument/2006/relationships" r:embed="rId2"/>
                            <a:stretch>
                              <a:fillRect b="-2985"/>
                            </a:stretch>
                          </a:blipFill>
                        </p:spPr>
                        <p:txBody>
                          <a:bodyPr/>
                          <a:p>
                            <a:r>
                              <a:rPr altLang="en-US" lang="zh-CN">
                                <a:noFill/>
                              </a:rPr>
                              <a:t> </a:t>
                            </a:r>
                          </a:p>
                        </p:txBody>
                      </p:sp>
                      <p:cxnSp>
                        <p:nvCxnSpPr>
                          <p:cNvPr id="3145740" name="直接箭头连接符 126"/>
                          <p:cNvCxnSpPr>
                            <a:cxnSpLocks noChangeShapeType="1"/>
                          </p:cNvCxnSpPr>
                          <p:nvPr/>
                        </p:nvCxnSpPr>
                        <p:spPr bwMode="auto">
                          <a:xfrm rot="16200000">
                            <a:off x="4232686" y="6577715"/>
                            <a:ext cx="326955" cy="0"/>
                          </a:xfrm>
                          <a:prstGeom prst="straightConnector1"/>
                          <a:noFill/>
                          <a:ln w="19050" algn="ctr">
                            <a:solidFill>
                              <a:schemeClr val="tx1"/>
                            </a:solidFill>
                            <a:round/>
                            <a:headEnd/>
                            <a:tailEnd type="triangle" w="med" len="med"/>
                          </a:ln>
                        </p:spPr>
                      </p:cxnSp>
                      <p:cxnSp>
                        <p:nvCxnSpPr>
                          <p:cNvPr id="3145741" name="直接箭头连接符 126"/>
                          <p:cNvCxnSpPr>
                            <a:cxnSpLocks noChangeShapeType="1"/>
                          </p:cNvCxnSpPr>
                          <p:nvPr/>
                        </p:nvCxnSpPr>
                        <p:spPr bwMode="auto">
                          <a:xfrm rot="5400000">
                            <a:off x="5322283" y="6580677"/>
                            <a:ext cx="326955" cy="0"/>
                          </a:xfrm>
                          <a:prstGeom prst="straightConnector1"/>
                          <a:noFill/>
                          <a:ln w="19050" algn="ctr">
                            <a:solidFill>
                              <a:schemeClr val="tx1"/>
                            </a:solidFill>
                            <a:round/>
                            <a:headEnd/>
                            <a:tailEnd type="triangle" w="med" len="med"/>
                          </a:ln>
                        </p:spPr>
                      </p:cxnSp>
                      <p:sp>
                        <p:nvSpPr>
                          <p:cNvPr id="1048852" name="矩形 353"/>
                          <p:cNvSpPr>
                            <a:spLocks noChangeAspect="1" noMove="1" noResize="1" noRot="1" noAdjustHandles="1" noEditPoints="1" noChangeArrowheads="1" noChangeShapeType="1" noTextEdit="1"/>
                          </p:cNvSpPr>
                          <p:nvPr/>
                        </p:nvSpPr>
                        <p:spPr>
                          <a:xfrm>
                            <a:off x="4959173" y="6392761"/>
                            <a:ext cx="560218" cy="409856"/>
                          </a:xfrm>
                          <a:prstGeom prst="rect"/>
                          <a:blipFill>
                            <a:blip xmlns:r="http://schemas.openxmlformats.org/officeDocument/2006/relationships" r:embed="rId3"/>
                            <a:stretch>
                              <a:fillRect b="-2985"/>
                            </a:stretch>
                          </a:blipFill>
                        </p:spPr>
                        <p:txBody>
                          <a:bodyPr/>
                          <a:p>
                            <a:r>
                              <a:rPr altLang="en-US" lang="zh-CN">
                                <a:noFill/>
                              </a:rPr>
                              <a:t> </a:t>
                            </a:r>
                          </a:p>
                        </p:txBody>
                      </p:sp>
                    </p:grpSp>
                    <p:sp>
                      <p:nvSpPr>
                        <p:cNvPr id="1048853" name="矩形 285"/>
                        <p:cNvSpPr/>
                        <p:nvPr/>
                      </p:nvSpPr>
                      <p:spPr>
                        <a:xfrm rot="5400000">
                          <a:off x="7154127" y="5089108"/>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4" name="文本框 286"/>
                        <p:cNvSpPr txBox="1"/>
                        <p:nvPr/>
                      </p:nvSpPr>
                      <p:spPr>
                        <a:xfrm>
                          <a:off x="7393148" y="498965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8855" name="矩形 287"/>
                        <p:cNvSpPr/>
                        <p:nvPr/>
                      </p:nvSpPr>
                      <p:spPr>
                        <a:xfrm rot="10800000">
                          <a:off x="6888031" y="4439402"/>
                          <a:ext cx="292793" cy="12338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56" name="矩形 292"/>
                        <p:cNvSpPr>
                          <a:spLocks noChangeAspect="1" noMove="1" noResize="1" noRot="1" noAdjustHandles="1" noEditPoints="1" noChangeArrowheads="1" noChangeShapeType="1" noTextEdit="1"/>
                        </p:cNvSpPr>
                        <p:nvPr/>
                      </p:nvSpPr>
                      <p:spPr>
                        <a:xfrm>
                          <a:off x="6784746" y="4462662"/>
                          <a:ext cx="565539" cy="400110"/>
                        </a:xfrm>
                        <a:prstGeom prst="rect"/>
                        <a:blipFill>
                          <a:blip xmlns:r="http://schemas.openxmlformats.org/officeDocument/2006/relationships" r:embed="rId4"/>
                          <a:stretch>
                            <a:fillRect b="-3077"/>
                          </a:stretch>
                        </a:blipFill>
                      </p:spPr>
                      <p:txBody>
                        <a:bodyPr/>
                        <a:p>
                          <a:r>
                            <a:rPr altLang="en-US" lang="zh-CN">
                              <a:noFill/>
                            </a:rPr>
                            <a:t> </a:t>
                          </a:r>
                        </a:p>
                      </p:txBody>
                    </p:sp>
                    <p:sp>
                      <p:nvSpPr>
                        <p:cNvPr id="1048857" name="Line 1073"/>
                        <p:cNvSpPr>
                          <a:spLocks noChangeShapeType="1"/>
                        </p:cNvSpPr>
                        <p:nvPr/>
                      </p:nvSpPr>
                      <p:spPr bwMode="auto">
                        <a:xfrm flipH="1">
                          <a:off x="5816591" y="5831163"/>
                          <a:ext cx="151811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58" name="椭圆 290"/>
                        <p:cNvSpPr/>
                        <p:nvPr/>
                      </p:nvSpPr>
                      <p:spPr>
                        <a:xfrm flipH="1">
                          <a:off x="6584754" y="380746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48859" name="矩形 281"/>
                    <p:cNvSpPr>
                      <a:spLocks noChangeAspect="1" noMove="1" noResize="1" noRot="1" noAdjustHandles="1" noEditPoints="1" noChangeArrowheads="1" noChangeShapeType="1" noTextEdit="1"/>
                    </p:cNvSpPr>
                    <p:nvPr/>
                  </p:nvSpPr>
                  <p:spPr>
                    <a:xfrm>
                      <a:off x="4694753" y="1095235"/>
                      <a:ext cx="668196" cy="409856"/>
                    </a:xfrm>
                    <a:prstGeom prst="rect"/>
                    <a:blipFill>
                      <a:blip xmlns:r="http://schemas.openxmlformats.org/officeDocument/2006/relationships" r:embed="rId5"/>
                      <a:stretch>
                        <a:fillRect b="-2985"/>
                      </a:stretch>
                    </a:blipFill>
                  </p:spPr>
                  <p:txBody>
                    <a:bodyPr/>
                    <a:p>
                      <a:r>
                        <a:rPr altLang="en-US" lang="zh-CN">
                          <a:noFill/>
                        </a:rPr>
                        <a:t> </a:t>
                      </a:r>
                    </a:p>
                  </p:txBody>
                </p:sp>
              </p:grpSp>
              <p:sp>
                <p:nvSpPr>
                  <p:cNvPr id="1048860" name="矩形 278"/>
                  <p:cNvSpPr/>
                  <p:nvPr/>
                </p:nvSpPr>
                <p:spPr>
                  <a:xfrm>
                    <a:off x="6136708" y="21685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1" name="椭圆 279"/>
                  <p:cNvSpPr/>
                  <p:nvPr/>
                </p:nvSpPr>
                <p:spPr>
                  <a:xfrm flipH="1">
                    <a:off x="5907027" y="220896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2" name="Line 1073"/>
                <p:cNvSpPr>
                  <a:spLocks noChangeShapeType="1"/>
                </p:cNvSpPr>
                <p:nvPr/>
              </p:nvSpPr>
              <p:spPr bwMode="auto">
                <a:xfrm flipH="1">
                  <a:off x="6924755" y="2916386"/>
                  <a:ext cx="152875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63" name="矩形 273"/>
                <p:cNvSpPr>
                  <a:spLocks noChangeAspect="1" noMove="1" noResize="1" noRot="1" noAdjustHandles="1" noEditPoints="1" noChangeArrowheads="1" noChangeShapeType="1" noTextEdit="1"/>
                </p:cNvSpPr>
                <p:nvPr/>
              </p:nvSpPr>
              <p:spPr>
                <a:xfrm>
                  <a:off x="7011760" y="3039720"/>
                  <a:ext cx="723468" cy="409856"/>
                </a:xfrm>
                <a:prstGeom prst="rect"/>
                <a:blipFill>
                  <a:blip xmlns:r="http://schemas.openxmlformats.org/officeDocument/2006/relationships" r:embed="rId6"/>
                  <a:stretch>
                    <a:fillRect b="-13235"/>
                  </a:stretch>
                </a:blipFill>
              </p:spPr>
              <p:txBody>
                <a:bodyPr/>
                <a:p>
                  <a:r>
                    <a:rPr altLang="en-US" lang="zh-CN">
                      <a:noFill/>
                    </a:rPr>
                    <a:t> </a:t>
                  </a:r>
                </a:p>
              </p:txBody>
            </p:sp>
            <p:cxnSp>
              <p:nvCxnSpPr>
                <p:cNvPr id="3145742" name="直接箭头连接符 126"/>
                <p:cNvCxnSpPr>
                  <a:cxnSpLocks noChangeShapeType="1"/>
                </p:cNvCxnSpPr>
                <p:nvPr/>
              </p:nvCxnSpPr>
              <p:spPr bwMode="auto">
                <a:xfrm>
                  <a:off x="7156035" y="3069830"/>
                  <a:ext cx="326955" cy="0"/>
                </a:xfrm>
                <a:prstGeom prst="straightConnector1"/>
                <a:noFill/>
                <a:ln w="19050" algn="ctr">
                  <a:solidFill>
                    <a:schemeClr val="tx1"/>
                  </a:solidFill>
                  <a:round/>
                  <a:headEnd/>
                  <a:tailEnd type="triangle" w="med" len="med"/>
                </a:ln>
              </p:spPr>
            </p:cxnSp>
            <p:sp>
              <p:nvSpPr>
                <p:cNvPr id="1048864" name="矩形 275"/>
                <p:cNvSpPr>
                  <a:spLocks noChangeAspect="1" noMove="1" noResize="1" noRot="1" noAdjustHandles="1" noEditPoints="1" noChangeArrowheads="1" noChangeShapeType="1" noTextEdit="1"/>
                </p:cNvSpPr>
                <p:nvPr/>
              </p:nvSpPr>
              <p:spPr>
                <a:xfrm>
                  <a:off x="7766078" y="3036112"/>
                  <a:ext cx="723468" cy="409856"/>
                </a:xfrm>
                <a:prstGeom prst="rect"/>
                <a:blipFill>
                  <a:blip xmlns:r="http://schemas.openxmlformats.org/officeDocument/2006/relationships" r:embed="rId7"/>
                  <a:stretch>
                    <a:fillRect b="-14925"/>
                  </a:stretch>
                </a:blipFill>
              </p:spPr>
              <p:txBody>
                <a:bodyPr/>
                <a:p>
                  <a:r>
                    <a:rPr altLang="en-US" lang="zh-CN">
                      <a:noFill/>
                    </a:rPr>
                    <a:t> </a:t>
                  </a:r>
                </a:p>
              </p:txBody>
            </p:sp>
            <p:cxnSp>
              <p:nvCxnSpPr>
                <p:cNvPr id="3145743" name="直接箭头连接符 126"/>
                <p:cNvCxnSpPr>
                  <a:cxnSpLocks noChangeShapeType="1"/>
                </p:cNvCxnSpPr>
                <p:nvPr/>
              </p:nvCxnSpPr>
              <p:spPr bwMode="auto">
                <a:xfrm flipV="1">
                  <a:off x="7916736" y="3069830"/>
                  <a:ext cx="326955" cy="0"/>
                </a:xfrm>
                <a:prstGeom prst="straightConnector1"/>
                <a:noFill/>
                <a:ln w="19050" algn="ctr">
                  <a:solidFill>
                    <a:schemeClr val="tx1"/>
                  </a:solidFill>
                  <a:round/>
                  <a:headEnd/>
                  <a:tailEnd type="triangle" w="med" len="med"/>
                </a:ln>
              </p:spPr>
            </p:cxnSp>
            <p:sp>
              <p:nvSpPr>
                <p:cNvPr id="1048865" name="等腰三角形 273"/>
                <p:cNvSpPr/>
                <p:nvPr/>
              </p:nvSpPr>
              <p:spPr>
                <a:xfrm rot="5400000">
                  <a:off x="7294943" y="2844817"/>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6" name="等腰三角形 274"/>
                <p:cNvSpPr/>
                <p:nvPr/>
              </p:nvSpPr>
              <p:spPr>
                <a:xfrm rot="5400000" flipV="1">
                  <a:off x="7159498" y="284481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7" name="等腰三角形 275"/>
                <p:cNvSpPr/>
                <p:nvPr/>
              </p:nvSpPr>
              <p:spPr>
                <a:xfrm rot="5400000">
                  <a:off x="8081479" y="2846596"/>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68" name="等腰三角形 276"/>
                <p:cNvSpPr/>
                <p:nvPr/>
              </p:nvSpPr>
              <p:spPr>
                <a:xfrm rot="5400000" flipV="1">
                  <a:off x="7946034" y="2846595"/>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869" name="矩形 257"/>
              <p:cNvSpPr/>
              <p:nvPr/>
            </p:nvSpPr>
            <p:spPr>
              <a:xfrm>
                <a:off x="4740065" y="165710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70" name="文本框 258"/>
              <p:cNvSpPr txBox="1"/>
              <p:nvPr/>
            </p:nvSpPr>
            <p:spPr>
              <a:xfrm>
                <a:off x="4703465" y="1740967"/>
                <a:ext cx="498455" cy="421640"/>
              </a:xfrm>
              <a:prstGeom prst="rect"/>
              <a:noFill/>
            </p:spPr>
            <p:txBody>
              <a:bodyPr rtlCol="0" wrap="square">
                <a:spAutoFit/>
              </a:bodyPr>
              <a:p>
                <a:r>
                  <a:rPr altLang="zh-CN" b="1" dirty="0" i="1" lang="en-US" smtClean="0">
                    <a:latin typeface="Arial" panose="020B0604020202020204" pitchFamily="34" charset="0"/>
                    <a:cs typeface="Arial" panose="020B0604020202020204" pitchFamily="34" charset="0"/>
                  </a:rPr>
                  <a:t>R</a:t>
                </a:r>
                <a:r>
                  <a:rPr altLang="zh-CN" baseline="-25000" b="1" dirty="0" lang="en-US" smtClean="0">
                    <a:latin typeface="Arial" panose="020B0604020202020204" pitchFamily="34" charset="0"/>
                    <a:cs typeface="Arial" panose="020B0604020202020204" pitchFamily="34" charset="0"/>
                  </a:rPr>
                  <a:t>L</a:t>
                </a:r>
                <a:endParaRPr altLang="en-US" b="1" dirty="0" lang="zh-CN">
                  <a:latin typeface="Arial" panose="020B0604020202020204" pitchFamily="34" charset="0"/>
                  <a:cs typeface="Arial" panose="020B0604020202020204" pitchFamily="34" charset="0"/>
                </a:endParaRPr>
              </a:p>
            </p:txBody>
          </p:sp>
        </p:grpSp>
        <p:sp>
          <p:nvSpPr>
            <p:cNvPr id="1048871" name="矩形 255"/>
            <p:cNvSpPr>
              <a:spLocks noChangeAspect="1" noMove="1" noResize="1" noRot="1" noAdjustHandles="1" noEditPoints="1" noChangeArrowheads="1" noChangeShapeType="1" noTextEdit="1"/>
            </p:cNvSpPr>
            <p:nvPr/>
          </p:nvSpPr>
          <p:spPr>
            <a:xfrm>
              <a:off x="7058030" y="4925726"/>
              <a:ext cx="616900" cy="409856"/>
            </a:xfrm>
            <a:prstGeom prst="rect"/>
            <a:blipFill>
              <a:blip xmlns:r="http://schemas.openxmlformats.org/officeDocument/2006/relationships" r:embed="rId8"/>
              <a:stretch>
                <a:fillRect b="-2985"/>
              </a:stretch>
            </a:blipFill>
          </p:spPr>
          <p:txBody>
            <a:bodyPr/>
            <a:p>
              <a:r>
                <a:rPr altLang="en-US" lang="zh-CN">
                  <a:noFill/>
                </a:rPr>
                <a:t> </a:t>
              </a:r>
            </a:p>
          </p:txBody>
        </p:sp>
      </p:grpSp>
      <p:sp>
        <p:nvSpPr>
          <p:cNvPr id="1048872" name="Rectangle 7"/>
          <p:cNvSpPr>
            <a:spLocks noChangeArrowheads="1"/>
          </p:cNvSpPr>
          <p:nvPr/>
        </p:nvSpPr>
        <p:spPr bwMode="auto">
          <a:xfrm>
            <a:off x="5291401" y="4618449"/>
            <a:ext cx="26929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48873" name="矩形 347"/>
          <p:cNvSpPr>
            <a:spLocks noChangeAspect="1" noMove="1" noResize="1" noRot="1" noAdjustHandles="1" noEditPoints="1" noChangeArrowheads="1" noChangeShapeType="1" noTextEdit="1"/>
          </p:cNvSpPr>
          <p:nvPr/>
        </p:nvSpPr>
        <p:spPr>
          <a:xfrm>
            <a:off x="5056865" y="5280855"/>
            <a:ext cx="3061159" cy="791435"/>
          </a:xfrm>
          <a:prstGeom prst="rect"/>
          <a:blipFill>
            <a:blip xmlns:r="http://schemas.openxmlformats.org/officeDocument/2006/relationships" r:embed="rId9"/>
            <a:stretch>
              <a:fillRect/>
            </a:stretch>
          </a:blipFill>
        </p:spPr>
        <p:txBody>
          <a:bodyPr/>
          <a:p>
            <a:r>
              <a:rPr altLang="en-US" lang="zh-CN">
                <a:noFill/>
              </a:rPr>
              <a:t> </a:t>
            </a:r>
          </a:p>
        </p:txBody>
      </p:sp>
      <p:sp>
        <p:nvSpPr>
          <p:cNvPr id="1048874" name="矩形 348"/>
          <p:cNvSpPr>
            <a:spLocks noChangeAspect="1" noMove="1" noResize="1" noRot="1" noAdjustHandles="1" noEditPoints="1" noChangeArrowheads="1" noChangeShapeType="1" noTextEdit="1"/>
          </p:cNvSpPr>
          <p:nvPr/>
        </p:nvSpPr>
        <p:spPr>
          <a:xfrm>
            <a:off x="1137397" y="4665119"/>
            <a:ext cx="2502801" cy="409856"/>
          </a:xfrm>
          <a:prstGeom prst="rect"/>
          <a:blipFill>
            <a:blip xmlns:r="http://schemas.openxmlformats.org/officeDocument/2006/relationships" r:embed="rId10"/>
            <a:stretch>
              <a:fillRect t="-4412" r="-488" b="-25000"/>
            </a:stretch>
          </a:blipFill>
        </p:spPr>
        <p:txBody>
          <a:bodyPr/>
          <a:p>
            <a:r>
              <a:rPr altLang="en-US" lang="zh-CN">
                <a:noFill/>
              </a:rPr>
              <a:t> </a:t>
            </a:r>
          </a:p>
        </p:txBody>
      </p:sp>
      <p:sp>
        <p:nvSpPr>
          <p:cNvPr id="1048875" name="Rectangle 7"/>
          <p:cNvSpPr>
            <a:spLocks noChangeArrowheads="1"/>
          </p:cNvSpPr>
          <p:nvPr/>
        </p:nvSpPr>
        <p:spPr bwMode="auto">
          <a:xfrm>
            <a:off x="992110" y="5158346"/>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48876" name="Rectangle 7"/>
          <p:cNvSpPr>
            <a:spLocks noChangeArrowheads="1"/>
          </p:cNvSpPr>
          <p:nvPr/>
        </p:nvSpPr>
        <p:spPr bwMode="auto">
          <a:xfrm>
            <a:off x="977190" y="4161144"/>
            <a:ext cx="277038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48877" name="矩形 351"/>
          <p:cNvSpPr>
            <a:spLocks noChangeAspect="1" noMove="1" noResize="1" noRot="1" noAdjustHandles="1" noEditPoints="1" noChangeArrowheads="1" noChangeShapeType="1" noTextEdit="1"/>
          </p:cNvSpPr>
          <p:nvPr/>
        </p:nvSpPr>
        <p:spPr>
          <a:xfrm>
            <a:off x="1037671" y="5662434"/>
            <a:ext cx="2718308" cy="409856"/>
          </a:xfrm>
          <a:prstGeom prst="rect"/>
          <a:blipFill>
            <a:blip xmlns:r="http://schemas.openxmlformats.org/officeDocument/2006/relationships" r:embed="rId11"/>
            <a:stretch>
              <a:fillRect b="-1492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74"/>
                                        </p:tgtEl>
                                        <p:attrNameLst>
                                          <p:attrName>style.visibility</p:attrName>
                                        </p:attrNameLst>
                                      </p:cBhvr>
                                      <p:to>
                                        <p:strVal val="visible"/>
                                      </p:to>
                                    </p:set>
                                    <p:animEffect transition="in" filter="wipe(down)">
                                      <p:cBhvr>
                                        <p:cTn dur="500" id="7"/>
                                        <p:tgtEl>
                                          <p:spTgt spid="104887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850"/>
                                        </p:tgtEl>
                                        <p:attrNameLst>
                                          <p:attrName>style.visibility</p:attrName>
                                        </p:attrNameLst>
                                      </p:cBhvr>
                                      <p:to>
                                        <p:strVal val="visible"/>
                                      </p:to>
                                    </p:set>
                                    <p:animEffect transition="in" filter="wipe(down)">
                                      <p:cBhvr>
                                        <p:cTn dur="500" id="10"/>
                                        <p:tgtEl>
                                          <p:spTgt spid="1048850"/>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8851"/>
                                        </p:tgtEl>
                                        <p:attrNameLst>
                                          <p:attrName>style.visibility</p:attrName>
                                        </p:attrNameLst>
                                      </p:cBhvr>
                                      <p:to>
                                        <p:strVal val="visible"/>
                                      </p:to>
                                    </p:set>
                                    <p:animEffect transition="in" filter="wipe(down)">
                                      <p:cBhvr>
                                        <p:cTn dur="500" id="13"/>
                                        <p:tgtEl>
                                          <p:spTgt spid="1048851"/>
                                        </p:tgtEl>
                                      </p:cBhvr>
                                    </p:animEffect>
                                  </p:childTnLst>
                                </p:cTn>
                              </p:par>
                              <p:par>
                                <p:cTn fill="hold" grpId="0" id="14" nodeType="withEffect" presetClass="entr" presetID="22" presetSubtype="4">
                                  <p:stCondLst>
                                    <p:cond delay="0"/>
                                  </p:stCondLst>
                                  <p:childTnLst>
                                    <p:set>
                                      <p:cBhvr>
                                        <p:cTn dur="1" fill="hold" id="15">
                                          <p:stCondLst>
                                            <p:cond delay="0"/>
                                          </p:stCondLst>
                                        </p:cTn>
                                        <p:tgtEl>
                                          <p:spTgt spid="1048877"/>
                                        </p:tgtEl>
                                        <p:attrNameLst>
                                          <p:attrName>style.visibility</p:attrName>
                                        </p:attrNameLst>
                                      </p:cBhvr>
                                      <p:to>
                                        <p:strVal val="visible"/>
                                      </p:to>
                                    </p:set>
                                    <p:animEffect transition="in" filter="wipe(down)">
                                      <p:cBhvr>
                                        <p:cTn dur="500" id="16"/>
                                        <p:tgtEl>
                                          <p:spTgt spid="1048877"/>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2" presetSubtype="4">
                                  <p:stCondLst>
                                    <p:cond delay="0"/>
                                  </p:stCondLst>
                                  <p:childTnLst>
                                    <p:set>
                                      <p:cBhvr>
                                        <p:cTn dur="1" fill="hold" id="20">
                                          <p:stCondLst>
                                            <p:cond delay="0"/>
                                          </p:stCondLst>
                                        </p:cTn>
                                        <p:tgtEl>
                                          <p:spTgt spid="1048872"/>
                                        </p:tgtEl>
                                        <p:attrNameLst>
                                          <p:attrName>style.visibility</p:attrName>
                                        </p:attrNameLst>
                                      </p:cBhvr>
                                      <p:to>
                                        <p:strVal val="visible"/>
                                      </p:to>
                                    </p:set>
                                    <p:animEffect transition="in" filter="wipe(down)">
                                      <p:cBhvr>
                                        <p:cTn dur="500" id="21"/>
                                        <p:tgtEl>
                                          <p:spTgt spid="1048872"/>
                                        </p:tgtEl>
                                      </p:cBhvr>
                                    </p:animEffect>
                                  </p:childTnLst>
                                </p:cTn>
                              </p:par>
                              <p:par>
                                <p:cTn fill="hold" grpId="0" id="22" nodeType="withEffect" presetClass="entr" presetID="22" presetSubtype="4">
                                  <p:stCondLst>
                                    <p:cond delay="0"/>
                                  </p:stCondLst>
                                  <p:childTnLst>
                                    <p:set>
                                      <p:cBhvr>
                                        <p:cTn dur="1" fill="hold" id="23">
                                          <p:stCondLst>
                                            <p:cond delay="0"/>
                                          </p:stCondLst>
                                        </p:cTn>
                                        <p:tgtEl>
                                          <p:spTgt spid="1048873"/>
                                        </p:tgtEl>
                                        <p:attrNameLst>
                                          <p:attrName>style.visibility</p:attrName>
                                        </p:attrNameLst>
                                      </p:cBhvr>
                                      <p:to>
                                        <p:strVal val="visible"/>
                                      </p:to>
                                    </p:set>
                                    <p:animEffect transition="in" filter="wipe(down)">
                                      <p:cBhvr>
                                        <p:cTn dur="500" id="24"/>
                                        <p:tgtEl>
                                          <p:spTgt spid="104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2" grpId="0"/>
      <p:bldP spid="1048873" grpId="0" animBg="1"/>
      <p:bldP spid="1048874" grpId="0"/>
      <p:bldP spid="1048850" grpId="0"/>
      <p:bldP spid="1048851" grpId="0"/>
      <p:bldP spid="10488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2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0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10" name="Rectangle 40"/>
          <p:cNvSpPr>
            <a:spLocks noChangeArrowheads="1"/>
          </p:cNvSpPr>
          <p:nvPr/>
        </p:nvSpPr>
        <p:spPr bwMode="auto">
          <a:xfrm>
            <a:off x="436228" y="1149686"/>
            <a:ext cx="8221361"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structure of the integrated operational circuit (IOC)</a:t>
            </a:r>
            <a:endParaRPr altLang="en-US" b="1" dirty="0" sz="2400" kumimoji="1" lang="zh-CN" smtClean="0">
              <a:latin typeface="Arial" panose="020B0604020202020204" pitchFamily="34" charset="0"/>
              <a:cs typeface="Arial" panose="020B0604020202020204" pitchFamily="34" charset="0"/>
            </a:endParaRPr>
          </a:p>
        </p:txBody>
      </p:sp>
      <p:sp>
        <p:nvSpPr>
          <p:cNvPr id="1049211" name="Rectangle 40"/>
          <p:cNvSpPr>
            <a:spLocks noChangeArrowheads="1"/>
          </p:cNvSpPr>
          <p:nvPr/>
        </p:nvSpPr>
        <p:spPr bwMode="auto">
          <a:xfrm>
            <a:off x="611560" y="4344408"/>
            <a:ext cx="8046029" cy="86614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Input stage</a:t>
            </a:r>
            <a:r>
              <a:rPr altLang="zh-CN" b="1" dirty="0" sz="2400" kumimoji="1" lang="en-US" smtClean="0">
                <a:latin typeface="Arial" panose="020B0604020202020204" pitchFamily="34" charset="0"/>
                <a:cs typeface="Arial" panose="020B0604020202020204" pitchFamily="34" charset="0"/>
              </a:rPr>
              <a:t>: suppress zero-drift error, large input resistance, high voltage gain</a:t>
            </a:r>
            <a:endParaRPr altLang="en-US" b="1" dirty="0" sz="2400" kumimoji="1" lang="zh-CN" smtClean="0">
              <a:latin typeface="Arial" panose="020B0604020202020204" pitchFamily="34" charset="0"/>
              <a:cs typeface="Arial" panose="020B0604020202020204" pitchFamily="34" charset="0"/>
            </a:endParaRPr>
          </a:p>
        </p:txBody>
      </p:sp>
      <p:sp>
        <p:nvSpPr>
          <p:cNvPr id="1049212" name="Rectangle 40"/>
          <p:cNvSpPr>
            <a:spLocks noChangeArrowheads="1"/>
          </p:cNvSpPr>
          <p:nvPr/>
        </p:nvSpPr>
        <p:spPr bwMode="auto">
          <a:xfrm>
            <a:off x="611560" y="5336122"/>
            <a:ext cx="8046029" cy="461665"/>
          </a:xfrm>
          <a:prstGeom prst="rect"/>
          <a:noFill/>
          <a:ln>
            <a:noFill/>
          </a:ln>
          <a:effectLst/>
        </p:spPr>
        <p:txBody>
          <a:bodyPr wrap="square">
            <a:spAutoFit/>
          </a:bodyPr>
          <a:p>
            <a:pPr algn="just" fontAlgn="base">
              <a:spcBef>
                <a:spcPct val="0"/>
              </a:spcBef>
              <a:spcAft>
                <a:spcPct val="0"/>
              </a:spcAft>
            </a:pPr>
            <a:r>
              <a:rPr altLang="zh-CN" b="1" dirty="0" sz="2400" kumimoji="1" lang="en-US">
                <a:latin typeface="Arial" panose="020B0604020202020204" pitchFamily="34" charset="0"/>
                <a:cs typeface="Arial" panose="020B0604020202020204" pitchFamily="34" charset="0"/>
              </a:rPr>
              <a:t>Use </a:t>
            </a:r>
            <a:r>
              <a:rPr altLang="zh-CN" b="1" dirty="0" sz="2400" kumimoji="1" lang="en-US" smtClean="0">
                <a:solidFill>
                  <a:schemeClr val="accent2"/>
                </a:solidFill>
                <a:latin typeface="Arial" panose="020B0604020202020204" pitchFamily="34" charset="0"/>
                <a:cs typeface="Arial" panose="020B0604020202020204" pitchFamily="34" charset="0"/>
              </a:rPr>
              <a:t>differential </a:t>
            </a:r>
            <a:r>
              <a:rPr altLang="zh-CN" b="1" dirty="0" sz="2400" kumimoji="1" lang="en-US">
                <a:solidFill>
                  <a:schemeClr val="accent2"/>
                </a:solidFill>
                <a:latin typeface="Arial" panose="020B0604020202020204" pitchFamily="34" charset="0"/>
                <a:cs typeface="Arial" panose="020B0604020202020204" pitchFamily="34" charset="0"/>
              </a:rPr>
              <a:t>amplifier circuit </a:t>
            </a:r>
            <a:r>
              <a:rPr altLang="en-US" b="1" dirty="0" sz="2400" kumimoji="1" lang="zh-CN" smtClean="0">
                <a:solidFill>
                  <a:schemeClr val="accent2"/>
                </a:solidFill>
                <a:latin typeface="宋体" panose="02010600030101010101" pitchFamily="2" charset="-122"/>
                <a:ea typeface="宋体" panose="02010600030101010101" pitchFamily="2" charset="-122"/>
                <a:cs typeface="Arial" panose="020B0604020202020204" pitchFamily="34" charset="0"/>
              </a:rPr>
              <a:t>差分放大电路</a:t>
            </a:r>
            <a:endParaRPr altLang="en-US" b="1" dirty="0" sz="2000" kumimoji="1" lang="zh-CN" smtClean="0">
              <a:solidFill>
                <a:schemeClr val="accent2"/>
              </a:solidFill>
              <a:latin typeface="宋体" panose="02010600030101010101" pitchFamily="2" charset="-122"/>
              <a:ea typeface="宋体" panose="02010600030101010101" pitchFamily="2" charset="-122"/>
              <a:cs typeface="Arial" panose="020B0604020202020204" pitchFamily="34" charset="0"/>
            </a:endParaRPr>
          </a:p>
        </p:txBody>
      </p:sp>
      <p:sp>
        <p:nvSpPr>
          <p:cNvPr id="1049213"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4.2 Differential amplifier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差分放大电路</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272" name="组合 36"/>
          <p:cNvGrpSpPr/>
          <p:nvPr/>
        </p:nvGrpSpPr>
        <p:grpSpPr>
          <a:xfrm>
            <a:off x="789655" y="1743753"/>
            <a:ext cx="7637090" cy="2465046"/>
            <a:chOff x="661424" y="1906313"/>
            <a:chExt cx="7637090" cy="2465046"/>
          </a:xfrm>
        </p:grpSpPr>
        <p:grpSp>
          <p:nvGrpSpPr>
            <p:cNvPr id="273" name="组合 37"/>
            <p:cNvGrpSpPr/>
            <p:nvPr/>
          </p:nvGrpSpPr>
          <p:grpSpPr>
            <a:xfrm>
              <a:off x="1346199" y="2128956"/>
              <a:ext cx="1966043" cy="828040"/>
              <a:chOff x="1828799" y="2316916"/>
              <a:chExt cx="1966043" cy="828040"/>
            </a:xfrm>
          </p:grpSpPr>
          <p:sp>
            <p:nvSpPr>
              <p:cNvPr id="1049214" name="矩形 62"/>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215" name="文本框 63"/>
              <p:cNvSpPr txBox="1"/>
              <p:nvPr/>
            </p:nvSpPr>
            <p:spPr>
              <a:xfrm>
                <a:off x="1828799" y="2500104"/>
                <a:ext cx="196604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stage</a:t>
                </a:r>
                <a:endParaRPr altLang="en-US" b="1" dirty="0" sz="2400" lang="zh-CN">
                  <a:latin typeface="Arial" panose="020B0604020202020204" pitchFamily="34" charset="0"/>
                  <a:cs typeface="Arial" panose="020B0604020202020204" pitchFamily="34" charset="0"/>
                </a:endParaRPr>
              </a:p>
            </p:txBody>
          </p:sp>
        </p:grpSp>
        <p:grpSp>
          <p:nvGrpSpPr>
            <p:cNvPr id="274" name="组合 38"/>
            <p:cNvGrpSpPr/>
            <p:nvPr/>
          </p:nvGrpSpPr>
          <p:grpSpPr>
            <a:xfrm>
              <a:off x="3512198" y="2125999"/>
              <a:ext cx="2296604" cy="828040"/>
              <a:chOff x="1678718" y="2316916"/>
              <a:chExt cx="2057844" cy="828040"/>
            </a:xfrm>
          </p:grpSpPr>
          <p:sp>
            <p:nvSpPr>
              <p:cNvPr id="1049216" name="矩形 60"/>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217" name="文本框 61"/>
              <p:cNvSpPr txBox="1"/>
              <p:nvPr/>
            </p:nvSpPr>
            <p:spPr>
              <a:xfrm>
                <a:off x="1678718" y="231691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Intermediate stage</a:t>
                </a:r>
                <a:endParaRPr altLang="en-US" b="1" dirty="0" sz="2400" lang="zh-CN">
                  <a:latin typeface="Arial" panose="020B0604020202020204" pitchFamily="34" charset="0"/>
                  <a:cs typeface="Arial" panose="020B0604020202020204" pitchFamily="34" charset="0"/>
                </a:endParaRPr>
              </a:p>
            </p:txBody>
          </p:sp>
        </p:grpSp>
        <p:grpSp>
          <p:nvGrpSpPr>
            <p:cNvPr id="275" name="组合 39"/>
            <p:cNvGrpSpPr/>
            <p:nvPr/>
          </p:nvGrpSpPr>
          <p:grpSpPr>
            <a:xfrm>
              <a:off x="6174208" y="2125999"/>
              <a:ext cx="2124306" cy="828040"/>
              <a:chOff x="1795248" y="2316916"/>
              <a:chExt cx="2124306" cy="828040"/>
            </a:xfrm>
          </p:grpSpPr>
          <p:sp>
            <p:nvSpPr>
              <p:cNvPr id="1049218" name="矩形 58"/>
              <p:cNvSpPr/>
              <p:nvPr/>
            </p:nvSpPr>
            <p:spPr>
              <a:xfrm>
                <a:off x="1828800" y="2316916"/>
                <a:ext cx="196596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219" name="文本框 59"/>
              <p:cNvSpPr txBox="1"/>
              <p:nvPr/>
            </p:nvSpPr>
            <p:spPr>
              <a:xfrm>
                <a:off x="1795248" y="2500104"/>
                <a:ext cx="212430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stage</a:t>
                </a:r>
                <a:endParaRPr altLang="en-US" b="1" dirty="0" sz="2400" lang="zh-CN">
                  <a:latin typeface="Arial" panose="020B0604020202020204" pitchFamily="34" charset="0"/>
                  <a:cs typeface="Arial" panose="020B0604020202020204" pitchFamily="34" charset="0"/>
                </a:endParaRPr>
              </a:p>
            </p:txBody>
          </p:sp>
        </p:grpSp>
        <p:grpSp>
          <p:nvGrpSpPr>
            <p:cNvPr id="276" name="组合 40"/>
            <p:cNvGrpSpPr/>
            <p:nvPr/>
          </p:nvGrpSpPr>
          <p:grpSpPr>
            <a:xfrm>
              <a:off x="3512198" y="3531809"/>
              <a:ext cx="2329159" cy="839550"/>
              <a:chOff x="1662816" y="2305406"/>
              <a:chExt cx="2087014" cy="839550"/>
            </a:xfrm>
          </p:grpSpPr>
          <p:sp>
            <p:nvSpPr>
              <p:cNvPr id="1049220" name="矩形 56"/>
              <p:cNvSpPr/>
              <p:nvPr/>
            </p:nvSpPr>
            <p:spPr>
              <a:xfrm>
                <a:off x="1662816" y="2316916"/>
                <a:ext cx="2057844"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9221" name="文本框 57"/>
              <p:cNvSpPr txBox="1"/>
              <p:nvPr/>
            </p:nvSpPr>
            <p:spPr>
              <a:xfrm>
                <a:off x="1691986" y="230540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Biasing circuit</a:t>
                </a:r>
              </a:p>
              <a:p>
                <a:pPr algn="ctr"/>
                <a:r>
                  <a:rPr altLang="en-US" b="1" dirty="0" sz="2400" lang="zh-CN">
                    <a:latin typeface="宋体" panose="02010600030101010101" pitchFamily="2" charset="-122"/>
                    <a:ea typeface="宋体" panose="02010600030101010101" pitchFamily="2" charset="-122"/>
                    <a:cs typeface="Arial" panose="020B0604020202020204" pitchFamily="34" charset="0"/>
                  </a:rPr>
                  <a:t>偏置电路</a:t>
                </a:r>
              </a:p>
            </p:txBody>
          </p:sp>
        </p:grpSp>
        <p:cxnSp>
          <p:nvCxnSpPr>
            <p:cNvPr id="3145765" name="直接箭头连接符 41"/>
            <p:cNvCxnSpPr>
              <a:cxnSpLocks/>
            </p:cNvCxnSpPr>
            <p:nvPr/>
          </p:nvCxnSpPr>
          <p:spPr>
            <a:xfrm>
              <a:off x="3103880" y="2542977"/>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6" name="直接箭头连接符 42"/>
            <p:cNvCxnSpPr>
              <a:cxnSpLocks/>
            </p:cNvCxnSpPr>
            <p:nvPr/>
          </p:nvCxnSpPr>
          <p:spPr>
            <a:xfrm>
              <a:off x="5641307" y="2550179"/>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7" name="直接箭头连接符 43"/>
            <p:cNvCxnSpPr>
              <a:cxnSpLocks/>
            </p:cNvCxnSpPr>
            <p:nvPr/>
          </p:nvCxnSpPr>
          <p:spPr>
            <a:xfrm rot="16200000">
              <a:off x="4396274" y="3243582"/>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77" name="组合 44"/>
            <p:cNvGrpSpPr/>
            <p:nvPr/>
          </p:nvGrpSpPr>
          <p:grpSpPr>
            <a:xfrm>
              <a:off x="2245360" y="2946802"/>
              <a:ext cx="1266838" cy="1009058"/>
              <a:chOff x="2245360" y="2946802"/>
              <a:chExt cx="1266838" cy="1009058"/>
            </a:xfrm>
          </p:grpSpPr>
          <p:cxnSp>
            <p:nvCxnSpPr>
              <p:cNvPr id="3145768" name="直接箭头连接符 54"/>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9" name="直接连接符 55"/>
              <p:cNvCxnSpPr>
                <a:cxnSpLocks/>
              </p:cNvCxnSpPr>
              <p:nvPr/>
            </p:nvCxnSpPr>
            <p:spPr>
              <a:xfrm flipH="1">
                <a:off x="2245360" y="3955860"/>
                <a:ext cx="1266838"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8" name="组合 45"/>
            <p:cNvGrpSpPr/>
            <p:nvPr/>
          </p:nvGrpSpPr>
          <p:grpSpPr>
            <a:xfrm flipH="1">
              <a:off x="5806843" y="2946802"/>
              <a:ext cx="1317856" cy="1009058"/>
              <a:chOff x="2245360" y="2946802"/>
              <a:chExt cx="1317856" cy="1009058"/>
            </a:xfrm>
          </p:grpSpPr>
          <p:cxnSp>
            <p:nvCxnSpPr>
              <p:cNvPr id="3145770" name="直接箭头连接符 52"/>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1" name="直接连接符 53"/>
              <p:cNvCxnSpPr>
                <a:cxnSpLocks/>
              </p:cNvCxnSpPr>
              <p:nvPr/>
            </p:nvCxnSpPr>
            <p:spPr>
              <a:xfrm flipH="1">
                <a:off x="2245360" y="3955860"/>
                <a:ext cx="1317856"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72" name="直接连接符 46"/>
            <p:cNvCxnSpPr>
              <a:cxnSpLocks/>
            </p:cNvCxnSpPr>
            <p:nvPr/>
          </p:nvCxnSpPr>
          <p:spPr>
            <a:xfrm flipH="1">
              <a:off x="817880" y="2348367"/>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45773" name="直接连接符 47"/>
            <p:cNvCxnSpPr>
              <a:cxnSpLocks/>
            </p:cNvCxnSpPr>
            <p:nvPr/>
          </p:nvCxnSpPr>
          <p:spPr>
            <a:xfrm flipH="1">
              <a:off x="817880" y="2770852"/>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49222" name="椭圆 48"/>
            <p:cNvSpPr/>
            <p:nvPr/>
          </p:nvSpPr>
          <p:spPr>
            <a:xfrm>
              <a:off x="755328" y="2293756"/>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3" name="椭圆 49"/>
            <p:cNvSpPr/>
            <p:nvPr/>
          </p:nvSpPr>
          <p:spPr>
            <a:xfrm>
              <a:off x="763269" y="2716241"/>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24" name="文本框 25"/>
            <p:cNvSpPr txBox="1">
              <a:spLocks noChangeAspect="1" noMove="1" noResize="1" noRot="1" noAdjustHandles="1" noEditPoints="1" noChangeArrowheads="1" noChangeShapeType="1" noTextEdit="1"/>
            </p:cNvSpPr>
            <p:nvPr/>
          </p:nvSpPr>
          <p:spPr>
            <a:xfrm>
              <a:off x="661424" y="1906313"/>
              <a:ext cx="400686" cy="369332"/>
            </a:xfrm>
            <a:prstGeom prst="rect"/>
            <a:blipFill>
              <a:blip xmlns:r="http://schemas.openxmlformats.org/officeDocument/2006/relationships" r:embed="rId1"/>
              <a:stretch>
                <a:fillRect l="-10769" r="-10769" b="-14754"/>
              </a:stretch>
            </a:blipFill>
          </p:spPr>
          <p:txBody>
            <a:bodyPr/>
            <a:p>
              <a:r>
                <a:rPr altLang="en-US" lang="zh-CN">
                  <a:noFill/>
                </a:rPr>
                <a:t> </a:t>
              </a:r>
            </a:p>
          </p:txBody>
        </p:sp>
        <p:sp>
          <p:nvSpPr>
            <p:cNvPr id="1049225" name="文本框 213"/>
            <p:cNvSpPr txBox="1">
              <a:spLocks noChangeAspect="1" noMove="1" noResize="1" noRot="1" noAdjustHandles="1" noEditPoints="1" noChangeArrowheads="1" noChangeShapeType="1" noTextEdit="1"/>
            </p:cNvSpPr>
            <p:nvPr/>
          </p:nvSpPr>
          <p:spPr>
            <a:xfrm>
              <a:off x="671843" y="2802870"/>
              <a:ext cx="427938" cy="369332"/>
            </a:xfrm>
            <a:prstGeom prst="rect"/>
            <a:blipFill>
              <a:blip xmlns:r="http://schemas.openxmlformats.org/officeDocument/2006/relationships" r:embed="rId2"/>
              <a:stretch>
                <a:fillRect l="-8571" r="-8571" b="-14754"/>
              </a:stretch>
            </a:blipFill>
          </p:spPr>
          <p:txBody>
            <a:bodyPr/>
            <a:p>
              <a:r>
                <a:rPr altLang="en-US" lang="zh-CN">
                  <a:noFill/>
                </a:rPr>
                <a:t> </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58" name="Rectangle 7"/>
          <p:cNvSpPr>
            <a:spLocks noChangeArrowheads="1"/>
          </p:cNvSpPr>
          <p:nvPr/>
        </p:nvSpPr>
        <p:spPr bwMode="auto">
          <a:xfrm>
            <a:off x="562393" y="530550"/>
            <a:ext cx="5409801" cy="461665"/>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3</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Common-mode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共模信号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110" name="组合 5"/>
          <p:cNvGrpSpPr/>
          <p:nvPr/>
        </p:nvGrpSpPr>
        <p:grpSpPr>
          <a:xfrm>
            <a:off x="2215138" y="2794528"/>
            <a:ext cx="4532925" cy="3464358"/>
            <a:chOff x="215796" y="1909490"/>
            <a:chExt cx="4532925" cy="3464358"/>
          </a:xfrm>
        </p:grpSpPr>
        <p:grpSp>
          <p:nvGrpSpPr>
            <p:cNvPr id="111" name="组合 10"/>
            <p:cNvGrpSpPr/>
            <p:nvPr/>
          </p:nvGrpSpPr>
          <p:grpSpPr>
            <a:xfrm>
              <a:off x="215796" y="1909490"/>
              <a:ext cx="4532925" cy="3464358"/>
              <a:chOff x="2483470" y="1406028"/>
              <a:chExt cx="4532925" cy="3464358"/>
            </a:xfrm>
          </p:grpSpPr>
          <p:grpSp>
            <p:nvGrpSpPr>
              <p:cNvPr id="112" name="组合 9"/>
              <p:cNvGrpSpPr/>
              <p:nvPr/>
            </p:nvGrpSpPr>
            <p:grpSpPr>
              <a:xfrm>
                <a:off x="2483470" y="1406028"/>
                <a:ext cx="4532925" cy="3464358"/>
                <a:chOff x="2483470" y="1406028"/>
                <a:chExt cx="4532925" cy="3464358"/>
              </a:xfrm>
            </p:grpSpPr>
            <p:grpSp>
              <p:nvGrpSpPr>
                <p:cNvPr id="113" name="组合 7"/>
                <p:cNvGrpSpPr/>
                <p:nvPr/>
              </p:nvGrpSpPr>
              <p:grpSpPr>
                <a:xfrm>
                  <a:off x="2483470" y="1406028"/>
                  <a:ext cx="4532925" cy="3464358"/>
                  <a:chOff x="2487804" y="1419029"/>
                  <a:chExt cx="4532925" cy="3464358"/>
                </a:xfrm>
              </p:grpSpPr>
              <p:grpSp>
                <p:nvGrpSpPr>
                  <p:cNvPr id="114" name="组合 4"/>
                  <p:cNvGrpSpPr/>
                  <p:nvPr/>
                </p:nvGrpSpPr>
                <p:grpSpPr>
                  <a:xfrm>
                    <a:off x="2670125" y="1419029"/>
                    <a:ext cx="3954396" cy="3191974"/>
                    <a:chOff x="2670125" y="1419029"/>
                    <a:chExt cx="3954396" cy="3191974"/>
                  </a:xfrm>
                </p:grpSpPr>
                <p:grpSp>
                  <p:nvGrpSpPr>
                    <p:cNvPr id="115" name="组合 143"/>
                    <p:cNvGrpSpPr/>
                    <p:nvPr/>
                  </p:nvGrpSpPr>
                  <p:grpSpPr>
                    <a:xfrm>
                      <a:off x="2670125" y="1419029"/>
                      <a:ext cx="3954396" cy="3191974"/>
                      <a:chOff x="4343847" y="2313814"/>
                      <a:chExt cx="3954396" cy="3191974"/>
                    </a:xfrm>
                  </p:grpSpPr>
                  <p:grpSp>
                    <p:nvGrpSpPr>
                      <p:cNvPr id="116" name="组合 146"/>
                      <p:cNvGrpSpPr/>
                      <p:nvPr/>
                    </p:nvGrpSpPr>
                    <p:grpSpPr>
                      <a:xfrm>
                        <a:off x="4343847" y="2563522"/>
                        <a:ext cx="2735837" cy="2246732"/>
                        <a:chOff x="1236654" y="987291"/>
                        <a:chExt cx="2735837" cy="2246732"/>
                      </a:xfrm>
                    </p:grpSpPr>
                    <p:grpSp>
                      <p:nvGrpSpPr>
                        <p:cNvPr id="117" name="组合 220"/>
                        <p:cNvGrpSpPr/>
                        <p:nvPr/>
                      </p:nvGrpSpPr>
                      <p:grpSpPr>
                        <a:xfrm>
                          <a:off x="1236654" y="987291"/>
                          <a:ext cx="2735837" cy="2246732"/>
                          <a:chOff x="1497473" y="1633111"/>
                          <a:chExt cx="2735837" cy="2246732"/>
                        </a:xfrm>
                      </p:grpSpPr>
                      <p:grpSp>
                        <p:nvGrpSpPr>
                          <p:cNvPr id="118" name="组合 222"/>
                          <p:cNvGrpSpPr/>
                          <p:nvPr/>
                        </p:nvGrpSpPr>
                        <p:grpSpPr>
                          <a:xfrm>
                            <a:off x="1497473" y="1633111"/>
                            <a:ext cx="2735837" cy="2246732"/>
                            <a:chOff x="1231152" y="1537985"/>
                            <a:chExt cx="2735837" cy="2246732"/>
                          </a:xfrm>
                        </p:grpSpPr>
                        <p:grpSp>
                          <p:nvGrpSpPr>
                            <p:cNvPr id="119" name="组合 226"/>
                            <p:cNvGrpSpPr/>
                            <p:nvPr/>
                          </p:nvGrpSpPr>
                          <p:grpSpPr>
                            <a:xfrm>
                              <a:off x="1231152" y="1537985"/>
                              <a:ext cx="2735837" cy="1892536"/>
                              <a:chOff x="1231152" y="1537985"/>
                              <a:chExt cx="2735837" cy="1892536"/>
                            </a:xfrm>
                          </p:grpSpPr>
                          <p:grpSp>
                            <p:nvGrpSpPr>
                              <p:cNvPr id="120" name="Group 1096"/>
                              <p:cNvGrpSpPr/>
                              <p:nvPr/>
                            </p:nvGrpSpPr>
                            <p:grpSpPr bwMode="auto">
                              <a:xfrm>
                                <a:off x="1231152" y="1537985"/>
                                <a:ext cx="1231356" cy="1892536"/>
                                <a:chOff x="4041" y="2013"/>
                                <a:chExt cx="866" cy="1331"/>
                              </a:xfrm>
                            </p:grpSpPr>
                            <p:sp>
                              <p:nvSpPr>
                                <p:cNvPr id="104865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0"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3"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664"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665"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6"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67"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68"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69"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670" name="文本框 229"/>
                            <p:cNvSpPr txBox="1"/>
                            <p:nvPr/>
                          </p:nvSpPr>
                          <p:spPr>
                            <a:xfrm>
                              <a:off x="1353065" y="3248777"/>
                              <a:ext cx="67455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71" name="文本框 237"/>
                            <p:cNvSpPr txBox="1"/>
                            <p:nvPr/>
                          </p:nvSpPr>
                          <p:spPr>
                            <a:xfrm>
                              <a:off x="2959030" y="2607435"/>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8672" name="文本框 22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673" name="文本框 22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74"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21" name="组合 147"/>
                      <p:cNvGrpSpPr/>
                      <p:nvPr/>
                    </p:nvGrpSpPr>
                    <p:grpSpPr>
                      <a:xfrm flipH="1">
                        <a:off x="6392618" y="2313814"/>
                        <a:ext cx="1905625" cy="2918233"/>
                        <a:chOff x="1235233" y="737583"/>
                        <a:chExt cx="1905625" cy="2918233"/>
                      </a:xfrm>
                    </p:grpSpPr>
                    <p:grpSp>
                      <p:nvGrpSpPr>
                        <p:cNvPr id="122" name="组合 166"/>
                        <p:cNvGrpSpPr/>
                        <p:nvPr/>
                      </p:nvGrpSpPr>
                      <p:grpSpPr>
                        <a:xfrm>
                          <a:off x="1235233" y="737583"/>
                          <a:ext cx="1905625" cy="2918233"/>
                          <a:chOff x="1163926" y="1303840"/>
                          <a:chExt cx="1905625" cy="2918233"/>
                        </a:xfrm>
                      </p:grpSpPr>
                      <p:grpSp>
                        <p:nvGrpSpPr>
                          <p:cNvPr id="123" name="组合 189"/>
                          <p:cNvGrpSpPr/>
                          <p:nvPr/>
                        </p:nvGrpSpPr>
                        <p:grpSpPr>
                          <a:xfrm>
                            <a:off x="1163926" y="1303840"/>
                            <a:ext cx="1750046" cy="2142244"/>
                            <a:chOff x="1229731" y="1288277"/>
                            <a:chExt cx="1750046" cy="2142244"/>
                          </a:xfrm>
                        </p:grpSpPr>
                        <p:grpSp>
                          <p:nvGrpSpPr>
                            <p:cNvPr id="124" name="Group 1096"/>
                            <p:cNvGrpSpPr/>
                            <p:nvPr/>
                          </p:nvGrpSpPr>
                          <p:grpSpPr bwMode="auto">
                            <a:xfrm>
                              <a:off x="1229731" y="1537985"/>
                              <a:ext cx="1232778" cy="1892536"/>
                              <a:chOff x="4040" y="2013"/>
                              <a:chExt cx="867" cy="1331"/>
                            </a:xfrm>
                          </p:grpSpPr>
                          <p:sp>
                            <p:nvSpPr>
                              <p:cNvPr id="104867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7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7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7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7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680"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681"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68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83"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4"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85"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686"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687"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688"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89"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90"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91"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692"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693"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94" name="文本框 267"/>
                  <p:cNvSpPr txBox="1"/>
                  <p:nvPr/>
                </p:nvSpPr>
                <p:spPr>
                  <a:xfrm>
                    <a:off x="5834039" y="3345318"/>
                    <a:ext cx="693403"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95"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8696"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697"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98"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699"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00"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01"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02"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03"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04"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05"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06"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732"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8707"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733"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8708"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34"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8709"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35"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8710"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11"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712"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13" name="矩形 161"/>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14" name="文本框 162"/>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8715" name="矩形 6"/>
          <p:cNvSpPr/>
          <p:nvPr/>
        </p:nvSpPr>
        <p:spPr>
          <a:xfrm>
            <a:off x="6006628" y="508309"/>
            <a:ext cx="1503679" cy="447040"/>
          </a:xfrm>
          <a:prstGeom prst="rect"/>
        </p:spPr>
        <p:txBody>
          <a:bodyPr wrap="non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I1c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I2c</a:t>
            </a:r>
            <a:endParaRPr altLang="en-US" b="1" dirty="0" sz="2400" lang="zh-CN">
              <a:latin typeface="Arial" panose="020B0604020202020204" pitchFamily="34" charset="0"/>
              <a:cs typeface="Arial" panose="020B0604020202020204" pitchFamily="34" charset="0"/>
            </a:endParaRPr>
          </a:p>
        </p:txBody>
      </p:sp>
      <p:sp>
        <p:nvSpPr>
          <p:cNvPr id="1048716" name="Rectangle 7"/>
          <p:cNvSpPr>
            <a:spLocks noChangeArrowheads="1"/>
          </p:cNvSpPr>
          <p:nvPr/>
        </p:nvSpPr>
        <p:spPr bwMode="auto">
          <a:xfrm>
            <a:off x="2215138" y="1177551"/>
            <a:ext cx="4366026" cy="535939"/>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signal: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I1c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I2c</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sp>
        <p:nvSpPr>
          <p:cNvPr id="1048717" name="Rectangle 7"/>
          <p:cNvSpPr>
            <a:spLocks noChangeArrowheads="1"/>
          </p:cNvSpPr>
          <p:nvPr/>
        </p:nvSpPr>
        <p:spPr bwMode="auto">
          <a:xfrm>
            <a:off x="1738039" y="1837899"/>
            <a:ext cx="587624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Dual-ended input/output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双端输入</a:t>
            </a:r>
            <a:r>
              <a:rPr altLang="zh-CN" b="1" dirty="0" sz="24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输出</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56" name="组合 5"/>
          <p:cNvGrpSpPr/>
          <p:nvPr/>
        </p:nvGrpSpPr>
        <p:grpSpPr>
          <a:xfrm>
            <a:off x="2364259" y="735029"/>
            <a:ext cx="4532925" cy="3464358"/>
            <a:chOff x="215796" y="1909490"/>
            <a:chExt cx="4532925" cy="3464358"/>
          </a:xfrm>
        </p:grpSpPr>
        <p:grpSp>
          <p:nvGrpSpPr>
            <p:cNvPr id="57" name="组合 9"/>
            <p:cNvGrpSpPr/>
            <p:nvPr/>
          </p:nvGrpSpPr>
          <p:grpSpPr>
            <a:xfrm>
              <a:off x="215796" y="1909490"/>
              <a:ext cx="4532925" cy="3464358"/>
              <a:chOff x="2483470" y="1406028"/>
              <a:chExt cx="4532925" cy="3464358"/>
            </a:xfrm>
          </p:grpSpPr>
          <p:grpSp>
            <p:nvGrpSpPr>
              <p:cNvPr id="58" name="组合 7"/>
              <p:cNvGrpSpPr/>
              <p:nvPr/>
            </p:nvGrpSpPr>
            <p:grpSpPr>
              <a:xfrm>
                <a:off x="2483470" y="1406028"/>
                <a:ext cx="4532925" cy="3464358"/>
                <a:chOff x="2487804" y="1419029"/>
                <a:chExt cx="4532925" cy="3464358"/>
              </a:xfrm>
            </p:grpSpPr>
            <p:grpSp>
              <p:nvGrpSpPr>
                <p:cNvPr id="59" name="组合 4"/>
                <p:cNvGrpSpPr/>
                <p:nvPr/>
              </p:nvGrpSpPr>
              <p:grpSpPr>
                <a:xfrm>
                  <a:off x="2670125" y="1419029"/>
                  <a:ext cx="3954396" cy="3191974"/>
                  <a:chOff x="2670125" y="1419029"/>
                  <a:chExt cx="3954396" cy="3191974"/>
                </a:xfrm>
              </p:grpSpPr>
              <p:grpSp>
                <p:nvGrpSpPr>
                  <p:cNvPr id="60" name="组合 143"/>
                  <p:cNvGrpSpPr/>
                  <p:nvPr/>
                </p:nvGrpSpPr>
                <p:grpSpPr>
                  <a:xfrm>
                    <a:off x="2670125" y="1419029"/>
                    <a:ext cx="3954396" cy="3191974"/>
                    <a:chOff x="4343847" y="2313814"/>
                    <a:chExt cx="3954396" cy="3191974"/>
                  </a:xfrm>
                </p:grpSpPr>
                <p:grpSp>
                  <p:nvGrpSpPr>
                    <p:cNvPr id="61" name="组合 146"/>
                    <p:cNvGrpSpPr/>
                    <p:nvPr/>
                  </p:nvGrpSpPr>
                  <p:grpSpPr>
                    <a:xfrm>
                      <a:off x="4343847" y="2563522"/>
                      <a:ext cx="2735837" cy="2246732"/>
                      <a:chOff x="1236654" y="987291"/>
                      <a:chExt cx="2735837" cy="2246732"/>
                    </a:xfrm>
                  </p:grpSpPr>
                  <p:grpSp>
                    <p:nvGrpSpPr>
                      <p:cNvPr id="62" name="组合 220"/>
                      <p:cNvGrpSpPr/>
                      <p:nvPr/>
                    </p:nvGrpSpPr>
                    <p:grpSpPr>
                      <a:xfrm>
                        <a:off x="1236654" y="987291"/>
                        <a:ext cx="2735837" cy="2246732"/>
                        <a:chOff x="1497473" y="1633111"/>
                        <a:chExt cx="2735837" cy="2246732"/>
                      </a:xfrm>
                    </p:grpSpPr>
                    <p:grpSp>
                      <p:nvGrpSpPr>
                        <p:cNvPr id="63" name="组合 222"/>
                        <p:cNvGrpSpPr/>
                        <p:nvPr/>
                      </p:nvGrpSpPr>
                      <p:grpSpPr>
                        <a:xfrm>
                          <a:off x="1497473" y="1633111"/>
                          <a:ext cx="2735837" cy="2246732"/>
                          <a:chOff x="1231152" y="1537985"/>
                          <a:chExt cx="2735837" cy="2246732"/>
                        </a:xfrm>
                      </p:grpSpPr>
                      <p:grpSp>
                        <p:nvGrpSpPr>
                          <p:cNvPr id="64" name="组合 226"/>
                          <p:cNvGrpSpPr/>
                          <p:nvPr/>
                        </p:nvGrpSpPr>
                        <p:grpSpPr>
                          <a:xfrm>
                            <a:off x="1231152" y="1537985"/>
                            <a:ext cx="2735837" cy="1892536"/>
                            <a:chOff x="1231152" y="1537985"/>
                            <a:chExt cx="2735837" cy="1892536"/>
                          </a:xfrm>
                        </p:grpSpPr>
                        <p:grpSp>
                          <p:nvGrpSpPr>
                            <p:cNvPr id="65" name="Group 1096"/>
                            <p:cNvGrpSpPr/>
                            <p:nvPr/>
                          </p:nvGrpSpPr>
                          <p:grpSpPr bwMode="auto">
                            <a:xfrm>
                              <a:off x="1231152" y="1537985"/>
                              <a:ext cx="1231356" cy="1892536"/>
                              <a:chOff x="4041" y="2013"/>
                              <a:chExt cx="866" cy="1331"/>
                            </a:xfrm>
                          </p:grpSpPr>
                          <p:sp>
                            <p:nvSpPr>
                              <p:cNvPr id="104858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8"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8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592"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593"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4"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595"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6"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7"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598" name="文本框 229"/>
                          <p:cNvSpPr txBox="1"/>
                          <p:nvPr/>
                        </p:nvSpPr>
                        <p:spPr>
                          <a:xfrm>
                            <a:off x="1353065" y="3248777"/>
                            <a:ext cx="674550"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599" name="文本框 237"/>
                          <p:cNvSpPr txBox="1"/>
                          <p:nvPr/>
                        </p:nvSpPr>
                        <p:spPr>
                          <a:xfrm>
                            <a:off x="2959030" y="2607435"/>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8600" name="文本框 22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601" name="文本框 22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02"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66" name="组合 147"/>
                    <p:cNvGrpSpPr/>
                    <p:nvPr/>
                  </p:nvGrpSpPr>
                  <p:grpSpPr>
                    <a:xfrm flipH="1">
                      <a:off x="6392618" y="2313814"/>
                      <a:ext cx="1905625" cy="2918233"/>
                      <a:chOff x="1235233" y="737583"/>
                      <a:chExt cx="1905625" cy="2918233"/>
                    </a:xfrm>
                  </p:grpSpPr>
                  <p:grpSp>
                    <p:nvGrpSpPr>
                      <p:cNvPr id="67" name="组合 166"/>
                      <p:cNvGrpSpPr/>
                      <p:nvPr/>
                    </p:nvGrpSpPr>
                    <p:grpSpPr>
                      <a:xfrm>
                        <a:off x="1235233" y="737583"/>
                        <a:ext cx="1905625" cy="2918233"/>
                        <a:chOff x="1163926" y="1303840"/>
                        <a:chExt cx="1905625" cy="2918233"/>
                      </a:xfrm>
                    </p:grpSpPr>
                    <p:grpSp>
                      <p:nvGrpSpPr>
                        <p:cNvPr id="68" name="组合 189"/>
                        <p:cNvGrpSpPr/>
                        <p:nvPr/>
                      </p:nvGrpSpPr>
                      <p:grpSpPr>
                        <a:xfrm>
                          <a:off x="1163926" y="1303840"/>
                          <a:ext cx="1750046" cy="2142244"/>
                          <a:chOff x="1229731" y="1288277"/>
                          <a:chExt cx="1750046" cy="2142244"/>
                        </a:xfrm>
                      </p:grpSpPr>
                      <p:grpSp>
                        <p:nvGrpSpPr>
                          <p:cNvPr id="69" name="Group 1096"/>
                          <p:cNvGrpSpPr/>
                          <p:nvPr/>
                        </p:nvGrpSpPr>
                        <p:grpSpPr bwMode="auto">
                          <a:xfrm>
                            <a:off x="1229731" y="1537985"/>
                            <a:ext cx="1232778" cy="1892536"/>
                            <a:chOff x="4040" y="2013"/>
                            <a:chExt cx="867" cy="1331"/>
                          </a:xfrm>
                        </p:grpSpPr>
                        <p:sp>
                          <p:nvSpPr>
                            <p:cNvPr id="104860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4"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0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608"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609"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61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1"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2"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3"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614"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615"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16"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7"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19"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20"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621"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2" name="文本框 267"/>
                <p:cNvSpPr txBox="1"/>
                <p:nvPr/>
              </p:nvSpPr>
              <p:spPr>
                <a:xfrm>
                  <a:off x="5834039" y="3345318"/>
                  <a:ext cx="693403"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23"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8624"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5"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6"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627"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628"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29"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0"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1"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32"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633"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634" name="文本框 280"/>
              <p:cNvSpPr txBox="1"/>
              <p:nvPr/>
            </p:nvSpPr>
            <p:spPr>
              <a:xfrm>
                <a:off x="3227353" y="1932192"/>
                <a:ext cx="587063"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cxnSp>
            <p:nvCxnSpPr>
              <p:cNvPr id="3145728"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8635" name="文本框 282"/>
              <p:cNvSpPr txBox="1"/>
              <p:nvPr/>
            </p:nvSpPr>
            <p:spPr>
              <a:xfrm>
                <a:off x="5656804" y="1907356"/>
                <a:ext cx="531647"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cxnSp>
            <p:nvCxnSpPr>
              <p:cNvPr id="3145729"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8636" name="文本框 284"/>
              <p:cNvSpPr txBox="1"/>
              <p:nvPr/>
            </p:nvSpPr>
            <p:spPr>
              <a:xfrm>
                <a:off x="3865678" y="3631581"/>
                <a:ext cx="473765" cy="472439"/>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cxnSp>
            <p:nvCxnSpPr>
              <p:cNvPr id="3145730"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8637" name="文本框 286"/>
              <p:cNvSpPr txBox="1"/>
              <p:nvPr/>
            </p:nvSpPr>
            <p:spPr>
              <a:xfrm>
                <a:off x="5150526" y="3626766"/>
                <a:ext cx="473765" cy="472440"/>
              </a:xfrm>
              <a:prstGeom prst="rect"/>
              <a:noFill/>
            </p:spPr>
            <p:txBody>
              <a:bodyPr rtlCol="0" wrap="square">
                <a:spAutoFit/>
              </a:bodyPr>
              <a:p>
                <a:r>
                  <a:rPr altLang="zh-CN" b="1" dirty="0" sz="2000" i="1" lang="en-US" err="1" smtClean="0">
                    <a:latin typeface="Arial" panose="020B0604020202020204" pitchFamily="34" charset="0"/>
                    <a:cs typeface="Arial" panose="020B0604020202020204" pitchFamily="34" charset="0"/>
                  </a:rPr>
                  <a:t>i</a:t>
                </a:r>
                <a:r>
                  <a:rPr altLang="zh-CN" baseline="-25000" b="1" dirty="0" sz="2000" lang="en-US" err="1"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cxnSp>
            <p:nvCxnSpPr>
              <p:cNvPr id="3145731"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8638"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639" name="矩形 161"/>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40" name="文本框 162"/>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8641" name="Rectangle 7"/>
          <p:cNvSpPr>
            <a:spLocks noChangeArrowheads="1"/>
          </p:cNvSpPr>
          <p:nvPr/>
        </p:nvSpPr>
        <p:spPr bwMode="auto">
          <a:xfrm>
            <a:off x="1273744" y="4578682"/>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48642" name="矩形 176"/>
          <p:cNvSpPr>
            <a:spLocks noChangeAspect="1" noMove="1" noResize="1" noRot="1" noAdjustHandles="1" noEditPoints="1" noChangeArrowheads="1" noChangeShapeType="1" noTextEdit="1"/>
          </p:cNvSpPr>
          <p:nvPr/>
        </p:nvSpPr>
        <p:spPr>
          <a:xfrm>
            <a:off x="2197345" y="5071504"/>
            <a:ext cx="1123256" cy="409856"/>
          </a:xfrm>
          <a:prstGeom prst="rect"/>
          <a:blipFill>
            <a:blip xmlns:r="http://schemas.openxmlformats.org/officeDocument/2006/relationships" r:embed="rId1"/>
            <a:stretch>
              <a:fillRect/>
            </a:stretch>
          </a:blipFill>
        </p:spPr>
        <p:txBody>
          <a:bodyPr/>
          <a:p>
            <a:r>
              <a:rPr altLang="en-US" lang="zh-CN">
                <a:noFill/>
              </a:rPr>
              <a:t> </a:t>
            </a:r>
          </a:p>
        </p:txBody>
      </p:sp>
      <p:sp>
        <p:nvSpPr>
          <p:cNvPr id="1048643" name="Rectangle 7"/>
          <p:cNvSpPr>
            <a:spLocks noChangeArrowheads="1"/>
          </p:cNvSpPr>
          <p:nvPr/>
        </p:nvSpPr>
        <p:spPr bwMode="auto">
          <a:xfrm>
            <a:off x="5195969" y="4557283"/>
            <a:ext cx="26929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48644" name="矩形 178"/>
          <p:cNvSpPr>
            <a:spLocks noChangeAspect="1" noMove="1" noResize="1" noRot="1" noAdjustHandles="1" noEditPoints="1" noChangeArrowheads="1" noChangeShapeType="1" noTextEdit="1"/>
          </p:cNvSpPr>
          <p:nvPr/>
        </p:nvSpPr>
        <p:spPr>
          <a:xfrm>
            <a:off x="5611919" y="5134569"/>
            <a:ext cx="1733230" cy="791435"/>
          </a:xfrm>
          <a:prstGeom prst="rect"/>
          <a:blipFill>
            <a:blip xmlns:r="http://schemas.openxmlformats.org/officeDocument/2006/relationships" r:embed="rId2"/>
            <a:stretch>
              <a:fillRect/>
            </a:stretch>
          </a:blipFill>
        </p:spPr>
        <p:txBody>
          <a:bodyPr/>
          <a:p>
            <a:r>
              <a:rPr altLang="en-US" lang="zh-CN">
                <a:no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4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49" name="Rectangle 7"/>
          <p:cNvSpPr>
            <a:spLocks noChangeArrowheads="1"/>
          </p:cNvSpPr>
          <p:nvPr/>
        </p:nvSpPr>
        <p:spPr bwMode="auto">
          <a:xfrm>
            <a:off x="480984" y="761691"/>
            <a:ext cx="6133735"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Common-mode rejection ratio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共模抑制比</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8650" name="Rectangle 7"/>
          <p:cNvSpPr>
            <a:spLocks noChangeArrowheads="1"/>
          </p:cNvSpPr>
          <p:nvPr/>
        </p:nvSpPr>
        <p:spPr bwMode="auto">
          <a:xfrm>
            <a:off x="527495" y="2916597"/>
            <a:ext cx="8509000"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For ideal differential amplifier, in dual-ended output mode</a:t>
            </a:r>
            <a:endParaRPr altLang="en-US" baseline="-25000" b="1" dirty="0" sz="2000" kumimoji="1" lang="zh-CN">
              <a:latin typeface="Arial" panose="020B0604020202020204" pitchFamily="34" charset="0"/>
              <a:cs typeface="Arial" panose="020B0604020202020204" pitchFamily="34" charset="0"/>
            </a:endParaRPr>
          </a:p>
        </p:txBody>
      </p:sp>
      <p:sp>
        <p:nvSpPr>
          <p:cNvPr id="1048651" name="矩形 78"/>
          <p:cNvSpPr>
            <a:spLocks noChangeAspect="1" noMove="1" noResize="1" noRot="1" noAdjustHandles="1" noEditPoints="1" noChangeArrowheads="1" noChangeShapeType="1" noTextEdit="1"/>
          </p:cNvSpPr>
          <p:nvPr/>
        </p:nvSpPr>
        <p:spPr>
          <a:xfrm>
            <a:off x="3633516" y="1518400"/>
            <a:ext cx="1667829" cy="890565"/>
          </a:xfrm>
          <a:prstGeom prst="rect"/>
          <a:blipFill>
            <a:blip xmlns:r="http://schemas.openxmlformats.org/officeDocument/2006/relationships" r:embed="rId1"/>
            <a:stretch>
              <a:fillRect/>
            </a:stretch>
          </a:blipFill>
        </p:spPr>
        <p:txBody>
          <a:bodyPr/>
          <a:p>
            <a:r>
              <a:rPr altLang="en-US" lang="zh-CN">
                <a:noFill/>
              </a:rPr>
              <a:t> </a:t>
            </a:r>
          </a:p>
        </p:txBody>
      </p:sp>
      <p:sp>
        <p:nvSpPr>
          <p:cNvPr id="1048652" name="矩形 79"/>
          <p:cNvSpPr>
            <a:spLocks noChangeAspect="1" noMove="1" noResize="1" noRot="1" noAdjustHandles="1" noEditPoints="1" noChangeArrowheads="1" noChangeShapeType="1" noTextEdit="1"/>
          </p:cNvSpPr>
          <p:nvPr/>
        </p:nvSpPr>
        <p:spPr>
          <a:xfrm>
            <a:off x="3809685" y="3679250"/>
            <a:ext cx="1440651" cy="400110"/>
          </a:xfrm>
          <a:prstGeom prst="rect"/>
          <a:blipFill>
            <a:blip xmlns:r="http://schemas.openxmlformats.org/officeDocument/2006/relationships" r:embed="rId2"/>
            <a:stretch>
              <a:fillRect b="-4615"/>
            </a:stretch>
          </a:blipFill>
        </p:spPr>
        <p:txBody>
          <a:bodyPr/>
          <a:p>
            <a:r>
              <a:rPr altLang="en-US" lang="zh-CN">
                <a:noFill/>
              </a:rPr>
              <a:t> </a:t>
            </a:r>
          </a:p>
        </p:txBody>
      </p:sp>
      <p:sp>
        <p:nvSpPr>
          <p:cNvPr id="1048653" name="Rectangle 7"/>
          <p:cNvSpPr>
            <a:spLocks noChangeArrowheads="1"/>
          </p:cNvSpPr>
          <p:nvPr/>
        </p:nvSpPr>
        <p:spPr bwMode="auto">
          <a:xfrm>
            <a:off x="579227" y="4603249"/>
            <a:ext cx="4940729" cy="535939"/>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Larger </a:t>
            </a:r>
            <a:r>
              <a:rPr altLang="zh-CN" b="1" dirty="0" sz="2400" i="1" kumimoji="1" lang="en-US" smtClean="0">
                <a:latin typeface="Arial" panose="020B0604020202020204" pitchFamily="34" charset="0"/>
                <a:cs typeface="Arial" panose="020B0604020202020204" pitchFamily="34" charset="0"/>
              </a:rPr>
              <a:t>K</a:t>
            </a:r>
            <a:r>
              <a:rPr altLang="zh-CN" baseline="-25000" b="1" dirty="0" sz="2400" kumimoji="1" lang="en-US" smtClean="0">
                <a:latin typeface="Arial" panose="020B0604020202020204" pitchFamily="34" charset="0"/>
                <a:cs typeface="Arial" panose="020B0604020202020204" pitchFamily="34" charset="0"/>
              </a:rPr>
              <a:t>CMR</a:t>
            </a:r>
            <a:r>
              <a:rPr altLang="zh-CN" b="1" dirty="0" sz="2400" kumimoji="1" lang="en-US" smtClean="0">
                <a:latin typeface="Arial" panose="020B0604020202020204" pitchFamily="34" charset="0"/>
                <a:cs typeface="Arial" panose="020B0604020202020204" pitchFamily="34" charset="0"/>
              </a:rPr>
              <a:t>, better performance</a:t>
            </a:r>
            <a:endParaRPr altLang="en-US" baseline="-25000" b="1"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22" name="Rectangle 7"/>
          <p:cNvSpPr>
            <a:spLocks noChangeArrowheads="1"/>
          </p:cNvSpPr>
          <p:nvPr/>
        </p:nvSpPr>
        <p:spPr bwMode="auto">
          <a:xfrm>
            <a:off x="562393" y="530550"/>
            <a:ext cx="5409801" cy="461665"/>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4</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Common-mode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共模信号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8723" name="Rectangle 7"/>
          <p:cNvSpPr>
            <a:spLocks noChangeArrowheads="1"/>
          </p:cNvSpPr>
          <p:nvPr/>
        </p:nvSpPr>
        <p:spPr bwMode="auto">
          <a:xfrm>
            <a:off x="2215137" y="1177551"/>
            <a:ext cx="4507055" cy="535939"/>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signal: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I1c</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I2c</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sp>
        <p:nvSpPr>
          <p:cNvPr id="1048724" name="Rectangle 7"/>
          <p:cNvSpPr>
            <a:spLocks noChangeArrowheads="1"/>
          </p:cNvSpPr>
          <p:nvPr/>
        </p:nvSpPr>
        <p:spPr bwMode="auto">
          <a:xfrm>
            <a:off x="2211016" y="1852556"/>
            <a:ext cx="458435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Single-ended output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单端输出</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128" name="组合 8"/>
          <p:cNvGrpSpPr/>
          <p:nvPr/>
        </p:nvGrpSpPr>
        <p:grpSpPr>
          <a:xfrm>
            <a:off x="2256969" y="2694496"/>
            <a:ext cx="4656079" cy="3311988"/>
            <a:chOff x="2256969" y="2694496"/>
            <a:chExt cx="4656079" cy="3311988"/>
          </a:xfrm>
        </p:grpSpPr>
        <p:grpSp>
          <p:nvGrpSpPr>
            <p:cNvPr id="129" name="组合 2"/>
            <p:cNvGrpSpPr/>
            <p:nvPr/>
          </p:nvGrpSpPr>
          <p:grpSpPr>
            <a:xfrm>
              <a:off x="2256969" y="2694496"/>
              <a:ext cx="4057092" cy="3303599"/>
              <a:chOff x="562393" y="2694496"/>
              <a:chExt cx="4057092" cy="3303599"/>
            </a:xfrm>
          </p:grpSpPr>
          <p:grpSp>
            <p:nvGrpSpPr>
              <p:cNvPr id="130" name="组合 175"/>
              <p:cNvGrpSpPr/>
              <p:nvPr/>
            </p:nvGrpSpPr>
            <p:grpSpPr>
              <a:xfrm>
                <a:off x="562393" y="2694496"/>
                <a:ext cx="4057092" cy="3303599"/>
                <a:chOff x="2548641" y="1662651"/>
                <a:chExt cx="4057092" cy="3303599"/>
              </a:xfrm>
            </p:grpSpPr>
            <p:grpSp>
              <p:nvGrpSpPr>
                <p:cNvPr id="131" name="组合 178"/>
                <p:cNvGrpSpPr/>
                <p:nvPr/>
              </p:nvGrpSpPr>
              <p:grpSpPr>
                <a:xfrm>
                  <a:off x="2548641" y="1662651"/>
                  <a:ext cx="4057092" cy="3303599"/>
                  <a:chOff x="215796" y="1909490"/>
                  <a:chExt cx="4057092" cy="3303599"/>
                </a:xfrm>
              </p:grpSpPr>
              <p:grpSp>
                <p:nvGrpSpPr>
                  <p:cNvPr id="132" name="组合 180"/>
                  <p:cNvGrpSpPr/>
                  <p:nvPr/>
                </p:nvGrpSpPr>
                <p:grpSpPr>
                  <a:xfrm>
                    <a:off x="215796" y="1909490"/>
                    <a:ext cx="4057092" cy="3303599"/>
                    <a:chOff x="2483470" y="1406028"/>
                    <a:chExt cx="4057092" cy="3303599"/>
                  </a:xfrm>
                </p:grpSpPr>
                <p:grpSp>
                  <p:nvGrpSpPr>
                    <p:cNvPr id="133" name="组合 184"/>
                    <p:cNvGrpSpPr/>
                    <p:nvPr/>
                  </p:nvGrpSpPr>
                  <p:grpSpPr>
                    <a:xfrm>
                      <a:off x="2483470" y="1406028"/>
                      <a:ext cx="4057092" cy="3303599"/>
                      <a:chOff x="2483470" y="1406028"/>
                      <a:chExt cx="4057092" cy="3303599"/>
                    </a:xfrm>
                  </p:grpSpPr>
                  <p:grpSp>
                    <p:nvGrpSpPr>
                      <p:cNvPr id="134" name="组合 186"/>
                      <p:cNvGrpSpPr/>
                      <p:nvPr/>
                    </p:nvGrpSpPr>
                    <p:grpSpPr>
                      <a:xfrm>
                        <a:off x="2483470" y="1406028"/>
                        <a:ext cx="4057092" cy="3303599"/>
                        <a:chOff x="2487804" y="1419029"/>
                        <a:chExt cx="4057092" cy="3303599"/>
                      </a:xfrm>
                    </p:grpSpPr>
                    <p:grpSp>
                      <p:nvGrpSpPr>
                        <p:cNvPr id="135" name="组合 192"/>
                        <p:cNvGrpSpPr/>
                        <p:nvPr/>
                      </p:nvGrpSpPr>
                      <p:grpSpPr>
                        <a:xfrm>
                          <a:off x="2670125" y="1419029"/>
                          <a:ext cx="3874771" cy="2925575"/>
                          <a:chOff x="2670125" y="1419029"/>
                          <a:chExt cx="3874771" cy="2925575"/>
                        </a:xfrm>
                      </p:grpSpPr>
                      <p:grpSp>
                        <p:nvGrpSpPr>
                          <p:cNvPr id="136" name="组合 213"/>
                          <p:cNvGrpSpPr/>
                          <p:nvPr/>
                        </p:nvGrpSpPr>
                        <p:grpSpPr>
                          <a:xfrm>
                            <a:off x="2670125" y="1419029"/>
                            <a:ext cx="3874771" cy="2925575"/>
                            <a:chOff x="4343847" y="2313814"/>
                            <a:chExt cx="3874771" cy="2925575"/>
                          </a:xfrm>
                        </p:grpSpPr>
                        <p:grpSp>
                          <p:nvGrpSpPr>
                            <p:cNvPr id="137" name="组合 215"/>
                            <p:cNvGrpSpPr/>
                            <p:nvPr/>
                          </p:nvGrpSpPr>
                          <p:grpSpPr>
                            <a:xfrm>
                              <a:off x="4343847" y="2563522"/>
                              <a:ext cx="2735837" cy="2573896"/>
                              <a:chOff x="1236654" y="987291"/>
                              <a:chExt cx="2735837" cy="2573896"/>
                            </a:xfrm>
                          </p:grpSpPr>
                          <p:grpSp>
                            <p:nvGrpSpPr>
                              <p:cNvPr id="138" name="组合 244"/>
                              <p:cNvGrpSpPr/>
                              <p:nvPr/>
                            </p:nvGrpSpPr>
                            <p:grpSpPr>
                              <a:xfrm>
                                <a:off x="1236654" y="987291"/>
                                <a:ext cx="2735837" cy="2573896"/>
                                <a:chOff x="1497473" y="1633111"/>
                                <a:chExt cx="2735837" cy="2573896"/>
                              </a:xfrm>
                            </p:grpSpPr>
                            <p:grpSp>
                              <p:nvGrpSpPr>
                                <p:cNvPr id="139" name="组合 252"/>
                                <p:cNvGrpSpPr/>
                                <p:nvPr/>
                              </p:nvGrpSpPr>
                              <p:grpSpPr>
                                <a:xfrm>
                                  <a:off x="1497473" y="1633111"/>
                                  <a:ext cx="2735837" cy="2573896"/>
                                  <a:chOff x="1231152" y="1537985"/>
                                  <a:chExt cx="2735837" cy="2573896"/>
                                </a:xfrm>
                              </p:grpSpPr>
                              <p:grpSp>
                                <p:nvGrpSpPr>
                                  <p:cNvPr id="140" name="组合 261"/>
                                  <p:cNvGrpSpPr/>
                                  <p:nvPr/>
                                </p:nvGrpSpPr>
                                <p:grpSpPr>
                                  <a:xfrm>
                                    <a:off x="1231152" y="1537985"/>
                                    <a:ext cx="2735837" cy="1892536"/>
                                    <a:chOff x="1231152" y="1537985"/>
                                    <a:chExt cx="2735837" cy="1892536"/>
                                  </a:xfrm>
                                </p:grpSpPr>
                                <p:grpSp>
                                  <p:nvGrpSpPr>
                                    <p:cNvPr id="141" name="Group 1096"/>
                                    <p:cNvGrpSpPr/>
                                    <p:nvPr/>
                                  </p:nvGrpSpPr>
                                  <p:grpSpPr bwMode="auto">
                                    <a:xfrm>
                                      <a:off x="1231152" y="1537985"/>
                                      <a:ext cx="1231356" cy="1892536"/>
                                      <a:chOff x="4041" y="2013"/>
                                      <a:chExt cx="866" cy="1331"/>
                                    </a:xfrm>
                                  </p:grpSpPr>
                                  <p:sp>
                                    <p:nvSpPr>
                                      <p:cNvPr id="104872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2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2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2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2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730" name="文本框 26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73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32"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33" name="矩形 291"/>
                                    <p:cNvSpPr/>
                                    <p:nvPr/>
                                  </p:nvSpPr>
                                  <p:spPr>
                                    <a:xfrm>
                                      <a:off x="1393714"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34" name="矩形 292"/>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35" name="文本框 293"/>
                                    <p:cNvSpPr txBox="1"/>
                                    <p:nvPr/>
                                  </p:nvSpPr>
                                  <p:spPr>
                                    <a:xfrm>
                                      <a:off x="1380975"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736" name="文本框 262"/>
                                  <p:cNvSpPr txBox="1"/>
                                  <p:nvPr/>
                                </p:nvSpPr>
                                <p:spPr>
                                  <a:xfrm>
                                    <a:off x="1353065" y="3575942"/>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37" name="文本框 263"/>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8738" name="文本框 253"/>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39" name="文本框 259"/>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740" name="椭圆 251"/>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42" name="组合 216"/>
                            <p:cNvGrpSpPr/>
                            <p:nvPr/>
                          </p:nvGrpSpPr>
                          <p:grpSpPr>
                            <a:xfrm flipH="1">
                              <a:off x="6392618" y="2313814"/>
                              <a:ext cx="1826000" cy="2800790"/>
                              <a:chOff x="1243551" y="1303840"/>
                              <a:chExt cx="1826000" cy="2800790"/>
                            </a:xfrm>
                          </p:grpSpPr>
                          <p:grpSp>
                            <p:nvGrpSpPr>
                              <p:cNvPr id="143" name="组合 227"/>
                              <p:cNvGrpSpPr/>
                              <p:nvPr/>
                            </p:nvGrpSpPr>
                            <p:grpSpPr>
                              <a:xfrm>
                                <a:off x="1243551" y="1303840"/>
                                <a:ext cx="1670421" cy="2142244"/>
                                <a:chOff x="1309356" y="1288277"/>
                                <a:chExt cx="1670421" cy="2142244"/>
                              </a:xfrm>
                            </p:grpSpPr>
                            <p:grpSp>
                              <p:nvGrpSpPr>
                                <p:cNvPr id="144" name="Group 1096"/>
                                <p:cNvGrpSpPr/>
                                <p:nvPr/>
                              </p:nvGrpSpPr>
                              <p:grpSpPr bwMode="auto">
                                <a:xfrm>
                                  <a:off x="1309356" y="1537985"/>
                                  <a:ext cx="1153152" cy="1892536"/>
                                  <a:chOff x="4096" y="2013"/>
                                  <a:chExt cx="811" cy="1331"/>
                                </a:xfrm>
                              </p:grpSpPr>
                              <p:sp>
                                <p:nvSpPr>
                                  <p:cNvPr id="104874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42" name="Line 1073"/>
                                  <p:cNvSpPr>
                                    <a:spLocks noChangeShapeType="1"/>
                                  </p:cNvSpPr>
                                  <p:nvPr/>
                                </p:nvSpPr>
                                <p:spPr bwMode="auto">
                                  <a:xfrm flipH="1">
                                    <a:off x="4096" y="3080"/>
                                    <a:ext cx="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4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4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45"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746" name="文本框 231"/>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747" name="文本框 232"/>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748" name="矩形 234"/>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49" name="矩形 235"/>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50" name="文本框 236"/>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751" name="文本框 228"/>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752"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53" name="椭圆 21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54"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55" name="椭圆 223"/>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756" name="矩形 214"/>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757" name="椭圆 193"/>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58" name="文本框 194"/>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8759" name="Line 1076"/>
                        <p:cNvSpPr>
                          <a:spLocks noChangeShapeType="1"/>
                        </p:cNvSpPr>
                        <p:nvPr/>
                      </p:nvSpPr>
                      <p:spPr bwMode="auto">
                        <a:xfrm flipV="1">
                          <a:off x="2670125" y="3172368"/>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60" name="椭圆 203"/>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61" name="文本框 204"/>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62" name="文本框 210"/>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63" name="Line 1076"/>
                        <p:cNvSpPr>
                          <a:spLocks noChangeShapeType="1"/>
                        </p:cNvSpPr>
                        <p:nvPr/>
                      </p:nvSpPr>
                      <p:spPr bwMode="auto">
                        <a:xfrm flipV="1">
                          <a:off x="6544671" y="317421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764" name="文本框 187"/>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36"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8765" name="文本框 190"/>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37"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8766" name="椭圆 185"/>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8767"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8768" name="矩形 182"/>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69" name="文本框 183"/>
                  <p:cNvSpPr txBox="1"/>
                  <p:nvPr/>
                </p:nvSpPr>
                <p:spPr>
                  <a:xfrm>
                    <a:off x="1546381" y="336286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8770"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771" name="Line 1073"/>
              <p:cNvSpPr>
                <a:spLocks noChangeShapeType="1"/>
              </p:cNvSpPr>
              <p:nvPr/>
            </p:nvSpPr>
            <p:spPr bwMode="auto">
              <a:xfrm flipH="1">
                <a:off x="620783"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8772" name="文本框 301"/>
            <p:cNvSpPr txBox="1"/>
            <p:nvPr/>
          </p:nvSpPr>
          <p:spPr>
            <a:xfrm>
              <a:off x="5660773" y="5019636"/>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73" name="椭圆 302"/>
            <p:cNvSpPr/>
            <p:nvPr/>
          </p:nvSpPr>
          <p:spPr>
            <a:xfrm>
              <a:off x="6141906" y="512377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74" name="文本框 303"/>
            <p:cNvSpPr txBox="1"/>
            <p:nvPr/>
          </p:nvSpPr>
          <p:spPr>
            <a:xfrm>
              <a:off x="6325985" y="4861294"/>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775" name="文本框 304"/>
            <p:cNvSpPr txBox="1"/>
            <p:nvPr/>
          </p:nvSpPr>
          <p:spPr>
            <a:xfrm>
              <a:off x="6345360" y="523953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776" name="Line 1073"/>
            <p:cNvSpPr>
              <a:spLocks noChangeShapeType="1"/>
            </p:cNvSpPr>
            <p:nvPr/>
          </p:nvSpPr>
          <p:spPr bwMode="auto">
            <a:xfrm flipH="1">
              <a:off x="6200296" y="600648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88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82" name="Rectangle 7"/>
          <p:cNvSpPr>
            <a:spLocks noChangeArrowheads="1"/>
          </p:cNvSpPr>
          <p:nvPr/>
        </p:nvSpPr>
        <p:spPr bwMode="auto">
          <a:xfrm>
            <a:off x="3342271" y="878296"/>
            <a:ext cx="2788360"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Dynamic analysis</a:t>
            </a:r>
            <a:endParaRPr altLang="en-US" baseline="-25000" b="1" dirty="0" sz="2000" kumimoji="1" lang="zh-CN">
              <a:latin typeface="Arial" panose="020B0604020202020204" pitchFamily="34" charset="0"/>
              <a:cs typeface="Arial" panose="020B0604020202020204" pitchFamily="34" charset="0"/>
            </a:endParaRPr>
          </a:p>
        </p:txBody>
      </p:sp>
      <p:grpSp>
        <p:nvGrpSpPr>
          <p:cNvPr id="175" name="组合 423"/>
          <p:cNvGrpSpPr/>
          <p:nvPr/>
        </p:nvGrpSpPr>
        <p:grpSpPr>
          <a:xfrm>
            <a:off x="123836" y="205875"/>
            <a:ext cx="4656079" cy="3311988"/>
            <a:chOff x="2256969" y="2694496"/>
            <a:chExt cx="4656079" cy="3311988"/>
          </a:xfrm>
        </p:grpSpPr>
        <p:grpSp>
          <p:nvGrpSpPr>
            <p:cNvPr id="176" name="组合 424"/>
            <p:cNvGrpSpPr/>
            <p:nvPr/>
          </p:nvGrpSpPr>
          <p:grpSpPr>
            <a:xfrm>
              <a:off x="2256969" y="2694496"/>
              <a:ext cx="4057092" cy="3303599"/>
              <a:chOff x="562393" y="2694496"/>
              <a:chExt cx="4057092" cy="3303599"/>
            </a:xfrm>
          </p:grpSpPr>
          <p:grpSp>
            <p:nvGrpSpPr>
              <p:cNvPr id="177" name="组合 430"/>
              <p:cNvGrpSpPr/>
              <p:nvPr/>
            </p:nvGrpSpPr>
            <p:grpSpPr>
              <a:xfrm>
                <a:off x="562393" y="2694496"/>
                <a:ext cx="4057092" cy="3303599"/>
                <a:chOff x="2548641" y="1662651"/>
                <a:chExt cx="4057092" cy="3303599"/>
              </a:xfrm>
            </p:grpSpPr>
            <p:grpSp>
              <p:nvGrpSpPr>
                <p:cNvPr id="178" name="组合 432"/>
                <p:cNvGrpSpPr/>
                <p:nvPr/>
              </p:nvGrpSpPr>
              <p:grpSpPr>
                <a:xfrm>
                  <a:off x="2548641" y="1662651"/>
                  <a:ext cx="4057092" cy="3303599"/>
                  <a:chOff x="215796" y="1909490"/>
                  <a:chExt cx="4057092" cy="3303599"/>
                </a:xfrm>
              </p:grpSpPr>
              <p:grpSp>
                <p:nvGrpSpPr>
                  <p:cNvPr id="179" name="组合 434"/>
                  <p:cNvGrpSpPr/>
                  <p:nvPr/>
                </p:nvGrpSpPr>
                <p:grpSpPr>
                  <a:xfrm>
                    <a:off x="215796" y="1909490"/>
                    <a:ext cx="4057092" cy="3303599"/>
                    <a:chOff x="2483470" y="1406028"/>
                    <a:chExt cx="4057092" cy="3303599"/>
                  </a:xfrm>
                </p:grpSpPr>
                <p:grpSp>
                  <p:nvGrpSpPr>
                    <p:cNvPr id="180" name="组合 438"/>
                    <p:cNvGrpSpPr/>
                    <p:nvPr/>
                  </p:nvGrpSpPr>
                  <p:grpSpPr>
                    <a:xfrm>
                      <a:off x="2483470" y="1406028"/>
                      <a:ext cx="4057092" cy="3303599"/>
                      <a:chOff x="2483470" y="1406028"/>
                      <a:chExt cx="4057092" cy="3303599"/>
                    </a:xfrm>
                  </p:grpSpPr>
                  <p:grpSp>
                    <p:nvGrpSpPr>
                      <p:cNvPr id="181" name="组合 440"/>
                      <p:cNvGrpSpPr/>
                      <p:nvPr/>
                    </p:nvGrpSpPr>
                    <p:grpSpPr>
                      <a:xfrm>
                        <a:off x="2483470" y="1406028"/>
                        <a:ext cx="4057092" cy="3303599"/>
                        <a:chOff x="2487804" y="1419029"/>
                        <a:chExt cx="4057092" cy="3303599"/>
                      </a:xfrm>
                    </p:grpSpPr>
                    <p:grpSp>
                      <p:nvGrpSpPr>
                        <p:cNvPr id="182" name="组合 445"/>
                        <p:cNvGrpSpPr/>
                        <p:nvPr/>
                      </p:nvGrpSpPr>
                      <p:grpSpPr>
                        <a:xfrm>
                          <a:off x="2670125" y="1419029"/>
                          <a:ext cx="3874771" cy="2925575"/>
                          <a:chOff x="2670125" y="1419029"/>
                          <a:chExt cx="3874771" cy="2925575"/>
                        </a:xfrm>
                      </p:grpSpPr>
                      <p:grpSp>
                        <p:nvGrpSpPr>
                          <p:cNvPr id="183" name="组合 453"/>
                          <p:cNvGrpSpPr/>
                          <p:nvPr/>
                        </p:nvGrpSpPr>
                        <p:grpSpPr>
                          <a:xfrm>
                            <a:off x="2670125" y="1419029"/>
                            <a:ext cx="3874771" cy="2925575"/>
                            <a:chOff x="4343847" y="2313814"/>
                            <a:chExt cx="3874771" cy="2925575"/>
                          </a:xfrm>
                        </p:grpSpPr>
                        <p:grpSp>
                          <p:nvGrpSpPr>
                            <p:cNvPr id="184" name="组合 455"/>
                            <p:cNvGrpSpPr/>
                            <p:nvPr/>
                          </p:nvGrpSpPr>
                          <p:grpSpPr>
                            <a:xfrm>
                              <a:off x="4343847" y="2563522"/>
                              <a:ext cx="2735837" cy="2573896"/>
                              <a:chOff x="1236654" y="987291"/>
                              <a:chExt cx="2735837" cy="2573896"/>
                            </a:xfrm>
                          </p:grpSpPr>
                          <p:grpSp>
                            <p:nvGrpSpPr>
                              <p:cNvPr id="185" name="组合 474"/>
                              <p:cNvGrpSpPr/>
                              <p:nvPr/>
                            </p:nvGrpSpPr>
                            <p:grpSpPr>
                              <a:xfrm>
                                <a:off x="1236654" y="987291"/>
                                <a:ext cx="2735837" cy="2573896"/>
                                <a:chOff x="1497473" y="1633111"/>
                                <a:chExt cx="2735837" cy="2573896"/>
                              </a:xfrm>
                            </p:grpSpPr>
                            <p:grpSp>
                              <p:nvGrpSpPr>
                                <p:cNvPr id="186" name="组合 476"/>
                                <p:cNvGrpSpPr/>
                                <p:nvPr/>
                              </p:nvGrpSpPr>
                              <p:grpSpPr>
                                <a:xfrm>
                                  <a:off x="1497473" y="1633111"/>
                                  <a:ext cx="2735837" cy="2573896"/>
                                  <a:chOff x="1231152" y="1537985"/>
                                  <a:chExt cx="2735837" cy="2573896"/>
                                </a:xfrm>
                              </p:grpSpPr>
                              <p:grpSp>
                                <p:nvGrpSpPr>
                                  <p:cNvPr id="187" name="组合 479"/>
                                  <p:cNvGrpSpPr/>
                                  <p:nvPr/>
                                </p:nvGrpSpPr>
                                <p:grpSpPr>
                                  <a:xfrm>
                                    <a:off x="1231152" y="1537985"/>
                                    <a:ext cx="2735837" cy="1892536"/>
                                    <a:chOff x="1231152" y="1537985"/>
                                    <a:chExt cx="2735837" cy="1892536"/>
                                  </a:xfrm>
                                </p:grpSpPr>
                                <p:grpSp>
                                  <p:nvGrpSpPr>
                                    <p:cNvPr id="188" name="Group 1096"/>
                                    <p:cNvGrpSpPr/>
                                    <p:nvPr/>
                                  </p:nvGrpSpPr>
                                  <p:grpSpPr bwMode="auto">
                                    <a:xfrm>
                                      <a:off x="1231152" y="1537985"/>
                                      <a:ext cx="1231356" cy="1892536"/>
                                      <a:chOff x="4041" y="2013"/>
                                      <a:chExt cx="866" cy="1331"/>
                                    </a:xfrm>
                                  </p:grpSpPr>
                                  <p:sp>
                                    <p:nvSpPr>
                                      <p:cNvPr id="104888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84"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8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8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8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888" name="文本框 483"/>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889"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90"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891" name="矩形 486"/>
                                    <p:cNvSpPr/>
                                    <p:nvPr/>
                                  </p:nvSpPr>
                                  <p:spPr>
                                    <a:xfrm>
                                      <a:off x="1393714"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2" name="矩形 487"/>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93" name="文本框 488"/>
                                    <p:cNvSpPr txBox="1"/>
                                    <p:nvPr/>
                                  </p:nvSpPr>
                                  <p:spPr>
                                    <a:xfrm>
                                      <a:off x="1380975"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894" name="文本框 480"/>
                                  <p:cNvSpPr txBox="1"/>
                                  <p:nvPr/>
                                </p:nvSpPr>
                                <p:spPr>
                                  <a:xfrm>
                                    <a:off x="1353065" y="3575942"/>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895" name="文本框 481"/>
                                  <p:cNvSpPr txBox="1"/>
                                  <p:nvPr/>
                                </p:nvSpPr>
                                <p:spPr>
                                  <a:xfrm>
                                    <a:off x="2952086" y="2770197"/>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8896" name="文本框 477"/>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897" name="文本框 478"/>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898" name="椭圆 475"/>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89" name="组合 456"/>
                            <p:cNvGrpSpPr/>
                            <p:nvPr/>
                          </p:nvGrpSpPr>
                          <p:grpSpPr>
                            <a:xfrm flipH="1">
                              <a:off x="6392618" y="2313814"/>
                              <a:ext cx="1826000" cy="2800790"/>
                              <a:chOff x="1243551" y="1303840"/>
                              <a:chExt cx="1826000" cy="2800790"/>
                            </a:xfrm>
                          </p:grpSpPr>
                          <p:grpSp>
                            <p:nvGrpSpPr>
                              <p:cNvPr id="190" name="组合 461"/>
                              <p:cNvGrpSpPr/>
                              <p:nvPr/>
                            </p:nvGrpSpPr>
                            <p:grpSpPr>
                              <a:xfrm>
                                <a:off x="1243551" y="1303840"/>
                                <a:ext cx="1670421" cy="2142244"/>
                                <a:chOff x="1309356" y="1288277"/>
                                <a:chExt cx="1670421" cy="2142244"/>
                              </a:xfrm>
                            </p:grpSpPr>
                            <p:grpSp>
                              <p:nvGrpSpPr>
                                <p:cNvPr id="191" name="Group 1096"/>
                                <p:cNvGrpSpPr/>
                                <p:nvPr/>
                              </p:nvGrpSpPr>
                              <p:grpSpPr bwMode="auto">
                                <a:xfrm>
                                  <a:off x="1309356" y="1537985"/>
                                  <a:ext cx="1153152" cy="1892536"/>
                                  <a:chOff x="4096" y="2013"/>
                                  <a:chExt cx="811" cy="1331"/>
                                </a:xfrm>
                              </p:grpSpPr>
                              <p:sp>
                                <p:nvSpPr>
                                  <p:cNvPr id="104889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00" name="Line 1073"/>
                                  <p:cNvSpPr>
                                    <a:spLocks noChangeShapeType="1"/>
                                  </p:cNvSpPr>
                                  <p:nvPr/>
                                </p:nvSpPr>
                                <p:spPr bwMode="auto">
                                  <a:xfrm flipH="1">
                                    <a:off x="4096" y="3080"/>
                                    <a:ext cx="58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0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0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03"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04" name="文本框 464"/>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8905" name="文本框 465"/>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906" name="矩形 466"/>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7" name="矩形 467"/>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08" name="文本框 468"/>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909" name="文本框 462"/>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910"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1" name="椭圆 458"/>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2"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3" name="椭圆 460"/>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4" name="矩形 454"/>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15" name="椭圆 446"/>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6" name="文本框 447"/>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8917" name="Line 1076"/>
                        <p:cNvSpPr>
                          <a:spLocks noChangeShapeType="1"/>
                        </p:cNvSpPr>
                        <p:nvPr/>
                      </p:nvSpPr>
                      <p:spPr bwMode="auto">
                        <a:xfrm flipV="1">
                          <a:off x="2670125" y="3172368"/>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18" name="椭圆 449"/>
                        <p:cNvSpPr/>
                        <p:nvPr/>
                      </p:nvSpPr>
                      <p:spPr>
                        <a:xfrm>
                          <a:off x="2487804" y="3789614"/>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19" name="文本框 450"/>
                        <p:cNvSpPr txBox="1"/>
                        <p:nvPr/>
                      </p:nvSpPr>
                      <p:spPr>
                        <a:xfrm>
                          <a:off x="2671883" y="3527137"/>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920" name="文本框 451"/>
                        <p:cNvSpPr txBox="1"/>
                        <p:nvPr/>
                      </p:nvSpPr>
                      <p:spPr>
                        <a:xfrm>
                          <a:off x="2691258" y="390537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21" name="Line 1076"/>
                        <p:cNvSpPr>
                          <a:spLocks noChangeShapeType="1"/>
                        </p:cNvSpPr>
                        <p:nvPr/>
                      </p:nvSpPr>
                      <p:spPr bwMode="auto">
                        <a:xfrm flipV="1">
                          <a:off x="6544671" y="3174215"/>
                          <a:ext cx="0" cy="154841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22" name="文本框 441"/>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44"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8923" name="文本框 443"/>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745"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8924" name="椭圆 43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25"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26" name="矩形 436"/>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27" name="文本框 437"/>
                  <p:cNvSpPr txBox="1"/>
                  <p:nvPr/>
                </p:nvSpPr>
                <p:spPr>
                  <a:xfrm>
                    <a:off x="1546381" y="3362868"/>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8928"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29" name="Line 1073"/>
              <p:cNvSpPr>
                <a:spLocks noChangeShapeType="1"/>
              </p:cNvSpPr>
              <p:nvPr/>
            </p:nvSpPr>
            <p:spPr bwMode="auto">
              <a:xfrm flipH="1">
                <a:off x="620783"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30" name="文本框 425"/>
            <p:cNvSpPr txBox="1"/>
            <p:nvPr/>
          </p:nvSpPr>
          <p:spPr>
            <a:xfrm>
              <a:off x="5660773" y="5019636"/>
              <a:ext cx="680009"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Ic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31" name="椭圆 426"/>
            <p:cNvSpPr/>
            <p:nvPr/>
          </p:nvSpPr>
          <p:spPr>
            <a:xfrm>
              <a:off x="6141906" y="512377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32" name="文本框 427"/>
            <p:cNvSpPr txBox="1"/>
            <p:nvPr/>
          </p:nvSpPr>
          <p:spPr>
            <a:xfrm>
              <a:off x="6325985" y="4861294"/>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933" name="文本框 428"/>
            <p:cNvSpPr txBox="1"/>
            <p:nvPr/>
          </p:nvSpPr>
          <p:spPr>
            <a:xfrm>
              <a:off x="6345360" y="523953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34" name="Line 1073"/>
            <p:cNvSpPr>
              <a:spLocks noChangeShapeType="1"/>
            </p:cNvSpPr>
            <p:nvPr/>
          </p:nvSpPr>
          <p:spPr bwMode="auto">
            <a:xfrm flipH="1">
              <a:off x="6200296" y="600648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35" name="文本框 496"/>
          <p:cNvSpPr txBox="1"/>
          <p:nvPr/>
        </p:nvSpPr>
        <p:spPr>
          <a:xfrm>
            <a:off x="8792073" y="231469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grpSp>
        <p:nvGrpSpPr>
          <p:cNvPr id="192" name="组合 8"/>
          <p:cNvGrpSpPr/>
          <p:nvPr/>
        </p:nvGrpSpPr>
        <p:grpSpPr>
          <a:xfrm>
            <a:off x="5079161" y="451100"/>
            <a:ext cx="4100903" cy="3017116"/>
            <a:chOff x="5079161" y="451100"/>
            <a:chExt cx="4100903" cy="3017116"/>
          </a:xfrm>
        </p:grpSpPr>
        <p:grpSp>
          <p:nvGrpSpPr>
            <p:cNvPr id="193" name="组合 4"/>
            <p:cNvGrpSpPr/>
            <p:nvPr/>
          </p:nvGrpSpPr>
          <p:grpSpPr>
            <a:xfrm>
              <a:off x="5079161" y="451100"/>
              <a:ext cx="3703308" cy="3007621"/>
              <a:chOff x="5149784" y="438348"/>
              <a:chExt cx="3703308" cy="3007621"/>
            </a:xfrm>
          </p:grpSpPr>
          <p:sp>
            <p:nvSpPr>
              <p:cNvPr id="1048936" name="矩形 149"/>
              <p:cNvSpPr>
                <a:spLocks noChangeAspect="1" noMove="1" noResize="1" noRot="1" noAdjustHandles="1" noEditPoints="1" noChangeArrowheads="1" noChangeShapeType="1" noTextEdit="1"/>
              </p:cNvSpPr>
              <p:nvPr/>
            </p:nvSpPr>
            <p:spPr>
              <a:xfrm>
                <a:off x="6186723" y="2405189"/>
                <a:ext cx="439992" cy="409856"/>
              </a:xfrm>
              <a:prstGeom prst="rect"/>
              <a:blipFill>
                <a:blip xmlns:r="http://schemas.openxmlformats.org/officeDocument/2006/relationships" r:embed="rId1"/>
                <a:stretch>
                  <a:fillRect/>
                </a:stretch>
              </a:blipFill>
            </p:spPr>
            <p:txBody>
              <a:bodyPr/>
              <a:p>
                <a:r>
                  <a:rPr altLang="en-US" lang="zh-CN">
                    <a:noFill/>
                  </a:rPr>
                  <a:t> </a:t>
                </a:r>
              </a:p>
            </p:txBody>
          </p:sp>
          <p:grpSp>
            <p:nvGrpSpPr>
              <p:cNvPr id="194" name="组合 1"/>
              <p:cNvGrpSpPr/>
              <p:nvPr/>
            </p:nvGrpSpPr>
            <p:grpSpPr>
              <a:xfrm>
                <a:off x="5149784" y="438348"/>
                <a:ext cx="3703308" cy="3007621"/>
                <a:chOff x="5149784" y="438348"/>
                <a:chExt cx="3703308" cy="3007621"/>
              </a:xfrm>
            </p:grpSpPr>
            <p:grpSp>
              <p:nvGrpSpPr>
                <p:cNvPr id="195" name="组合 75"/>
                <p:cNvGrpSpPr/>
                <p:nvPr/>
              </p:nvGrpSpPr>
              <p:grpSpPr>
                <a:xfrm>
                  <a:off x="5149784" y="438348"/>
                  <a:ext cx="3703308" cy="3007621"/>
                  <a:chOff x="746973" y="2944204"/>
                  <a:chExt cx="3703308" cy="3007621"/>
                </a:xfrm>
              </p:grpSpPr>
              <p:grpSp>
                <p:nvGrpSpPr>
                  <p:cNvPr id="196" name="组合 76"/>
                  <p:cNvGrpSpPr/>
                  <p:nvPr/>
                </p:nvGrpSpPr>
                <p:grpSpPr>
                  <a:xfrm>
                    <a:off x="746973" y="2944204"/>
                    <a:ext cx="3703308" cy="3007621"/>
                    <a:chOff x="2733221" y="1912359"/>
                    <a:chExt cx="3703308" cy="3007621"/>
                  </a:xfrm>
                </p:grpSpPr>
                <p:grpSp>
                  <p:nvGrpSpPr>
                    <p:cNvPr id="197" name="组合 81"/>
                    <p:cNvGrpSpPr/>
                    <p:nvPr/>
                  </p:nvGrpSpPr>
                  <p:grpSpPr>
                    <a:xfrm>
                      <a:off x="2733221" y="1912359"/>
                      <a:ext cx="3703308" cy="3007621"/>
                      <a:chOff x="400376" y="2159198"/>
                      <a:chExt cx="3703308" cy="3007621"/>
                    </a:xfrm>
                  </p:grpSpPr>
                  <p:grpSp>
                    <p:nvGrpSpPr>
                      <p:cNvPr id="198" name="组合 83"/>
                      <p:cNvGrpSpPr/>
                      <p:nvPr/>
                    </p:nvGrpSpPr>
                    <p:grpSpPr>
                      <a:xfrm>
                        <a:off x="400376" y="2159198"/>
                        <a:ext cx="3703308" cy="3007621"/>
                        <a:chOff x="2668050" y="1655736"/>
                        <a:chExt cx="3703308" cy="3007621"/>
                      </a:xfrm>
                    </p:grpSpPr>
                    <p:grpSp>
                      <p:nvGrpSpPr>
                        <p:cNvPr id="199" name="组合 87"/>
                        <p:cNvGrpSpPr/>
                        <p:nvPr/>
                      </p:nvGrpSpPr>
                      <p:grpSpPr>
                        <a:xfrm>
                          <a:off x="2668050" y="1655736"/>
                          <a:ext cx="3703308" cy="3007621"/>
                          <a:chOff x="2668050" y="1655736"/>
                          <a:chExt cx="3703308" cy="3007621"/>
                        </a:xfrm>
                      </p:grpSpPr>
                      <p:grpSp>
                        <p:nvGrpSpPr>
                          <p:cNvPr id="200" name="组合 89"/>
                          <p:cNvGrpSpPr/>
                          <p:nvPr/>
                        </p:nvGrpSpPr>
                        <p:grpSpPr>
                          <a:xfrm>
                            <a:off x="2668050" y="1655736"/>
                            <a:ext cx="3703308" cy="3007621"/>
                            <a:chOff x="2672384" y="1668737"/>
                            <a:chExt cx="3703308" cy="3007621"/>
                          </a:xfrm>
                        </p:grpSpPr>
                        <p:grpSp>
                          <p:nvGrpSpPr>
                            <p:cNvPr id="201" name="组合 94"/>
                            <p:cNvGrpSpPr/>
                            <p:nvPr/>
                          </p:nvGrpSpPr>
                          <p:grpSpPr>
                            <a:xfrm>
                              <a:off x="2850704" y="1668737"/>
                              <a:ext cx="3524988" cy="2675867"/>
                              <a:chOff x="2850704" y="1668737"/>
                              <a:chExt cx="3524988" cy="2675867"/>
                            </a:xfrm>
                          </p:grpSpPr>
                          <p:grpSp>
                            <p:nvGrpSpPr>
                              <p:cNvPr id="202" name="组合 102"/>
                              <p:cNvGrpSpPr/>
                              <p:nvPr/>
                            </p:nvGrpSpPr>
                            <p:grpSpPr>
                              <a:xfrm>
                                <a:off x="2850704" y="1668737"/>
                                <a:ext cx="3524988" cy="2675867"/>
                                <a:chOff x="4524426" y="2563522"/>
                                <a:chExt cx="3524988" cy="2675867"/>
                              </a:xfrm>
                            </p:grpSpPr>
                            <p:grpSp>
                              <p:nvGrpSpPr>
                                <p:cNvPr id="203" name="组合 104"/>
                                <p:cNvGrpSpPr/>
                                <p:nvPr/>
                              </p:nvGrpSpPr>
                              <p:grpSpPr>
                                <a:xfrm>
                                  <a:off x="4524426" y="2563522"/>
                                  <a:ext cx="2555258" cy="2025856"/>
                                  <a:chOff x="1417233" y="987291"/>
                                  <a:chExt cx="2555258" cy="2025856"/>
                                </a:xfrm>
                              </p:grpSpPr>
                              <p:grpSp>
                                <p:nvGrpSpPr>
                                  <p:cNvPr id="204" name="组合 123"/>
                                  <p:cNvGrpSpPr/>
                                  <p:nvPr/>
                                </p:nvGrpSpPr>
                                <p:grpSpPr>
                                  <a:xfrm>
                                    <a:off x="1417233" y="987291"/>
                                    <a:ext cx="2555258" cy="2025856"/>
                                    <a:chOff x="1678052" y="1633111"/>
                                    <a:chExt cx="2555258" cy="2025856"/>
                                  </a:xfrm>
                                </p:grpSpPr>
                                <p:grpSp>
                                  <p:nvGrpSpPr>
                                    <p:cNvPr id="205" name="组合 128"/>
                                    <p:cNvGrpSpPr/>
                                    <p:nvPr/>
                                  </p:nvGrpSpPr>
                                  <p:grpSpPr>
                                    <a:xfrm>
                                      <a:off x="1678052" y="1633111"/>
                                      <a:ext cx="2555258" cy="2025856"/>
                                      <a:chOff x="1411731" y="1537985"/>
                                      <a:chExt cx="2555258" cy="2025856"/>
                                    </a:xfrm>
                                  </p:grpSpPr>
                                  <p:grpSp>
                                    <p:nvGrpSpPr>
                                      <p:cNvPr id="206" name="Group 1096"/>
                                      <p:cNvGrpSpPr/>
                                      <p:nvPr/>
                                    </p:nvGrpSpPr>
                                    <p:grpSpPr bwMode="auto">
                                      <a:xfrm>
                                        <a:off x="1411731" y="1537985"/>
                                        <a:ext cx="1050776" cy="1892536"/>
                                        <a:chOff x="4168" y="2013"/>
                                        <a:chExt cx="739" cy="1331"/>
                                      </a:xfrm>
                                    </p:grpSpPr>
                                    <p:sp>
                                      <p:nvSpPr>
                                        <p:cNvPr id="104893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8" name="Line 1073"/>
                                        <p:cNvSpPr>
                                          <a:spLocks noChangeShapeType="1"/>
                                        </p:cNvSpPr>
                                        <p:nvPr/>
                                      </p:nvSpPr>
                                      <p:spPr bwMode="auto">
                                        <a:xfrm flipH="1">
                                          <a:off x="4168" y="3080"/>
                                          <a:ext cx="51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3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4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4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42" name="文本框 132"/>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943"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44"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45" name="矩形 135"/>
                                      <p:cNvSpPr/>
                                      <p:nvPr/>
                                    </p:nvSpPr>
                                    <p:spPr>
                                      <a:xfrm>
                                        <a:off x="1554097" y="2976540"/>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6" name="矩形 136"/>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47" name="文本框 137"/>
                                      <p:cNvSpPr txBox="1"/>
                                      <p:nvPr/>
                                    </p:nvSpPr>
                                    <p:spPr>
                                      <a:xfrm>
                                        <a:off x="1532053" y="3091401"/>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948" name="文本框 126"/>
                                    <p:cNvSpPr txBox="1"/>
                                    <p:nvPr/>
                                  </p:nvSpPr>
                                  <p:spPr>
                                    <a:xfrm>
                                      <a:off x="3171291" y="2522657"/>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949" name="文本框 127"/>
                                    <p:cNvSpPr txBox="1"/>
                                    <p:nvPr/>
                                  </p:nvSpPr>
                                  <p:spPr>
                                    <a:xfrm>
                                      <a:off x="3198067" y="305834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8950" name="椭圆 124"/>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07" name="组合 105"/>
                                <p:cNvGrpSpPr/>
                                <p:nvPr/>
                              </p:nvGrpSpPr>
                              <p:grpSpPr>
                                <a:xfrm flipH="1">
                                  <a:off x="6392618" y="2563522"/>
                                  <a:ext cx="1656796" cy="2551083"/>
                                  <a:chOff x="1412755" y="1553548"/>
                                  <a:chExt cx="1656796" cy="2551083"/>
                                </a:xfrm>
                              </p:grpSpPr>
                              <p:grpSp>
                                <p:nvGrpSpPr>
                                  <p:cNvPr id="208" name="组合 110"/>
                                  <p:cNvGrpSpPr/>
                                  <p:nvPr/>
                                </p:nvGrpSpPr>
                                <p:grpSpPr>
                                  <a:xfrm>
                                    <a:off x="1412755" y="1553548"/>
                                    <a:ext cx="1501217" cy="1892536"/>
                                    <a:chOff x="1478560" y="1537985"/>
                                    <a:chExt cx="1501217" cy="1892536"/>
                                  </a:xfrm>
                                </p:grpSpPr>
                                <p:grpSp>
                                  <p:nvGrpSpPr>
                                    <p:cNvPr id="209" name="Group 1096"/>
                                    <p:cNvGrpSpPr/>
                                    <p:nvPr/>
                                  </p:nvGrpSpPr>
                                  <p:grpSpPr bwMode="auto">
                                    <a:xfrm>
                                      <a:off x="1478560" y="1537985"/>
                                      <a:ext cx="983947" cy="1892536"/>
                                      <a:chOff x="4215" y="2013"/>
                                      <a:chExt cx="692" cy="1331"/>
                                    </a:xfrm>
                                  </p:grpSpPr>
                                  <p:sp>
                                    <p:nvSpPr>
                                      <p:cNvPr id="104895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2" name="Line 1073"/>
                                      <p:cNvSpPr>
                                        <a:spLocks noChangeShapeType="1"/>
                                      </p:cNvSpPr>
                                      <p:nvPr/>
                                    </p:nvSpPr>
                                    <p:spPr bwMode="auto">
                                      <a:xfrm flipH="1">
                                        <a:off x="4215" y="3080"/>
                                        <a:ext cx="46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55"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56" name="文本框 114"/>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957" name="矩形 116"/>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58" name="文本框 111"/>
                                  <p:cNvSpPr txBox="1"/>
                                  <p:nvPr/>
                                </p:nvSpPr>
                                <p:spPr>
                                  <a:xfrm>
                                    <a:off x="2479690" y="3632191"/>
                                    <a:ext cx="58986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8959"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0" name="椭圆 107"/>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1" name="Line 1073"/>
                                <p:cNvSpPr>
                                  <a:spLocks noChangeShapeType="1"/>
                                </p:cNvSpPr>
                                <p:nvPr/>
                              </p:nvSpPr>
                              <p:spPr bwMode="auto">
                                <a:xfrm flipH="1">
                                  <a:off x="5560563" y="2573836"/>
                                  <a:ext cx="151912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62" name="矩形 103"/>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3" name="Line 1076"/>
                            <p:cNvSpPr>
                              <a:spLocks noChangeShapeType="1"/>
                            </p:cNvSpPr>
                            <p:nvPr/>
                          </p:nvSpPr>
                          <p:spPr bwMode="auto">
                            <a:xfrm flipV="1">
                              <a:off x="2854705" y="3176399"/>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4" name="椭圆 98"/>
                            <p:cNvSpPr/>
                            <p:nvPr/>
                          </p:nvSpPr>
                          <p:spPr>
                            <a:xfrm>
                              <a:off x="2672384" y="3793645"/>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65" name="文本框 99"/>
                            <p:cNvSpPr txBox="1"/>
                            <p:nvPr/>
                          </p:nvSpPr>
                          <p:spPr>
                            <a:xfrm>
                              <a:off x="2856464" y="3531168"/>
                              <a:ext cx="28968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8966" name="文本框 100"/>
                            <p:cNvSpPr txBox="1"/>
                            <p:nvPr/>
                          </p:nvSpPr>
                          <p:spPr>
                            <a:xfrm>
                              <a:off x="2875838" y="390940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746" name="直接箭头连接符 126"/>
                          <p:cNvCxnSpPr>
                            <a:cxnSpLocks noChangeShapeType="1"/>
                          </p:cNvCxnSpPr>
                          <p:nvPr/>
                        </p:nvCxnSpPr>
                        <p:spPr bwMode="auto">
                          <a:xfrm>
                            <a:off x="3774768" y="3621415"/>
                            <a:ext cx="326955" cy="0"/>
                          </a:xfrm>
                          <a:prstGeom prst="straightConnector1"/>
                          <a:noFill/>
                          <a:ln w="19050" algn="ctr">
                            <a:solidFill>
                              <a:schemeClr val="tx1"/>
                            </a:solidFill>
                            <a:round/>
                            <a:headEnd/>
                            <a:tailEnd type="triangle" w="med" len="med"/>
                          </a:ln>
                        </p:spPr>
                      </p:cxnSp>
                      <p:cxnSp>
                        <p:nvCxnSpPr>
                          <p:cNvPr id="3145747" name="直接箭头连接符 126"/>
                          <p:cNvCxnSpPr>
                            <a:cxnSpLocks noChangeShapeType="1"/>
                          </p:cNvCxnSpPr>
                          <p:nvPr/>
                        </p:nvCxnSpPr>
                        <p:spPr bwMode="auto">
                          <a:xfrm flipH="1">
                            <a:off x="5311753" y="3637696"/>
                            <a:ext cx="326955" cy="0"/>
                          </a:xfrm>
                          <a:prstGeom prst="straightConnector1"/>
                          <a:noFill/>
                          <a:ln w="19050" algn="ctr">
                            <a:solidFill>
                              <a:schemeClr val="tx1"/>
                            </a:solidFill>
                            <a:round/>
                            <a:headEnd/>
                            <a:tailEnd type="triangle" w="med" len="med"/>
                          </a:ln>
                        </p:spPr>
                      </p:cxnSp>
                    </p:grpSp>
                    <p:sp>
                      <p:nvSpPr>
                        <p:cNvPr id="1048967" name="椭圆 88"/>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968" name="Line 1073"/>
                      <p:cNvSpPr>
                        <a:spLocks noChangeShapeType="1"/>
                      </p:cNvSpPr>
                      <p:nvPr/>
                    </p:nvSpPr>
                    <p:spPr bwMode="auto">
                      <a:xfrm rot="5400000" flipH="1">
                        <a:off x="1766110" y="3623791"/>
                        <a:ext cx="61131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69" name="矩形 85"/>
                      <p:cNvSpPr/>
                      <p:nvPr/>
                    </p:nvSpPr>
                    <p:spPr>
                      <a:xfrm rot="5400000">
                        <a:off x="1906855" y="3538652"/>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70" name="文本框 86"/>
                      <p:cNvSpPr txBox="1"/>
                      <p:nvPr/>
                    </p:nvSpPr>
                    <p:spPr>
                      <a:xfrm>
                        <a:off x="1546381" y="3362868"/>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8971" name="Line 1073"/>
                    <p:cNvSpPr>
                      <a:spLocks noChangeShapeType="1"/>
                    </p:cNvSpPr>
                    <p:nvPr/>
                  </p:nvSpPr>
                  <p:spPr bwMode="auto">
                    <a:xfrm>
                      <a:off x="4246341" y="3673463"/>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72" name="Line 1073"/>
                  <p:cNvSpPr>
                    <a:spLocks noChangeShapeType="1"/>
                  </p:cNvSpPr>
                  <p:nvPr/>
                </p:nvSpPr>
                <p:spPr bwMode="auto">
                  <a:xfrm flipH="1">
                    <a:off x="805363" y="5951825"/>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73" name="Line 1076"/>
                <p:cNvSpPr>
                  <a:spLocks noChangeShapeType="1"/>
                </p:cNvSpPr>
                <p:nvPr/>
              </p:nvSpPr>
              <p:spPr bwMode="auto">
                <a:xfrm flipV="1">
                  <a:off x="7159227" y="455546"/>
                  <a:ext cx="0" cy="2344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4" name="Line 1073"/>
                <p:cNvSpPr>
                  <a:spLocks noChangeShapeType="1"/>
                </p:cNvSpPr>
                <p:nvPr/>
              </p:nvSpPr>
              <p:spPr bwMode="auto">
                <a:xfrm flipH="1">
                  <a:off x="7036535" y="689968"/>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5" name="Line 1073"/>
                <p:cNvSpPr>
                  <a:spLocks noChangeShapeType="1"/>
                </p:cNvSpPr>
                <p:nvPr/>
              </p:nvSpPr>
              <p:spPr bwMode="auto">
                <a:xfrm flipH="1">
                  <a:off x="7036535" y="3104826"/>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76" name="矩形 146"/>
                <p:cNvSpPr>
                  <a:spLocks noChangeAspect="1" noMove="1" noResize="1" noRot="1" noAdjustHandles="1" noEditPoints="1" noChangeArrowheads="1" noChangeShapeType="1" noTextEdit="1"/>
                </p:cNvSpPr>
                <p:nvPr/>
              </p:nvSpPr>
              <p:spPr>
                <a:xfrm>
                  <a:off x="6833140" y="1631366"/>
                  <a:ext cx="645754" cy="409856"/>
                </a:xfrm>
                <a:prstGeom prst="rect"/>
                <a:blipFill>
                  <a:blip xmlns:r="http://schemas.openxmlformats.org/officeDocument/2006/relationships" r:embed="rId2"/>
                  <a:stretch>
                    <a:fillRect/>
                  </a:stretch>
                </a:blipFill>
              </p:spPr>
              <p:txBody>
                <a:bodyPr/>
                <a:p>
                  <a:r>
                    <a:rPr altLang="en-US" lang="zh-CN">
                      <a:noFill/>
                    </a:rPr>
                    <a:t> </a:t>
                  </a:r>
                </a:p>
              </p:txBody>
            </p:sp>
            <p:sp>
              <p:nvSpPr>
                <p:cNvPr id="1048977" name="矩形 147"/>
                <p:cNvSpPr>
                  <a:spLocks noChangeAspect="1" noMove="1" noResize="1" noRot="1" noAdjustHandles="1" noEditPoints="1" noChangeArrowheads="1" noChangeShapeType="1" noTextEdit="1"/>
                </p:cNvSpPr>
                <p:nvPr/>
              </p:nvSpPr>
              <p:spPr>
                <a:xfrm>
                  <a:off x="5426720" y="2544657"/>
                  <a:ext cx="616900" cy="409856"/>
                </a:xfrm>
                <a:prstGeom prst="rect"/>
                <a:blipFill>
                  <a:blip xmlns:r="http://schemas.openxmlformats.org/officeDocument/2006/relationships" r:embed="rId3"/>
                  <a:stretch>
                    <a:fillRect b="-1493"/>
                  </a:stretch>
                </a:blipFill>
              </p:spPr>
              <p:txBody>
                <a:bodyPr/>
                <a:p>
                  <a:r>
                    <a:rPr altLang="en-US" lang="zh-CN">
                      <a:noFill/>
                    </a:rPr>
                    <a:t> </a:t>
                  </a:r>
                </a:p>
              </p:txBody>
            </p:sp>
          </p:grpSp>
          <p:sp>
            <p:nvSpPr>
              <p:cNvPr id="1048978" name="矩形 150"/>
              <p:cNvSpPr>
                <a:spLocks noChangeAspect="1" noMove="1" noResize="1" noRot="1" noAdjustHandles="1" noEditPoints="1" noChangeArrowheads="1" noChangeShapeType="1" noTextEdit="1"/>
              </p:cNvSpPr>
              <p:nvPr/>
            </p:nvSpPr>
            <p:spPr>
              <a:xfrm>
                <a:off x="7708262" y="2424552"/>
                <a:ext cx="439992" cy="409856"/>
              </a:xfrm>
              <a:prstGeom prst="rect"/>
              <a:blipFill>
                <a:blip xmlns:r="http://schemas.openxmlformats.org/officeDocument/2006/relationships" r:embed="rId4"/>
                <a:stretch>
                  <a:fillRect/>
                </a:stretch>
              </a:blipFill>
            </p:spPr>
            <p:txBody>
              <a:bodyPr/>
              <a:p>
                <a:r>
                  <a:rPr altLang="en-US" lang="zh-CN">
                    <a:noFill/>
                  </a:rPr>
                  <a:t> </a:t>
                </a:r>
              </a:p>
            </p:txBody>
          </p:sp>
        </p:grpSp>
        <p:sp>
          <p:nvSpPr>
            <p:cNvPr id="1048979" name="矩形 356"/>
            <p:cNvSpPr>
              <a:spLocks noChangeAspect="1" noMove="1" noResize="1" noRot="1" noAdjustHandles="1" noEditPoints="1" noChangeArrowheads="1" noChangeShapeType="1" noTextEdit="1"/>
            </p:cNvSpPr>
            <p:nvPr/>
          </p:nvSpPr>
          <p:spPr>
            <a:xfrm>
              <a:off x="5222064" y="1383214"/>
              <a:ext cx="451214" cy="409856"/>
            </a:xfrm>
            <a:prstGeom prst="rect"/>
            <a:blipFill>
              <a:blip xmlns:r="http://schemas.openxmlformats.org/officeDocument/2006/relationships" r:embed="rId5"/>
              <a:stretch>
                <a:fillRect b="-2985"/>
              </a:stretch>
            </a:blipFill>
          </p:spPr>
          <p:txBody>
            <a:bodyPr/>
            <a:p>
              <a:r>
                <a:rPr altLang="en-US" lang="zh-CN">
                  <a:noFill/>
                </a:rPr>
                <a:t> </a:t>
              </a:r>
            </a:p>
          </p:txBody>
        </p:sp>
        <p:cxnSp>
          <p:nvCxnSpPr>
            <p:cNvPr id="3145748" name="直接箭头连接符 126"/>
            <p:cNvCxnSpPr>
              <a:cxnSpLocks noChangeShapeType="1"/>
            </p:cNvCxnSpPr>
            <p:nvPr/>
          </p:nvCxnSpPr>
          <p:spPr bwMode="auto">
            <a:xfrm>
              <a:off x="5298174" y="1805882"/>
              <a:ext cx="326955" cy="0"/>
            </a:xfrm>
            <a:prstGeom prst="straightConnector1"/>
            <a:noFill/>
            <a:ln w="19050" algn="ctr">
              <a:solidFill>
                <a:schemeClr val="tx1"/>
              </a:solidFill>
              <a:round/>
              <a:headEnd/>
              <a:tailEnd type="triangle" w="med" len="med"/>
            </a:ln>
          </p:spPr>
        </p:cxnSp>
        <p:sp>
          <p:nvSpPr>
            <p:cNvPr id="1048980" name="矩形 358"/>
            <p:cNvSpPr>
              <a:spLocks noChangeAspect="1" noMove="1" noResize="1" noRot="1" noAdjustHandles="1" noEditPoints="1" noChangeArrowheads="1" noChangeShapeType="1" noTextEdit="1"/>
            </p:cNvSpPr>
            <p:nvPr/>
          </p:nvSpPr>
          <p:spPr>
            <a:xfrm>
              <a:off x="6425209" y="2642232"/>
              <a:ext cx="582660" cy="409856"/>
            </a:xfrm>
            <a:prstGeom prst="rect"/>
            <a:blipFill>
              <a:blip xmlns:r="http://schemas.openxmlformats.org/officeDocument/2006/relationships" r:embed="rId6"/>
              <a:stretch>
                <a:fillRect/>
              </a:stretch>
            </a:blipFill>
          </p:spPr>
          <p:txBody>
            <a:bodyPr/>
            <a:p>
              <a:r>
                <a:rPr altLang="en-US" lang="zh-CN">
                  <a:noFill/>
                </a:rPr>
                <a:t> </a:t>
              </a:r>
            </a:p>
          </p:txBody>
        </p:sp>
        <p:cxnSp>
          <p:nvCxnSpPr>
            <p:cNvPr id="3145749" name="直接箭头连接符 126"/>
            <p:cNvCxnSpPr>
              <a:cxnSpLocks noChangeShapeType="1"/>
            </p:cNvCxnSpPr>
            <p:nvPr/>
          </p:nvCxnSpPr>
          <p:spPr bwMode="auto">
            <a:xfrm rot="5400000">
              <a:off x="6765510" y="2811037"/>
              <a:ext cx="326955" cy="0"/>
            </a:xfrm>
            <a:prstGeom prst="straightConnector1"/>
            <a:noFill/>
            <a:ln w="19050" algn="ctr">
              <a:solidFill>
                <a:schemeClr val="tx1"/>
              </a:solidFill>
              <a:round/>
              <a:headEnd/>
              <a:tailEnd type="triangle" w="med" len="med"/>
            </a:ln>
          </p:spPr>
        </p:cxnSp>
        <p:sp>
          <p:nvSpPr>
            <p:cNvPr id="1048981" name="Line 1076"/>
            <p:cNvSpPr>
              <a:spLocks noChangeShapeType="1"/>
            </p:cNvSpPr>
            <p:nvPr/>
          </p:nvSpPr>
          <p:spPr bwMode="auto">
            <a:xfrm flipV="1">
              <a:off x="8782098" y="1968257"/>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82" name="椭圆 495"/>
            <p:cNvSpPr/>
            <p:nvPr/>
          </p:nvSpPr>
          <p:spPr>
            <a:xfrm>
              <a:off x="8599777" y="258550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3" name="文本框 497"/>
            <p:cNvSpPr txBox="1"/>
            <p:nvPr/>
          </p:nvSpPr>
          <p:spPr>
            <a:xfrm>
              <a:off x="8803231" y="270126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8984" name="Line 1073"/>
            <p:cNvSpPr>
              <a:spLocks noChangeShapeType="1"/>
            </p:cNvSpPr>
            <p:nvPr/>
          </p:nvSpPr>
          <p:spPr bwMode="auto">
            <a:xfrm flipH="1">
              <a:off x="8664957" y="3458721"/>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85" name="矩形 499"/>
            <p:cNvSpPr>
              <a:spLocks noChangeAspect="1" noMove="1" noResize="1" noRot="1" noAdjustHandles="1" noEditPoints="1" noChangeArrowheads="1" noChangeShapeType="1" noTextEdit="1"/>
            </p:cNvSpPr>
            <p:nvPr/>
          </p:nvSpPr>
          <p:spPr>
            <a:xfrm>
              <a:off x="8118143" y="2550229"/>
              <a:ext cx="616900" cy="409856"/>
            </a:xfrm>
            <a:prstGeom prst="rect"/>
            <a:blipFill>
              <a:blip xmlns:r="http://schemas.openxmlformats.org/officeDocument/2006/relationships" r:embed="rId7"/>
              <a:stretch>
                <a:fillRect b="-1471"/>
              </a:stretch>
            </a:blipFill>
          </p:spPr>
          <p:txBody>
            <a:bodyPr/>
            <a:p>
              <a:r>
                <a:rPr altLang="en-US" lang="zh-CN">
                  <a:noFill/>
                </a:rPr>
                <a:t> </a:t>
              </a:r>
            </a:p>
          </p:txBody>
        </p:sp>
        <p:sp>
          <p:nvSpPr>
            <p:cNvPr id="1048986" name="矩形 500"/>
            <p:cNvSpPr/>
            <p:nvPr/>
          </p:nvSpPr>
          <p:spPr>
            <a:xfrm>
              <a:off x="8280210" y="1886994"/>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87" name="文本框 501"/>
            <p:cNvSpPr txBox="1"/>
            <p:nvPr/>
          </p:nvSpPr>
          <p:spPr>
            <a:xfrm>
              <a:off x="8302105" y="2012129"/>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grpSp>
        <p:nvGrpSpPr>
          <p:cNvPr id="210" name="组合 7"/>
          <p:cNvGrpSpPr/>
          <p:nvPr/>
        </p:nvGrpSpPr>
        <p:grpSpPr>
          <a:xfrm>
            <a:off x="4997982" y="3386361"/>
            <a:ext cx="4289373" cy="3217794"/>
            <a:chOff x="5079615" y="3450789"/>
            <a:chExt cx="4289373" cy="3217794"/>
          </a:xfrm>
        </p:grpSpPr>
        <p:grpSp>
          <p:nvGrpSpPr>
            <p:cNvPr id="211" name="组合 278"/>
            <p:cNvGrpSpPr/>
            <p:nvPr/>
          </p:nvGrpSpPr>
          <p:grpSpPr>
            <a:xfrm>
              <a:off x="5079615" y="3450789"/>
              <a:ext cx="3702483" cy="3217794"/>
              <a:chOff x="5123594" y="244061"/>
              <a:chExt cx="3702483" cy="3217794"/>
            </a:xfrm>
          </p:grpSpPr>
          <p:grpSp>
            <p:nvGrpSpPr>
              <p:cNvPr id="212" name="组合 279"/>
              <p:cNvGrpSpPr/>
              <p:nvPr/>
            </p:nvGrpSpPr>
            <p:grpSpPr>
              <a:xfrm>
                <a:off x="5123594" y="244061"/>
                <a:ext cx="3702483" cy="3217794"/>
                <a:chOff x="5123594" y="244061"/>
                <a:chExt cx="3702483" cy="3217794"/>
              </a:xfrm>
            </p:grpSpPr>
            <p:grpSp>
              <p:nvGrpSpPr>
                <p:cNvPr id="213" name="组合 282"/>
                <p:cNvGrpSpPr/>
                <p:nvPr/>
              </p:nvGrpSpPr>
              <p:grpSpPr>
                <a:xfrm>
                  <a:off x="5123594" y="358057"/>
                  <a:ext cx="3702483" cy="3103798"/>
                  <a:chOff x="720783" y="2863913"/>
                  <a:chExt cx="3702483" cy="3103798"/>
                </a:xfrm>
              </p:grpSpPr>
              <p:grpSp>
                <p:nvGrpSpPr>
                  <p:cNvPr id="214" name="组合 289"/>
                  <p:cNvGrpSpPr/>
                  <p:nvPr/>
                </p:nvGrpSpPr>
                <p:grpSpPr>
                  <a:xfrm>
                    <a:off x="720783" y="2863913"/>
                    <a:ext cx="3702483" cy="3103798"/>
                    <a:chOff x="2707031" y="1832068"/>
                    <a:chExt cx="3702483" cy="3103798"/>
                  </a:xfrm>
                </p:grpSpPr>
                <p:grpSp>
                  <p:nvGrpSpPr>
                    <p:cNvPr id="215" name="组合 304"/>
                    <p:cNvGrpSpPr/>
                    <p:nvPr/>
                  </p:nvGrpSpPr>
                  <p:grpSpPr>
                    <a:xfrm>
                      <a:off x="2707031" y="1832068"/>
                      <a:ext cx="3702483" cy="3103798"/>
                      <a:chOff x="374186" y="2078907"/>
                      <a:chExt cx="3702483" cy="3103798"/>
                    </a:xfrm>
                  </p:grpSpPr>
                  <p:grpSp>
                    <p:nvGrpSpPr>
                      <p:cNvPr id="216" name="组合 311"/>
                      <p:cNvGrpSpPr/>
                      <p:nvPr/>
                    </p:nvGrpSpPr>
                    <p:grpSpPr>
                      <a:xfrm>
                        <a:off x="374186" y="2078907"/>
                        <a:ext cx="3702483" cy="3103798"/>
                        <a:chOff x="2641860" y="1575445"/>
                        <a:chExt cx="3702483" cy="3103798"/>
                      </a:xfrm>
                    </p:grpSpPr>
                    <p:grpSp>
                      <p:nvGrpSpPr>
                        <p:cNvPr id="217" name="组合 313"/>
                        <p:cNvGrpSpPr/>
                        <p:nvPr/>
                      </p:nvGrpSpPr>
                      <p:grpSpPr>
                        <a:xfrm>
                          <a:off x="2641860" y="1575445"/>
                          <a:ext cx="3702483" cy="3103798"/>
                          <a:chOff x="2646194" y="1588446"/>
                          <a:chExt cx="3702483" cy="3103798"/>
                        </a:xfrm>
                      </p:grpSpPr>
                      <p:grpSp>
                        <p:nvGrpSpPr>
                          <p:cNvPr id="218" name="组合 316"/>
                          <p:cNvGrpSpPr/>
                          <p:nvPr/>
                        </p:nvGrpSpPr>
                        <p:grpSpPr>
                          <a:xfrm>
                            <a:off x="2813735" y="1588446"/>
                            <a:ext cx="3534942" cy="2756158"/>
                            <a:chOff x="2813735" y="1588446"/>
                            <a:chExt cx="3534942" cy="2756158"/>
                          </a:xfrm>
                        </p:grpSpPr>
                        <p:grpSp>
                          <p:nvGrpSpPr>
                            <p:cNvPr id="219" name="组合 322"/>
                            <p:cNvGrpSpPr/>
                            <p:nvPr/>
                          </p:nvGrpSpPr>
                          <p:grpSpPr>
                            <a:xfrm>
                              <a:off x="2813735" y="1588446"/>
                              <a:ext cx="3534942" cy="2756158"/>
                              <a:chOff x="4487457" y="2483231"/>
                              <a:chExt cx="3534942" cy="2756158"/>
                            </a:xfrm>
                          </p:grpSpPr>
                          <p:grpSp>
                            <p:nvGrpSpPr>
                              <p:cNvPr id="220" name="组合 339"/>
                              <p:cNvGrpSpPr/>
                              <p:nvPr/>
                            </p:nvGrpSpPr>
                            <p:grpSpPr>
                              <a:xfrm>
                                <a:off x="4487457" y="2483231"/>
                                <a:ext cx="2595074" cy="1972827"/>
                                <a:chOff x="1641083" y="1552820"/>
                                <a:chExt cx="2595074" cy="1972827"/>
                              </a:xfrm>
                            </p:grpSpPr>
                            <p:grpSp>
                              <p:nvGrpSpPr>
                                <p:cNvPr id="221" name="组合 341"/>
                                <p:cNvGrpSpPr/>
                                <p:nvPr/>
                              </p:nvGrpSpPr>
                              <p:grpSpPr>
                                <a:xfrm>
                                  <a:off x="1641083" y="1918911"/>
                                  <a:ext cx="2595074" cy="1606736"/>
                                  <a:chOff x="1374762" y="1823785"/>
                                  <a:chExt cx="2595074" cy="1606736"/>
                                </a:xfrm>
                              </p:grpSpPr>
                              <p:grpSp>
                                <p:nvGrpSpPr>
                                  <p:cNvPr id="222" name="Group 1096"/>
                                  <p:cNvGrpSpPr/>
                                  <p:nvPr/>
                                </p:nvGrpSpPr>
                                <p:grpSpPr bwMode="auto">
                                  <a:xfrm>
                                    <a:off x="1374762" y="1823785"/>
                                    <a:ext cx="1087745" cy="1606736"/>
                                    <a:chOff x="4142" y="2214"/>
                                    <a:chExt cx="765" cy="1130"/>
                                  </a:xfrm>
                                </p:grpSpPr>
                                <p:sp>
                                  <p:nvSpPr>
                                    <p:cNvPr id="104898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89" name="Line 1073"/>
                                    <p:cNvSpPr>
                                      <a:spLocks noChangeShapeType="1"/>
                                    </p:cNvSpPr>
                                    <p:nvPr/>
                                  </p:nvSpPr>
                                  <p:spPr bwMode="auto">
                                    <a:xfrm flipH="1">
                                      <a:off x="4142" y="3080"/>
                                      <a:ext cx="5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2" name="Line 1076"/>
                                    <p:cNvSpPr>
                                      <a:spLocks noChangeShapeType="1"/>
                                    </p:cNvSpPr>
                                    <p:nvPr/>
                                  </p:nvSpPr>
                                  <p:spPr bwMode="auto">
                                    <a:xfrm flipV="1">
                                      <a:off x="4895" y="2214"/>
                                      <a:ext cx="0" cy="6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8993" name="文本框 345"/>
                                  <p:cNvSpPr txBox="1"/>
                                  <p:nvPr/>
                                </p:nvSpPr>
                                <p:spPr>
                                  <a:xfrm>
                                    <a:off x="2618057" y="2151416"/>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899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5" name="Line 1073"/>
                                  <p:cNvSpPr>
                                    <a:spLocks noChangeShapeType="1"/>
                                  </p:cNvSpPr>
                                  <p:nvPr/>
                                </p:nvSpPr>
                                <p:spPr bwMode="auto">
                                  <a:xfrm flipH="1">
                                    <a:off x="2447870" y="2641321"/>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8996" name="矩形 348"/>
                                  <p:cNvSpPr/>
                                  <p:nvPr/>
                                </p:nvSpPr>
                                <p:spPr>
                                  <a:xfrm>
                                    <a:off x="1548143" y="299072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7" name="矩形 349"/>
                                  <p:cNvSpPr/>
                                  <p:nvPr/>
                                </p:nvSpPr>
                                <p:spPr>
                                  <a:xfrm>
                                    <a:off x="2681321" y="255929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998" name="文本框 350"/>
                                  <p:cNvSpPr txBox="1"/>
                                  <p:nvPr/>
                                </p:nvSpPr>
                                <p:spPr>
                                  <a:xfrm>
                                    <a:off x="1535404" y="2585797"/>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8999" name="文本框 342"/>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00" name="文本框 343"/>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223" name="组合 325"/>
                              <p:cNvGrpSpPr/>
                              <p:nvPr/>
                            </p:nvGrpSpPr>
                            <p:grpSpPr>
                              <a:xfrm flipH="1">
                                <a:off x="6392618" y="3178645"/>
                                <a:ext cx="1629781" cy="1935959"/>
                                <a:chOff x="1439770" y="2168671"/>
                                <a:chExt cx="1629781" cy="1935959"/>
                              </a:xfrm>
                            </p:grpSpPr>
                            <p:grpSp>
                              <p:nvGrpSpPr>
                                <p:cNvPr id="224" name="组合 329"/>
                                <p:cNvGrpSpPr/>
                                <p:nvPr/>
                              </p:nvGrpSpPr>
                              <p:grpSpPr>
                                <a:xfrm>
                                  <a:off x="1439770" y="2168671"/>
                                  <a:ext cx="1520654" cy="1277412"/>
                                  <a:chOff x="1505575" y="2153108"/>
                                  <a:chExt cx="1520654" cy="1277412"/>
                                </a:xfrm>
                              </p:grpSpPr>
                              <p:grpSp>
                                <p:nvGrpSpPr>
                                  <p:cNvPr id="225" name="Group 1096"/>
                                  <p:cNvGrpSpPr/>
                                  <p:nvPr/>
                                </p:nvGrpSpPr>
                                <p:grpSpPr bwMode="auto">
                                  <a:xfrm>
                                    <a:off x="1505575" y="2641371"/>
                                    <a:ext cx="956931" cy="789149"/>
                                    <a:chOff x="4234" y="2789"/>
                                    <a:chExt cx="673" cy="555"/>
                                  </a:xfrm>
                                </p:grpSpPr>
                                <p:sp>
                                  <p:nvSpPr>
                                    <p:cNvPr id="104900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2" name="Line 1073"/>
                                    <p:cNvSpPr>
                                      <a:spLocks noChangeShapeType="1"/>
                                    </p:cNvSpPr>
                                    <p:nvPr/>
                                  </p:nvSpPr>
                                  <p:spPr bwMode="auto">
                                    <a:xfrm flipH="1">
                                      <a:off x="4234" y="3080"/>
                                      <a:ext cx="4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05" name="Line 1076"/>
                                    <p:cNvSpPr>
                                      <a:spLocks noChangeShapeType="1"/>
                                    </p:cNvSpPr>
                                    <p:nvPr/>
                                  </p:nvSpPr>
                                  <p:spPr bwMode="auto">
                                    <a:xfrm flipV="1">
                                      <a:off x="4895" y="2789"/>
                                      <a:ext cx="0" cy="4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06" name="文本框 332"/>
                                  <p:cNvSpPr txBox="1"/>
                                  <p:nvPr/>
                                </p:nvSpPr>
                                <p:spPr>
                                  <a:xfrm>
                                    <a:off x="2468029" y="2153108"/>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07" name="矩形 333"/>
                                  <p:cNvSpPr/>
                                  <p:nvPr/>
                                </p:nvSpPr>
                                <p:spPr>
                                  <a:xfrm rot="10800000">
                                    <a:off x="2626579" y="2560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08" name="文本框 330"/>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009"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0" name="椭圆 327"/>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1" name="Line 1073"/>
                              <p:cNvSpPr>
                                <a:spLocks noChangeShapeType="1"/>
                              </p:cNvSpPr>
                              <p:nvPr/>
                            </p:nvSpPr>
                            <p:spPr bwMode="auto">
                              <a:xfrm flipH="1">
                                <a:off x="5568245" y="2854637"/>
                                <a:ext cx="79387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12" name="矩形 323"/>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13" name="Line 1076"/>
                          <p:cNvSpPr>
                            <a:spLocks noChangeShapeType="1"/>
                          </p:cNvSpPr>
                          <p:nvPr/>
                        </p:nvSpPr>
                        <p:spPr bwMode="auto">
                          <a:xfrm flipV="1">
                            <a:off x="2828515" y="3192285"/>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4" name="椭圆 318"/>
                          <p:cNvSpPr/>
                          <p:nvPr/>
                        </p:nvSpPr>
                        <p:spPr>
                          <a:xfrm>
                            <a:off x="2646194" y="380953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5" name="文本框 319"/>
                          <p:cNvSpPr txBox="1"/>
                          <p:nvPr/>
                        </p:nvSpPr>
                        <p:spPr>
                          <a:xfrm>
                            <a:off x="2830273" y="3547054"/>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16" name="文本框 320"/>
                          <p:cNvSpPr txBox="1"/>
                          <p:nvPr/>
                        </p:nvSpPr>
                        <p:spPr>
                          <a:xfrm>
                            <a:off x="2849648" y="392529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750"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751"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017" name="Line 1073"/>
                      <p:cNvSpPr>
                        <a:spLocks noChangeShapeType="1"/>
                      </p:cNvSpPr>
                      <p:nvPr/>
                    </p:nvSpPr>
                    <p:spPr bwMode="auto">
                      <a:xfrm rot="5400000" flipH="1">
                        <a:off x="2291252" y="3381101"/>
                        <a:ext cx="23713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18" name="矩形 309"/>
                      <p:cNvSpPr/>
                      <p:nvPr/>
                    </p:nvSpPr>
                    <p:spPr>
                      <a:xfrm rot="10800000">
                        <a:off x="1876280" y="2383910"/>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19" name="文本框 310"/>
                      <p:cNvSpPr txBox="1"/>
                      <p:nvPr/>
                    </p:nvSpPr>
                    <p:spPr>
                      <a:xfrm>
                        <a:off x="1865302" y="244494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020" name="Line 1073"/>
                    <p:cNvSpPr>
                      <a:spLocks noChangeShapeType="1"/>
                    </p:cNvSpPr>
                    <p:nvPr/>
                  </p:nvSpPr>
                  <p:spPr bwMode="auto">
                    <a:xfrm>
                      <a:off x="4598077" y="3258208"/>
                      <a:ext cx="30673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21" name="Line 1073"/>
                  <p:cNvSpPr>
                    <a:spLocks noChangeShapeType="1"/>
                  </p:cNvSpPr>
                  <p:nvPr/>
                </p:nvSpPr>
                <p:spPr bwMode="auto">
                  <a:xfrm flipH="1">
                    <a:off x="779173" y="5967711"/>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22" name="Line 1076"/>
                <p:cNvSpPr>
                  <a:spLocks noChangeShapeType="1"/>
                </p:cNvSpPr>
                <p:nvPr/>
              </p:nvSpPr>
              <p:spPr bwMode="auto">
                <a:xfrm flipV="1">
                  <a:off x="7166909" y="736347"/>
                  <a:ext cx="0" cy="23442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3" name="Line 1073"/>
                <p:cNvSpPr>
                  <a:spLocks noChangeShapeType="1"/>
                </p:cNvSpPr>
                <p:nvPr/>
              </p:nvSpPr>
              <p:spPr bwMode="auto">
                <a:xfrm flipH="1">
                  <a:off x="7044217" y="970769"/>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4" name="Line 1073"/>
                <p:cNvSpPr>
                  <a:spLocks noChangeShapeType="1"/>
                </p:cNvSpPr>
                <p:nvPr/>
              </p:nvSpPr>
              <p:spPr bwMode="auto">
                <a:xfrm flipH="1">
                  <a:off x="7036535" y="3104826"/>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25" name="矩形 286"/>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8"/>
                  <a:stretch>
                    <a:fillRect/>
                  </a:stretch>
                </a:blipFill>
              </p:spPr>
              <p:txBody>
                <a:bodyPr/>
                <a:p>
                  <a:r>
                    <a:rPr altLang="en-US" lang="zh-CN">
                      <a:noFill/>
                    </a:rPr>
                    <a:t> </a:t>
                  </a:r>
                </a:p>
              </p:txBody>
            </p:sp>
            <p:sp>
              <p:nvSpPr>
                <p:cNvPr id="1049026" name="矩形 287"/>
                <p:cNvSpPr>
                  <a:spLocks noChangeAspect="1" noMove="1" noResize="1" noRot="1" noAdjustHandles="1" noEditPoints="1" noChangeArrowheads="1" noChangeShapeType="1" noTextEdit="1"/>
                </p:cNvSpPr>
                <p:nvPr/>
              </p:nvSpPr>
              <p:spPr>
                <a:xfrm>
                  <a:off x="5400530" y="2560543"/>
                  <a:ext cx="616900" cy="409856"/>
                </a:xfrm>
                <a:prstGeom prst="rect"/>
                <a:blipFill>
                  <a:blip xmlns:r="http://schemas.openxmlformats.org/officeDocument/2006/relationships" r:embed="rId9"/>
                  <a:stretch>
                    <a:fillRect b="-1493"/>
                  </a:stretch>
                </a:blipFill>
              </p:spPr>
              <p:txBody>
                <a:bodyPr/>
                <a:p>
                  <a:r>
                    <a:rPr altLang="en-US" lang="zh-CN">
                      <a:noFill/>
                    </a:rPr>
                    <a:t> </a:t>
                  </a:r>
                </a:p>
              </p:txBody>
            </p:sp>
          </p:grpSp>
          <p:sp>
            <p:nvSpPr>
              <p:cNvPr id="1049027" name="矩形 280"/>
              <p:cNvSpPr>
                <a:spLocks noChangeAspect="1" noMove="1" noResize="1" noRot="1" noAdjustHandles="1" noEditPoints="1" noChangeArrowheads="1" noChangeShapeType="1" noTextEdit="1"/>
              </p:cNvSpPr>
              <p:nvPr/>
            </p:nvSpPr>
            <p:spPr>
              <a:xfrm>
                <a:off x="6381756" y="2443256"/>
                <a:ext cx="439992" cy="409856"/>
              </a:xfrm>
              <a:prstGeom prst="rect"/>
              <a:blipFill>
                <a:blip xmlns:r="http://schemas.openxmlformats.org/officeDocument/2006/relationships" r:embed="rId10"/>
                <a:stretch>
                  <a:fillRect/>
                </a:stretch>
              </a:blipFill>
            </p:spPr>
            <p:txBody>
              <a:bodyPr/>
              <a:p>
                <a:r>
                  <a:rPr altLang="en-US" lang="zh-CN">
                    <a:noFill/>
                  </a:rPr>
                  <a:t> </a:t>
                </a:r>
              </a:p>
            </p:txBody>
          </p:sp>
          <p:sp>
            <p:nvSpPr>
              <p:cNvPr id="1049028" name="矩形 281"/>
              <p:cNvSpPr>
                <a:spLocks noChangeAspect="1" noMove="1" noResize="1" noRot="1" noAdjustHandles="1" noEditPoints="1" noChangeArrowheads="1" noChangeShapeType="1" noTextEdit="1"/>
              </p:cNvSpPr>
              <p:nvPr/>
            </p:nvSpPr>
            <p:spPr>
              <a:xfrm>
                <a:off x="7550601" y="2437271"/>
                <a:ext cx="439992" cy="409856"/>
              </a:xfrm>
              <a:prstGeom prst="rect"/>
              <a:blipFill>
                <a:blip xmlns:r="http://schemas.openxmlformats.org/officeDocument/2006/relationships" r:embed="rId11"/>
                <a:stretch>
                  <a:fillRect/>
                </a:stretch>
              </a:blipFill>
            </p:spPr>
            <p:txBody>
              <a:bodyPr/>
              <a:p>
                <a:r>
                  <a:rPr altLang="en-US" lang="zh-CN">
                    <a:noFill/>
                  </a:rPr>
                  <a:t> </a:t>
                </a:r>
              </a:p>
            </p:txBody>
          </p:sp>
        </p:grpSp>
        <p:sp>
          <p:nvSpPr>
            <p:cNvPr id="1049029" name="Line 1076"/>
            <p:cNvSpPr>
              <a:spLocks noChangeShapeType="1"/>
            </p:cNvSpPr>
            <p:nvPr/>
          </p:nvSpPr>
          <p:spPr bwMode="auto">
            <a:xfrm flipV="1">
              <a:off x="8771950" y="5160385"/>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0" name="椭圆 503"/>
            <p:cNvSpPr/>
            <p:nvPr/>
          </p:nvSpPr>
          <p:spPr>
            <a:xfrm>
              <a:off x="8589629" y="577763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1" name="文本框 504"/>
            <p:cNvSpPr txBox="1"/>
            <p:nvPr/>
          </p:nvSpPr>
          <p:spPr>
            <a:xfrm>
              <a:off x="8781925" y="5506820"/>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32" name="文本框 505"/>
            <p:cNvSpPr txBox="1"/>
            <p:nvPr/>
          </p:nvSpPr>
          <p:spPr>
            <a:xfrm>
              <a:off x="8793083" y="589339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33" name="Line 1073"/>
            <p:cNvSpPr>
              <a:spLocks noChangeShapeType="1"/>
            </p:cNvSpPr>
            <p:nvPr/>
          </p:nvSpPr>
          <p:spPr bwMode="auto">
            <a:xfrm flipH="1">
              <a:off x="8648019" y="666034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34" name="矩形 507"/>
            <p:cNvSpPr>
              <a:spLocks noChangeAspect="1" noMove="1" noResize="1" noRot="1" noAdjustHandles="1" noEditPoints="1" noChangeArrowheads="1" noChangeShapeType="1" noTextEdit="1"/>
            </p:cNvSpPr>
            <p:nvPr/>
          </p:nvSpPr>
          <p:spPr>
            <a:xfrm>
              <a:off x="8107995" y="5742357"/>
              <a:ext cx="616900" cy="409856"/>
            </a:xfrm>
            <a:prstGeom prst="rect"/>
            <a:blipFill>
              <a:blip xmlns:r="http://schemas.openxmlformats.org/officeDocument/2006/relationships" r:embed="rId12"/>
              <a:stretch>
                <a:fillRect b="-1471"/>
              </a:stretch>
            </a:blipFill>
          </p:spPr>
          <p:txBody>
            <a:bodyPr/>
            <a:p>
              <a:r>
                <a:rPr altLang="en-US" lang="zh-CN">
                  <a:noFill/>
                </a:rPr>
                <a:t> </a:t>
              </a:r>
            </a:p>
          </p:txBody>
        </p:sp>
        <p:sp>
          <p:nvSpPr>
            <p:cNvPr id="1049035" name="矩形 508"/>
            <p:cNvSpPr/>
            <p:nvPr/>
          </p:nvSpPr>
          <p:spPr>
            <a:xfrm>
              <a:off x="8270062" y="5079122"/>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6" name="文本框 509"/>
            <p:cNvSpPr txBox="1"/>
            <p:nvPr/>
          </p:nvSpPr>
          <p:spPr>
            <a:xfrm>
              <a:off x="8291957" y="5204257"/>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037" name="右箭头 288"/>
          <p:cNvSpPr/>
          <p:nvPr/>
        </p:nvSpPr>
        <p:spPr>
          <a:xfrm>
            <a:off x="4387496" y="1834066"/>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8" name="右箭头 290"/>
          <p:cNvSpPr/>
          <p:nvPr/>
        </p:nvSpPr>
        <p:spPr>
          <a:xfrm rot="5400000">
            <a:off x="7350615" y="3855978"/>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39" name="右箭头 291"/>
          <p:cNvSpPr/>
          <p:nvPr/>
        </p:nvSpPr>
        <p:spPr>
          <a:xfrm flipH="1">
            <a:off x="4350881" y="4523908"/>
            <a:ext cx="534080" cy="33136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226" name="组合 2"/>
          <p:cNvGrpSpPr/>
          <p:nvPr/>
        </p:nvGrpSpPr>
        <p:grpSpPr>
          <a:xfrm>
            <a:off x="343224" y="3413538"/>
            <a:ext cx="4289373" cy="3217794"/>
            <a:chOff x="343224" y="3413538"/>
            <a:chExt cx="4289373" cy="3217794"/>
          </a:xfrm>
        </p:grpSpPr>
        <p:grpSp>
          <p:nvGrpSpPr>
            <p:cNvPr id="227" name="组合 9"/>
            <p:cNvGrpSpPr/>
            <p:nvPr/>
          </p:nvGrpSpPr>
          <p:grpSpPr>
            <a:xfrm>
              <a:off x="343224" y="3413538"/>
              <a:ext cx="4289373" cy="3217794"/>
              <a:chOff x="343224" y="3413538"/>
              <a:chExt cx="4289373" cy="3217794"/>
            </a:xfrm>
          </p:grpSpPr>
          <p:grpSp>
            <p:nvGrpSpPr>
              <p:cNvPr id="228" name="组合 510"/>
              <p:cNvGrpSpPr/>
              <p:nvPr/>
            </p:nvGrpSpPr>
            <p:grpSpPr>
              <a:xfrm>
                <a:off x="343224" y="3413538"/>
                <a:ext cx="4289373" cy="3217794"/>
                <a:chOff x="5079615" y="3450789"/>
                <a:chExt cx="4289373" cy="3217794"/>
              </a:xfrm>
            </p:grpSpPr>
            <p:grpSp>
              <p:nvGrpSpPr>
                <p:cNvPr id="229" name="组合 511"/>
                <p:cNvGrpSpPr/>
                <p:nvPr/>
              </p:nvGrpSpPr>
              <p:grpSpPr>
                <a:xfrm>
                  <a:off x="5079615" y="3450789"/>
                  <a:ext cx="3702483" cy="3217794"/>
                  <a:chOff x="5123594" y="244061"/>
                  <a:chExt cx="3702483" cy="3217794"/>
                </a:xfrm>
              </p:grpSpPr>
              <p:grpSp>
                <p:nvGrpSpPr>
                  <p:cNvPr id="230" name="组合 520"/>
                  <p:cNvGrpSpPr/>
                  <p:nvPr/>
                </p:nvGrpSpPr>
                <p:grpSpPr>
                  <a:xfrm>
                    <a:off x="5123594" y="244061"/>
                    <a:ext cx="3702483" cy="3217794"/>
                    <a:chOff x="5123594" y="244061"/>
                    <a:chExt cx="3702483" cy="3217794"/>
                  </a:xfrm>
                </p:grpSpPr>
                <p:sp>
                  <p:nvSpPr>
                    <p:cNvPr id="1049040" name="Line 1076"/>
                    <p:cNvSpPr>
                      <a:spLocks noChangeShapeType="1"/>
                    </p:cNvSpPr>
                    <p:nvPr/>
                  </p:nvSpPr>
                  <p:spPr bwMode="auto">
                    <a:xfrm flipV="1">
                      <a:off x="7166909" y="736345"/>
                      <a:ext cx="0" cy="101529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231" name="组合 523"/>
                    <p:cNvGrpSpPr/>
                    <p:nvPr/>
                  </p:nvGrpSpPr>
                  <p:grpSpPr>
                    <a:xfrm>
                      <a:off x="5123594" y="358057"/>
                      <a:ext cx="3702483" cy="3103798"/>
                      <a:chOff x="720783" y="2863913"/>
                      <a:chExt cx="3702483" cy="3103798"/>
                    </a:xfrm>
                  </p:grpSpPr>
                  <p:grpSp>
                    <p:nvGrpSpPr>
                      <p:cNvPr id="232" name="组合 531"/>
                      <p:cNvGrpSpPr/>
                      <p:nvPr/>
                    </p:nvGrpSpPr>
                    <p:grpSpPr>
                      <a:xfrm>
                        <a:off x="720783" y="2863913"/>
                        <a:ext cx="3702483" cy="3103798"/>
                        <a:chOff x="374186" y="2078907"/>
                        <a:chExt cx="3702483" cy="3103798"/>
                      </a:xfrm>
                    </p:grpSpPr>
                    <p:grpSp>
                      <p:nvGrpSpPr>
                        <p:cNvPr id="233" name="组合 533"/>
                        <p:cNvGrpSpPr/>
                        <p:nvPr/>
                      </p:nvGrpSpPr>
                      <p:grpSpPr>
                        <a:xfrm>
                          <a:off x="374186" y="2078907"/>
                          <a:ext cx="3702483" cy="3103798"/>
                          <a:chOff x="2641860" y="1575445"/>
                          <a:chExt cx="3702483" cy="3103798"/>
                        </a:xfrm>
                      </p:grpSpPr>
                      <p:grpSp>
                        <p:nvGrpSpPr>
                          <p:cNvPr id="234" name="组合 537"/>
                          <p:cNvGrpSpPr/>
                          <p:nvPr/>
                        </p:nvGrpSpPr>
                        <p:grpSpPr>
                          <a:xfrm>
                            <a:off x="2641860" y="1575445"/>
                            <a:ext cx="3702483" cy="3103798"/>
                            <a:chOff x="2646194" y="1588446"/>
                            <a:chExt cx="3702483" cy="3103798"/>
                          </a:xfrm>
                        </p:grpSpPr>
                        <p:grpSp>
                          <p:nvGrpSpPr>
                            <p:cNvPr id="235" name="组合 540"/>
                            <p:cNvGrpSpPr/>
                            <p:nvPr/>
                          </p:nvGrpSpPr>
                          <p:grpSpPr>
                            <a:xfrm>
                              <a:off x="2813735" y="1588446"/>
                              <a:ext cx="3534942" cy="2756158"/>
                              <a:chOff x="2813735" y="1588446"/>
                              <a:chExt cx="3534942" cy="2756158"/>
                            </a:xfrm>
                          </p:grpSpPr>
                          <p:grpSp>
                            <p:nvGrpSpPr>
                              <p:cNvPr id="236" name="组合 545"/>
                              <p:cNvGrpSpPr/>
                              <p:nvPr/>
                            </p:nvGrpSpPr>
                            <p:grpSpPr>
                              <a:xfrm>
                                <a:off x="2813735" y="1588446"/>
                                <a:ext cx="3534942" cy="2756158"/>
                                <a:chOff x="4487457" y="2483231"/>
                                <a:chExt cx="3534942" cy="2756158"/>
                              </a:xfrm>
                            </p:grpSpPr>
                            <p:grpSp>
                              <p:nvGrpSpPr>
                                <p:cNvPr id="237" name="组合 547"/>
                                <p:cNvGrpSpPr/>
                                <p:nvPr/>
                              </p:nvGrpSpPr>
                              <p:grpSpPr>
                                <a:xfrm>
                                  <a:off x="4487457" y="2483231"/>
                                  <a:ext cx="2595074" cy="1972827"/>
                                  <a:chOff x="1641083" y="1552820"/>
                                  <a:chExt cx="2595074" cy="1972827"/>
                                </a:xfrm>
                              </p:grpSpPr>
                              <p:grpSp>
                                <p:nvGrpSpPr>
                                  <p:cNvPr id="238" name="组合 562"/>
                                  <p:cNvGrpSpPr/>
                                  <p:nvPr/>
                                </p:nvGrpSpPr>
                                <p:grpSpPr>
                                  <a:xfrm>
                                    <a:off x="1641083" y="1918911"/>
                                    <a:ext cx="2595074" cy="1606736"/>
                                    <a:chOff x="1374762" y="1823785"/>
                                    <a:chExt cx="2595074" cy="1606736"/>
                                  </a:xfrm>
                                </p:grpSpPr>
                                <p:grpSp>
                                  <p:nvGrpSpPr>
                                    <p:cNvPr id="239" name="Group 1096"/>
                                    <p:cNvGrpSpPr/>
                                    <p:nvPr/>
                                  </p:nvGrpSpPr>
                                  <p:grpSpPr bwMode="auto">
                                    <a:xfrm>
                                      <a:off x="1374762" y="1823785"/>
                                      <a:ext cx="1087745" cy="1606736"/>
                                      <a:chOff x="4142" y="2214"/>
                                      <a:chExt cx="765" cy="1130"/>
                                    </a:xfrm>
                                  </p:grpSpPr>
                                  <p:sp>
                                    <p:nvSpPr>
                                      <p:cNvPr id="104904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2" name="Line 1073"/>
                                      <p:cNvSpPr>
                                        <a:spLocks noChangeShapeType="1"/>
                                      </p:cNvSpPr>
                                      <p:nvPr/>
                                    </p:nvSpPr>
                                    <p:spPr bwMode="auto">
                                      <a:xfrm flipH="1">
                                        <a:off x="4142" y="3080"/>
                                        <a:ext cx="5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5" name="Line 1076"/>
                                      <p:cNvSpPr>
                                        <a:spLocks noChangeShapeType="1"/>
                                      </p:cNvSpPr>
                                      <p:nvPr/>
                                    </p:nvSpPr>
                                    <p:spPr bwMode="auto">
                                      <a:xfrm flipV="1">
                                        <a:off x="4895" y="2214"/>
                                        <a:ext cx="0" cy="62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46" name="文本框 566"/>
                                    <p:cNvSpPr txBox="1"/>
                                    <p:nvPr/>
                                  </p:nvSpPr>
                                  <p:spPr>
                                    <a:xfrm>
                                      <a:off x="2618057" y="2151416"/>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47"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8" name="Line 1073"/>
                                    <p:cNvSpPr>
                                      <a:spLocks noChangeShapeType="1"/>
                                    </p:cNvSpPr>
                                    <p:nvPr/>
                                  </p:nvSpPr>
                                  <p:spPr bwMode="auto">
                                    <a:xfrm flipH="1">
                                      <a:off x="2447870" y="2641321"/>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49" name="矩形 569"/>
                                    <p:cNvSpPr/>
                                    <p:nvPr/>
                                  </p:nvSpPr>
                                  <p:spPr>
                                    <a:xfrm>
                                      <a:off x="1548143" y="299072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0" name="矩形 570"/>
                                    <p:cNvSpPr/>
                                    <p:nvPr/>
                                  </p:nvSpPr>
                                  <p:spPr>
                                    <a:xfrm>
                                      <a:off x="2681321" y="255929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51" name="文本框 571"/>
                                    <p:cNvSpPr txBox="1"/>
                                    <p:nvPr/>
                                  </p:nvSpPr>
                                  <p:spPr>
                                    <a:xfrm>
                                      <a:off x="1535404" y="2585797"/>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052" name="文本框 563"/>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53" name="文本框 564"/>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240" name="组合 548"/>
                                <p:cNvGrpSpPr/>
                                <p:nvPr/>
                              </p:nvGrpSpPr>
                              <p:grpSpPr>
                                <a:xfrm flipH="1">
                                  <a:off x="6392618" y="3178645"/>
                                  <a:ext cx="1629781" cy="1935959"/>
                                  <a:chOff x="1439770" y="2168671"/>
                                  <a:chExt cx="1629781" cy="1935959"/>
                                </a:xfrm>
                              </p:grpSpPr>
                              <p:grpSp>
                                <p:nvGrpSpPr>
                                  <p:cNvPr id="241" name="组合 552"/>
                                  <p:cNvGrpSpPr/>
                                  <p:nvPr/>
                                </p:nvGrpSpPr>
                                <p:grpSpPr>
                                  <a:xfrm>
                                    <a:off x="1439770" y="2168671"/>
                                    <a:ext cx="1520654" cy="1277412"/>
                                    <a:chOff x="1505575" y="2153108"/>
                                    <a:chExt cx="1520654" cy="1277412"/>
                                  </a:xfrm>
                                </p:grpSpPr>
                                <p:grpSp>
                                  <p:nvGrpSpPr>
                                    <p:cNvPr id="242" name="Group 1096"/>
                                    <p:cNvGrpSpPr/>
                                    <p:nvPr/>
                                  </p:nvGrpSpPr>
                                  <p:grpSpPr bwMode="auto">
                                    <a:xfrm>
                                      <a:off x="1505575" y="2641371"/>
                                      <a:ext cx="956931" cy="789149"/>
                                      <a:chOff x="4234" y="2789"/>
                                      <a:chExt cx="673" cy="555"/>
                                    </a:xfrm>
                                  </p:grpSpPr>
                                  <p:sp>
                                    <p:nvSpPr>
                                      <p:cNvPr id="1049054"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5" name="Line 1073"/>
                                      <p:cNvSpPr>
                                        <a:spLocks noChangeShapeType="1"/>
                                      </p:cNvSpPr>
                                      <p:nvPr/>
                                    </p:nvSpPr>
                                    <p:spPr bwMode="auto">
                                      <a:xfrm flipH="1">
                                        <a:off x="4234" y="3080"/>
                                        <a:ext cx="44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6"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7"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58" name="Line 1076"/>
                                      <p:cNvSpPr>
                                        <a:spLocks noChangeShapeType="1"/>
                                      </p:cNvSpPr>
                                      <p:nvPr/>
                                    </p:nvSpPr>
                                    <p:spPr bwMode="auto">
                                      <a:xfrm flipV="1">
                                        <a:off x="4895" y="2789"/>
                                        <a:ext cx="0" cy="4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59" name="文本框 555"/>
                                    <p:cNvSpPr txBox="1"/>
                                    <p:nvPr/>
                                  </p:nvSpPr>
                                  <p:spPr>
                                    <a:xfrm>
                                      <a:off x="2468029" y="2153108"/>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060" name="矩形 556"/>
                                    <p:cNvSpPr/>
                                    <p:nvPr/>
                                  </p:nvSpPr>
                                  <p:spPr>
                                    <a:xfrm rot="10800000">
                                      <a:off x="2626579" y="2560312"/>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61" name="文本框 553"/>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062"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3" name="椭圆 550"/>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4" name="Line 1073"/>
                                <p:cNvSpPr>
                                  <a:spLocks noChangeShapeType="1"/>
                                </p:cNvSpPr>
                                <p:nvPr/>
                              </p:nvSpPr>
                              <p:spPr bwMode="auto">
                                <a:xfrm flipH="1">
                                  <a:off x="5568245" y="2854637"/>
                                  <a:ext cx="79387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65" name="矩形 546"/>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66" name="Line 1076"/>
                            <p:cNvSpPr>
                              <a:spLocks noChangeShapeType="1"/>
                            </p:cNvSpPr>
                            <p:nvPr/>
                          </p:nvSpPr>
                          <p:spPr bwMode="auto">
                            <a:xfrm flipV="1">
                              <a:off x="2828515" y="3192285"/>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67" name="椭圆 542"/>
                            <p:cNvSpPr/>
                            <p:nvPr/>
                          </p:nvSpPr>
                          <p:spPr>
                            <a:xfrm>
                              <a:off x="2646194" y="380953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68" name="文本框 543"/>
                            <p:cNvSpPr txBox="1"/>
                            <p:nvPr/>
                          </p:nvSpPr>
                          <p:spPr>
                            <a:xfrm>
                              <a:off x="2830273" y="3547054"/>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69" name="文本框 544"/>
                            <p:cNvSpPr txBox="1"/>
                            <p:nvPr/>
                          </p:nvSpPr>
                          <p:spPr>
                            <a:xfrm>
                              <a:off x="2849648" y="392529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752"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cxnSp>
                        <p:nvCxnSpPr>
                          <p:cNvPr id="3145753"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070" name="矩形 535"/>
                        <p:cNvSpPr/>
                        <p:nvPr/>
                      </p:nvSpPr>
                      <p:spPr>
                        <a:xfrm rot="10800000">
                          <a:off x="1876280" y="2383910"/>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71" name="文本框 536"/>
                        <p:cNvSpPr txBox="1"/>
                        <p:nvPr/>
                      </p:nvSpPr>
                      <p:spPr>
                        <a:xfrm>
                          <a:off x="1865302" y="244494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072" name="Line 1073"/>
                      <p:cNvSpPr>
                        <a:spLocks noChangeShapeType="1"/>
                      </p:cNvSpPr>
                      <p:nvPr/>
                    </p:nvSpPr>
                    <p:spPr bwMode="auto">
                      <a:xfrm flipH="1">
                        <a:off x="779173" y="5967711"/>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073" name="Line 1073"/>
                    <p:cNvSpPr>
                      <a:spLocks noChangeShapeType="1"/>
                    </p:cNvSpPr>
                    <p:nvPr/>
                  </p:nvSpPr>
                  <p:spPr bwMode="auto">
                    <a:xfrm flipH="1">
                      <a:off x="7036535" y="3104826"/>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4" name="矩形 527"/>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13"/>
                      <a:stretch>
                        <a:fillRect/>
                      </a:stretch>
                    </a:blipFill>
                  </p:spPr>
                  <p:txBody>
                    <a:bodyPr/>
                    <a:p>
                      <a:r>
                        <a:rPr altLang="en-US" lang="zh-CN">
                          <a:noFill/>
                        </a:rPr>
                        <a:t> </a:t>
                      </a:r>
                    </a:p>
                  </p:txBody>
                </p:sp>
                <p:sp>
                  <p:nvSpPr>
                    <p:cNvPr id="1049075" name="矩形 528"/>
                    <p:cNvSpPr>
                      <a:spLocks noChangeAspect="1" noMove="1" noResize="1" noRot="1" noAdjustHandles="1" noEditPoints="1" noChangeArrowheads="1" noChangeShapeType="1" noTextEdit="1"/>
                    </p:cNvSpPr>
                    <p:nvPr/>
                  </p:nvSpPr>
                  <p:spPr>
                    <a:xfrm>
                      <a:off x="5400530" y="2560543"/>
                      <a:ext cx="616900" cy="409856"/>
                    </a:xfrm>
                    <a:prstGeom prst="rect"/>
                    <a:blipFill>
                      <a:blip xmlns:r="http://schemas.openxmlformats.org/officeDocument/2006/relationships" r:embed="rId14"/>
                      <a:stretch>
                        <a:fillRect b="-1493"/>
                      </a:stretch>
                    </a:blipFill>
                  </p:spPr>
                  <p:txBody>
                    <a:bodyPr/>
                    <a:p>
                      <a:r>
                        <a:rPr altLang="en-US" lang="zh-CN">
                          <a:noFill/>
                        </a:rPr>
                        <a:t> </a:t>
                      </a:r>
                    </a:p>
                  </p:txBody>
                </p:sp>
              </p:grpSp>
              <p:sp>
                <p:nvSpPr>
                  <p:cNvPr id="1049076" name="矩形 521"/>
                  <p:cNvSpPr>
                    <a:spLocks noChangeAspect="1" noMove="1" noResize="1" noRot="1" noAdjustHandles="1" noEditPoints="1" noChangeArrowheads="1" noChangeShapeType="1" noTextEdit="1"/>
                  </p:cNvSpPr>
                  <p:nvPr/>
                </p:nvSpPr>
                <p:spPr>
                  <a:xfrm>
                    <a:off x="6381756" y="2443256"/>
                    <a:ext cx="439992" cy="409856"/>
                  </a:xfrm>
                  <a:prstGeom prst="rect"/>
                  <a:blipFill>
                    <a:blip xmlns:r="http://schemas.openxmlformats.org/officeDocument/2006/relationships" r:embed="rId15"/>
                    <a:stretch>
                      <a:fillRect/>
                    </a:stretch>
                  </a:blipFill>
                </p:spPr>
                <p:txBody>
                  <a:bodyPr/>
                  <a:p>
                    <a:r>
                      <a:rPr altLang="en-US" lang="zh-CN">
                        <a:noFill/>
                      </a:rPr>
                      <a:t> </a:t>
                    </a:r>
                  </a:p>
                </p:txBody>
              </p:sp>
              <p:sp>
                <p:nvSpPr>
                  <p:cNvPr id="1049077" name="矩形 522"/>
                  <p:cNvSpPr>
                    <a:spLocks noChangeAspect="1" noMove="1" noResize="1" noRot="1" noAdjustHandles="1" noEditPoints="1" noChangeArrowheads="1" noChangeShapeType="1" noTextEdit="1"/>
                  </p:cNvSpPr>
                  <p:nvPr/>
                </p:nvSpPr>
                <p:spPr>
                  <a:xfrm>
                    <a:off x="7550601" y="2437271"/>
                    <a:ext cx="439992" cy="409856"/>
                  </a:xfrm>
                  <a:prstGeom prst="rect"/>
                  <a:blipFill>
                    <a:blip xmlns:r="http://schemas.openxmlformats.org/officeDocument/2006/relationships" r:embed="rId16"/>
                    <a:stretch>
                      <a:fillRect/>
                    </a:stretch>
                  </a:blipFill>
                </p:spPr>
                <p:txBody>
                  <a:bodyPr/>
                  <a:p>
                    <a:r>
                      <a:rPr altLang="en-US" lang="zh-CN">
                        <a:noFill/>
                      </a:rPr>
                      <a:t> </a:t>
                    </a:r>
                  </a:p>
                </p:txBody>
              </p:sp>
            </p:grpSp>
            <p:sp>
              <p:nvSpPr>
                <p:cNvPr id="1049078" name="Line 1076"/>
                <p:cNvSpPr>
                  <a:spLocks noChangeShapeType="1"/>
                </p:cNvSpPr>
                <p:nvPr/>
              </p:nvSpPr>
              <p:spPr bwMode="auto">
                <a:xfrm flipV="1">
                  <a:off x="8771950" y="5160385"/>
                  <a:ext cx="0" cy="14999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79" name="椭圆 513"/>
                <p:cNvSpPr/>
                <p:nvPr/>
              </p:nvSpPr>
              <p:spPr>
                <a:xfrm>
                  <a:off x="8589629" y="5777631"/>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0" name="文本框 514"/>
                <p:cNvSpPr txBox="1"/>
                <p:nvPr/>
              </p:nvSpPr>
              <p:spPr>
                <a:xfrm>
                  <a:off x="8781925" y="5506820"/>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081" name="文本框 515"/>
                <p:cNvSpPr txBox="1"/>
                <p:nvPr/>
              </p:nvSpPr>
              <p:spPr>
                <a:xfrm>
                  <a:off x="8793083" y="5893394"/>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082" name="Line 1073"/>
                <p:cNvSpPr>
                  <a:spLocks noChangeShapeType="1"/>
                </p:cNvSpPr>
                <p:nvPr/>
              </p:nvSpPr>
              <p:spPr bwMode="auto">
                <a:xfrm flipH="1">
                  <a:off x="8648019" y="666034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083" name="矩形 517"/>
                <p:cNvSpPr>
                  <a:spLocks noChangeAspect="1" noMove="1" noResize="1" noRot="1" noAdjustHandles="1" noEditPoints="1" noChangeArrowheads="1" noChangeShapeType="1" noTextEdit="1"/>
                </p:cNvSpPr>
                <p:nvPr/>
              </p:nvSpPr>
              <p:spPr>
                <a:xfrm>
                  <a:off x="8107995" y="5742357"/>
                  <a:ext cx="616900" cy="409856"/>
                </a:xfrm>
                <a:prstGeom prst="rect"/>
                <a:blipFill>
                  <a:blip xmlns:r="http://schemas.openxmlformats.org/officeDocument/2006/relationships" r:embed="rId17"/>
                  <a:stretch>
                    <a:fillRect b="-1493"/>
                  </a:stretch>
                </a:blipFill>
              </p:spPr>
              <p:txBody>
                <a:bodyPr/>
                <a:p>
                  <a:r>
                    <a:rPr altLang="en-US" lang="zh-CN">
                      <a:noFill/>
                    </a:rPr>
                    <a:t> </a:t>
                  </a:r>
                </a:p>
              </p:txBody>
            </p:sp>
            <p:sp>
              <p:nvSpPr>
                <p:cNvPr id="1049084" name="矩形 518"/>
                <p:cNvSpPr/>
                <p:nvPr/>
              </p:nvSpPr>
              <p:spPr>
                <a:xfrm>
                  <a:off x="8270062" y="5079122"/>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085" name="文本框 519"/>
                <p:cNvSpPr txBox="1"/>
                <p:nvPr/>
              </p:nvSpPr>
              <p:spPr>
                <a:xfrm>
                  <a:off x="8291957" y="5204257"/>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086" name="椭圆 577"/>
              <p:cNvSpPr/>
              <p:nvPr/>
            </p:nvSpPr>
            <p:spPr>
              <a:xfrm flipH="1">
                <a:off x="2349245" y="466382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087" name="Line 1073"/>
            <p:cNvSpPr>
              <a:spLocks noChangeShapeType="1"/>
            </p:cNvSpPr>
            <p:nvPr/>
          </p:nvSpPr>
          <p:spPr bwMode="auto">
            <a:xfrm flipH="1">
              <a:off x="2272860" y="492162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92"/>
                                        </p:tgtEl>
                                        <p:attrNameLst>
                                          <p:attrName>style.visibility</p:attrName>
                                        </p:attrNameLst>
                                      </p:cBhvr>
                                      <p:to>
                                        <p:strVal val="visible"/>
                                      </p:to>
                                    </p:set>
                                    <p:animEffect transition="in" filter="wipe(down)">
                                      <p:cBhvr>
                                        <p:cTn dur="500" id="7"/>
                                        <p:tgtEl>
                                          <p:spTgt spid="19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210"/>
                                        </p:tgtEl>
                                        <p:attrNameLst>
                                          <p:attrName>style.visibility</p:attrName>
                                        </p:attrNameLst>
                                      </p:cBhvr>
                                      <p:to>
                                        <p:strVal val="visible"/>
                                      </p:to>
                                    </p:set>
                                    <p:animEffect transition="in" filter="wipe(down)">
                                      <p:cBhvr>
                                        <p:cTn dur="500" id="12"/>
                                        <p:tgtEl>
                                          <p:spTgt spid="210"/>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038"/>
                                        </p:tgtEl>
                                        <p:attrNameLst>
                                          <p:attrName>style.visibility</p:attrName>
                                        </p:attrNameLst>
                                      </p:cBhvr>
                                      <p:to>
                                        <p:strVal val="visible"/>
                                      </p:to>
                                    </p:set>
                                    <p:animEffect transition="in" filter="wipe(down)">
                                      <p:cBhvr>
                                        <p:cTn dur="500" id="15"/>
                                        <p:tgtEl>
                                          <p:spTgt spid="1049038"/>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039"/>
                                        </p:tgtEl>
                                        <p:attrNameLst>
                                          <p:attrName>style.visibility</p:attrName>
                                        </p:attrNameLst>
                                      </p:cBhvr>
                                      <p:to>
                                        <p:strVal val="visible"/>
                                      </p:to>
                                    </p:set>
                                    <p:animEffect transition="in" filter="wipe(down)">
                                      <p:cBhvr>
                                        <p:cTn dur="500" id="18"/>
                                        <p:tgtEl>
                                          <p:spTgt spid="1049039"/>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226"/>
                                        </p:tgtEl>
                                        <p:attrNameLst>
                                          <p:attrName>style.visibility</p:attrName>
                                        </p:attrNameLst>
                                      </p:cBhvr>
                                      <p:to>
                                        <p:strVal val="visible"/>
                                      </p:to>
                                    </p:set>
                                    <p:animEffect transition="in" filter="wipe(down)">
                                      <p:cBhvr>
                                        <p:cTn dur="500" id="23"/>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8" grpId="0" animBg="1"/>
      <p:bldP spid="10490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10" name=""/>
        <p:cNvGrpSpPr/>
        <p:nvPr/>
      </p:nvGrpSpPr>
      <p:grpSpPr>
        <a:xfrm>
          <a:off x="0" y="0"/>
          <a:ext cx="0" cy="0"/>
          <a:chOff x="0" y="0"/>
          <a:chExt cx="0" cy="0"/>
        </a:xfrm>
      </p:grpSpPr>
      <p:sp>
        <p:nvSpPr>
          <p:cNvPr id="105161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618" name="矩形 370"/>
          <p:cNvSpPr>
            <a:spLocks noChangeAspect="1" noMove="1" noResize="1" noRot="1" noAdjustHandles="1" noEditPoints="1" noChangeArrowheads="1" noChangeShapeType="1" noTextEdit="1"/>
          </p:cNvSpPr>
          <p:nvPr/>
        </p:nvSpPr>
        <p:spPr>
          <a:xfrm>
            <a:off x="4542638" y="1116755"/>
            <a:ext cx="3856521" cy="409856"/>
          </a:xfrm>
          <a:prstGeom prst="rect"/>
          <a:blipFill>
            <a:blip xmlns:r="http://schemas.openxmlformats.org/officeDocument/2006/relationships" r:embed="rId1"/>
            <a:stretch>
              <a:fillRect b="-2985"/>
            </a:stretch>
          </a:blipFill>
        </p:spPr>
        <p:txBody>
          <a:bodyPr/>
          <a:p>
            <a:r>
              <a:rPr altLang="en-US" lang="zh-CN">
                <a:noFill/>
              </a:rPr>
              <a:t> </a:t>
            </a:r>
          </a:p>
        </p:txBody>
      </p:sp>
      <p:sp>
        <p:nvSpPr>
          <p:cNvPr id="1051619" name="Rectangle 7"/>
          <p:cNvSpPr>
            <a:spLocks noChangeArrowheads="1"/>
          </p:cNvSpPr>
          <p:nvPr/>
        </p:nvSpPr>
        <p:spPr bwMode="auto">
          <a:xfrm>
            <a:off x="4978773" y="1581805"/>
            <a:ext cx="3050016"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1620" name="Rectangle 7"/>
          <p:cNvSpPr>
            <a:spLocks noChangeArrowheads="1"/>
          </p:cNvSpPr>
          <p:nvPr/>
        </p:nvSpPr>
        <p:spPr bwMode="auto">
          <a:xfrm>
            <a:off x="4963853" y="584603"/>
            <a:ext cx="277038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voltage</a:t>
            </a:r>
            <a:endParaRPr altLang="en-US" baseline="-25000" b="1" dirty="0" sz="2000" kumimoji="1" lang="zh-CN">
              <a:latin typeface="Arial" panose="020B0604020202020204" pitchFamily="34" charset="0"/>
              <a:cs typeface="Arial" panose="020B0604020202020204" pitchFamily="34" charset="0"/>
            </a:endParaRPr>
          </a:p>
        </p:txBody>
      </p:sp>
      <p:sp>
        <p:nvSpPr>
          <p:cNvPr id="1051621" name="矩形 423"/>
          <p:cNvSpPr>
            <a:spLocks noChangeAspect="1" noMove="1" noResize="1" noRot="1" noAdjustHandles="1" noEditPoints="1" noChangeArrowheads="1" noChangeShapeType="1" noTextEdit="1"/>
          </p:cNvSpPr>
          <p:nvPr/>
        </p:nvSpPr>
        <p:spPr>
          <a:xfrm>
            <a:off x="4979318" y="2124875"/>
            <a:ext cx="2779222" cy="409856"/>
          </a:xfrm>
          <a:prstGeom prst="rect"/>
          <a:blipFill>
            <a:blip xmlns:r="http://schemas.openxmlformats.org/officeDocument/2006/relationships" r:embed="rId2"/>
            <a:stretch>
              <a:fillRect b="-14925"/>
            </a:stretch>
          </a:blipFill>
        </p:spPr>
        <p:txBody>
          <a:bodyPr/>
          <a:p>
            <a:r>
              <a:rPr altLang="en-US" lang="zh-CN">
                <a:noFill/>
              </a:rPr>
              <a:t> </a:t>
            </a:r>
          </a:p>
        </p:txBody>
      </p:sp>
      <p:sp>
        <p:nvSpPr>
          <p:cNvPr id="1051622" name="Rectangle 7"/>
          <p:cNvSpPr>
            <a:spLocks noChangeArrowheads="1"/>
          </p:cNvSpPr>
          <p:nvPr/>
        </p:nvSpPr>
        <p:spPr bwMode="auto">
          <a:xfrm>
            <a:off x="5041254" y="2672367"/>
            <a:ext cx="26929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51623" name="矩形 425"/>
          <p:cNvSpPr>
            <a:spLocks noChangeAspect="1" noMove="1" noResize="1" noRot="1" noAdjustHandles="1" noEditPoints="1" noChangeArrowheads="1" noChangeShapeType="1" noTextEdit="1"/>
          </p:cNvSpPr>
          <p:nvPr/>
        </p:nvSpPr>
        <p:spPr>
          <a:xfrm>
            <a:off x="4442113" y="3280759"/>
            <a:ext cx="4432304" cy="791435"/>
          </a:xfrm>
          <a:prstGeom prst="rect"/>
          <a:blipFill>
            <a:blip xmlns:r="http://schemas.openxmlformats.org/officeDocument/2006/relationships" r:embed="rId3"/>
            <a:stretch>
              <a:fillRect/>
            </a:stretch>
          </a:blipFill>
        </p:spPr>
        <p:txBody>
          <a:bodyPr/>
          <a:p>
            <a:r>
              <a:rPr altLang="en-US" lang="zh-CN">
                <a:noFill/>
              </a:rPr>
              <a:t> </a:t>
            </a:r>
          </a:p>
        </p:txBody>
      </p:sp>
      <p:grpSp>
        <p:nvGrpSpPr>
          <p:cNvPr id="1011" name="组合 8"/>
          <p:cNvGrpSpPr/>
          <p:nvPr/>
        </p:nvGrpSpPr>
        <p:grpSpPr>
          <a:xfrm>
            <a:off x="457365" y="326909"/>
            <a:ext cx="4026549" cy="3202741"/>
            <a:chOff x="1116953" y="491783"/>
            <a:chExt cx="4026549" cy="3202741"/>
          </a:xfrm>
        </p:grpSpPr>
        <p:grpSp>
          <p:nvGrpSpPr>
            <p:cNvPr id="1012" name="组合 7"/>
            <p:cNvGrpSpPr/>
            <p:nvPr/>
          </p:nvGrpSpPr>
          <p:grpSpPr>
            <a:xfrm>
              <a:off x="1116953" y="491783"/>
              <a:ext cx="3309967" cy="3197877"/>
              <a:chOff x="1351845" y="672147"/>
              <a:chExt cx="3309967" cy="3197877"/>
            </a:xfrm>
          </p:grpSpPr>
          <p:sp>
            <p:nvSpPr>
              <p:cNvPr id="1051624" name="矩形 366"/>
              <p:cNvSpPr>
                <a:spLocks noChangeAspect="1" noMove="1" noResize="1" noRot="1" noAdjustHandles="1" noEditPoints="1" noChangeArrowheads="1" noChangeShapeType="1" noTextEdit="1"/>
              </p:cNvSpPr>
              <p:nvPr/>
            </p:nvSpPr>
            <p:spPr>
              <a:xfrm>
                <a:off x="2402209" y="3138372"/>
                <a:ext cx="582660" cy="409856"/>
              </a:xfrm>
              <a:prstGeom prst="rect"/>
              <a:blipFill>
                <a:blip xmlns:r="http://schemas.openxmlformats.org/officeDocument/2006/relationships" r:embed="rId4"/>
                <a:stretch>
                  <a:fillRect/>
                </a:stretch>
              </a:blipFill>
            </p:spPr>
            <p:txBody>
              <a:bodyPr/>
              <a:p>
                <a:r>
                  <a:rPr altLang="en-US" lang="zh-CN">
                    <a:noFill/>
                  </a:rPr>
                  <a:t> </a:t>
                </a:r>
              </a:p>
            </p:txBody>
          </p:sp>
          <p:grpSp>
            <p:nvGrpSpPr>
              <p:cNvPr id="1013" name="组合 6"/>
              <p:cNvGrpSpPr/>
              <p:nvPr/>
            </p:nvGrpSpPr>
            <p:grpSpPr>
              <a:xfrm>
                <a:off x="1351845" y="672147"/>
                <a:ext cx="3309967" cy="3197877"/>
                <a:chOff x="1351845" y="672147"/>
                <a:chExt cx="3309967" cy="3197877"/>
              </a:xfrm>
            </p:grpSpPr>
            <p:grpSp>
              <p:nvGrpSpPr>
                <p:cNvPr id="1014" name="组合 5"/>
                <p:cNvGrpSpPr/>
                <p:nvPr/>
              </p:nvGrpSpPr>
              <p:grpSpPr>
                <a:xfrm>
                  <a:off x="1351845" y="672147"/>
                  <a:ext cx="3309967" cy="3197877"/>
                  <a:chOff x="886256" y="3478265"/>
                  <a:chExt cx="3309967" cy="3197877"/>
                </a:xfrm>
              </p:grpSpPr>
              <p:grpSp>
                <p:nvGrpSpPr>
                  <p:cNvPr id="1015" name="组合 360"/>
                  <p:cNvGrpSpPr/>
                  <p:nvPr/>
                </p:nvGrpSpPr>
                <p:grpSpPr>
                  <a:xfrm>
                    <a:off x="886256" y="3478265"/>
                    <a:ext cx="3309967" cy="3197877"/>
                    <a:chOff x="5435852" y="244061"/>
                    <a:chExt cx="3309967" cy="3197877"/>
                  </a:xfrm>
                </p:grpSpPr>
                <p:sp>
                  <p:nvSpPr>
                    <p:cNvPr id="1051625" name="矩形 362"/>
                    <p:cNvSpPr>
                      <a:spLocks noChangeAspect="1" noMove="1" noResize="1" noRot="1" noAdjustHandles="1" noEditPoints="1" noChangeArrowheads="1" noChangeShapeType="1" noTextEdit="1"/>
                    </p:cNvSpPr>
                    <p:nvPr/>
                  </p:nvSpPr>
                  <p:spPr>
                    <a:xfrm>
                      <a:off x="5842491" y="1882685"/>
                      <a:ext cx="451213" cy="409856"/>
                    </a:xfrm>
                    <a:prstGeom prst="rect"/>
                    <a:blipFill>
                      <a:blip xmlns:r="http://schemas.openxmlformats.org/officeDocument/2006/relationships" r:embed="rId5"/>
                      <a:stretch>
                        <a:fillRect b="-1471"/>
                      </a:stretch>
                    </a:blipFill>
                  </p:spPr>
                  <p:txBody>
                    <a:bodyPr/>
                    <a:p>
                      <a:r>
                        <a:rPr altLang="en-US" lang="zh-CN">
                          <a:noFill/>
                        </a:rPr>
                        <a:t> </a:t>
                      </a:r>
                    </a:p>
                  </p:txBody>
                </p:sp>
                <p:grpSp>
                  <p:nvGrpSpPr>
                    <p:cNvPr id="1016" name="组合 361"/>
                    <p:cNvGrpSpPr/>
                    <p:nvPr/>
                  </p:nvGrpSpPr>
                  <p:grpSpPr>
                    <a:xfrm>
                      <a:off x="5435852" y="244061"/>
                      <a:ext cx="3309967" cy="3197877"/>
                      <a:chOff x="5435852" y="244061"/>
                      <a:chExt cx="3309967" cy="3197877"/>
                    </a:xfrm>
                  </p:grpSpPr>
                  <p:grpSp>
                    <p:nvGrpSpPr>
                      <p:cNvPr id="1017" name="组合 364"/>
                      <p:cNvGrpSpPr/>
                      <p:nvPr/>
                    </p:nvGrpSpPr>
                    <p:grpSpPr>
                      <a:xfrm>
                        <a:off x="5435852" y="358057"/>
                        <a:ext cx="3309967" cy="3083881"/>
                        <a:chOff x="1033041" y="2863913"/>
                        <a:chExt cx="3309967" cy="3083881"/>
                      </a:xfrm>
                    </p:grpSpPr>
                    <p:grpSp>
                      <p:nvGrpSpPr>
                        <p:cNvPr id="1018" name="组合 375"/>
                        <p:cNvGrpSpPr/>
                        <p:nvPr/>
                      </p:nvGrpSpPr>
                      <p:grpSpPr>
                        <a:xfrm>
                          <a:off x="1033041" y="2863913"/>
                          <a:ext cx="3309967" cy="3083879"/>
                          <a:chOff x="686444" y="2078907"/>
                          <a:chExt cx="3309967" cy="3083879"/>
                        </a:xfrm>
                      </p:grpSpPr>
                      <p:grpSp>
                        <p:nvGrpSpPr>
                          <p:cNvPr id="1019" name="组合 377"/>
                          <p:cNvGrpSpPr/>
                          <p:nvPr/>
                        </p:nvGrpSpPr>
                        <p:grpSpPr>
                          <a:xfrm>
                            <a:off x="686444" y="2078907"/>
                            <a:ext cx="3309967" cy="3083879"/>
                            <a:chOff x="2954118" y="1575445"/>
                            <a:chExt cx="3309967" cy="3083879"/>
                          </a:xfrm>
                        </p:grpSpPr>
                        <p:grpSp>
                          <p:nvGrpSpPr>
                            <p:cNvPr id="1020" name="组合 381"/>
                            <p:cNvGrpSpPr/>
                            <p:nvPr/>
                          </p:nvGrpSpPr>
                          <p:grpSpPr>
                            <a:xfrm>
                              <a:off x="2954118" y="1575445"/>
                              <a:ext cx="3309967" cy="3083879"/>
                              <a:chOff x="2958452" y="1588446"/>
                              <a:chExt cx="3309967" cy="3083879"/>
                            </a:xfrm>
                          </p:grpSpPr>
                          <p:grpSp>
                            <p:nvGrpSpPr>
                              <p:cNvPr id="1021" name="组合 384"/>
                              <p:cNvGrpSpPr/>
                              <p:nvPr/>
                            </p:nvGrpSpPr>
                            <p:grpSpPr>
                              <a:xfrm>
                                <a:off x="3135704" y="1588446"/>
                                <a:ext cx="3132715" cy="2914542"/>
                                <a:chOff x="3135704" y="1588446"/>
                                <a:chExt cx="3132715" cy="2914542"/>
                              </a:xfrm>
                            </p:grpSpPr>
                            <p:grpSp>
                              <p:nvGrpSpPr>
                                <p:cNvPr id="1022" name="组合 390"/>
                                <p:cNvGrpSpPr/>
                                <p:nvPr/>
                              </p:nvGrpSpPr>
                              <p:grpSpPr>
                                <a:xfrm>
                                  <a:off x="3135704" y="1588446"/>
                                  <a:ext cx="3132715" cy="2914542"/>
                                  <a:chOff x="4809426" y="2483231"/>
                                  <a:chExt cx="3132715" cy="2914542"/>
                                </a:xfrm>
                              </p:grpSpPr>
                              <p:grpSp>
                                <p:nvGrpSpPr>
                                  <p:cNvPr id="1023" name="组合 392"/>
                                  <p:cNvGrpSpPr/>
                                  <p:nvPr/>
                                </p:nvGrpSpPr>
                                <p:grpSpPr>
                                  <a:xfrm>
                                    <a:off x="4809426" y="2483231"/>
                                    <a:ext cx="3132715" cy="2600044"/>
                                    <a:chOff x="1963052" y="1552820"/>
                                    <a:chExt cx="3132715" cy="2600044"/>
                                  </a:xfrm>
                                </p:grpSpPr>
                                <p:grpSp>
                                  <p:nvGrpSpPr>
                                    <p:cNvPr id="1024" name="组合 407"/>
                                    <p:cNvGrpSpPr/>
                                    <p:nvPr/>
                                  </p:nvGrpSpPr>
                                  <p:grpSpPr>
                                    <a:xfrm>
                                      <a:off x="1963052" y="1918862"/>
                                      <a:ext cx="3132715" cy="2234002"/>
                                      <a:chOff x="1696731" y="1823736"/>
                                      <a:chExt cx="3132715" cy="2234002"/>
                                    </a:xfrm>
                                  </p:grpSpPr>
                                  <p:sp>
                                    <p:nvSpPr>
                                      <p:cNvPr id="1051626" name="Line 1076"/>
                                      <p:cNvSpPr>
                                        <a:spLocks noChangeShapeType="1"/>
                                      </p:cNvSpPr>
                                      <p:nvPr/>
                                    </p:nvSpPr>
                                    <p:spPr bwMode="auto">
                                      <a:xfrm flipV="1">
                                        <a:off x="2445445" y="1823736"/>
                                        <a:ext cx="0" cy="12171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7" name="文本框 411"/>
                                      <p:cNvSpPr txBox="1"/>
                                      <p:nvPr/>
                                    </p:nvSpPr>
                                    <p:spPr>
                                      <a:xfrm>
                                        <a:off x="2617387" y="20248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628" name="Line 1073"/>
                                      <p:cNvSpPr>
                                        <a:spLocks noChangeShapeType="1"/>
                                      </p:cNvSpPr>
                                      <p:nvPr/>
                                    </p:nvSpPr>
                                    <p:spPr bwMode="auto">
                                      <a:xfrm flipH="1">
                                        <a:off x="1696731" y="3567300"/>
                                        <a:ext cx="313271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29" name="Line 1073"/>
                                      <p:cNvSpPr>
                                        <a:spLocks noChangeShapeType="1"/>
                                      </p:cNvSpPr>
                                      <p:nvPr/>
                                    </p:nvSpPr>
                                    <p:spPr bwMode="auto">
                                      <a:xfrm flipH="1">
                                        <a:off x="2447200" y="2514776"/>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0" name="矩形 414"/>
                                      <p:cNvSpPr/>
                                      <p:nvPr/>
                                    </p:nvSpPr>
                                    <p:spPr>
                                      <a:xfrm>
                                        <a:off x="1994411" y="34801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31" name="矩形 415"/>
                                      <p:cNvSpPr/>
                                      <p:nvPr/>
                                    </p:nvSpPr>
                                    <p:spPr>
                                      <a:xfrm>
                                        <a:off x="2680651" y="243274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32" name="文本框 416"/>
                                      <p:cNvSpPr txBox="1"/>
                                      <p:nvPr/>
                                    </p:nvSpPr>
                                    <p:spPr>
                                      <a:xfrm>
                                        <a:off x="2073180" y="358529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633" name="文本框 408"/>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634" name="文本框 409"/>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1025" name="组合 393"/>
                                  <p:cNvGrpSpPr/>
                                  <p:nvPr/>
                                </p:nvGrpSpPr>
                                <p:grpSpPr>
                                  <a:xfrm flipH="1">
                                    <a:off x="6395398" y="3052100"/>
                                    <a:ext cx="663877" cy="2258947"/>
                                    <a:chOff x="2402894" y="2042126"/>
                                    <a:chExt cx="663877" cy="2258947"/>
                                  </a:xfrm>
                                </p:grpSpPr>
                                <p:grpSp>
                                  <p:nvGrpSpPr>
                                    <p:cNvPr id="1026" name="组合 397"/>
                                    <p:cNvGrpSpPr/>
                                    <p:nvPr/>
                                  </p:nvGrpSpPr>
                                  <p:grpSpPr>
                                    <a:xfrm>
                                      <a:off x="2402894" y="2042126"/>
                                      <a:ext cx="558200" cy="556275"/>
                                      <a:chOff x="2468699" y="2026563"/>
                                      <a:chExt cx="558200" cy="556275"/>
                                    </a:xfrm>
                                  </p:grpSpPr>
                                  <p:sp>
                                    <p:nvSpPr>
                                      <p:cNvPr id="1051635" name="文本框 400"/>
                                      <p:cNvSpPr txBox="1"/>
                                      <p:nvPr/>
                                    </p:nvSpPr>
                                    <p:spPr>
                                      <a:xfrm>
                                        <a:off x="2468699" y="2026563"/>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636" name="矩形 401"/>
                                      <p:cNvSpPr/>
                                      <p:nvPr/>
                                    </p:nvSpPr>
                                    <p:spPr>
                                      <a:xfrm rot="10800000">
                                        <a:off x="2627249" y="24337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37" name="文本框 398"/>
                                    <p:cNvSpPr txBox="1"/>
                                    <p:nvPr/>
                                  </p:nvSpPr>
                                  <p:spPr>
                                    <a:xfrm>
                                      <a:off x="2476910" y="3828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638" name="Line 1077"/>
                                  <p:cNvSpPr>
                                    <a:spLocks noChangeShapeType="1"/>
                                  </p:cNvSpPr>
                                  <p:nvPr/>
                                </p:nvSpPr>
                                <p:spPr bwMode="auto">
                                  <a:xfrm flipH="1">
                                    <a:off x="6355551" y="4066410"/>
                                    <a:ext cx="0" cy="133136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39" name="椭圆 395"/>
                                  <p:cNvSpPr/>
                                  <p:nvPr/>
                                </p:nvSpPr>
                                <p:spPr>
                                  <a:xfrm flipH="1">
                                    <a:off x="6315703" y="45520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40" name="Line 1073"/>
                                  <p:cNvSpPr>
                                    <a:spLocks noChangeShapeType="1"/>
                                  </p:cNvSpPr>
                                  <p:nvPr/>
                                </p:nvSpPr>
                                <p:spPr bwMode="auto">
                                  <a:xfrm flipH="1">
                                    <a:off x="5568245" y="2854637"/>
                                    <a:ext cx="79387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41" name="矩形 391"/>
                                <p:cNvSpPr/>
                                <p:nvPr/>
                              </p:nvSpPr>
                              <p:spPr>
                                <a:xfrm rot="16200000">
                                  <a:off x="4504959" y="4042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42" name="Line 1076"/>
                              <p:cNvSpPr>
                                <a:spLocks noChangeShapeType="1"/>
                              </p:cNvSpPr>
                              <p:nvPr/>
                            </p:nvSpPr>
                            <p:spPr bwMode="auto">
                              <a:xfrm flipV="1">
                                <a:off x="3135707" y="3688923"/>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43" name="椭圆 386"/>
                              <p:cNvSpPr/>
                              <p:nvPr/>
                            </p:nvSpPr>
                            <p:spPr>
                              <a:xfrm>
                                <a:off x="2958452" y="395262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44" name="文本框 387"/>
                              <p:cNvSpPr txBox="1"/>
                              <p:nvPr/>
                            </p:nvSpPr>
                            <p:spPr>
                              <a:xfrm>
                                <a:off x="3142532" y="3690146"/>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645" name="文本框 388"/>
                              <p:cNvSpPr txBox="1"/>
                              <p:nvPr/>
                            </p:nvSpPr>
                            <p:spPr>
                              <a:xfrm>
                                <a:off x="3161906" y="406838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927" name="直接箭头连接符 126"/>
                            <p:cNvCxnSpPr>
                              <a:cxnSpLocks noChangeShapeType="1"/>
                            </p:cNvCxnSpPr>
                            <p:nvPr/>
                          </p:nvCxnSpPr>
                          <p:spPr bwMode="auto">
                            <a:xfrm>
                              <a:off x="3428620" y="3516719"/>
                              <a:ext cx="326955" cy="0"/>
                            </a:xfrm>
                            <a:prstGeom prst="straightConnector1"/>
                            <a:noFill/>
                            <a:ln w="19050" algn="ctr">
                              <a:solidFill>
                                <a:schemeClr val="tx1"/>
                              </a:solidFill>
                              <a:round/>
                              <a:headEnd/>
                              <a:tailEnd type="triangle" w="med" len="med"/>
                            </a:ln>
                          </p:spPr>
                        </p:cxnSp>
                        <p:cxnSp>
                          <p:nvCxnSpPr>
                            <p:cNvPr id="3145928" name="直接箭头连接符 126"/>
                            <p:cNvCxnSpPr>
                              <a:cxnSpLocks noChangeShapeType="1"/>
                            </p:cNvCxnSpPr>
                            <p:nvPr/>
                          </p:nvCxnSpPr>
                          <p:spPr bwMode="auto">
                            <a:xfrm flipH="1">
                              <a:off x="5743004" y="3518544"/>
                              <a:ext cx="326955" cy="0"/>
                            </a:xfrm>
                            <a:prstGeom prst="straightConnector1"/>
                            <a:noFill/>
                            <a:ln w="19050" algn="ctr">
                              <a:solidFill>
                                <a:schemeClr val="tx1"/>
                              </a:solidFill>
                              <a:round/>
                              <a:headEnd/>
                              <a:tailEnd type="triangle" w="med" len="med"/>
                            </a:ln>
                          </p:spPr>
                        </p:cxnSp>
                      </p:grpSp>
                      <p:sp>
                        <p:nvSpPr>
                          <p:cNvPr id="1051646" name="矩形 379"/>
                          <p:cNvSpPr/>
                          <p:nvPr/>
                        </p:nvSpPr>
                        <p:spPr>
                          <a:xfrm rot="10800000">
                            <a:off x="1876280" y="2383910"/>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47" name="文本框 380"/>
                          <p:cNvSpPr txBox="1"/>
                          <p:nvPr/>
                        </p:nvSpPr>
                        <p:spPr>
                          <a:xfrm>
                            <a:off x="1975515" y="2450934"/>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648" name="Line 1073"/>
                        <p:cNvSpPr>
                          <a:spLocks noChangeShapeType="1"/>
                        </p:cNvSpPr>
                        <p:nvPr/>
                      </p:nvSpPr>
                      <p:spPr bwMode="auto">
                        <a:xfrm flipH="1">
                          <a:off x="1086365"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649" name="Line 1073"/>
                      <p:cNvSpPr>
                        <a:spLocks noChangeShapeType="1"/>
                      </p:cNvSpPr>
                      <p:nvPr/>
                    </p:nvSpPr>
                    <p:spPr bwMode="auto">
                      <a:xfrm flipH="1">
                        <a:off x="7036535" y="32726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0" name="矩形 368"/>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6"/>
                        <a:stretch>
                          <a:fillRect/>
                        </a:stretch>
                      </a:blipFill>
                    </p:spPr>
                    <p:txBody>
                      <a:bodyPr/>
                      <a:p>
                        <a:r>
                          <a:rPr altLang="en-US" lang="zh-CN">
                            <a:noFill/>
                          </a:rPr>
                          <a:t> </a:t>
                        </a:r>
                      </a:p>
                    </p:txBody>
                  </p:sp>
                  <p:sp>
                    <p:nvSpPr>
                      <p:cNvPr id="1051651" name="矩形 369"/>
                      <p:cNvSpPr>
                        <a:spLocks noChangeAspect="1" noMove="1" noResize="1" noRot="1" noAdjustHandles="1" noEditPoints="1" noChangeArrowheads="1" noChangeShapeType="1" noTextEdit="1"/>
                      </p:cNvSpPr>
                      <p:nvPr/>
                    </p:nvSpPr>
                    <p:spPr>
                      <a:xfrm>
                        <a:off x="5712788" y="2703635"/>
                        <a:ext cx="616900" cy="409856"/>
                      </a:xfrm>
                      <a:prstGeom prst="rect"/>
                      <a:blipFill>
                        <a:blip xmlns:r="http://schemas.openxmlformats.org/officeDocument/2006/relationships" r:embed="rId7"/>
                        <a:stretch>
                          <a:fillRect b="-2985"/>
                        </a:stretch>
                      </a:blipFill>
                    </p:spPr>
                    <p:txBody>
                      <a:bodyPr/>
                      <a:p>
                        <a:r>
                          <a:rPr altLang="en-US" lang="zh-CN">
                            <a:noFill/>
                          </a:rPr>
                          <a:t> </a:t>
                        </a:r>
                      </a:p>
                    </p:txBody>
                  </p:sp>
                </p:grpSp>
                <p:sp>
                  <p:nvSpPr>
                    <p:cNvPr id="1051652" name="矩形 363"/>
                    <p:cNvSpPr>
                      <a:spLocks noChangeAspect="1" noMove="1" noResize="1" noRot="1" noAdjustHandles="1" noEditPoints="1" noChangeArrowheads="1" noChangeShapeType="1" noTextEdit="1"/>
                    </p:cNvSpPr>
                    <p:nvPr/>
                  </p:nvSpPr>
                  <p:spPr>
                    <a:xfrm>
                      <a:off x="8216897" y="1914356"/>
                      <a:ext cx="451214" cy="409856"/>
                    </a:xfrm>
                    <a:prstGeom prst="rect"/>
                    <a:blipFill>
                      <a:blip xmlns:r="http://schemas.openxmlformats.org/officeDocument/2006/relationships" r:embed="rId8"/>
                      <a:stretch>
                        <a:fillRect b="-2985"/>
                      </a:stretch>
                    </a:blipFill>
                  </p:spPr>
                  <p:txBody>
                    <a:bodyPr/>
                    <a:p>
                      <a:r>
                        <a:rPr altLang="en-US" lang="zh-CN">
                          <a:noFill/>
                        </a:rPr>
                        <a:t> </a:t>
                      </a:r>
                    </a:p>
                  </p:txBody>
                </p:sp>
              </p:grpSp>
              <p:sp>
                <p:nvSpPr>
                  <p:cNvPr id="1051653" name="椭圆 422"/>
                  <p:cNvSpPr/>
                  <p:nvPr/>
                </p:nvSpPr>
                <p:spPr>
                  <a:xfrm flipH="1">
                    <a:off x="2576349" y="459827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54" name="Line 1073"/>
                <p:cNvSpPr>
                  <a:spLocks noChangeShapeType="1"/>
                </p:cNvSpPr>
                <p:nvPr/>
              </p:nvSpPr>
              <p:spPr bwMode="auto">
                <a:xfrm flipH="1">
                  <a:off x="2281166" y="23700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5" name="矩形 266"/>
                <p:cNvSpPr>
                  <a:spLocks noChangeAspect="1" noMove="1" noResize="1" noRot="1" noAdjustHandles="1" noEditPoints="1" noChangeArrowheads="1" noChangeShapeType="1" noTextEdit="1"/>
                </p:cNvSpPr>
                <p:nvPr/>
              </p:nvSpPr>
              <p:spPr>
                <a:xfrm>
                  <a:off x="2345074" y="1872185"/>
                  <a:ext cx="614464" cy="409856"/>
                </a:xfrm>
                <a:prstGeom prst="rect"/>
                <a:blipFill>
                  <a:blip xmlns:r="http://schemas.openxmlformats.org/officeDocument/2006/relationships" r:embed="rId9"/>
                  <a:stretch>
                    <a:fillRect b="-13235"/>
                  </a:stretch>
                </a:blipFill>
              </p:spPr>
              <p:txBody>
                <a:bodyPr/>
                <a:p>
                  <a:r>
                    <a:rPr altLang="en-US" lang="zh-CN">
                      <a:noFill/>
                    </a:rPr>
                    <a:t> </a:t>
                  </a:r>
                </a:p>
              </p:txBody>
            </p:sp>
            <p:cxnSp>
              <p:nvCxnSpPr>
                <p:cNvPr id="3145929" name="直接箭头连接符 126"/>
                <p:cNvCxnSpPr>
                  <a:cxnSpLocks noChangeShapeType="1"/>
                </p:cNvCxnSpPr>
                <p:nvPr/>
              </p:nvCxnSpPr>
              <p:spPr bwMode="auto">
                <a:xfrm>
                  <a:off x="2513017" y="2252749"/>
                  <a:ext cx="326955" cy="0"/>
                </a:xfrm>
                <a:prstGeom prst="straightConnector1"/>
                <a:noFill/>
                <a:ln w="19050" algn="ctr">
                  <a:solidFill>
                    <a:schemeClr val="tx1"/>
                  </a:solidFill>
                  <a:round/>
                  <a:headEnd/>
                  <a:tailEnd type="triangle" w="med" len="med"/>
                </a:ln>
              </p:spPr>
            </p:cxnSp>
            <p:sp>
              <p:nvSpPr>
                <p:cNvPr id="1051656" name="等腰三角形 269"/>
                <p:cNvSpPr/>
                <p:nvPr/>
              </p:nvSpPr>
              <p:spPr>
                <a:xfrm rot="5400000">
                  <a:off x="2662130" y="230416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57" name="等腰三角形 270"/>
                <p:cNvSpPr/>
                <p:nvPr/>
              </p:nvSpPr>
              <p:spPr>
                <a:xfrm rot="5400000" flipV="1">
                  <a:off x="2526685" y="230416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58" name="Line 1076"/>
                <p:cNvSpPr>
                  <a:spLocks noChangeShapeType="1"/>
                </p:cNvSpPr>
                <p:nvPr/>
              </p:nvSpPr>
              <p:spPr bwMode="auto">
                <a:xfrm flipV="1">
                  <a:off x="3799355" y="1843225"/>
                  <a:ext cx="0" cy="5341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59" name="矩形 272"/>
                <p:cNvSpPr>
                  <a:spLocks noChangeAspect="1" noMove="1" noResize="1" noRot="1" noAdjustHandles="1" noEditPoints="1" noChangeArrowheads="1" noChangeShapeType="1" noTextEdit="1"/>
                </p:cNvSpPr>
                <p:nvPr/>
              </p:nvSpPr>
              <p:spPr>
                <a:xfrm>
                  <a:off x="3129016" y="1872735"/>
                  <a:ext cx="614464" cy="409856"/>
                </a:xfrm>
                <a:prstGeom prst="rect"/>
                <a:blipFill>
                  <a:blip xmlns:r="http://schemas.openxmlformats.org/officeDocument/2006/relationships" r:embed="rId10"/>
                  <a:stretch>
                    <a:fillRect b="-14925"/>
                  </a:stretch>
                </a:blipFill>
              </p:spPr>
              <p:txBody>
                <a:bodyPr/>
                <a:p>
                  <a:r>
                    <a:rPr altLang="en-US" lang="zh-CN">
                      <a:noFill/>
                    </a:rPr>
                    <a:t> </a:t>
                  </a:r>
                </a:p>
              </p:txBody>
            </p:sp>
            <p:cxnSp>
              <p:nvCxnSpPr>
                <p:cNvPr id="3145930" name="直接箭头连接符 126"/>
                <p:cNvCxnSpPr>
                  <a:cxnSpLocks noChangeShapeType="1"/>
                </p:cNvCxnSpPr>
                <p:nvPr/>
              </p:nvCxnSpPr>
              <p:spPr bwMode="auto">
                <a:xfrm flipH="1">
                  <a:off x="3296959" y="2253299"/>
                  <a:ext cx="326955" cy="0"/>
                </a:xfrm>
                <a:prstGeom prst="straightConnector1"/>
                <a:noFill/>
                <a:ln w="19050" algn="ctr">
                  <a:solidFill>
                    <a:schemeClr val="tx1"/>
                  </a:solidFill>
                  <a:round/>
                  <a:headEnd/>
                  <a:tailEnd type="triangle" w="med" len="med"/>
                </a:ln>
              </p:spPr>
            </p:cxnSp>
            <p:sp>
              <p:nvSpPr>
                <p:cNvPr id="1051660" name="等腰三角形 274"/>
                <p:cNvSpPr/>
                <p:nvPr/>
              </p:nvSpPr>
              <p:spPr>
                <a:xfrm rot="5400000">
                  <a:off x="3446072" y="230471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1" name="等腰三角形 275"/>
                <p:cNvSpPr/>
                <p:nvPr/>
              </p:nvSpPr>
              <p:spPr>
                <a:xfrm rot="5400000" flipV="1">
                  <a:off x="3310627" y="230471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2" name="矩形 276"/>
                <p:cNvSpPr/>
                <p:nvPr/>
              </p:nvSpPr>
              <p:spPr>
                <a:xfrm>
                  <a:off x="2533862" y="2825619"/>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3" name="矩形 277"/>
                <p:cNvSpPr/>
                <p:nvPr/>
              </p:nvSpPr>
              <p:spPr>
                <a:xfrm>
                  <a:off x="3347940" y="2825800"/>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4" name="矩形 306"/>
                <p:cNvSpPr>
                  <a:spLocks noChangeAspect="1" noMove="1" noResize="1" noRot="1" noAdjustHandles="1" noEditPoints="1" noChangeArrowheads="1" noChangeShapeType="1" noTextEdit="1"/>
                </p:cNvSpPr>
                <p:nvPr/>
              </p:nvSpPr>
              <p:spPr>
                <a:xfrm>
                  <a:off x="2389498" y="2442584"/>
                  <a:ext cx="565539" cy="400110"/>
                </a:xfrm>
                <a:prstGeom prst="rect"/>
                <a:blipFill>
                  <a:blip xmlns:r="http://schemas.openxmlformats.org/officeDocument/2006/relationships" r:embed="rId11"/>
                  <a:stretch>
                    <a:fillRect b="-1515"/>
                  </a:stretch>
                </a:blipFill>
              </p:spPr>
              <p:txBody>
                <a:bodyPr/>
                <a:p>
                  <a:r>
                    <a:rPr altLang="en-US" lang="zh-CN">
                      <a:noFill/>
                    </a:rPr>
                    <a:t> </a:t>
                  </a:r>
                </a:p>
              </p:txBody>
            </p:sp>
            <p:sp>
              <p:nvSpPr>
                <p:cNvPr id="1051665" name="矩形 307"/>
                <p:cNvSpPr>
                  <a:spLocks noChangeAspect="1" noMove="1" noResize="1" noRot="1" noAdjustHandles="1" noEditPoints="1" noChangeArrowheads="1" noChangeShapeType="1" noTextEdit="1"/>
                </p:cNvSpPr>
                <p:nvPr/>
              </p:nvSpPr>
              <p:spPr>
                <a:xfrm>
                  <a:off x="3233816" y="2445719"/>
                  <a:ext cx="565539" cy="400110"/>
                </a:xfrm>
                <a:prstGeom prst="rect"/>
                <a:blipFill>
                  <a:blip xmlns:r="http://schemas.openxmlformats.org/officeDocument/2006/relationships" r:embed="rId12"/>
                  <a:stretch>
                    <a:fillRect b="-3077"/>
                  </a:stretch>
                </a:blipFill>
              </p:spPr>
              <p:txBody>
                <a:bodyPr/>
                <a:p>
                  <a:r>
                    <a:rPr altLang="en-US" lang="zh-CN">
                      <a:noFill/>
                    </a:rPr>
                    <a:t> </a:t>
                  </a:r>
                </a:p>
              </p:txBody>
            </p:sp>
            <p:sp>
              <p:nvSpPr>
                <p:cNvPr id="1051666" name="椭圆 312"/>
                <p:cNvSpPr/>
                <p:nvPr/>
              </p:nvSpPr>
              <p:spPr>
                <a:xfrm flipH="1">
                  <a:off x="3035372" y="23280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31" name="直接箭头连接符 126"/>
              <p:cNvCxnSpPr>
                <a:cxnSpLocks noChangeShapeType="1"/>
              </p:cNvCxnSpPr>
              <p:nvPr/>
            </p:nvCxnSpPr>
            <p:spPr bwMode="auto">
              <a:xfrm rot="5400000">
                <a:off x="2751357" y="3365431"/>
                <a:ext cx="326955" cy="0"/>
              </a:xfrm>
              <a:prstGeom prst="straightConnector1"/>
              <a:noFill/>
              <a:ln w="19050" algn="ctr">
                <a:solidFill>
                  <a:schemeClr val="tx1"/>
                </a:solidFill>
                <a:round/>
                <a:headEnd/>
                <a:tailEnd type="triangle" w="med" len="med"/>
              </a:ln>
            </p:spPr>
          </p:cxnSp>
        </p:grpSp>
        <p:sp>
          <p:nvSpPr>
            <p:cNvPr id="1051667" name="Line 1076"/>
            <p:cNvSpPr>
              <a:spLocks noChangeShapeType="1"/>
            </p:cNvSpPr>
            <p:nvPr/>
          </p:nvSpPr>
          <p:spPr bwMode="auto">
            <a:xfrm flipV="1">
              <a:off x="4426921" y="2711120"/>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68" name="椭圆 427"/>
            <p:cNvSpPr/>
            <p:nvPr/>
          </p:nvSpPr>
          <p:spPr>
            <a:xfrm>
              <a:off x="4249666" y="297482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69" name="文本框 428"/>
            <p:cNvSpPr txBox="1"/>
            <p:nvPr/>
          </p:nvSpPr>
          <p:spPr>
            <a:xfrm>
              <a:off x="4433746" y="2712343"/>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670" name="文本框 429"/>
            <p:cNvSpPr txBox="1"/>
            <p:nvPr/>
          </p:nvSpPr>
          <p:spPr>
            <a:xfrm>
              <a:off x="4453120" y="309058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671" name="Line 1073"/>
            <p:cNvSpPr>
              <a:spLocks noChangeShapeType="1"/>
            </p:cNvSpPr>
            <p:nvPr/>
          </p:nvSpPr>
          <p:spPr bwMode="auto">
            <a:xfrm flipH="1">
              <a:off x="4302990" y="369452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2" name="矩形 431"/>
            <p:cNvSpPr>
              <a:spLocks noChangeAspect="1" noMove="1" noResize="1" noRot="1" noAdjustHandles="1" noEditPoints="1" noChangeArrowheads="1" noChangeShapeType="1" noTextEdit="1"/>
            </p:cNvSpPr>
            <p:nvPr/>
          </p:nvSpPr>
          <p:spPr>
            <a:xfrm>
              <a:off x="4526602" y="2956221"/>
              <a:ext cx="616900" cy="409856"/>
            </a:xfrm>
            <a:prstGeom prst="rect"/>
            <a:blipFill>
              <a:blip xmlns:r="http://schemas.openxmlformats.org/officeDocument/2006/relationships" r:embed="rId13"/>
              <a:stretch>
                <a:fillRect b="-1493"/>
              </a:stretch>
            </a:blipFill>
          </p:spPr>
          <p:txBody>
            <a:bodyPr/>
            <a:p>
              <a:r>
                <a:rPr altLang="en-US" lang="zh-CN">
                  <a:noFill/>
                </a:rPr>
                <a:t> </a:t>
              </a:r>
            </a:p>
          </p:txBody>
        </p:sp>
        <p:sp>
          <p:nvSpPr>
            <p:cNvPr id="1051673" name="矩形 432"/>
            <p:cNvSpPr/>
            <p:nvPr/>
          </p:nvSpPr>
          <p:spPr>
            <a:xfrm>
              <a:off x="3683652" y="261975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74" name="文本框 433"/>
            <p:cNvSpPr txBox="1"/>
            <p:nvPr/>
          </p:nvSpPr>
          <p:spPr>
            <a:xfrm>
              <a:off x="3722046" y="273338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675" name="Rectangle 7"/>
          <p:cNvSpPr>
            <a:spLocks noChangeArrowheads="1"/>
          </p:cNvSpPr>
          <p:nvPr/>
        </p:nvSpPr>
        <p:spPr bwMode="auto">
          <a:xfrm>
            <a:off x="1647201" y="4361954"/>
            <a:ext cx="6133735"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Common-mode rejection ratio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共模抑制比</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1676" name="矩形 435"/>
          <p:cNvSpPr>
            <a:spLocks noChangeAspect="1" noMove="1" noResize="1" noRot="1" noAdjustHandles="1" noEditPoints="1" noChangeArrowheads="1" noChangeShapeType="1" noTextEdit="1"/>
          </p:cNvSpPr>
          <p:nvPr/>
        </p:nvSpPr>
        <p:spPr>
          <a:xfrm>
            <a:off x="2227153" y="5003876"/>
            <a:ext cx="5122240" cy="890565"/>
          </a:xfrm>
          <a:prstGeom prst="rect"/>
          <a:blipFill>
            <a:blip xmlns:r="http://schemas.openxmlformats.org/officeDocument/2006/relationships" r:embed="rId14"/>
            <a:stretch>
              <a:fillRect/>
            </a:stretch>
          </a:blipFill>
        </p:spPr>
        <p:txBody>
          <a:bodyPr/>
          <a:p>
            <a:r>
              <a:rPr altLang="en-US" lang="zh-CN">
                <a:noFill/>
              </a:rPr>
              <a:t> </a:t>
            </a:r>
          </a:p>
        </p:txBody>
      </p:sp>
      <p:sp>
        <p:nvSpPr>
          <p:cNvPr id="1051677" name="Line 1077"/>
          <p:cNvSpPr>
            <a:spLocks noChangeShapeType="1"/>
          </p:cNvSpPr>
          <p:nvPr/>
        </p:nvSpPr>
        <p:spPr bwMode="auto">
          <a:xfrm flipH="1">
            <a:off x="2180742" y="802528"/>
            <a:ext cx="0" cy="83577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78" name="Line 1073"/>
          <p:cNvSpPr>
            <a:spLocks noChangeShapeType="1"/>
          </p:cNvSpPr>
          <p:nvPr/>
        </p:nvSpPr>
        <p:spPr bwMode="auto">
          <a:xfrm flipH="1">
            <a:off x="2053302" y="165137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1619"/>
                                        </p:tgtEl>
                                        <p:attrNameLst>
                                          <p:attrName>style.visibility</p:attrName>
                                        </p:attrNameLst>
                                      </p:cBhvr>
                                      <p:to>
                                        <p:strVal val="visible"/>
                                      </p:to>
                                    </p:set>
                                    <p:animEffect transition="in" filter="wipe(down)">
                                      <p:cBhvr>
                                        <p:cTn dur="500" id="7"/>
                                        <p:tgtEl>
                                          <p:spTgt spid="105161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1621"/>
                                        </p:tgtEl>
                                        <p:attrNameLst>
                                          <p:attrName>style.visibility</p:attrName>
                                        </p:attrNameLst>
                                      </p:cBhvr>
                                      <p:to>
                                        <p:strVal val="visible"/>
                                      </p:to>
                                    </p:set>
                                    <p:animEffect transition="in" filter="wipe(down)">
                                      <p:cBhvr>
                                        <p:cTn dur="500" id="10"/>
                                        <p:tgtEl>
                                          <p:spTgt spid="1051621"/>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1622"/>
                                        </p:tgtEl>
                                        <p:attrNameLst>
                                          <p:attrName>style.visibility</p:attrName>
                                        </p:attrNameLst>
                                      </p:cBhvr>
                                      <p:to>
                                        <p:strVal val="visible"/>
                                      </p:to>
                                    </p:set>
                                    <p:animEffect transition="in" filter="wipe(down)">
                                      <p:cBhvr>
                                        <p:cTn dur="500" id="15"/>
                                        <p:tgtEl>
                                          <p:spTgt spid="1051622"/>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1623"/>
                                        </p:tgtEl>
                                        <p:attrNameLst>
                                          <p:attrName>style.visibility</p:attrName>
                                        </p:attrNameLst>
                                      </p:cBhvr>
                                      <p:to>
                                        <p:strVal val="visible"/>
                                      </p:to>
                                    </p:set>
                                    <p:animEffect transition="in" filter="wipe(down)">
                                      <p:cBhvr>
                                        <p:cTn dur="500" id="18"/>
                                        <p:tgtEl>
                                          <p:spTgt spid="1051623"/>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51675"/>
                                        </p:tgtEl>
                                        <p:attrNameLst>
                                          <p:attrName>style.visibility</p:attrName>
                                        </p:attrNameLst>
                                      </p:cBhvr>
                                      <p:to>
                                        <p:strVal val="visible"/>
                                      </p:to>
                                    </p:set>
                                    <p:animEffect transition="in" filter="wipe(down)">
                                      <p:cBhvr>
                                        <p:cTn dur="500" id="23"/>
                                        <p:tgtEl>
                                          <p:spTgt spid="1051675"/>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2" presetSubtype="4">
                                  <p:stCondLst>
                                    <p:cond delay="0"/>
                                  </p:stCondLst>
                                  <p:childTnLst>
                                    <p:set>
                                      <p:cBhvr>
                                        <p:cTn dur="1" fill="hold" id="27">
                                          <p:stCondLst>
                                            <p:cond delay="0"/>
                                          </p:stCondLst>
                                        </p:cTn>
                                        <p:tgtEl>
                                          <p:spTgt spid="1051676"/>
                                        </p:tgtEl>
                                        <p:attrNameLst>
                                          <p:attrName>style.visibility</p:attrName>
                                        </p:attrNameLst>
                                      </p:cBhvr>
                                      <p:to>
                                        <p:strVal val="visible"/>
                                      </p:to>
                                    </p:set>
                                    <p:animEffect transition="in" filter="wipe(down)">
                                      <p:cBhvr>
                                        <p:cTn dur="500" id="28"/>
                                        <p:tgtEl>
                                          <p:spTgt spid="1051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19" grpId="0"/>
      <p:bldP spid="1051621" grpId="0"/>
      <p:bldP spid="1051622" grpId="0"/>
      <p:bldP spid="1051623" grpId="0" animBg="1"/>
      <p:bldP spid="1051675" grpId="0"/>
      <p:bldP spid="10516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29" name=""/>
        <p:cNvGrpSpPr/>
        <p:nvPr/>
      </p:nvGrpSpPr>
      <p:grpSpPr>
        <a:xfrm>
          <a:off x="0" y="0"/>
          <a:ext cx="0" cy="0"/>
          <a:chOff x="0" y="0"/>
          <a:chExt cx="0" cy="0"/>
        </a:xfrm>
      </p:grpSpPr>
      <p:sp>
        <p:nvSpPr>
          <p:cNvPr id="10516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683" name="矩形 425"/>
          <p:cNvSpPr>
            <a:spLocks noChangeAspect="1" noMove="1" noResize="1" noRot="1" noAdjustHandles="1" noEditPoints="1" noChangeArrowheads="1" noChangeShapeType="1" noTextEdit="1"/>
          </p:cNvSpPr>
          <p:nvPr/>
        </p:nvSpPr>
        <p:spPr>
          <a:xfrm>
            <a:off x="4424800" y="1396232"/>
            <a:ext cx="4432304" cy="791435"/>
          </a:xfrm>
          <a:prstGeom prst="rect"/>
          <a:blipFill>
            <a:blip xmlns:r="http://schemas.openxmlformats.org/officeDocument/2006/relationships" r:embed="rId1"/>
            <a:stretch>
              <a:fillRect/>
            </a:stretch>
          </a:blipFill>
        </p:spPr>
        <p:txBody>
          <a:bodyPr/>
          <a:p>
            <a:r>
              <a:rPr altLang="en-US" lang="zh-CN">
                <a:noFill/>
              </a:rPr>
              <a:t> </a:t>
            </a:r>
          </a:p>
        </p:txBody>
      </p:sp>
      <p:grpSp>
        <p:nvGrpSpPr>
          <p:cNvPr id="1030" name="组合 8"/>
          <p:cNvGrpSpPr/>
          <p:nvPr/>
        </p:nvGrpSpPr>
        <p:grpSpPr>
          <a:xfrm>
            <a:off x="282021" y="701070"/>
            <a:ext cx="4026549" cy="3202741"/>
            <a:chOff x="1116953" y="491783"/>
            <a:chExt cx="4026549" cy="3202741"/>
          </a:xfrm>
        </p:grpSpPr>
        <p:grpSp>
          <p:nvGrpSpPr>
            <p:cNvPr id="1031" name="组合 7"/>
            <p:cNvGrpSpPr/>
            <p:nvPr/>
          </p:nvGrpSpPr>
          <p:grpSpPr>
            <a:xfrm>
              <a:off x="1116953" y="491783"/>
              <a:ext cx="3309967" cy="3197877"/>
              <a:chOff x="1351845" y="672147"/>
              <a:chExt cx="3309967" cy="3197877"/>
            </a:xfrm>
          </p:grpSpPr>
          <p:sp>
            <p:nvSpPr>
              <p:cNvPr id="1051684" name="矩形 366"/>
              <p:cNvSpPr>
                <a:spLocks noChangeAspect="1" noMove="1" noResize="1" noRot="1" noAdjustHandles="1" noEditPoints="1" noChangeArrowheads="1" noChangeShapeType="1" noTextEdit="1"/>
              </p:cNvSpPr>
              <p:nvPr/>
            </p:nvSpPr>
            <p:spPr>
              <a:xfrm>
                <a:off x="2402209" y="3138372"/>
                <a:ext cx="582660" cy="409856"/>
              </a:xfrm>
              <a:prstGeom prst="rect"/>
              <a:blipFill>
                <a:blip xmlns:r="http://schemas.openxmlformats.org/officeDocument/2006/relationships" r:embed="rId2"/>
                <a:stretch>
                  <a:fillRect/>
                </a:stretch>
              </a:blipFill>
            </p:spPr>
            <p:txBody>
              <a:bodyPr/>
              <a:p>
                <a:r>
                  <a:rPr altLang="en-US" lang="zh-CN">
                    <a:noFill/>
                  </a:rPr>
                  <a:t> </a:t>
                </a:r>
              </a:p>
            </p:txBody>
          </p:sp>
          <p:grpSp>
            <p:nvGrpSpPr>
              <p:cNvPr id="1032" name="组合 6"/>
              <p:cNvGrpSpPr/>
              <p:nvPr/>
            </p:nvGrpSpPr>
            <p:grpSpPr>
              <a:xfrm>
                <a:off x="1351845" y="672147"/>
                <a:ext cx="3309967" cy="3197877"/>
                <a:chOff x="1351845" y="672147"/>
                <a:chExt cx="3309967" cy="3197877"/>
              </a:xfrm>
            </p:grpSpPr>
            <p:grpSp>
              <p:nvGrpSpPr>
                <p:cNvPr id="1033" name="组合 5"/>
                <p:cNvGrpSpPr/>
                <p:nvPr/>
              </p:nvGrpSpPr>
              <p:grpSpPr>
                <a:xfrm>
                  <a:off x="1351845" y="672147"/>
                  <a:ext cx="3309967" cy="3197877"/>
                  <a:chOff x="886256" y="3478265"/>
                  <a:chExt cx="3309967" cy="3197877"/>
                </a:xfrm>
              </p:grpSpPr>
              <p:grpSp>
                <p:nvGrpSpPr>
                  <p:cNvPr id="1034" name="组合 360"/>
                  <p:cNvGrpSpPr/>
                  <p:nvPr/>
                </p:nvGrpSpPr>
                <p:grpSpPr>
                  <a:xfrm>
                    <a:off x="886256" y="3478265"/>
                    <a:ext cx="3309967" cy="3197877"/>
                    <a:chOff x="5435852" y="244061"/>
                    <a:chExt cx="3309967" cy="3197877"/>
                  </a:xfrm>
                </p:grpSpPr>
                <p:sp>
                  <p:nvSpPr>
                    <p:cNvPr id="1051685" name="矩形 362"/>
                    <p:cNvSpPr>
                      <a:spLocks noChangeAspect="1" noMove="1" noResize="1" noRot="1" noAdjustHandles="1" noEditPoints="1" noChangeArrowheads="1" noChangeShapeType="1" noTextEdit="1"/>
                    </p:cNvSpPr>
                    <p:nvPr/>
                  </p:nvSpPr>
                  <p:spPr>
                    <a:xfrm>
                      <a:off x="5842491" y="1882685"/>
                      <a:ext cx="451213" cy="409856"/>
                    </a:xfrm>
                    <a:prstGeom prst="rect"/>
                    <a:blipFill>
                      <a:blip xmlns:r="http://schemas.openxmlformats.org/officeDocument/2006/relationships" r:embed="rId3"/>
                      <a:stretch>
                        <a:fillRect b="-2985"/>
                      </a:stretch>
                    </a:blipFill>
                  </p:spPr>
                  <p:txBody>
                    <a:bodyPr/>
                    <a:p>
                      <a:r>
                        <a:rPr altLang="en-US" lang="zh-CN">
                          <a:noFill/>
                        </a:rPr>
                        <a:t> </a:t>
                      </a:r>
                    </a:p>
                  </p:txBody>
                </p:sp>
                <p:grpSp>
                  <p:nvGrpSpPr>
                    <p:cNvPr id="1035" name="组合 361"/>
                    <p:cNvGrpSpPr/>
                    <p:nvPr/>
                  </p:nvGrpSpPr>
                  <p:grpSpPr>
                    <a:xfrm>
                      <a:off x="5435852" y="244061"/>
                      <a:ext cx="3309967" cy="3197877"/>
                      <a:chOff x="5435852" y="244061"/>
                      <a:chExt cx="3309967" cy="3197877"/>
                    </a:xfrm>
                  </p:grpSpPr>
                  <p:grpSp>
                    <p:nvGrpSpPr>
                      <p:cNvPr id="1036" name="组合 364"/>
                      <p:cNvGrpSpPr/>
                      <p:nvPr/>
                    </p:nvGrpSpPr>
                    <p:grpSpPr>
                      <a:xfrm>
                        <a:off x="5435852" y="358057"/>
                        <a:ext cx="3309967" cy="3083881"/>
                        <a:chOff x="1033041" y="2863913"/>
                        <a:chExt cx="3309967" cy="3083881"/>
                      </a:xfrm>
                    </p:grpSpPr>
                    <p:grpSp>
                      <p:nvGrpSpPr>
                        <p:cNvPr id="1037" name="组合 375"/>
                        <p:cNvGrpSpPr/>
                        <p:nvPr/>
                      </p:nvGrpSpPr>
                      <p:grpSpPr>
                        <a:xfrm>
                          <a:off x="1033041" y="2863913"/>
                          <a:ext cx="3309967" cy="3083879"/>
                          <a:chOff x="686444" y="2078907"/>
                          <a:chExt cx="3309967" cy="3083879"/>
                        </a:xfrm>
                      </p:grpSpPr>
                      <p:grpSp>
                        <p:nvGrpSpPr>
                          <p:cNvPr id="1038" name="组合 377"/>
                          <p:cNvGrpSpPr/>
                          <p:nvPr/>
                        </p:nvGrpSpPr>
                        <p:grpSpPr>
                          <a:xfrm>
                            <a:off x="686444" y="2078907"/>
                            <a:ext cx="3309967" cy="3083879"/>
                            <a:chOff x="2954118" y="1575445"/>
                            <a:chExt cx="3309967" cy="3083879"/>
                          </a:xfrm>
                        </p:grpSpPr>
                        <p:grpSp>
                          <p:nvGrpSpPr>
                            <p:cNvPr id="1039" name="组合 381"/>
                            <p:cNvGrpSpPr/>
                            <p:nvPr/>
                          </p:nvGrpSpPr>
                          <p:grpSpPr>
                            <a:xfrm>
                              <a:off x="2954118" y="1575445"/>
                              <a:ext cx="3309967" cy="3083879"/>
                              <a:chOff x="2958452" y="1588446"/>
                              <a:chExt cx="3309967" cy="3083879"/>
                            </a:xfrm>
                          </p:grpSpPr>
                          <p:grpSp>
                            <p:nvGrpSpPr>
                              <p:cNvPr id="1040" name="组合 384"/>
                              <p:cNvGrpSpPr/>
                              <p:nvPr/>
                            </p:nvGrpSpPr>
                            <p:grpSpPr>
                              <a:xfrm>
                                <a:off x="3135704" y="1588446"/>
                                <a:ext cx="3132715" cy="2914543"/>
                                <a:chOff x="3135704" y="1588446"/>
                                <a:chExt cx="3132715" cy="2914543"/>
                              </a:xfrm>
                            </p:grpSpPr>
                            <p:grpSp>
                              <p:nvGrpSpPr>
                                <p:cNvPr id="1041" name="组合 390"/>
                                <p:cNvGrpSpPr/>
                                <p:nvPr/>
                              </p:nvGrpSpPr>
                              <p:grpSpPr>
                                <a:xfrm>
                                  <a:off x="3135704" y="1588446"/>
                                  <a:ext cx="3132715" cy="2914543"/>
                                  <a:chOff x="4809426" y="2483231"/>
                                  <a:chExt cx="3132715" cy="2914543"/>
                                </a:xfrm>
                              </p:grpSpPr>
                              <p:grpSp>
                                <p:nvGrpSpPr>
                                  <p:cNvPr id="1042" name="组合 392"/>
                                  <p:cNvGrpSpPr/>
                                  <p:nvPr/>
                                </p:nvGrpSpPr>
                                <p:grpSpPr>
                                  <a:xfrm>
                                    <a:off x="4809426" y="2483231"/>
                                    <a:ext cx="3132715" cy="2600044"/>
                                    <a:chOff x="1963052" y="1552820"/>
                                    <a:chExt cx="3132715" cy="2600044"/>
                                  </a:xfrm>
                                </p:grpSpPr>
                                <p:grpSp>
                                  <p:nvGrpSpPr>
                                    <p:cNvPr id="1043" name="组合 407"/>
                                    <p:cNvGrpSpPr/>
                                    <p:nvPr/>
                                  </p:nvGrpSpPr>
                                  <p:grpSpPr>
                                    <a:xfrm>
                                      <a:off x="1963052" y="1918862"/>
                                      <a:ext cx="3132715" cy="2234002"/>
                                      <a:chOff x="1696731" y="1823736"/>
                                      <a:chExt cx="3132715" cy="2234002"/>
                                    </a:xfrm>
                                  </p:grpSpPr>
                                  <p:sp>
                                    <p:nvSpPr>
                                      <p:cNvPr id="1051686" name="Line 1076"/>
                                      <p:cNvSpPr>
                                        <a:spLocks noChangeShapeType="1"/>
                                      </p:cNvSpPr>
                                      <p:nvPr/>
                                    </p:nvSpPr>
                                    <p:spPr bwMode="auto">
                                      <a:xfrm flipV="1">
                                        <a:off x="2445445" y="1823736"/>
                                        <a:ext cx="0" cy="12171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87" name="文本框 411"/>
                                      <p:cNvSpPr txBox="1"/>
                                      <p:nvPr/>
                                    </p:nvSpPr>
                                    <p:spPr>
                                      <a:xfrm>
                                        <a:off x="2617387" y="20248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688" name="Line 1073"/>
                                      <p:cNvSpPr>
                                        <a:spLocks noChangeShapeType="1"/>
                                      </p:cNvSpPr>
                                      <p:nvPr/>
                                    </p:nvSpPr>
                                    <p:spPr bwMode="auto">
                                      <a:xfrm flipH="1">
                                        <a:off x="1696731" y="3567300"/>
                                        <a:ext cx="313271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89" name="Line 1073"/>
                                      <p:cNvSpPr>
                                        <a:spLocks noChangeShapeType="1"/>
                                      </p:cNvSpPr>
                                      <p:nvPr/>
                                    </p:nvSpPr>
                                    <p:spPr bwMode="auto">
                                      <a:xfrm flipH="1">
                                        <a:off x="2447200" y="2514776"/>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0" name="矩形 414"/>
                                      <p:cNvSpPr/>
                                      <p:nvPr/>
                                    </p:nvSpPr>
                                    <p:spPr>
                                      <a:xfrm>
                                        <a:off x="1994411" y="34801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91" name="矩形 415"/>
                                      <p:cNvSpPr/>
                                      <p:nvPr/>
                                    </p:nvSpPr>
                                    <p:spPr>
                                      <a:xfrm>
                                        <a:off x="2680651" y="243274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692" name="文本框 416"/>
                                      <p:cNvSpPr txBox="1"/>
                                      <p:nvPr/>
                                    </p:nvSpPr>
                                    <p:spPr>
                                      <a:xfrm>
                                        <a:off x="2073180" y="358529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693" name="文本框 408"/>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694" name="文本框 409"/>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1044" name="组合 393"/>
                                  <p:cNvGrpSpPr/>
                                  <p:nvPr/>
                                </p:nvGrpSpPr>
                                <p:grpSpPr>
                                  <a:xfrm flipH="1">
                                    <a:off x="6395398" y="3052100"/>
                                    <a:ext cx="663877" cy="2258947"/>
                                    <a:chOff x="2402894" y="2042126"/>
                                    <a:chExt cx="663877" cy="2258947"/>
                                  </a:xfrm>
                                </p:grpSpPr>
                                <p:grpSp>
                                  <p:nvGrpSpPr>
                                    <p:cNvPr id="1045" name="组合 397"/>
                                    <p:cNvGrpSpPr/>
                                    <p:nvPr/>
                                  </p:nvGrpSpPr>
                                  <p:grpSpPr>
                                    <a:xfrm>
                                      <a:off x="2402894" y="2042126"/>
                                      <a:ext cx="558200" cy="556275"/>
                                      <a:chOff x="2468699" y="2026563"/>
                                      <a:chExt cx="558200" cy="556275"/>
                                    </a:xfrm>
                                  </p:grpSpPr>
                                  <p:sp>
                                    <p:nvSpPr>
                                      <p:cNvPr id="1051695" name="文本框 400"/>
                                      <p:cNvSpPr txBox="1"/>
                                      <p:nvPr/>
                                    </p:nvSpPr>
                                    <p:spPr>
                                      <a:xfrm>
                                        <a:off x="2468699" y="2026563"/>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696" name="矩形 401"/>
                                      <p:cNvSpPr/>
                                      <p:nvPr/>
                                    </p:nvSpPr>
                                    <p:spPr>
                                      <a:xfrm rot="10800000">
                                        <a:off x="2627249" y="24337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697" name="文本框 398"/>
                                    <p:cNvSpPr txBox="1"/>
                                    <p:nvPr/>
                                  </p:nvSpPr>
                                  <p:spPr>
                                    <a:xfrm>
                                      <a:off x="2476910" y="3828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698" name="Line 1077"/>
                                  <p:cNvSpPr>
                                    <a:spLocks noChangeShapeType="1"/>
                                  </p:cNvSpPr>
                                  <p:nvPr/>
                                </p:nvSpPr>
                                <p:spPr bwMode="auto">
                                  <a:xfrm flipH="1">
                                    <a:off x="6355551" y="4039530"/>
                                    <a:ext cx="0" cy="13582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699" name="椭圆 395"/>
                                  <p:cNvSpPr/>
                                  <p:nvPr/>
                                </p:nvSpPr>
                                <p:spPr>
                                  <a:xfrm flipH="1">
                                    <a:off x="6315703" y="45520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0" name="Line 1073"/>
                                  <p:cNvSpPr>
                                    <a:spLocks noChangeShapeType="1"/>
                                  </p:cNvSpPr>
                                  <p:nvPr/>
                                </p:nvSpPr>
                                <p:spPr bwMode="auto">
                                  <a:xfrm flipH="1">
                                    <a:off x="5568245" y="2854637"/>
                                    <a:ext cx="79387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01" name="矩形 391"/>
                                <p:cNvSpPr/>
                                <p:nvPr/>
                              </p:nvSpPr>
                              <p:spPr>
                                <a:xfrm rot="16200000">
                                  <a:off x="4504959" y="4042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02" name="Line 1076"/>
                              <p:cNvSpPr>
                                <a:spLocks noChangeShapeType="1"/>
                              </p:cNvSpPr>
                              <p:nvPr/>
                            </p:nvSpPr>
                            <p:spPr bwMode="auto">
                              <a:xfrm flipV="1">
                                <a:off x="3135707" y="3688923"/>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03" name="椭圆 386"/>
                              <p:cNvSpPr/>
                              <p:nvPr/>
                            </p:nvSpPr>
                            <p:spPr>
                              <a:xfrm>
                                <a:off x="2958452" y="395262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4" name="文本框 387"/>
                              <p:cNvSpPr txBox="1"/>
                              <p:nvPr/>
                            </p:nvSpPr>
                            <p:spPr>
                              <a:xfrm>
                                <a:off x="3142532" y="3690146"/>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705" name="文本框 388"/>
                              <p:cNvSpPr txBox="1"/>
                              <p:nvPr/>
                            </p:nvSpPr>
                            <p:spPr>
                              <a:xfrm>
                                <a:off x="3161906" y="406838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932" name="直接箭头连接符 126"/>
                            <p:cNvCxnSpPr>
                              <a:cxnSpLocks noChangeShapeType="1"/>
                            </p:cNvCxnSpPr>
                            <p:nvPr/>
                          </p:nvCxnSpPr>
                          <p:spPr bwMode="auto">
                            <a:xfrm>
                              <a:off x="3428620" y="3516719"/>
                              <a:ext cx="326955" cy="0"/>
                            </a:xfrm>
                            <a:prstGeom prst="straightConnector1"/>
                            <a:noFill/>
                            <a:ln w="19050" algn="ctr">
                              <a:solidFill>
                                <a:schemeClr val="tx1"/>
                              </a:solidFill>
                              <a:round/>
                              <a:headEnd/>
                              <a:tailEnd type="triangle" w="med" len="med"/>
                            </a:ln>
                          </p:spPr>
                        </p:cxnSp>
                        <p:cxnSp>
                          <p:nvCxnSpPr>
                            <p:cNvPr id="3145933" name="直接箭头连接符 126"/>
                            <p:cNvCxnSpPr>
                              <a:cxnSpLocks noChangeShapeType="1"/>
                            </p:cNvCxnSpPr>
                            <p:nvPr/>
                          </p:nvCxnSpPr>
                          <p:spPr bwMode="auto">
                            <a:xfrm flipH="1">
                              <a:off x="5743004" y="3518544"/>
                              <a:ext cx="326955" cy="0"/>
                            </a:xfrm>
                            <a:prstGeom prst="straightConnector1"/>
                            <a:noFill/>
                            <a:ln w="19050" algn="ctr">
                              <a:solidFill>
                                <a:schemeClr val="tx1"/>
                              </a:solidFill>
                              <a:round/>
                              <a:headEnd/>
                              <a:tailEnd type="triangle" w="med" len="med"/>
                            </a:ln>
                          </p:spPr>
                        </p:cxnSp>
                      </p:grpSp>
                      <p:sp>
                        <p:nvSpPr>
                          <p:cNvPr id="1051706" name="矩形 379"/>
                          <p:cNvSpPr/>
                          <p:nvPr/>
                        </p:nvSpPr>
                        <p:spPr>
                          <a:xfrm rot="10800000">
                            <a:off x="1876280" y="2383910"/>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07" name="文本框 380"/>
                          <p:cNvSpPr txBox="1"/>
                          <p:nvPr/>
                        </p:nvSpPr>
                        <p:spPr>
                          <a:xfrm>
                            <a:off x="1975515" y="2450934"/>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708" name="Line 1073"/>
                        <p:cNvSpPr>
                          <a:spLocks noChangeShapeType="1"/>
                        </p:cNvSpPr>
                        <p:nvPr/>
                      </p:nvSpPr>
                      <p:spPr bwMode="auto">
                        <a:xfrm flipH="1">
                          <a:off x="1086365"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09" name="Line 1073"/>
                      <p:cNvSpPr>
                        <a:spLocks noChangeShapeType="1"/>
                      </p:cNvSpPr>
                      <p:nvPr/>
                    </p:nvSpPr>
                    <p:spPr bwMode="auto">
                      <a:xfrm flipH="1">
                        <a:off x="7036535" y="32726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0" name="矩形 368"/>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4"/>
                        <a:stretch>
                          <a:fillRect/>
                        </a:stretch>
                      </a:blipFill>
                    </p:spPr>
                    <p:txBody>
                      <a:bodyPr/>
                      <a:p>
                        <a:r>
                          <a:rPr altLang="en-US" lang="zh-CN">
                            <a:noFill/>
                          </a:rPr>
                          <a:t> </a:t>
                        </a:r>
                      </a:p>
                    </p:txBody>
                  </p:sp>
                  <p:sp>
                    <p:nvSpPr>
                      <p:cNvPr id="1051711" name="矩形 369"/>
                      <p:cNvSpPr>
                        <a:spLocks noChangeAspect="1" noMove="1" noResize="1" noRot="1" noAdjustHandles="1" noEditPoints="1" noChangeArrowheads="1" noChangeShapeType="1" noTextEdit="1"/>
                      </p:cNvSpPr>
                      <p:nvPr/>
                    </p:nvSpPr>
                    <p:spPr>
                      <a:xfrm>
                        <a:off x="5712788" y="2703635"/>
                        <a:ext cx="616900" cy="409856"/>
                      </a:xfrm>
                      <a:prstGeom prst="rect"/>
                      <a:blipFill>
                        <a:blip xmlns:r="http://schemas.openxmlformats.org/officeDocument/2006/relationships" r:embed="rId5"/>
                        <a:stretch>
                          <a:fillRect b="-1471"/>
                        </a:stretch>
                      </a:blipFill>
                    </p:spPr>
                    <p:txBody>
                      <a:bodyPr/>
                      <a:p>
                        <a:r>
                          <a:rPr altLang="en-US" lang="zh-CN">
                            <a:noFill/>
                          </a:rPr>
                          <a:t> </a:t>
                        </a:r>
                      </a:p>
                    </p:txBody>
                  </p:sp>
                </p:grpSp>
                <p:sp>
                  <p:nvSpPr>
                    <p:cNvPr id="1051712" name="矩形 363"/>
                    <p:cNvSpPr>
                      <a:spLocks noChangeAspect="1" noMove="1" noResize="1" noRot="1" noAdjustHandles="1" noEditPoints="1" noChangeArrowheads="1" noChangeShapeType="1" noTextEdit="1"/>
                    </p:cNvSpPr>
                    <p:nvPr/>
                  </p:nvSpPr>
                  <p:spPr>
                    <a:xfrm>
                      <a:off x="8216897" y="1914356"/>
                      <a:ext cx="451214" cy="409856"/>
                    </a:xfrm>
                    <a:prstGeom prst="rect"/>
                    <a:blipFill>
                      <a:blip xmlns:r="http://schemas.openxmlformats.org/officeDocument/2006/relationships" r:embed="rId6"/>
                      <a:stretch>
                        <a:fillRect b="-2985"/>
                      </a:stretch>
                    </a:blipFill>
                  </p:spPr>
                  <p:txBody>
                    <a:bodyPr/>
                    <a:p>
                      <a:r>
                        <a:rPr altLang="en-US" lang="zh-CN">
                          <a:noFill/>
                        </a:rPr>
                        <a:t> </a:t>
                      </a:r>
                    </a:p>
                  </p:txBody>
                </p:sp>
              </p:grpSp>
              <p:sp>
                <p:nvSpPr>
                  <p:cNvPr id="1051713" name="椭圆 422"/>
                  <p:cNvSpPr/>
                  <p:nvPr/>
                </p:nvSpPr>
                <p:spPr>
                  <a:xfrm flipH="1">
                    <a:off x="2576349" y="459827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14" name="Line 1073"/>
                <p:cNvSpPr>
                  <a:spLocks noChangeShapeType="1"/>
                </p:cNvSpPr>
                <p:nvPr/>
              </p:nvSpPr>
              <p:spPr bwMode="auto">
                <a:xfrm flipH="1">
                  <a:off x="2281166" y="23700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5" name="矩形 266"/>
                <p:cNvSpPr>
                  <a:spLocks noChangeAspect="1" noMove="1" noResize="1" noRot="1" noAdjustHandles="1" noEditPoints="1" noChangeArrowheads="1" noChangeShapeType="1" noTextEdit="1"/>
                </p:cNvSpPr>
                <p:nvPr/>
              </p:nvSpPr>
              <p:spPr>
                <a:xfrm>
                  <a:off x="2345074" y="1872185"/>
                  <a:ext cx="614464" cy="409856"/>
                </a:xfrm>
                <a:prstGeom prst="rect"/>
                <a:blipFill>
                  <a:blip xmlns:r="http://schemas.openxmlformats.org/officeDocument/2006/relationships" r:embed="rId7"/>
                  <a:stretch>
                    <a:fillRect b="-14925"/>
                  </a:stretch>
                </a:blipFill>
              </p:spPr>
              <p:txBody>
                <a:bodyPr/>
                <a:p>
                  <a:r>
                    <a:rPr altLang="en-US" lang="zh-CN">
                      <a:noFill/>
                    </a:rPr>
                    <a:t> </a:t>
                  </a:r>
                </a:p>
              </p:txBody>
            </p:sp>
            <p:cxnSp>
              <p:nvCxnSpPr>
                <p:cNvPr id="3145934" name="直接箭头连接符 126"/>
                <p:cNvCxnSpPr>
                  <a:cxnSpLocks noChangeShapeType="1"/>
                </p:cNvCxnSpPr>
                <p:nvPr/>
              </p:nvCxnSpPr>
              <p:spPr bwMode="auto">
                <a:xfrm>
                  <a:off x="2513017" y="2252749"/>
                  <a:ext cx="326955" cy="0"/>
                </a:xfrm>
                <a:prstGeom prst="straightConnector1"/>
                <a:noFill/>
                <a:ln w="19050" algn="ctr">
                  <a:solidFill>
                    <a:schemeClr val="tx1"/>
                  </a:solidFill>
                  <a:round/>
                  <a:headEnd/>
                  <a:tailEnd type="triangle" w="med" len="med"/>
                </a:ln>
              </p:spPr>
            </p:cxnSp>
            <p:sp>
              <p:nvSpPr>
                <p:cNvPr id="1051716" name="等腰三角形 269"/>
                <p:cNvSpPr/>
                <p:nvPr/>
              </p:nvSpPr>
              <p:spPr>
                <a:xfrm rot="5400000">
                  <a:off x="2662130" y="230416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17" name="等腰三角形 270"/>
                <p:cNvSpPr/>
                <p:nvPr/>
              </p:nvSpPr>
              <p:spPr>
                <a:xfrm rot="5400000" flipV="1">
                  <a:off x="2526685" y="230416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18" name="Line 1076"/>
                <p:cNvSpPr>
                  <a:spLocks noChangeShapeType="1"/>
                </p:cNvSpPr>
                <p:nvPr/>
              </p:nvSpPr>
              <p:spPr bwMode="auto">
                <a:xfrm flipV="1">
                  <a:off x="3799355" y="1843225"/>
                  <a:ext cx="0" cy="5341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19" name="矩形 272"/>
                <p:cNvSpPr>
                  <a:spLocks noChangeAspect="1" noMove="1" noResize="1" noRot="1" noAdjustHandles="1" noEditPoints="1" noChangeArrowheads="1" noChangeShapeType="1" noTextEdit="1"/>
                </p:cNvSpPr>
                <p:nvPr/>
              </p:nvSpPr>
              <p:spPr>
                <a:xfrm>
                  <a:off x="3129016" y="1872735"/>
                  <a:ext cx="614464" cy="409856"/>
                </a:xfrm>
                <a:prstGeom prst="rect"/>
                <a:blipFill>
                  <a:blip xmlns:r="http://schemas.openxmlformats.org/officeDocument/2006/relationships" r:embed="rId8"/>
                  <a:stretch>
                    <a:fillRect b="-14925"/>
                  </a:stretch>
                </a:blipFill>
              </p:spPr>
              <p:txBody>
                <a:bodyPr/>
                <a:p>
                  <a:r>
                    <a:rPr altLang="en-US" lang="zh-CN">
                      <a:noFill/>
                    </a:rPr>
                    <a:t> </a:t>
                  </a:r>
                </a:p>
              </p:txBody>
            </p:sp>
            <p:cxnSp>
              <p:nvCxnSpPr>
                <p:cNvPr id="3145935" name="直接箭头连接符 126"/>
                <p:cNvCxnSpPr>
                  <a:cxnSpLocks noChangeShapeType="1"/>
                </p:cNvCxnSpPr>
                <p:nvPr/>
              </p:nvCxnSpPr>
              <p:spPr bwMode="auto">
                <a:xfrm flipH="1">
                  <a:off x="3296959" y="2253299"/>
                  <a:ext cx="326955" cy="0"/>
                </a:xfrm>
                <a:prstGeom prst="straightConnector1"/>
                <a:noFill/>
                <a:ln w="19050" algn="ctr">
                  <a:solidFill>
                    <a:schemeClr val="tx1"/>
                  </a:solidFill>
                  <a:round/>
                  <a:headEnd/>
                  <a:tailEnd type="triangle" w="med" len="med"/>
                </a:ln>
              </p:spPr>
            </p:cxnSp>
            <p:sp>
              <p:nvSpPr>
                <p:cNvPr id="1051720" name="等腰三角形 274"/>
                <p:cNvSpPr/>
                <p:nvPr/>
              </p:nvSpPr>
              <p:spPr>
                <a:xfrm rot="5400000">
                  <a:off x="3446072" y="230471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1" name="等腰三角形 275"/>
                <p:cNvSpPr/>
                <p:nvPr/>
              </p:nvSpPr>
              <p:spPr>
                <a:xfrm rot="5400000" flipV="1">
                  <a:off x="3310627" y="230471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2" name="矩形 276"/>
                <p:cNvSpPr/>
                <p:nvPr/>
              </p:nvSpPr>
              <p:spPr>
                <a:xfrm>
                  <a:off x="2533862" y="2825619"/>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3" name="矩形 277"/>
                <p:cNvSpPr/>
                <p:nvPr/>
              </p:nvSpPr>
              <p:spPr>
                <a:xfrm>
                  <a:off x="3347940" y="2825800"/>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4" name="矩形 306"/>
                <p:cNvSpPr>
                  <a:spLocks noChangeAspect="1" noMove="1" noResize="1" noRot="1" noAdjustHandles="1" noEditPoints="1" noChangeArrowheads="1" noChangeShapeType="1" noTextEdit="1"/>
                </p:cNvSpPr>
                <p:nvPr/>
              </p:nvSpPr>
              <p:spPr>
                <a:xfrm>
                  <a:off x="2389498" y="2442584"/>
                  <a:ext cx="565539" cy="400110"/>
                </a:xfrm>
                <a:prstGeom prst="rect"/>
                <a:blipFill>
                  <a:blip xmlns:r="http://schemas.openxmlformats.org/officeDocument/2006/relationships" r:embed="rId9"/>
                  <a:stretch>
                    <a:fillRect b="-1515"/>
                  </a:stretch>
                </a:blipFill>
              </p:spPr>
              <p:txBody>
                <a:bodyPr/>
                <a:p>
                  <a:r>
                    <a:rPr altLang="en-US" lang="zh-CN">
                      <a:noFill/>
                    </a:rPr>
                    <a:t> </a:t>
                  </a:r>
                </a:p>
              </p:txBody>
            </p:sp>
            <p:sp>
              <p:nvSpPr>
                <p:cNvPr id="1051725" name="矩形 307"/>
                <p:cNvSpPr>
                  <a:spLocks noChangeAspect="1" noMove="1" noResize="1" noRot="1" noAdjustHandles="1" noEditPoints="1" noChangeArrowheads="1" noChangeShapeType="1" noTextEdit="1"/>
                </p:cNvSpPr>
                <p:nvPr/>
              </p:nvSpPr>
              <p:spPr>
                <a:xfrm>
                  <a:off x="3233816" y="2445719"/>
                  <a:ext cx="565539" cy="400110"/>
                </a:xfrm>
                <a:prstGeom prst="rect"/>
                <a:blipFill>
                  <a:blip xmlns:r="http://schemas.openxmlformats.org/officeDocument/2006/relationships" r:embed="rId10"/>
                  <a:stretch>
                    <a:fillRect b="-1515"/>
                  </a:stretch>
                </a:blipFill>
              </p:spPr>
              <p:txBody>
                <a:bodyPr/>
                <a:p>
                  <a:r>
                    <a:rPr altLang="en-US" lang="zh-CN">
                      <a:noFill/>
                    </a:rPr>
                    <a:t> </a:t>
                  </a:r>
                </a:p>
              </p:txBody>
            </p:sp>
            <p:sp>
              <p:nvSpPr>
                <p:cNvPr id="1051726" name="椭圆 312"/>
                <p:cNvSpPr/>
                <p:nvPr/>
              </p:nvSpPr>
              <p:spPr>
                <a:xfrm flipH="1">
                  <a:off x="3035372" y="23280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36" name="直接箭头连接符 126"/>
              <p:cNvCxnSpPr>
                <a:cxnSpLocks noChangeShapeType="1"/>
              </p:cNvCxnSpPr>
              <p:nvPr/>
            </p:nvCxnSpPr>
            <p:spPr bwMode="auto">
              <a:xfrm rot="5400000">
                <a:off x="2751357" y="3365431"/>
                <a:ext cx="326955" cy="0"/>
              </a:xfrm>
              <a:prstGeom prst="straightConnector1"/>
              <a:noFill/>
              <a:ln w="19050" algn="ctr">
                <a:solidFill>
                  <a:schemeClr val="tx1"/>
                </a:solidFill>
                <a:round/>
                <a:headEnd/>
                <a:tailEnd type="triangle" w="med" len="med"/>
              </a:ln>
            </p:spPr>
          </p:cxnSp>
        </p:grpSp>
        <p:sp>
          <p:nvSpPr>
            <p:cNvPr id="1051727" name="Line 1076"/>
            <p:cNvSpPr>
              <a:spLocks noChangeShapeType="1"/>
            </p:cNvSpPr>
            <p:nvPr/>
          </p:nvSpPr>
          <p:spPr bwMode="auto">
            <a:xfrm flipV="1">
              <a:off x="4426921" y="2711120"/>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28" name="椭圆 427"/>
            <p:cNvSpPr/>
            <p:nvPr/>
          </p:nvSpPr>
          <p:spPr>
            <a:xfrm>
              <a:off x="4249666" y="297482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29" name="文本框 428"/>
            <p:cNvSpPr txBox="1"/>
            <p:nvPr/>
          </p:nvSpPr>
          <p:spPr>
            <a:xfrm>
              <a:off x="4433746" y="2712343"/>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730" name="文本框 429"/>
            <p:cNvSpPr txBox="1"/>
            <p:nvPr/>
          </p:nvSpPr>
          <p:spPr>
            <a:xfrm>
              <a:off x="4453120" y="309058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731" name="Line 1073"/>
            <p:cNvSpPr>
              <a:spLocks noChangeShapeType="1"/>
            </p:cNvSpPr>
            <p:nvPr/>
          </p:nvSpPr>
          <p:spPr bwMode="auto">
            <a:xfrm flipH="1">
              <a:off x="4302990" y="369452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32" name="矩形 431"/>
            <p:cNvSpPr>
              <a:spLocks noChangeAspect="1" noMove="1" noResize="1" noRot="1" noAdjustHandles="1" noEditPoints="1" noChangeArrowheads="1" noChangeShapeType="1" noTextEdit="1"/>
            </p:cNvSpPr>
            <p:nvPr/>
          </p:nvSpPr>
          <p:spPr>
            <a:xfrm>
              <a:off x="4526602" y="2956221"/>
              <a:ext cx="616900" cy="409856"/>
            </a:xfrm>
            <a:prstGeom prst="rect"/>
            <a:blipFill>
              <a:blip xmlns:r="http://schemas.openxmlformats.org/officeDocument/2006/relationships" r:embed="rId11"/>
              <a:stretch>
                <a:fillRect b="-1471"/>
              </a:stretch>
            </a:blipFill>
          </p:spPr>
          <p:txBody>
            <a:bodyPr/>
            <a:p>
              <a:r>
                <a:rPr altLang="en-US" lang="zh-CN">
                  <a:noFill/>
                </a:rPr>
                <a:t> </a:t>
              </a:r>
            </a:p>
          </p:txBody>
        </p:sp>
        <p:sp>
          <p:nvSpPr>
            <p:cNvPr id="1051733" name="矩形 432"/>
            <p:cNvSpPr/>
            <p:nvPr/>
          </p:nvSpPr>
          <p:spPr>
            <a:xfrm>
              <a:off x="3683652" y="261975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34" name="文本框 433"/>
            <p:cNvSpPr txBox="1"/>
            <p:nvPr/>
          </p:nvSpPr>
          <p:spPr>
            <a:xfrm>
              <a:off x="3722046" y="273338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735" name="Rectangle 7"/>
          <p:cNvSpPr>
            <a:spLocks noChangeArrowheads="1"/>
          </p:cNvSpPr>
          <p:nvPr/>
        </p:nvSpPr>
        <p:spPr bwMode="auto">
          <a:xfrm>
            <a:off x="4424800" y="2347432"/>
            <a:ext cx="4651159"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Common-mode rejection ratio</a:t>
            </a:r>
            <a:endParaRPr altLang="en-US" baseline="-25000" b="1" dirty="0" sz="2000" kumimoji="1" lang="zh-CN">
              <a:latin typeface="Arial" panose="020B0604020202020204" pitchFamily="34" charset="0"/>
              <a:cs typeface="Arial" panose="020B0604020202020204" pitchFamily="34" charset="0"/>
            </a:endParaRPr>
          </a:p>
        </p:txBody>
      </p:sp>
      <p:sp>
        <p:nvSpPr>
          <p:cNvPr id="1051736" name="矩形 435"/>
          <p:cNvSpPr>
            <a:spLocks noChangeAspect="1" noMove="1" noResize="1" noRot="1" noAdjustHandles="1" noEditPoints="1" noChangeArrowheads="1" noChangeShapeType="1" noTextEdit="1"/>
          </p:cNvSpPr>
          <p:nvPr/>
        </p:nvSpPr>
        <p:spPr>
          <a:xfrm>
            <a:off x="4443475" y="3035821"/>
            <a:ext cx="4005454" cy="741550"/>
          </a:xfrm>
          <a:prstGeom prst="rect"/>
          <a:blipFill>
            <a:blip xmlns:r="http://schemas.openxmlformats.org/officeDocument/2006/relationships" r:embed="rId12"/>
            <a:stretch>
              <a:fillRect/>
            </a:stretch>
          </a:blipFill>
        </p:spPr>
        <p:txBody>
          <a:bodyPr/>
          <a:p>
            <a:r>
              <a:rPr altLang="en-US" lang="zh-CN">
                <a:noFill/>
              </a:rPr>
              <a:t> </a:t>
            </a:r>
          </a:p>
        </p:txBody>
      </p:sp>
      <p:sp>
        <p:nvSpPr>
          <p:cNvPr id="1051737" name="Rectangle 7"/>
          <p:cNvSpPr>
            <a:spLocks noChangeArrowheads="1"/>
          </p:cNvSpPr>
          <p:nvPr/>
        </p:nvSpPr>
        <p:spPr bwMode="auto">
          <a:xfrm>
            <a:off x="4343795" y="853790"/>
            <a:ext cx="2692982"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voltage gain</a:t>
            </a:r>
            <a:endParaRPr altLang="en-US" baseline="-25000" b="1" dirty="0" sz="2000" kumimoji="1" lang="zh-CN">
              <a:latin typeface="Arial" panose="020B0604020202020204" pitchFamily="34" charset="0"/>
              <a:cs typeface="Arial" panose="020B0604020202020204" pitchFamily="34" charset="0"/>
            </a:endParaRPr>
          </a:p>
        </p:txBody>
      </p:sp>
      <p:sp>
        <p:nvSpPr>
          <p:cNvPr id="1051738" name="Rectangle 7"/>
          <p:cNvSpPr>
            <a:spLocks noChangeArrowheads="1"/>
          </p:cNvSpPr>
          <p:nvPr/>
        </p:nvSpPr>
        <p:spPr bwMode="auto">
          <a:xfrm>
            <a:off x="914266" y="4608870"/>
            <a:ext cx="7449587" cy="612139"/>
          </a:xfrm>
          <a:prstGeom prst="rect"/>
          <a:solidFill>
            <a:schemeClr val="accent4">
              <a:lumMod val="20000"/>
              <a:lumOff val="80000"/>
            </a:schemeClr>
          </a:solid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Larger </a:t>
            </a:r>
            <a:r>
              <a:rPr altLang="zh-CN" b="1" dirty="0" sz="2800" i="1" kumimoji="1" lang="en-US" smtClean="0">
                <a:latin typeface="Arial" panose="020B0604020202020204" pitchFamily="34" charset="0"/>
                <a:cs typeface="Arial" panose="020B0604020202020204" pitchFamily="34" charset="0"/>
              </a:rPr>
              <a:t>R</a:t>
            </a:r>
            <a:r>
              <a:rPr altLang="zh-CN" baseline="-25000" b="1" dirty="0" sz="2800" kumimoji="1" lang="en-US" smtClean="0">
                <a:latin typeface="Arial" panose="020B0604020202020204" pitchFamily="34" charset="0"/>
                <a:cs typeface="Arial" panose="020B0604020202020204" pitchFamily="34" charset="0"/>
              </a:rPr>
              <a:t>E</a:t>
            </a:r>
            <a:r>
              <a:rPr altLang="zh-CN" b="1" dirty="0" sz="2800" kumimoji="1" lang="en-US" smtClean="0">
                <a:latin typeface="Arial" panose="020B0604020202020204" pitchFamily="34" charset="0"/>
                <a:cs typeface="Arial" panose="020B0604020202020204" pitchFamily="34" charset="0"/>
              </a:rPr>
              <a:t>, larger </a:t>
            </a:r>
            <a:r>
              <a:rPr altLang="zh-CN" b="1" dirty="0" sz="2800" i="1" kumimoji="1" lang="en-US" smtClean="0">
                <a:latin typeface="Arial" panose="020B0604020202020204" pitchFamily="34" charset="0"/>
                <a:cs typeface="Arial" panose="020B0604020202020204" pitchFamily="34" charset="0"/>
              </a:rPr>
              <a:t>K</a:t>
            </a:r>
            <a:r>
              <a:rPr altLang="zh-CN" baseline="-25000" b="1" dirty="0" sz="2800" kumimoji="1" lang="en-US" smtClean="0">
                <a:latin typeface="Arial" panose="020B0604020202020204" pitchFamily="34" charset="0"/>
                <a:cs typeface="Arial" panose="020B0604020202020204" pitchFamily="34" charset="0"/>
              </a:rPr>
              <a:t>CMR</a:t>
            </a:r>
            <a:r>
              <a:rPr altLang="zh-CN" b="1" dirty="0" sz="2800" kumimoji="1" lang="en-US" smtClean="0">
                <a:latin typeface="Arial" panose="020B0604020202020204" pitchFamily="34" charset="0"/>
                <a:cs typeface="Arial" panose="020B0604020202020204" pitchFamily="34" charset="0"/>
              </a:rPr>
              <a:t>, better performance!</a:t>
            </a:r>
            <a:endParaRPr altLang="en-US" baseline="-25000" b="1" dirty="0" sz="2400" kumimoji="1" lang="zh-CN">
              <a:latin typeface="Arial" panose="020B0604020202020204" pitchFamily="34" charset="0"/>
              <a:cs typeface="Arial" panose="020B0604020202020204" pitchFamily="34" charset="0"/>
            </a:endParaRPr>
          </a:p>
        </p:txBody>
      </p:sp>
      <p:sp>
        <p:nvSpPr>
          <p:cNvPr id="1051739" name="Line 1077"/>
          <p:cNvSpPr>
            <a:spLocks noChangeShapeType="1"/>
          </p:cNvSpPr>
          <p:nvPr/>
        </p:nvSpPr>
        <p:spPr bwMode="auto">
          <a:xfrm flipH="1">
            <a:off x="2005377" y="1176914"/>
            <a:ext cx="0" cy="85508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0" name="Line 1073"/>
          <p:cNvSpPr>
            <a:spLocks noChangeShapeType="1"/>
          </p:cNvSpPr>
          <p:nvPr/>
        </p:nvSpPr>
        <p:spPr bwMode="auto">
          <a:xfrm flipH="1">
            <a:off x="1890386" y="20320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48" name=""/>
        <p:cNvGrpSpPr/>
        <p:nvPr/>
      </p:nvGrpSpPr>
      <p:grpSpPr>
        <a:xfrm>
          <a:off x="0" y="0"/>
          <a:ext cx="0" cy="0"/>
          <a:chOff x="0" y="0"/>
          <a:chExt cx="0" cy="0"/>
        </a:xfrm>
      </p:grpSpPr>
      <p:sp>
        <p:nvSpPr>
          <p:cNvPr id="10517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049" name="组合 8"/>
          <p:cNvGrpSpPr/>
          <p:nvPr/>
        </p:nvGrpSpPr>
        <p:grpSpPr>
          <a:xfrm>
            <a:off x="680498" y="491346"/>
            <a:ext cx="4026549" cy="3202741"/>
            <a:chOff x="1116953" y="491783"/>
            <a:chExt cx="4026549" cy="3202741"/>
          </a:xfrm>
        </p:grpSpPr>
        <p:grpSp>
          <p:nvGrpSpPr>
            <p:cNvPr id="1050" name="组合 7"/>
            <p:cNvGrpSpPr/>
            <p:nvPr/>
          </p:nvGrpSpPr>
          <p:grpSpPr>
            <a:xfrm>
              <a:off x="1116953" y="491783"/>
              <a:ext cx="3309967" cy="3197877"/>
              <a:chOff x="1351845" y="672147"/>
              <a:chExt cx="3309967" cy="3197877"/>
            </a:xfrm>
          </p:grpSpPr>
          <p:sp>
            <p:nvSpPr>
              <p:cNvPr id="1051745" name="矩形 366"/>
              <p:cNvSpPr>
                <a:spLocks noChangeAspect="1" noMove="1" noResize="1" noRot="1" noAdjustHandles="1" noEditPoints="1" noChangeArrowheads="1" noChangeShapeType="1" noTextEdit="1"/>
              </p:cNvSpPr>
              <p:nvPr/>
            </p:nvSpPr>
            <p:spPr>
              <a:xfrm>
                <a:off x="2402209" y="3138372"/>
                <a:ext cx="582660" cy="409856"/>
              </a:xfrm>
              <a:prstGeom prst="rect"/>
              <a:blipFill>
                <a:blip xmlns:r="http://schemas.openxmlformats.org/officeDocument/2006/relationships" r:embed="rId1"/>
                <a:stretch>
                  <a:fillRect/>
                </a:stretch>
              </a:blipFill>
            </p:spPr>
            <p:txBody>
              <a:bodyPr/>
              <a:p>
                <a:r>
                  <a:rPr altLang="en-US" lang="zh-CN">
                    <a:noFill/>
                  </a:rPr>
                  <a:t> </a:t>
                </a:r>
              </a:p>
            </p:txBody>
          </p:sp>
          <p:grpSp>
            <p:nvGrpSpPr>
              <p:cNvPr id="1051" name="组合 6"/>
              <p:cNvGrpSpPr/>
              <p:nvPr/>
            </p:nvGrpSpPr>
            <p:grpSpPr>
              <a:xfrm>
                <a:off x="1351845" y="672147"/>
                <a:ext cx="3309967" cy="3197877"/>
                <a:chOff x="1351845" y="672147"/>
                <a:chExt cx="3309967" cy="3197877"/>
              </a:xfrm>
            </p:grpSpPr>
            <p:grpSp>
              <p:nvGrpSpPr>
                <p:cNvPr id="1052" name="组合 5"/>
                <p:cNvGrpSpPr/>
                <p:nvPr/>
              </p:nvGrpSpPr>
              <p:grpSpPr>
                <a:xfrm>
                  <a:off x="1351845" y="672147"/>
                  <a:ext cx="3309967" cy="3197877"/>
                  <a:chOff x="886256" y="3478265"/>
                  <a:chExt cx="3309967" cy="3197877"/>
                </a:xfrm>
              </p:grpSpPr>
              <p:grpSp>
                <p:nvGrpSpPr>
                  <p:cNvPr id="1053" name="组合 360"/>
                  <p:cNvGrpSpPr/>
                  <p:nvPr/>
                </p:nvGrpSpPr>
                <p:grpSpPr>
                  <a:xfrm>
                    <a:off x="886256" y="3478265"/>
                    <a:ext cx="3309967" cy="3197877"/>
                    <a:chOff x="5435852" y="244061"/>
                    <a:chExt cx="3309967" cy="3197877"/>
                  </a:xfrm>
                </p:grpSpPr>
                <p:sp>
                  <p:nvSpPr>
                    <p:cNvPr id="1051746" name="矩形 362"/>
                    <p:cNvSpPr>
                      <a:spLocks noChangeAspect="1" noMove="1" noResize="1" noRot="1" noAdjustHandles="1" noEditPoints="1" noChangeArrowheads="1" noChangeShapeType="1" noTextEdit="1"/>
                    </p:cNvSpPr>
                    <p:nvPr/>
                  </p:nvSpPr>
                  <p:spPr>
                    <a:xfrm>
                      <a:off x="5842491" y="1882685"/>
                      <a:ext cx="451213" cy="409856"/>
                    </a:xfrm>
                    <a:prstGeom prst="rect"/>
                    <a:blipFill>
                      <a:blip xmlns:r="http://schemas.openxmlformats.org/officeDocument/2006/relationships" r:embed="rId2"/>
                      <a:stretch>
                        <a:fillRect b="-1471"/>
                      </a:stretch>
                    </a:blipFill>
                  </p:spPr>
                  <p:txBody>
                    <a:bodyPr/>
                    <a:p>
                      <a:r>
                        <a:rPr altLang="en-US" lang="zh-CN">
                          <a:noFill/>
                        </a:rPr>
                        <a:t> </a:t>
                      </a:r>
                    </a:p>
                  </p:txBody>
                </p:sp>
                <p:grpSp>
                  <p:nvGrpSpPr>
                    <p:cNvPr id="1054" name="组合 361"/>
                    <p:cNvGrpSpPr/>
                    <p:nvPr/>
                  </p:nvGrpSpPr>
                  <p:grpSpPr>
                    <a:xfrm>
                      <a:off x="5435852" y="244061"/>
                      <a:ext cx="3309967" cy="3197877"/>
                      <a:chOff x="5435852" y="244061"/>
                      <a:chExt cx="3309967" cy="3197877"/>
                    </a:xfrm>
                  </p:grpSpPr>
                  <p:grpSp>
                    <p:nvGrpSpPr>
                      <p:cNvPr id="1055" name="组合 364"/>
                      <p:cNvGrpSpPr/>
                      <p:nvPr/>
                    </p:nvGrpSpPr>
                    <p:grpSpPr>
                      <a:xfrm>
                        <a:off x="5435852" y="358057"/>
                        <a:ext cx="3309967" cy="3083881"/>
                        <a:chOff x="1033041" y="2863913"/>
                        <a:chExt cx="3309967" cy="3083881"/>
                      </a:xfrm>
                    </p:grpSpPr>
                    <p:grpSp>
                      <p:nvGrpSpPr>
                        <p:cNvPr id="1056" name="组合 375"/>
                        <p:cNvGrpSpPr/>
                        <p:nvPr/>
                      </p:nvGrpSpPr>
                      <p:grpSpPr>
                        <a:xfrm>
                          <a:off x="1033041" y="2863913"/>
                          <a:ext cx="3309967" cy="3083879"/>
                          <a:chOff x="686444" y="2078907"/>
                          <a:chExt cx="3309967" cy="3083879"/>
                        </a:xfrm>
                      </p:grpSpPr>
                      <p:grpSp>
                        <p:nvGrpSpPr>
                          <p:cNvPr id="1057" name="组合 377"/>
                          <p:cNvGrpSpPr/>
                          <p:nvPr/>
                        </p:nvGrpSpPr>
                        <p:grpSpPr>
                          <a:xfrm>
                            <a:off x="686444" y="2078907"/>
                            <a:ext cx="3309967" cy="3083879"/>
                            <a:chOff x="2954118" y="1575445"/>
                            <a:chExt cx="3309967" cy="3083879"/>
                          </a:xfrm>
                        </p:grpSpPr>
                        <p:grpSp>
                          <p:nvGrpSpPr>
                            <p:cNvPr id="1058" name="组合 381"/>
                            <p:cNvGrpSpPr/>
                            <p:nvPr/>
                          </p:nvGrpSpPr>
                          <p:grpSpPr>
                            <a:xfrm>
                              <a:off x="2954118" y="1575445"/>
                              <a:ext cx="3309967" cy="3083879"/>
                              <a:chOff x="2958452" y="1588446"/>
                              <a:chExt cx="3309967" cy="3083879"/>
                            </a:xfrm>
                          </p:grpSpPr>
                          <p:grpSp>
                            <p:nvGrpSpPr>
                              <p:cNvPr id="1059" name="组合 384"/>
                              <p:cNvGrpSpPr/>
                              <p:nvPr/>
                            </p:nvGrpSpPr>
                            <p:grpSpPr>
                              <a:xfrm>
                                <a:off x="3135704" y="1588446"/>
                                <a:ext cx="3132715" cy="2914543"/>
                                <a:chOff x="3135704" y="1588446"/>
                                <a:chExt cx="3132715" cy="2914543"/>
                              </a:xfrm>
                            </p:grpSpPr>
                            <p:grpSp>
                              <p:nvGrpSpPr>
                                <p:cNvPr id="1060" name="组合 390"/>
                                <p:cNvGrpSpPr/>
                                <p:nvPr/>
                              </p:nvGrpSpPr>
                              <p:grpSpPr>
                                <a:xfrm>
                                  <a:off x="3135704" y="1588446"/>
                                  <a:ext cx="3132715" cy="2914543"/>
                                  <a:chOff x="4809426" y="2483231"/>
                                  <a:chExt cx="3132715" cy="2914543"/>
                                </a:xfrm>
                              </p:grpSpPr>
                              <p:grpSp>
                                <p:nvGrpSpPr>
                                  <p:cNvPr id="1061" name="组合 392"/>
                                  <p:cNvGrpSpPr/>
                                  <p:nvPr/>
                                </p:nvGrpSpPr>
                                <p:grpSpPr>
                                  <a:xfrm>
                                    <a:off x="4809426" y="2483231"/>
                                    <a:ext cx="3132715" cy="2600044"/>
                                    <a:chOff x="1963052" y="1552820"/>
                                    <a:chExt cx="3132715" cy="2600044"/>
                                  </a:xfrm>
                                </p:grpSpPr>
                                <p:grpSp>
                                  <p:nvGrpSpPr>
                                    <p:cNvPr id="1062" name="组合 407"/>
                                    <p:cNvGrpSpPr/>
                                    <p:nvPr/>
                                  </p:nvGrpSpPr>
                                  <p:grpSpPr>
                                    <a:xfrm>
                                      <a:off x="1963052" y="1918862"/>
                                      <a:ext cx="3132715" cy="2234002"/>
                                      <a:chOff x="1696731" y="1823736"/>
                                      <a:chExt cx="3132715" cy="2234002"/>
                                    </a:xfrm>
                                  </p:grpSpPr>
                                  <p:sp>
                                    <p:nvSpPr>
                                      <p:cNvPr id="1051747" name="Line 1076"/>
                                      <p:cNvSpPr>
                                        <a:spLocks noChangeShapeType="1"/>
                                      </p:cNvSpPr>
                                      <p:nvPr/>
                                    </p:nvSpPr>
                                    <p:spPr bwMode="auto">
                                      <a:xfrm flipV="1">
                                        <a:off x="2445445" y="1823736"/>
                                        <a:ext cx="0" cy="12171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48" name="文本框 411"/>
                                      <p:cNvSpPr txBox="1"/>
                                      <p:nvPr/>
                                    </p:nvSpPr>
                                    <p:spPr>
                                      <a:xfrm>
                                        <a:off x="2617387" y="20248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749" name="Line 1073"/>
                                      <p:cNvSpPr>
                                        <a:spLocks noChangeShapeType="1"/>
                                      </p:cNvSpPr>
                                      <p:nvPr/>
                                    </p:nvSpPr>
                                    <p:spPr bwMode="auto">
                                      <a:xfrm flipH="1">
                                        <a:off x="1696731" y="3567300"/>
                                        <a:ext cx="313271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0" name="Line 1073"/>
                                      <p:cNvSpPr>
                                        <a:spLocks noChangeShapeType="1"/>
                                      </p:cNvSpPr>
                                      <p:nvPr/>
                                    </p:nvSpPr>
                                    <p:spPr bwMode="auto">
                                      <a:xfrm flipH="1">
                                        <a:off x="2447200" y="2514776"/>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51" name="矩形 414"/>
                                      <p:cNvSpPr/>
                                      <p:nvPr/>
                                    </p:nvSpPr>
                                    <p:spPr>
                                      <a:xfrm>
                                        <a:off x="1994411" y="34801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52" name="矩形 415"/>
                                      <p:cNvSpPr/>
                                      <p:nvPr/>
                                    </p:nvSpPr>
                                    <p:spPr>
                                      <a:xfrm>
                                        <a:off x="2680651" y="243274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53" name="文本框 416"/>
                                      <p:cNvSpPr txBox="1"/>
                                      <p:nvPr/>
                                    </p:nvSpPr>
                                    <p:spPr>
                                      <a:xfrm>
                                        <a:off x="2073180" y="358529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754" name="文本框 408"/>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755" name="文本框 409"/>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1063" name="组合 393"/>
                                  <p:cNvGrpSpPr/>
                                  <p:nvPr/>
                                </p:nvGrpSpPr>
                                <p:grpSpPr>
                                  <a:xfrm flipH="1">
                                    <a:off x="6395398" y="3052100"/>
                                    <a:ext cx="663877" cy="2258947"/>
                                    <a:chOff x="2402894" y="2042126"/>
                                    <a:chExt cx="663877" cy="2258947"/>
                                  </a:xfrm>
                                </p:grpSpPr>
                                <p:grpSp>
                                  <p:nvGrpSpPr>
                                    <p:cNvPr id="1064" name="组合 397"/>
                                    <p:cNvGrpSpPr/>
                                    <p:nvPr/>
                                  </p:nvGrpSpPr>
                                  <p:grpSpPr>
                                    <a:xfrm>
                                      <a:off x="2402894" y="2042126"/>
                                      <a:ext cx="558200" cy="556275"/>
                                      <a:chOff x="2468699" y="2026563"/>
                                      <a:chExt cx="558200" cy="556275"/>
                                    </a:xfrm>
                                  </p:grpSpPr>
                                  <p:sp>
                                    <p:nvSpPr>
                                      <p:cNvPr id="1051756" name="文本框 400"/>
                                      <p:cNvSpPr txBox="1"/>
                                      <p:nvPr/>
                                    </p:nvSpPr>
                                    <p:spPr>
                                      <a:xfrm>
                                        <a:off x="2468699" y="2026563"/>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757" name="矩形 401"/>
                                      <p:cNvSpPr/>
                                      <p:nvPr/>
                                    </p:nvSpPr>
                                    <p:spPr>
                                      <a:xfrm rot="10800000">
                                        <a:off x="2627249" y="24337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58" name="文本框 398"/>
                                    <p:cNvSpPr txBox="1"/>
                                    <p:nvPr/>
                                  </p:nvSpPr>
                                  <p:spPr>
                                    <a:xfrm>
                                      <a:off x="2476910" y="3828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759" name="Line 1077"/>
                                  <p:cNvSpPr>
                                    <a:spLocks noChangeShapeType="1"/>
                                  </p:cNvSpPr>
                                  <p:nvPr/>
                                </p:nvSpPr>
                                <p:spPr bwMode="auto">
                                  <a:xfrm flipH="1">
                                    <a:off x="6355551" y="4025170"/>
                                    <a:ext cx="0" cy="137260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0" name="椭圆 395"/>
                                  <p:cNvSpPr/>
                                  <p:nvPr/>
                                </p:nvSpPr>
                                <p:spPr>
                                  <a:xfrm flipH="1">
                                    <a:off x="6315703" y="45520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61" name="Line 1073"/>
                                  <p:cNvSpPr>
                                    <a:spLocks noChangeShapeType="1"/>
                                  </p:cNvSpPr>
                                  <p:nvPr/>
                                </p:nvSpPr>
                                <p:spPr bwMode="auto">
                                  <a:xfrm flipH="1">
                                    <a:off x="5568245" y="2854637"/>
                                    <a:ext cx="79387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62" name="矩形 391"/>
                                <p:cNvSpPr/>
                                <p:nvPr/>
                              </p:nvSpPr>
                              <p:spPr>
                                <a:xfrm rot="16200000">
                                  <a:off x="4504959" y="4042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63" name="Line 1076"/>
                              <p:cNvSpPr>
                                <a:spLocks noChangeShapeType="1"/>
                              </p:cNvSpPr>
                              <p:nvPr/>
                            </p:nvSpPr>
                            <p:spPr bwMode="auto">
                              <a:xfrm flipV="1">
                                <a:off x="3135707" y="3688923"/>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64" name="椭圆 386"/>
                              <p:cNvSpPr/>
                              <p:nvPr/>
                            </p:nvSpPr>
                            <p:spPr>
                              <a:xfrm>
                                <a:off x="2958452" y="3952623"/>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65" name="文本框 387"/>
                              <p:cNvSpPr txBox="1"/>
                              <p:nvPr/>
                            </p:nvSpPr>
                            <p:spPr>
                              <a:xfrm>
                                <a:off x="3142532" y="3690146"/>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766" name="文本框 388"/>
                              <p:cNvSpPr txBox="1"/>
                              <p:nvPr/>
                            </p:nvSpPr>
                            <p:spPr>
                              <a:xfrm>
                                <a:off x="3161906" y="406838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937" name="直接箭头连接符 126"/>
                            <p:cNvCxnSpPr>
                              <a:cxnSpLocks noChangeShapeType="1"/>
                            </p:cNvCxnSpPr>
                            <p:nvPr/>
                          </p:nvCxnSpPr>
                          <p:spPr bwMode="auto">
                            <a:xfrm>
                              <a:off x="3428620" y="3516719"/>
                              <a:ext cx="326955" cy="0"/>
                            </a:xfrm>
                            <a:prstGeom prst="straightConnector1"/>
                            <a:noFill/>
                            <a:ln w="19050" algn="ctr">
                              <a:solidFill>
                                <a:schemeClr val="tx1"/>
                              </a:solidFill>
                              <a:round/>
                              <a:headEnd/>
                              <a:tailEnd type="triangle" w="med" len="med"/>
                            </a:ln>
                          </p:spPr>
                        </p:cxnSp>
                        <p:cxnSp>
                          <p:nvCxnSpPr>
                            <p:cNvPr id="3145938" name="直接箭头连接符 126"/>
                            <p:cNvCxnSpPr>
                              <a:cxnSpLocks noChangeShapeType="1"/>
                            </p:cNvCxnSpPr>
                            <p:nvPr/>
                          </p:nvCxnSpPr>
                          <p:spPr bwMode="auto">
                            <a:xfrm flipH="1">
                              <a:off x="5743004" y="3518544"/>
                              <a:ext cx="326955" cy="0"/>
                            </a:xfrm>
                            <a:prstGeom prst="straightConnector1"/>
                            <a:noFill/>
                            <a:ln w="19050" algn="ctr">
                              <a:solidFill>
                                <a:schemeClr val="tx1"/>
                              </a:solidFill>
                              <a:round/>
                              <a:headEnd/>
                              <a:tailEnd type="triangle" w="med" len="med"/>
                            </a:ln>
                          </p:spPr>
                        </p:cxnSp>
                      </p:grpSp>
                      <p:sp>
                        <p:nvSpPr>
                          <p:cNvPr id="1051767" name="矩形 379"/>
                          <p:cNvSpPr/>
                          <p:nvPr/>
                        </p:nvSpPr>
                        <p:spPr>
                          <a:xfrm rot="10800000">
                            <a:off x="1876280" y="2383910"/>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68" name="文本框 380"/>
                          <p:cNvSpPr txBox="1"/>
                          <p:nvPr/>
                        </p:nvSpPr>
                        <p:spPr>
                          <a:xfrm>
                            <a:off x="1975515" y="2450934"/>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51769" name="Line 1073"/>
                        <p:cNvSpPr>
                          <a:spLocks noChangeShapeType="1"/>
                        </p:cNvSpPr>
                        <p:nvPr/>
                      </p:nvSpPr>
                      <p:spPr bwMode="auto">
                        <a:xfrm flipH="1">
                          <a:off x="1086365"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770" name="Line 1073"/>
                      <p:cNvSpPr>
                        <a:spLocks noChangeShapeType="1"/>
                      </p:cNvSpPr>
                      <p:nvPr/>
                    </p:nvSpPr>
                    <p:spPr bwMode="auto">
                      <a:xfrm flipH="1">
                        <a:off x="7036535" y="32726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71" name="矩形 368"/>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3"/>
                        <a:stretch>
                          <a:fillRect/>
                        </a:stretch>
                      </a:blipFill>
                    </p:spPr>
                    <p:txBody>
                      <a:bodyPr/>
                      <a:p>
                        <a:r>
                          <a:rPr altLang="en-US" lang="zh-CN">
                            <a:noFill/>
                          </a:rPr>
                          <a:t> </a:t>
                        </a:r>
                      </a:p>
                    </p:txBody>
                  </p:sp>
                  <p:sp>
                    <p:nvSpPr>
                      <p:cNvPr id="1051772" name="矩形 369"/>
                      <p:cNvSpPr>
                        <a:spLocks noChangeAspect="1" noMove="1" noResize="1" noRot="1" noAdjustHandles="1" noEditPoints="1" noChangeArrowheads="1" noChangeShapeType="1" noTextEdit="1"/>
                      </p:cNvSpPr>
                      <p:nvPr/>
                    </p:nvSpPr>
                    <p:spPr>
                      <a:xfrm>
                        <a:off x="5712788" y="2703635"/>
                        <a:ext cx="616900" cy="409856"/>
                      </a:xfrm>
                      <a:prstGeom prst="rect"/>
                      <a:blipFill>
                        <a:blip xmlns:r="http://schemas.openxmlformats.org/officeDocument/2006/relationships" r:embed="rId4"/>
                        <a:stretch>
                          <a:fillRect b="-2985"/>
                        </a:stretch>
                      </a:blipFill>
                    </p:spPr>
                    <p:txBody>
                      <a:bodyPr/>
                      <a:p>
                        <a:r>
                          <a:rPr altLang="en-US" lang="zh-CN">
                            <a:noFill/>
                          </a:rPr>
                          <a:t> </a:t>
                        </a:r>
                      </a:p>
                    </p:txBody>
                  </p:sp>
                </p:grpSp>
                <p:sp>
                  <p:nvSpPr>
                    <p:cNvPr id="1051773" name="矩形 363"/>
                    <p:cNvSpPr>
                      <a:spLocks noChangeAspect="1" noMove="1" noResize="1" noRot="1" noAdjustHandles="1" noEditPoints="1" noChangeArrowheads="1" noChangeShapeType="1" noTextEdit="1"/>
                    </p:cNvSpPr>
                    <p:nvPr/>
                  </p:nvSpPr>
                  <p:spPr>
                    <a:xfrm>
                      <a:off x="8216897" y="1914356"/>
                      <a:ext cx="451214" cy="409856"/>
                    </a:xfrm>
                    <a:prstGeom prst="rect"/>
                    <a:blipFill>
                      <a:blip xmlns:r="http://schemas.openxmlformats.org/officeDocument/2006/relationships" r:embed="rId5"/>
                      <a:stretch>
                        <a:fillRect b="-2985"/>
                      </a:stretch>
                    </a:blipFill>
                  </p:spPr>
                  <p:txBody>
                    <a:bodyPr/>
                    <a:p>
                      <a:r>
                        <a:rPr altLang="en-US" lang="zh-CN">
                          <a:noFill/>
                        </a:rPr>
                        <a:t> </a:t>
                      </a:r>
                    </a:p>
                  </p:txBody>
                </p:sp>
              </p:grpSp>
              <p:sp>
                <p:nvSpPr>
                  <p:cNvPr id="1051774" name="椭圆 422"/>
                  <p:cNvSpPr/>
                  <p:nvPr/>
                </p:nvSpPr>
                <p:spPr>
                  <a:xfrm flipH="1">
                    <a:off x="2576349" y="459827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775" name="Line 1073"/>
                <p:cNvSpPr>
                  <a:spLocks noChangeShapeType="1"/>
                </p:cNvSpPr>
                <p:nvPr/>
              </p:nvSpPr>
              <p:spPr bwMode="auto">
                <a:xfrm flipH="1">
                  <a:off x="2281166" y="23700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76" name="矩形 266"/>
                <p:cNvSpPr>
                  <a:spLocks noChangeAspect="1" noMove="1" noResize="1" noRot="1" noAdjustHandles="1" noEditPoints="1" noChangeArrowheads="1" noChangeShapeType="1" noTextEdit="1"/>
                </p:cNvSpPr>
                <p:nvPr/>
              </p:nvSpPr>
              <p:spPr>
                <a:xfrm>
                  <a:off x="2345074" y="1872185"/>
                  <a:ext cx="614464" cy="409856"/>
                </a:xfrm>
                <a:prstGeom prst="rect"/>
                <a:blipFill>
                  <a:blip xmlns:r="http://schemas.openxmlformats.org/officeDocument/2006/relationships" r:embed="rId6"/>
                  <a:stretch>
                    <a:fillRect b="-13235"/>
                  </a:stretch>
                </a:blipFill>
              </p:spPr>
              <p:txBody>
                <a:bodyPr/>
                <a:p>
                  <a:r>
                    <a:rPr altLang="en-US" lang="zh-CN">
                      <a:noFill/>
                    </a:rPr>
                    <a:t> </a:t>
                  </a:r>
                </a:p>
              </p:txBody>
            </p:sp>
            <p:cxnSp>
              <p:nvCxnSpPr>
                <p:cNvPr id="3145939" name="直接箭头连接符 126"/>
                <p:cNvCxnSpPr>
                  <a:cxnSpLocks noChangeShapeType="1"/>
                </p:cNvCxnSpPr>
                <p:nvPr/>
              </p:nvCxnSpPr>
              <p:spPr bwMode="auto">
                <a:xfrm>
                  <a:off x="2513017" y="2252749"/>
                  <a:ext cx="326955" cy="0"/>
                </a:xfrm>
                <a:prstGeom prst="straightConnector1"/>
                <a:noFill/>
                <a:ln w="19050" algn="ctr">
                  <a:solidFill>
                    <a:schemeClr val="tx1"/>
                  </a:solidFill>
                  <a:round/>
                  <a:headEnd/>
                  <a:tailEnd type="triangle" w="med" len="med"/>
                </a:ln>
              </p:spPr>
            </p:cxnSp>
            <p:sp>
              <p:nvSpPr>
                <p:cNvPr id="1051777" name="等腰三角形 269"/>
                <p:cNvSpPr/>
                <p:nvPr/>
              </p:nvSpPr>
              <p:spPr>
                <a:xfrm rot="5400000">
                  <a:off x="2662130" y="230416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78" name="等腰三角形 270"/>
                <p:cNvSpPr/>
                <p:nvPr/>
              </p:nvSpPr>
              <p:spPr>
                <a:xfrm rot="5400000" flipV="1">
                  <a:off x="2526685" y="230416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79" name="Line 1076"/>
                <p:cNvSpPr>
                  <a:spLocks noChangeShapeType="1"/>
                </p:cNvSpPr>
                <p:nvPr/>
              </p:nvSpPr>
              <p:spPr bwMode="auto">
                <a:xfrm flipV="1">
                  <a:off x="3799355" y="1843225"/>
                  <a:ext cx="0" cy="5341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0" name="矩形 272"/>
                <p:cNvSpPr>
                  <a:spLocks noChangeAspect="1" noMove="1" noResize="1" noRot="1" noAdjustHandles="1" noEditPoints="1" noChangeArrowheads="1" noChangeShapeType="1" noTextEdit="1"/>
                </p:cNvSpPr>
                <p:nvPr/>
              </p:nvSpPr>
              <p:spPr>
                <a:xfrm>
                  <a:off x="3129016" y="1872735"/>
                  <a:ext cx="614464" cy="409856"/>
                </a:xfrm>
                <a:prstGeom prst="rect"/>
                <a:blipFill>
                  <a:blip xmlns:r="http://schemas.openxmlformats.org/officeDocument/2006/relationships" r:embed="rId7"/>
                  <a:stretch>
                    <a:fillRect b="-14925"/>
                  </a:stretch>
                </a:blipFill>
              </p:spPr>
              <p:txBody>
                <a:bodyPr/>
                <a:p>
                  <a:r>
                    <a:rPr altLang="en-US" lang="zh-CN">
                      <a:noFill/>
                    </a:rPr>
                    <a:t> </a:t>
                  </a:r>
                </a:p>
              </p:txBody>
            </p:sp>
            <p:cxnSp>
              <p:nvCxnSpPr>
                <p:cNvPr id="3145940" name="直接箭头连接符 126"/>
                <p:cNvCxnSpPr>
                  <a:cxnSpLocks noChangeShapeType="1"/>
                </p:cNvCxnSpPr>
                <p:nvPr/>
              </p:nvCxnSpPr>
              <p:spPr bwMode="auto">
                <a:xfrm flipH="1">
                  <a:off x="3296959" y="2253299"/>
                  <a:ext cx="326955" cy="0"/>
                </a:xfrm>
                <a:prstGeom prst="straightConnector1"/>
                <a:noFill/>
                <a:ln w="19050" algn="ctr">
                  <a:solidFill>
                    <a:schemeClr val="tx1"/>
                  </a:solidFill>
                  <a:round/>
                  <a:headEnd/>
                  <a:tailEnd type="triangle" w="med" len="med"/>
                </a:ln>
              </p:spPr>
            </p:cxnSp>
            <p:sp>
              <p:nvSpPr>
                <p:cNvPr id="1051781" name="等腰三角形 274"/>
                <p:cNvSpPr/>
                <p:nvPr/>
              </p:nvSpPr>
              <p:spPr>
                <a:xfrm rot="5400000">
                  <a:off x="3446072" y="230471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2" name="等腰三角形 275"/>
                <p:cNvSpPr/>
                <p:nvPr/>
              </p:nvSpPr>
              <p:spPr>
                <a:xfrm rot="5400000" flipV="1">
                  <a:off x="3310627" y="230471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3" name="矩形 276"/>
                <p:cNvSpPr/>
                <p:nvPr/>
              </p:nvSpPr>
              <p:spPr>
                <a:xfrm>
                  <a:off x="2533862" y="2825619"/>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4" name="矩形 277"/>
                <p:cNvSpPr/>
                <p:nvPr/>
              </p:nvSpPr>
              <p:spPr>
                <a:xfrm>
                  <a:off x="3347940" y="2825800"/>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85" name="矩形 306"/>
                <p:cNvSpPr>
                  <a:spLocks noChangeAspect="1" noMove="1" noResize="1" noRot="1" noAdjustHandles="1" noEditPoints="1" noChangeArrowheads="1" noChangeShapeType="1" noTextEdit="1"/>
                </p:cNvSpPr>
                <p:nvPr/>
              </p:nvSpPr>
              <p:spPr>
                <a:xfrm>
                  <a:off x="2389498" y="2442584"/>
                  <a:ext cx="565539" cy="400110"/>
                </a:xfrm>
                <a:prstGeom prst="rect"/>
                <a:blipFill>
                  <a:blip xmlns:r="http://schemas.openxmlformats.org/officeDocument/2006/relationships" r:embed="rId8"/>
                  <a:stretch>
                    <a:fillRect b="-1515"/>
                  </a:stretch>
                </a:blipFill>
              </p:spPr>
              <p:txBody>
                <a:bodyPr/>
                <a:p>
                  <a:r>
                    <a:rPr altLang="en-US" lang="zh-CN">
                      <a:noFill/>
                    </a:rPr>
                    <a:t> </a:t>
                  </a:r>
                </a:p>
              </p:txBody>
            </p:sp>
            <p:sp>
              <p:nvSpPr>
                <p:cNvPr id="1051786" name="矩形 307"/>
                <p:cNvSpPr>
                  <a:spLocks noChangeAspect="1" noMove="1" noResize="1" noRot="1" noAdjustHandles="1" noEditPoints="1" noChangeArrowheads="1" noChangeShapeType="1" noTextEdit="1"/>
                </p:cNvSpPr>
                <p:nvPr/>
              </p:nvSpPr>
              <p:spPr>
                <a:xfrm>
                  <a:off x="3233816" y="2445719"/>
                  <a:ext cx="565539" cy="400110"/>
                </a:xfrm>
                <a:prstGeom prst="rect"/>
                <a:blipFill>
                  <a:blip xmlns:r="http://schemas.openxmlformats.org/officeDocument/2006/relationships" r:embed="rId9"/>
                  <a:stretch>
                    <a:fillRect b="-3077"/>
                  </a:stretch>
                </a:blipFill>
              </p:spPr>
              <p:txBody>
                <a:bodyPr/>
                <a:p>
                  <a:r>
                    <a:rPr altLang="en-US" lang="zh-CN">
                      <a:noFill/>
                    </a:rPr>
                    <a:t> </a:t>
                  </a:r>
                </a:p>
              </p:txBody>
            </p:sp>
            <p:sp>
              <p:nvSpPr>
                <p:cNvPr id="1051787" name="椭圆 312"/>
                <p:cNvSpPr/>
                <p:nvPr/>
              </p:nvSpPr>
              <p:spPr>
                <a:xfrm flipH="1">
                  <a:off x="3035372" y="23280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41" name="直接箭头连接符 126"/>
              <p:cNvCxnSpPr>
                <a:cxnSpLocks noChangeShapeType="1"/>
              </p:cNvCxnSpPr>
              <p:nvPr/>
            </p:nvCxnSpPr>
            <p:spPr bwMode="auto">
              <a:xfrm rot="5400000">
                <a:off x="2751357" y="3365431"/>
                <a:ext cx="326955" cy="0"/>
              </a:xfrm>
              <a:prstGeom prst="straightConnector1"/>
              <a:noFill/>
              <a:ln w="19050" algn="ctr">
                <a:solidFill>
                  <a:schemeClr val="tx1"/>
                </a:solidFill>
                <a:round/>
                <a:headEnd/>
                <a:tailEnd type="triangle" w="med" len="med"/>
              </a:ln>
            </p:spPr>
          </p:cxnSp>
        </p:grpSp>
        <p:sp>
          <p:nvSpPr>
            <p:cNvPr id="1051788" name="Line 1076"/>
            <p:cNvSpPr>
              <a:spLocks noChangeShapeType="1"/>
            </p:cNvSpPr>
            <p:nvPr/>
          </p:nvSpPr>
          <p:spPr bwMode="auto">
            <a:xfrm flipV="1">
              <a:off x="4426921" y="2711120"/>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89" name="椭圆 427"/>
            <p:cNvSpPr/>
            <p:nvPr/>
          </p:nvSpPr>
          <p:spPr>
            <a:xfrm>
              <a:off x="4249666" y="297482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90" name="文本框 428"/>
            <p:cNvSpPr txBox="1"/>
            <p:nvPr/>
          </p:nvSpPr>
          <p:spPr>
            <a:xfrm>
              <a:off x="4433746" y="2712343"/>
              <a:ext cx="367070" cy="369332"/>
            </a:xfrm>
            <a:prstGeom prst="rect"/>
            <a:noFill/>
          </p:spPr>
          <p:txBody>
            <a:bodyPr rtlCol="0" wrap="square">
              <a:spAutoFit/>
            </a:bodyPr>
            <a:p>
              <a:r>
                <a:rPr altLang="zh-CN" b="1" dirty="0" lang="en-US" smtClean="0">
                  <a:solidFill>
                    <a:schemeClr val="accent2"/>
                  </a:solidFill>
                  <a:latin typeface="Arial" panose="020B0604020202020204" pitchFamily="34" charset="0"/>
                  <a:cs typeface="Arial" panose="020B0604020202020204" pitchFamily="34" charset="0"/>
                </a:rPr>
                <a:t>+</a:t>
              </a:r>
              <a:endParaRPr altLang="en-US" b="1" dirty="0" lang="zh-CN">
                <a:solidFill>
                  <a:schemeClr val="accent2"/>
                </a:solidFill>
                <a:latin typeface="Arial" panose="020B0604020202020204" pitchFamily="34" charset="0"/>
                <a:cs typeface="Arial" panose="020B0604020202020204" pitchFamily="34" charset="0"/>
              </a:endParaRPr>
            </a:p>
          </p:txBody>
        </p:sp>
        <p:sp>
          <p:nvSpPr>
            <p:cNvPr id="1051791" name="文本框 429"/>
            <p:cNvSpPr txBox="1"/>
            <p:nvPr/>
          </p:nvSpPr>
          <p:spPr>
            <a:xfrm>
              <a:off x="4453120" y="309058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792" name="Line 1073"/>
            <p:cNvSpPr>
              <a:spLocks noChangeShapeType="1"/>
            </p:cNvSpPr>
            <p:nvPr/>
          </p:nvSpPr>
          <p:spPr bwMode="auto">
            <a:xfrm flipH="1">
              <a:off x="4302990" y="369452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793" name="矩形 431"/>
            <p:cNvSpPr>
              <a:spLocks noChangeAspect="1" noMove="1" noResize="1" noRot="1" noAdjustHandles="1" noEditPoints="1" noChangeArrowheads="1" noChangeShapeType="1" noTextEdit="1"/>
            </p:cNvSpPr>
            <p:nvPr/>
          </p:nvSpPr>
          <p:spPr>
            <a:xfrm>
              <a:off x="4526602" y="2956221"/>
              <a:ext cx="616900" cy="409856"/>
            </a:xfrm>
            <a:prstGeom prst="rect"/>
            <a:blipFill>
              <a:blip xmlns:r="http://schemas.openxmlformats.org/officeDocument/2006/relationships" r:embed="rId10"/>
              <a:stretch>
                <a:fillRect b="-1493"/>
              </a:stretch>
            </a:blipFill>
          </p:spPr>
          <p:txBody>
            <a:bodyPr/>
            <a:p>
              <a:r>
                <a:rPr altLang="en-US" lang="zh-CN">
                  <a:noFill/>
                </a:rPr>
                <a:t> </a:t>
              </a:r>
            </a:p>
          </p:txBody>
        </p:sp>
        <p:sp>
          <p:nvSpPr>
            <p:cNvPr id="1051794" name="矩形 432"/>
            <p:cNvSpPr/>
            <p:nvPr/>
          </p:nvSpPr>
          <p:spPr>
            <a:xfrm>
              <a:off x="3683652" y="261975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795" name="文本框 433"/>
            <p:cNvSpPr txBox="1"/>
            <p:nvPr/>
          </p:nvSpPr>
          <p:spPr>
            <a:xfrm>
              <a:off x="3722046" y="273338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796" name="矩形 80"/>
          <p:cNvSpPr>
            <a:spLocks noChangeAspect="1" noMove="1" noResize="1" noRot="1" noAdjustHandles="1" noEditPoints="1" noChangeArrowheads="1" noChangeShapeType="1" noTextEdit="1"/>
          </p:cNvSpPr>
          <p:nvPr/>
        </p:nvSpPr>
        <p:spPr>
          <a:xfrm>
            <a:off x="721853" y="4861262"/>
            <a:ext cx="3856521" cy="409856"/>
          </a:xfrm>
          <a:prstGeom prst="rect"/>
          <a:blipFill>
            <a:blip xmlns:r="http://schemas.openxmlformats.org/officeDocument/2006/relationships" r:embed="rId11"/>
            <a:stretch>
              <a:fillRect b="-1471"/>
            </a:stretch>
          </a:blipFill>
        </p:spPr>
        <p:txBody>
          <a:bodyPr/>
          <a:p>
            <a:r>
              <a:rPr altLang="en-US" lang="zh-CN">
                <a:noFill/>
              </a:rPr>
              <a:t> </a:t>
            </a:r>
          </a:p>
        </p:txBody>
      </p:sp>
      <p:sp>
        <p:nvSpPr>
          <p:cNvPr id="1051797" name="Rectangle 7"/>
          <p:cNvSpPr>
            <a:spLocks noChangeArrowheads="1"/>
          </p:cNvSpPr>
          <p:nvPr/>
        </p:nvSpPr>
        <p:spPr bwMode="auto">
          <a:xfrm>
            <a:off x="957434" y="4219984"/>
            <a:ext cx="3198705"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798" name="矩形 85"/>
          <p:cNvSpPr>
            <a:spLocks noChangeAspect="1" noMove="1" noResize="1" noRot="1" noAdjustHandles="1" noEditPoints="1" noChangeArrowheads="1" noChangeShapeType="1" noTextEdit="1"/>
          </p:cNvSpPr>
          <p:nvPr/>
        </p:nvSpPr>
        <p:spPr>
          <a:xfrm>
            <a:off x="789570" y="5423820"/>
            <a:ext cx="3856521" cy="409856"/>
          </a:xfrm>
          <a:prstGeom prst="rect"/>
          <a:blipFill>
            <a:blip xmlns:r="http://schemas.openxmlformats.org/officeDocument/2006/relationships" r:embed="rId12"/>
            <a:stretch>
              <a:fillRect b="-11940"/>
            </a:stretch>
          </a:blipFill>
        </p:spPr>
        <p:txBody>
          <a:bodyPr/>
          <a:p>
            <a:r>
              <a:rPr altLang="en-US" lang="zh-CN">
                <a:noFill/>
              </a:rPr>
              <a:t> </a:t>
            </a:r>
          </a:p>
        </p:txBody>
      </p:sp>
      <p:sp>
        <p:nvSpPr>
          <p:cNvPr id="1051799" name="Rectangle 7"/>
          <p:cNvSpPr>
            <a:spLocks noChangeArrowheads="1"/>
          </p:cNvSpPr>
          <p:nvPr/>
        </p:nvSpPr>
        <p:spPr bwMode="auto">
          <a:xfrm>
            <a:off x="5021450" y="4223229"/>
            <a:ext cx="3474579"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800" name="矩形 161"/>
          <p:cNvSpPr>
            <a:spLocks noChangeAspect="1" noMove="1" noResize="1" noRot="1" noAdjustHandles="1" noEditPoints="1" noChangeArrowheads="1" noChangeShapeType="1" noTextEdit="1"/>
          </p:cNvSpPr>
          <p:nvPr/>
        </p:nvSpPr>
        <p:spPr>
          <a:xfrm>
            <a:off x="5621738" y="4837888"/>
            <a:ext cx="2319505" cy="409856"/>
          </a:xfrm>
          <a:prstGeom prst="rect"/>
          <a:blipFill>
            <a:blip xmlns:r="http://schemas.openxmlformats.org/officeDocument/2006/relationships" r:embed="rId13"/>
            <a:stretch>
              <a:fillRect/>
            </a:stretch>
          </a:blipFill>
        </p:spPr>
        <p:txBody>
          <a:bodyPr/>
          <a:p>
            <a:r>
              <a:rPr altLang="en-US" lang="zh-CN">
                <a:noFill/>
              </a:rPr>
              <a:t> </a:t>
            </a:r>
          </a:p>
        </p:txBody>
      </p:sp>
      <p:sp>
        <p:nvSpPr>
          <p:cNvPr id="1051801" name="Line 1077"/>
          <p:cNvSpPr>
            <a:spLocks noChangeShapeType="1"/>
          </p:cNvSpPr>
          <p:nvPr/>
        </p:nvSpPr>
        <p:spPr bwMode="auto">
          <a:xfrm flipH="1">
            <a:off x="2410439" y="985840"/>
            <a:ext cx="0" cy="85566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2" name="Line 1073"/>
          <p:cNvSpPr>
            <a:spLocks noChangeShapeType="1"/>
          </p:cNvSpPr>
          <p:nvPr/>
        </p:nvSpPr>
        <p:spPr bwMode="auto">
          <a:xfrm flipH="1">
            <a:off x="2287517" y="18415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065" name="组合 2"/>
          <p:cNvGrpSpPr/>
          <p:nvPr/>
        </p:nvGrpSpPr>
        <p:grpSpPr>
          <a:xfrm>
            <a:off x="5007298" y="434021"/>
            <a:ext cx="3378556" cy="3198547"/>
            <a:chOff x="5007298" y="434021"/>
            <a:chExt cx="3378556" cy="3198547"/>
          </a:xfrm>
        </p:grpSpPr>
        <p:grpSp>
          <p:nvGrpSpPr>
            <p:cNvPr id="1066" name="组合 1"/>
            <p:cNvGrpSpPr/>
            <p:nvPr/>
          </p:nvGrpSpPr>
          <p:grpSpPr>
            <a:xfrm>
              <a:off x="5007298" y="434021"/>
              <a:ext cx="3378556" cy="3198547"/>
              <a:chOff x="5007298" y="434021"/>
              <a:chExt cx="3378556" cy="3198547"/>
            </a:xfrm>
          </p:grpSpPr>
          <p:grpSp>
            <p:nvGrpSpPr>
              <p:cNvPr id="1067" name="组合 86"/>
              <p:cNvGrpSpPr/>
              <p:nvPr/>
            </p:nvGrpSpPr>
            <p:grpSpPr>
              <a:xfrm>
                <a:off x="5007298" y="434021"/>
                <a:ext cx="3378556" cy="3198547"/>
                <a:chOff x="1170277" y="491783"/>
                <a:chExt cx="3378556" cy="3198547"/>
              </a:xfrm>
            </p:grpSpPr>
            <p:grpSp>
              <p:nvGrpSpPr>
                <p:cNvPr id="1068" name="组合 87"/>
                <p:cNvGrpSpPr/>
                <p:nvPr/>
              </p:nvGrpSpPr>
              <p:grpSpPr>
                <a:xfrm>
                  <a:off x="1170277" y="491783"/>
                  <a:ext cx="3256643" cy="3197877"/>
                  <a:chOff x="1405169" y="672147"/>
                  <a:chExt cx="3256643" cy="3197877"/>
                </a:xfrm>
              </p:grpSpPr>
              <p:sp>
                <p:nvSpPr>
                  <p:cNvPr id="1051803" name="矩形 96"/>
                  <p:cNvSpPr>
                    <a:spLocks noChangeAspect="1" noMove="1" noResize="1" noRot="1" noAdjustHandles="1" noEditPoints="1" noChangeArrowheads="1" noChangeShapeType="1" noTextEdit="1"/>
                  </p:cNvSpPr>
                  <p:nvPr/>
                </p:nvSpPr>
                <p:spPr>
                  <a:xfrm>
                    <a:off x="2402209" y="3138372"/>
                    <a:ext cx="582660" cy="409856"/>
                  </a:xfrm>
                  <a:prstGeom prst="rect"/>
                  <a:blipFill>
                    <a:blip xmlns:r="http://schemas.openxmlformats.org/officeDocument/2006/relationships" r:embed="rId14"/>
                    <a:stretch>
                      <a:fillRect/>
                    </a:stretch>
                  </a:blipFill>
                </p:spPr>
                <p:txBody>
                  <a:bodyPr/>
                  <a:p>
                    <a:r>
                      <a:rPr altLang="en-US" lang="zh-CN">
                        <a:noFill/>
                      </a:rPr>
                      <a:t> </a:t>
                    </a:r>
                  </a:p>
                </p:txBody>
              </p:sp>
              <p:grpSp>
                <p:nvGrpSpPr>
                  <p:cNvPr id="1069" name="组合 97"/>
                  <p:cNvGrpSpPr/>
                  <p:nvPr/>
                </p:nvGrpSpPr>
                <p:grpSpPr>
                  <a:xfrm>
                    <a:off x="1405169" y="672147"/>
                    <a:ext cx="3256643" cy="3197877"/>
                    <a:chOff x="1405169" y="672147"/>
                    <a:chExt cx="3256643" cy="3197877"/>
                  </a:xfrm>
                </p:grpSpPr>
                <p:grpSp>
                  <p:nvGrpSpPr>
                    <p:cNvPr id="1070" name="组合 99"/>
                    <p:cNvGrpSpPr/>
                    <p:nvPr/>
                  </p:nvGrpSpPr>
                  <p:grpSpPr>
                    <a:xfrm>
                      <a:off x="1405169" y="672147"/>
                      <a:ext cx="3256643" cy="3197877"/>
                      <a:chOff x="939580" y="3478265"/>
                      <a:chExt cx="3256643" cy="3197877"/>
                    </a:xfrm>
                  </p:grpSpPr>
                  <p:grpSp>
                    <p:nvGrpSpPr>
                      <p:cNvPr id="1071" name="组合 115"/>
                      <p:cNvGrpSpPr/>
                      <p:nvPr/>
                    </p:nvGrpSpPr>
                    <p:grpSpPr>
                      <a:xfrm>
                        <a:off x="939580" y="3478265"/>
                        <a:ext cx="3256643" cy="3197877"/>
                        <a:chOff x="5489176" y="244061"/>
                        <a:chExt cx="3256643" cy="3197877"/>
                      </a:xfrm>
                    </p:grpSpPr>
                    <p:sp>
                      <p:nvSpPr>
                        <p:cNvPr id="1051804" name="矩形 117"/>
                        <p:cNvSpPr>
                          <a:spLocks noChangeAspect="1" noMove="1" noResize="1" noRot="1" noAdjustHandles="1" noEditPoints="1" noChangeArrowheads="1" noChangeShapeType="1" noTextEdit="1"/>
                        </p:cNvSpPr>
                        <p:nvPr/>
                      </p:nvSpPr>
                      <p:spPr>
                        <a:xfrm>
                          <a:off x="5842491" y="1882685"/>
                          <a:ext cx="451213" cy="409856"/>
                        </a:xfrm>
                        <a:prstGeom prst="rect"/>
                        <a:blipFill>
                          <a:blip xmlns:r="http://schemas.openxmlformats.org/officeDocument/2006/relationships" r:embed="rId15"/>
                          <a:stretch>
                            <a:fillRect b="-2985"/>
                          </a:stretch>
                        </a:blipFill>
                      </p:spPr>
                      <p:txBody>
                        <a:bodyPr/>
                        <a:p>
                          <a:r>
                            <a:rPr altLang="en-US" lang="zh-CN">
                              <a:noFill/>
                            </a:rPr>
                            <a:t> </a:t>
                          </a:r>
                        </a:p>
                      </p:txBody>
                    </p:sp>
                    <p:grpSp>
                      <p:nvGrpSpPr>
                        <p:cNvPr id="1072" name="组合 118"/>
                        <p:cNvGrpSpPr/>
                        <p:nvPr/>
                      </p:nvGrpSpPr>
                      <p:grpSpPr>
                        <a:xfrm>
                          <a:off x="5489176" y="244061"/>
                          <a:ext cx="3256643" cy="3197877"/>
                          <a:chOff x="5489176" y="244061"/>
                          <a:chExt cx="3256643" cy="3197877"/>
                        </a:xfrm>
                      </p:grpSpPr>
                      <p:grpSp>
                        <p:nvGrpSpPr>
                          <p:cNvPr id="1073" name="组合 120"/>
                          <p:cNvGrpSpPr/>
                          <p:nvPr/>
                        </p:nvGrpSpPr>
                        <p:grpSpPr>
                          <a:xfrm>
                            <a:off x="5489176" y="358057"/>
                            <a:ext cx="3256643" cy="3083881"/>
                            <a:chOff x="1086365" y="2863913"/>
                            <a:chExt cx="3256643" cy="3083881"/>
                          </a:xfrm>
                        </p:grpSpPr>
                        <p:grpSp>
                          <p:nvGrpSpPr>
                            <p:cNvPr id="1074" name="组合 126"/>
                            <p:cNvGrpSpPr/>
                            <p:nvPr/>
                          </p:nvGrpSpPr>
                          <p:grpSpPr>
                            <a:xfrm>
                              <a:off x="1210293" y="2863913"/>
                              <a:ext cx="3132715" cy="3083879"/>
                              <a:chOff x="3131370" y="1575445"/>
                              <a:chExt cx="3132715" cy="3083879"/>
                            </a:xfrm>
                          </p:grpSpPr>
                          <p:grpSp>
                            <p:nvGrpSpPr>
                              <p:cNvPr id="1075" name="组合 129"/>
                              <p:cNvGrpSpPr/>
                              <p:nvPr/>
                            </p:nvGrpSpPr>
                            <p:grpSpPr>
                              <a:xfrm>
                                <a:off x="3131370" y="1575445"/>
                                <a:ext cx="3132715" cy="3083879"/>
                                <a:chOff x="3135704" y="1588446"/>
                                <a:chExt cx="3132715" cy="3083879"/>
                              </a:xfrm>
                            </p:grpSpPr>
                            <p:grpSp>
                              <p:nvGrpSpPr>
                                <p:cNvPr id="1076" name="组合 132"/>
                                <p:cNvGrpSpPr/>
                                <p:nvPr/>
                              </p:nvGrpSpPr>
                              <p:grpSpPr>
                                <a:xfrm>
                                  <a:off x="3135704" y="1588446"/>
                                  <a:ext cx="3132715" cy="2914542"/>
                                  <a:chOff x="3135704" y="1588446"/>
                                  <a:chExt cx="3132715" cy="2914542"/>
                                </a:xfrm>
                              </p:grpSpPr>
                              <p:grpSp>
                                <p:nvGrpSpPr>
                                  <p:cNvPr id="1077" name="组合 137"/>
                                  <p:cNvGrpSpPr/>
                                  <p:nvPr/>
                                </p:nvGrpSpPr>
                                <p:grpSpPr>
                                  <a:xfrm>
                                    <a:off x="3135704" y="1588446"/>
                                    <a:ext cx="3132715" cy="2914542"/>
                                    <a:chOff x="4809426" y="2483231"/>
                                    <a:chExt cx="3132715" cy="2914542"/>
                                  </a:xfrm>
                                </p:grpSpPr>
                                <p:grpSp>
                                  <p:nvGrpSpPr>
                                    <p:cNvPr id="1078" name="组合 139"/>
                                    <p:cNvGrpSpPr/>
                                    <p:nvPr/>
                                  </p:nvGrpSpPr>
                                  <p:grpSpPr>
                                    <a:xfrm>
                                      <a:off x="4809426" y="2483231"/>
                                      <a:ext cx="3132715" cy="2600044"/>
                                      <a:chOff x="1963052" y="1552820"/>
                                      <a:chExt cx="3132715" cy="2600044"/>
                                    </a:xfrm>
                                  </p:grpSpPr>
                                  <p:grpSp>
                                    <p:nvGrpSpPr>
                                      <p:cNvPr id="1079" name="组合 148"/>
                                      <p:cNvGrpSpPr/>
                                      <p:nvPr/>
                                    </p:nvGrpSpPr>
                                    <p:grpSpPr>
                                      <a:xfrm>
                                        <a:off x="1963052" y="2119996"/>
                                        <a:ext cx="3132715" cy="2032868"/>
                                        <a:chOff x="1696731" y="2024870"/>
                                        <a:chExt cx="3132715" cy="2032868"/>
                                      </a:xfrm>
                                    </p:grpSpPr>
                                    <p:sp>
                                      <p:nvSpPr>
                                        <p:cNvPr id="1051805" name="Line 1076"/>
                                        <p:cNvSpPr>
                                          <a:spLocks noChangeShapeType="1"/>
                                        </p:cNvSpPr>
                                        <p:nvPr/>
                                      </p:nvSpPr>
                                      <p:spPr bwMode="auto">
                                        <a:xfrm flipV="1">
                                          <a:off x="2445445" y="2024870"/>
                                          <a:ext cx="0" cy="101600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6" name="文本框 152"/>
                                        <p:cNvSpPr txBox="1"/>
                                        <p:nvPr/>
                                      </p:nvSpPr>
                                      <p:spPr>
                                        <a:xfrm>
                                          <a:off x="2617387" y="2024871"/>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807" name="Line 1073"/>
                                        <p:cNvSpPr>
                                          <a:spLocks noChangeShapeType="1"/>
                                        </p:cNvSpPr>
                                        <p:nvPr/>
                                      </p:nvSpPr>
                                      <p:spPr bwMode="auto">
                                        <a:xfrm flipH="1">
                                          <a:off x="1696731" y="3567300"/>
                                          <a:ext cx="313271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8" name="Line 1073"/>
                                        <p:cNvSpPr>
                                          <a:spLocks noChangeShapeType="1"/>
                                        </p:cNvSpPr>
                                        <p:nvPr/>
                                      </p:nvSpPr>
                                      <p:spPr bwMode="auto">
                                        <a:xfrm flipH="1">
                                          <a:off x="2447200" y="2514776"/>
                                          <a:ext cx="1521966"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09" name="矩形 155"/>
                                        <p:cNvSpPr/>
                                        <p:nvPr/>
                                      </p:nvSpPr>
                                      <p:spPr>
                                        <a:xfrm>
                                          <a:off x="1994411" y="3480146"/>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0" name="矩形 156"/>
                                        <p:cNvSpPr/>
                                        <p:nvPr/>
                                      </p:nvSpPr>
                                      <p:spPr>
                                        <a:xfrm>
                                          <a:off x="2680651" y="2432748"/>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11" name="文本框 157"/>
                                        <p:cNvSpPr txBox="1"/>
                                        <p:nvPr/>
                                      </p:nvSpPr>
                                      <p:spPr>
                                        <a:xfrm>
                                          <a:off x="2073180" y="3585299"/>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812" name="文本框 149"/>
                                      <p:cNvSpPr txBox="1"/>
                                      <p:nvPr/>
                                    </p:nvSpPr>
                                    <p:spPr>
                                      <a:xfrm>
                                        <a:off x="2649006" y="1614375"/>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813" name="文本框 150"/>
                                      <p:cNvSpPr txBox="1"/>
                                      <p:nvPr/>
                                    </p:nvSpPr>
                                    <p:spPr>
                                      <a:xfrm>
                                        <a:off x="3263175" y="15528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grpSp>
                                  <p:nvGrpSpPr>
                                    <p:cNvPr id="1080" name="组合 140"/>
                                    <p:cNvGrpSpPr/>
                                    <p:nvPr/>
                                  </p:nvGrpSpPr>
                                  <p:grpSpPr>
                                    <a:xfrm flipH="1">
                                      <a:off x="6395398" y="3052100"/>
                                      <a:ext cx="663877" cy="2258947"/>
                                      <a:chOff x="2402894" y="2042126"/>
                                      <a:chExt cx="663877" cy="2258947"/>
                                    </a:xfrm>
                                  </p:grpSpPr>
                                  <p:grpSp>
                                    <p:nvGrpSpPr>
                                      <p:cNvPr id="1081" name="组合 144"/>
                                      <p:cNvGrpSpPr/>
                                      <p:nvPr/>
                                    </p:nvGrpSpPr>
                                    <p:grpSpPr>
                                      <a:xfrm>
                                        <a:off x="2402894" y="2042126"/>
                                        <a:ext cx="558200" cy="556275"/>
                                        <a:chOff x="2468699" y="2026563"/>
                                        <a:chExt cx="558200" cy="556275"/>
                                      </a:xfrm>
                                    </p:grpSpPr>
                                    <p:sp>
                                      <p:nvSpPr>
                                        <p:cNvPr id="1051814" name="文本框 146"/>
                                        <p:cNvSpPr txBox="1"/>
                                        <p:nvPr/>
                                      </p:nvSpPr>
                                      <p:spPr>
                                        <a:xfrm>
                                          <a:off x="2468699" y="2026563"/>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815" name="矩形 147"/>
                                        <p:cNvSpPr/>
                                        <p:nvPr/>
                                      </p:nvSpPr>
                                      <p:spPr>
                                        <a:xfrm rot="10800000">
                                          <a:off x="2627249" y="243376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16" name="文本框 145"/>
                                      <p:cNvSpPr txBox="1"/>
                                      <p:nvPr/>
                                    </p:nvSpPr>
                                    <p:spPr>
                                      <a:xfrm>
                                        <a:off x="2476910" y="3828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1817" name="Line 1077"/>
                                    <p:cNvSpPr>
                                      <a:spLocks noChangeShapeType="1"/>
                                    </p:cNvSpPr>
                                    <p:nvPr/>
                                  </p:nvSpPr>
                                  <p:spPr bwMode="auto">
                                    <a:xfrm flipH="1">
                                      <a:off x="6355551" y="4036454"/>
                                      <a:ext cx="0" cy="136131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18" name="椭圆 142"/>
                                    <p:cNvSpPr/>
                                    <p:nvPr/>
                                  </p:nvSpPr>
                                  <p:spPr>
                                    <a:xfrm flipH="1">
                                      <a:off x="6315703" y="45520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19" name="矩形 138"/>
                                  <p:cNvSpPr/>
                                  <p:nvPr/>
                                </p:nvSpPr>
                                <p:spPr>
                                  <a:xfrm rot="16200000">
                                    <a:off x="4504959" y="4042321"/>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20" name="Line 1076"/>
                                <p:cNvSpPr>
                                  <a:spLocks noChangeShapeType="1"/>
                                </p:cNvSpPr>
                                <p:nvPr/>
                              </p:nvSpPr>
                              <p:spPr bwMode="auto">
                                <a:xfrm flipV="1">
                                  <a:off x="3135707" y="3688923"/>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42" name="直接箭头连接符 126"/>
                              <p:cNvCxnSpPr>
                                <a:cxnSpLocks noChangeShapeType="1"/>
                              </p:cNvCxnSpPr>
                              <p:nvPr/>
                            </p:nvCxnSpPr>
                            <p:spPr bwMode="auto">
                              <a:xfrm>
                                <a:off x="3428620" y="3516719"/>
                                <a:ext cx="326955" cy="0"/>
                              </a:xfrm>
                              <a:prstGeom prst="straightConnector1"/>
                              <a:noFill/>
                              <a:ln w="19050" algn="ctr">
                                <a:solidFill>
                                  <a:schemeClr val="tx1"/>
                                </a:solidFill>
                                <a:round/>
                                <a:headEnd/>
                                <a:tailEnd type="triangle" w="med" len="med"/>
                              </a:ln>
                            </p:spPr>
                          </p:cxnSp>
                          <p:cxnSp>
                            <p:nvCxnSpPr>
                              <p:cNvPr id="3145943" name="直接箭头连接符 126"/>
                              <p:cNvCxnSpPr>
                                <a:cxnSpLocks noChangeShapeType="1"/>
                              </p:cNvCxnSpPr>
                              <p:nvPr/>
                            </p:nvCxnSpPr>
                            <p:spPr bwMode="auto">
                              <a:xfrm flipH="1">
                                <a:off x="5743004" y="3518544"/>
                                <a:ext cx="326955" cy="0"/>
                              </a:xfrm>
                              <a:prstGeom prst="straightConnector1"/>
                              <a:noFill/>
                              <a:ln w="19050" algn="ctr">
                                <a:solidFill>
                                  <a:schemeClr val="tx1"/>
                                </a:solidFill>
                                <a:round/>
                                <a:headEnd/>
                                <a:tailEnd type="triangle" w="med" len="med"/>
                              </a:ln>
                            </p:spPr>
                          </p:cxnSp>
                        </p:grpSp>
                        <p:sp>
                          <p:nvSpPr>
                            <p:cNvPr id="1051821" name="Line 1073"/>
                            <p:cNvSpPr>
                              <a:spLocks noChangeShapeType="1"/>
                            </p:cNvSpPr>
                            <p:nvPr/>
                          </p:nvSpPr>
                          <p:spPr bwMode="auto">
                            <a:xfrm flipH="1">
                              <a:off x="1086365" y="5947794"/>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1822" name="Line 1073"/>
                          <p:cNvSpPr>
                            <a:spLocks noChangeShapeType="1"/>
                          </p:cNvSpPr>
                          <p:nvPr/>
                        </p:nvSpPr>
                        <p:spPr bwMode="auto">
                          <a:xfrm flipH="1">
                            <a:off x="7036535" y="32726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23" name="矩形 122"/>
                          <p:cNvSpPr>
                            <a:spLocks noChangeAspect="1" noMove="1" noResize="1" noRot="1" noAdjustHandles="1" noEditPoints="1" noChangeArrowheads="1" noChangeShapeType="1" noTextEdit="1"/>
                          </p:cNvSpPr>
                          <p:nvPr/>
                        </p:nvSpPr>
                        <p:spPr>
                          <a:xfrm>
                            <a:off x="6472407" y="244061"/>
                            <a:ext cx="668196" cy="409856"/>
                          </a:xfrm>
                          <a:prstGeom prst="rect"/>
                          <a:blipFill>
                            <a:blip xmlns:r="http://schemas.openxmlformats.org/officeDocument/2006/relationships" r:embed="rId16"/>
                            <a:stretch>
                              <a:fillRect/>
                            </a:stretch>
                          </a:blipFill>
                        </p:spPr>
                        <p:txBody>
                          <a:bodyPr/>
                          <a:p>
                            <a:r>
                              <a:rPr altLang="en-US" lang="zh-CN">
                                <a:noFill/>
                              </a:rPr>
                              <a:t> </a:t>
                            </a:r>
                          </a:p>
                        </p:txBody>
                      </p:sp>
                    </p:grpSp>
                    <p:sp>
                      <p:nvSpPr>
                        <p:cNvPr id="1051824" name="矩形 119"/>
                        <p:cNvSpPr>
                          <a:spLocks noChangeAspect="1" noMove="1" noResize="1" noRot="1" noAdjustHandles="1" noEditPoints="1" noChangeArrowheads="1" noChangeShapeType="1" noTextEdit="1"/>
                        </p:cNvSpPr>
                        <p:nvPr/>
                      </p:nvSpPr>
                      <p:spPr>
                        <a:xfrm>
                          <a:off x="8216897" y="1914356"/>
                          <a:ext cx="451214" cy="409856"/>
                        </a:xfrm>
                        <a:prstGeom prst="rect"/>
                        <a:blipFill>
                          <a:blip xmlns:r="http://schemas.openxmlformats.org/officeDocument/2006/relationships" r:embed="rId17"/>
                          <a:stretch>
                            <a:fillRect b="-2985"/>
                          </a:stretch>
                        </a:blipFill>
                      </p:spPr>
                      <p:txBody>
                        <a:bodyPr/>
                        <a:p>
                          <a:r>
                            <a:rPr altLang="en-US" lang="zh-CN">
                              <a:noFill/>
                            </a:rPr>
                            <a:t> </a:t>
                          </a:r>
                        </a:p>
                      </p:txBody>
                    </p:sp>
                  </p:grpSp>
                  <p:sp>
                    <p:nvSpPr>
                      <p:cNvPr id="1051825" name="椭圆 116"/>
                      <p:cNvSpPr/>
                      <p:nvPr/>
                    </p:nvSpPr>
                    <p:spPr>
                      <a:xfrm flipH="1">
                        <a:off x="2576349" y="459827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26" name="Line 1073"/>
                    <p:cNvSpPr>
                      <a:spLocks noChangeShapeType="1"/>
                    </p:cNvSpPr>
                    <p:nvPr/>
                  </p:nvSpPr>
                  <p:spPr bwMode="auto">
                    <a:xfrm flipH="1">
                      <a:off x="2281166" y="23700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27" name="矩形 101"/>
                    <p:cNvSpPr>
                      <a:spLocks noChangeAspect="1" noMove="1" noResize="1" noRot="1" noAdjustHandles="1" noEditPoints="1" noChangeArrowheads="1" noChangeShapeType="1" noTextEdit="1"/>
                    </p:cNvSpPr>
                    <p:nvPr/>
                  </p:nvSpPr>
                  <p:spPr>
                    <a:xfrm>
                      <a:off x="2345074" y="1872185"/>
                      <a:ext cx="614464" cy="409856"/>
                    </a:xfrm>
                    <a:prstGeom prst="rect"/>
                    <a:blipFill>
                      <a:blip xmlns:r="http://schemas.openxmlformats.org/officeDocument/2006/relationships" r:embed="rId18"/>
                      <a:stretch>
                        <a:fillRect b="-14925"/>
                      </a:stretch>
                    </a:blipFill>
                  </p:spPr>
                  <p:txBody>
                    <a:bodyPr/>
                    <a:p>
                      <a:r>
                        <a:rPr altLang="en-US" lang="zh-CN">
                          <a:noFill/>
                        </a:rPr>
                        <a:t> </a:t>
                      </a:r>
                    </a:p>
                  </p:txBody>
                </p:sp>
                <p:cxnSp>
                  <p:nvCxnSpPr>
                    <p:cNvPr id="3145944" name="直接箭头连接符 126"/>
                    <p:cNvCxnSpPr>
                      <a:cxnSpLocks noChangeShapeType="1"/>
                    </p:cNvCxnSpPr>
                    <p:nvPr/>
                  </p:nvCxnSpPr>
                  <p:spPr bwMode="auto">
                    <a:xfrm>
                      <a:off x="2513017" y="2252749"/>
                      <a:ext cx="326955" cy="0"/>
                    </a:xfrm>
                    <a:prstGeom prst="straightConnector1"/>
                    <a:noFill/>
                    <a:ln w="19050" algn="ctr">
                      <a:solidFill>
                        <a:schemeClr val="tx1"/>
                      </a:solidFill>
                      <a:round/>
                      <a:headEnd/>
                      <a:tailEnd type="triangle" w="med" len="med"/>
                    </a:ln>
                  </p:spPr>
                </p:cxnSp>
                <p:sp>
                  <p:nvSpPr>
                    <p:cNvPr id="1051828" name="等腰三角形 103"/>
                    <p:cNvSpPr/>
                    <p:nvPr/>
                  </p:nvSpPr>
                  <p:spPr>
                    <a:xfrm rot="5400000">
                      <a:off x="2662130" y="230416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29" name="等腰三角形 104"/>
                    <p:cNvSpPr/>
                    <p:nvPr/>
                  </p:nvSpPr>
                  <p:spPr>
                    <a:xfrm rot="5400000" flipV="1">
                      <a:off x="2526685" y="230416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30" name="Line 1076"/>
                    <p:cNvSpPr>
                      <a:spLocks noChangeShapeType="1"/>
                    </p:cNvSpPr>
                    <p:nvPr/>
                  </p:nvSpPr>
                  <p:spPr bwMode="auto">
                    <a:xfrm flipV="1">
                      <a:off x="3799355" y="1843225"/>
                      <a:ext cx="0" cy="5341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31" name="矩形 106"/>
                    <p:cNvSpPr>
                      <a:spLocks noChangeAspect="1" noMove="1" noResize="1" noRot="1" noAdjustHandles="1" noEditPoints="1" noChangeArrowheads="1" noChangeShapeType="1" noTextEdit="1"/>
                    </p:cNvSpPr>
                    <p:nvPr/>
                  </p:nvSpPr>
                  <p:spPr>
                    <a:xfrm>
                      <a:off x="3129016" y="1872735"/>
                      <a:ext cx="614464" cy="409856"/>
                    </a:xfrm>
                    <a:prstGeom prst="rect"/>
                    <a:blipFill>
                      <a:blip xmlns:r="http://schemas.openxmlformats.org/officeDocument/2006/relationships" r:embed="rId19"/>
                      <a:stretch>
                        <a:fillRect b="-14925"/>
                      </a:stretch>
                    </a:blipFill>
                  </p:spPr>
                  <p:txBody>
                    <a:bodyPr/>
                    <a:p>
                      <a:r>
                        <a:rPr altLang="en-US" lang="zh-CN">
                          <a:noFill/>
                        </a:rPr>
                        <a:t> </a:t>
                      </a:r>
                    </a:p>
                  </p:txBody>
                </p:sp>
                <p:cxnSp>
                  <p:nvCxnSpPr>
                    <p:cNvPr id="3145945" name="直接箭头连接符 126"/>
                    <p:cNvCxnSpPr>
                      <a:cxnSpLocks noChangeShapeType="1"/>
                    </p:cNvCxnSpPr>
                    <p:nvPr/>
                  </p:nvCxnSpPr>
                  <p:spPr bwMode="auto">
                    <a:xfrm flipH="1">
                      <a:off x="3296959" y="2253299"/>
                      <a:ext cx="326955" cy="0"/>
                    </a:xfrm>
                    <a:prstGeom prst="straightConnector1"/>
                    <a:noFill/>
                    <a:ln w="19050" algn="ctr">
                      <a:solidFill>
                        <a:schemeClr val="tx1"/>
                      </a:solidFill>
                      <a:round/>
                      <a:headEnd/>
                      <a:tailEnd type="triangle" w="med" len="med"/>
                    </a:ln>
                  </p:spPr>
                </p:cxnSp>
                <p:sp>
                  <p:nvSpPr>
                    <p:cNvPr id="1051832" name="等腰三角形 108"/>
                    <p:cNvSpPr/>
                    <p:nvPr/>
                  </p:nvSpPr>
                  <p:spPr>
                    <a:xfrm rot="5400000">
                      <a:off x="3446072" y="2304719"/>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33" name="等腰三角形 109"/>
                    <p:cNvSpPr/>
                    <p:nvPr/>
                  </p:nvSpPr>
                  <p:spPr>
                    <a:xfrm rot="5400000" flipV="1">
                      <a:off x="3310627" y="2304718"/>
                      <a:ext cx="157103" cy="135434"/>
                    </a:xfrm>
                    <a:prstGeom prst="triangl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34" name="矩形 110"/>
                    <p:cNvSpPr/>
                    <p:nvPr/>
                  </p:nvSpPr>
                  <p:spPr>
                    <a:xfrm>
                      <a:off x="2533862" y="2825619"/>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35" name="矩形 111"/>
                    <p:cNvSpPr/>
                    <p:nvPr/>
                  </p:nvSpPr>
                  <p:spPr>
                    <a:xfrm>
                      <a:off x="3347940" y="2825800"/>
                      <a:ext cx="295306" cy="124447"/>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36" name="矩形 112"/>
                    <p:cNvSpPr>
                      <a:spLocks noChangeAspect="1" noMove="1" noResize="1" noRot="1" noAdjustHandles="1" noEditPoints="1" noChangeArrowheads="1" noChangeShapeType="1" noTextEdit="1"/>
                    </p:cNvSpPr>
                    <p:nvPr/>
                  </p:nvSpPr>
                  <p:spPr>
                    <a:xfrm>
                      <a:off x="2389498" y="2442584"/>
                      <a:ext cx="565539" cy="400110"/>
                    </a:xfrm>
                    <a:prstGeom prst="rect"/>
                    <a:blipFill>
                      <a:blip xmlns:r="http://schemas.openxmlformats.org/officeDocument/2006/relationships" r:embed="rId20"/>
                      <a:stretch>
                        <a:fillRect b="-3077"/>
                      </a:stretch>
                    </a:blipFill>
                  </p:spPr>
                  <p:txBody>
                    <a:bodyPr/>
                    <a:p>
                      <a:r>
                        <a:rPr altLang="en-US" lang="zh-CN">
                          <a:noFill/>
                        </a:rPr>
                        <a:t> </a:t>
                      </a:r>
                    </a:p>
                  </p:txBody>
                </p:sp>
                <p:sp>
                  <p:nvSpPr>
                    <p:cNvPr id="1051837" name="矩形 113"/>
                    <p:cNvSpPr>
                      <a:spLocks noChangeAspect="1" noMove="1" noResize="1" noRot="1" noAdjustHandles="1" noEditPoints="1" noChangeArrowheads="1" noChangeShapeType="1" noTextEdit="1"/>
                    </p:cNvSpPr>
                    <p:nvPr/>
                  </p:nvSpPr>
                  <p:spPr>
                    <a:xfrm>
                      <a:off x="3233816" y="2445719"/>
                      <a:ext cx="565539" cy="400110"/>
                    </a:xfrm>
                    <a:prstGeom prst="rect"/>
                    <a:blipFill>
                      <a:blip xmlns:r="http://schemas.openxmlformats.org/officeDocument/2006/relationships" r:embed="rId21"/>
                      <a:stretch>
                        <a:fillRect b="-1515"/>
                      </a:stretch>
                    </a:blipFill>
                  </p:spPr>
                  <p:txBody>
                    <a:bodyPr/>
                    <a:p>
                      <a:r>
                        <a:rPr altLang="en-US" lang="zh-CN">
                          <a:noFill/>
                        </a:rPr>
                        <a:t> </a:t>
                      </a:r>
                    </a:p>
                  </p:txBody>
                </p:sp>
                <p:sp>
                  <p:nvSpPr>
                    <p:cNvPr id="1051838" name="椭圆 114"/>
                    <p:cNvSpPr/>
                    <p:nvPr/>
                  </p:nvSpPr>
                  <p:spPr>
                    <a:xfrm flipH="1">
                      <a:off x="3035372" y="232808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46" name="直接箭头连接符 126"/>
                  <p:cNvCxnSpPr>
                    <a:cxnSpLocks noChangeShapeType="1"/>
                  </p:cNvCxnSpPr>
                  <p:nvPr/>
                </p:nvCxnSpPr>
                <p:spPr bwMode="auto">
                  <a:xfrm rot="5400000">
                    <a:off x="2751357" y="3365431"/>
                    <a:ext cx="326955" cy="0"/>
                  </a:xfrm>
                  <a:prstGeom prst="straightConnector1"/>
                  <a:noFill/>
                  <a:ln w="19050" algn="ctr">
                    <a:solidFill>
                      <a:schemeClr val="tx1"/>
                    </a:solidFill>
                    <a:round/>
                    <a:headEnd/>
                    <a:tailEnd type="triangle" w="med" len="med"/>
                  </a:ln>
                </p:spPr>
              </p:cxnSp>
            </p:grpSp>
            <p:sp>
              <p:nvSpPr>
                <p:cNvPr id="1051839" name="Line 1076"/>
                <p:cNvSpPr>
                  <a:spLocks noChangeShapeType="1"/>
                </p:cNvSpPr>
                <p:nvPr/>
              </p:nvSpPr>
              <p:spPr bwMode="auto">
                <a:xfrm flipV="1">
                  <a:off x="4426921" y="2706926"/>
                  <a:ext cx="0" cy="98340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0" name="Line 1073"/>
                <p:cNvSpPr>
                  <a:spLocks noChangeShapeType="1"/>
                </p:cNvSpPr>
                <p:nvPr/>
              </p:nvSpPr>
              <p:spPr bwMode="auto">
                <a:xfrm flipH="1">
                  <a:off x="4302990" y="369033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1" name="矩形 94"/>
                <p:cNvSpPr/>
                <p:nvPr/>
              </p:nvSpPr>
              <p:spPr>
                <a:xfrm>
                  <a:off x="3683652" y="2619751"/>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42" name="文本框 95"/>
                <p:cNvSpPr txBox="1"/>
                <p:nvPr/>
              </p:nvSpPr>
              <p:spPr>
                <a:xfrm>
                  <a:off x="3722046" y="2733384"/>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843" name="椭圆 158"/>
              <p:cNvSpPr/>
              <p:nvPr/>
            </p:nvSpPr>
            <p:spPr>
              <a:xfrm flipH="1">
                <a:off x="5838775" y="1085863"/>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1844" name="椭圆 159"/>
              <p:cNvSpPr/>
              <p:nvPr/>
            </p:nvSpPr>
            <p:spPr>
              <a:xfrm flipH="1">
                <a:off x="6632739" y="1074466"/>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1845" name="Line 1077"/>
            <p:cNvSpPr>
              <a:spLocks noChangeShapeType="1"/>
            </p:cNvSpPr>
            <p:nvPr/>
          </p:nvSpPr>
          <p:spPr bwMode="auto">
            <a:xfrm flipH="1">
              <a:off x="6677351" y="1154162"/>
              <a:ext cx="0" cy="687338"/>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1846" name="Line 1073"/>
            <p:cNvSpPr>
              <a:spLocks noChangeShapeType="1"/>
            </p:cNvSpPr>
            <p:nvPr/>
          </p:nvSpPr>
          <p:spPr bwMode="auto">
            <a:xfrm flipH="1">
              <a:off x="6562339" y="1841500"/>
              <a:ext cx="245843"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65"/>
                                        </p:tgtEl>
                                        <p:attrNameLst>
                                          <p:attrName>style.visibility</p:attrName>
                                        </p:attrNameLst>
                                      </p:cBhvr>
                                      <p:to>
                                        <p:strVal val="visible"/>
                                      </p:to>
                                    </p:set>
                                    <p:animEffect transition="in" filter="wipe(down)">
                                      <p:cBhvr>
                                        <p:cTn dur="500" id="7"/>
                                        <p:tgtEl>
                                          <p:spTgt spid="106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1799"/>
                                        </p:tgtEl>
                                        <p:attrNameLst>
                                          <p:attrName>style.visibility</p:attrName>
                                        </p:attrNameLst>
                                      </p:cBhvr>
                                      <p:to>
                                        <p:strVal val="visible"/>
                                      </p:to>
                                    </p:set>
                                    <p:animEffect transition="in" filter="wipe(down)">
                                      <p:cBhvr>
                                        <p:cTn dur="500" id="12"/>
                                        <p:tgtEl>
                                          <p:spTgt spid="1051799"/>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1800"/>
                                        </p:tgtEl>
                                        <p:attrNameLst>
                                          <p:attrName>style.visibility</p:attrName>
                                        </p:attrNameLst>
                                      </p:cBhvr>
                                      <p:to>
                                        <p:strVal val="visible"/>
                                      </p:to>
                                    </p:set>
                                    <p:animEffect transition="in" filter="wipe(down)">
                                      <p:cBhvr>
                                        <p:cTn dur="500" id="15"/>
                                        <p:tgtEl>
                                          <p:spTgt spid="105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99" grpId="0"/>
      <p:bldP spid="10518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84" name=""/>
        <p:cNvGrpSpPr/>
        <p:nvPr/>
      </p:nvGrpSpPr>
      <p:grpSpPr>
        <a:xfrm>
          <a:off x="0" y="0"/>
          <a:ext cx="0" cy="0"/>
          <a:chOff x="0" y="0"/>
          <a:chExt cx="0" cy="0"/>
        </a:xfrm>
      </p:grpSpPr>
      <p:sp>
        <p:nvSpPr>
          <p:cNvPr id="105185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851" name="Rectangle 7"/>
          <p:cNvSpPr>
            <a:spLocks noChangeArrowheads="1"/>
          </p:cNvSpPr>
          <p:nvPr/>
        </p:nvSpPr>
        <p:spPr bwMode="auto">
          <a:xfrm>
            <a:off x="236986" y="379142"/>
            <a:ext cx="2142532" cy="523220"/>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Summary</a:t>
            </a:r>
            <a:endParaRPr altLang="en-US" baseline="-25000" b="1" dirty="0" sz="2400" kumimoji="1" lang="zh-CN">
              <a:latin typeface="Arial" panose="020B0604020202020204" pitchFamily="34" charset="0"/>
              <a:cs typeface="Arial" panose="020B0604020202020204" pitchFamily="34" charset="0"/>
            </a:endParaRPr>
          </a:p>
        </p:txBody>
      </p:sp>
      <p:sp>
        <p:nvSpPr>
          <p:cNvPr id="1051852" name="Rectangle 7"/>
          <p:cNvSpPr>
            <a:spLocks noChangeArrowheads="1"/>
          </p:cNvSpPr>
          <p:nvPr/>
        </p:nvSpPr>
        <p:spPr bwMode="auto">
          <a:xfrm>
            <a:off x="871387" y="1146115"/>
            <a:ext cx="5088991" cy="461665"/>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Differential-mode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差模信号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1853" name="Rectangle 7"/>
          <p:cNvSpPr>
            <a:spLocks noChangeArrowheads="1"/>
          </p:cNvSpPr>
          <p:nvPr/>
        </p:nvSpPr>
        <p:spPr bwMode="auto">
          <a:xfrm>
            <a:off x="867193" y="1851533"/>
            <a:ext cx="4812154"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Dual-ended input &amp; output</a:t>
            </a:r>
            <a:endParaRPr altLang="en-US" baseline="-25000" b="1" dirty="0" sz="2000" kumimoji="1" lang="zh-CN">
              <a:latin typeface="Arial" panose="020B0604020202020204" pitchFamily="34" charset="0"/>
              <a:cs typeface="Arial" panose="020B0604020202020204" pitchFamily="34" charset="0"/>
            </a:endParaRPr>
          </a:p>
        </p:txBody>
      </p:sp>
      <p:sp>
        <p:nvSpPr>
          <p:cNvPr id="1051854" name="矩形 80"/>
          <p:cNvSpPr>
            <a:spLocks noChangeAspect="1" noMove="1" noResize="1" noRot="1" noAdjustHandles="1" noEditPoints="1" noChangeArrowheads="1" noChangeShapeType="1" noTextEdit="1"/>
          </p:cNvSpPr>
          <p:nvPr/>
        </p:nvSpPr>
        <p:spPr>
          <a:xfrm>
            <a:off x="556125" y="2521232"/>
            <a:ext cx="2855563" cy="882486"/>
          </a:xfrm>
          <a:prstGeom prst="rect"/>
          <a:blipFill>
            <a:blip xmlns:r="http://schemas.openxmlformats.org/officeDocument/2006/relationships" r:embed="rId1"/>
            <a:stretch>
              <a:fillRect/>
            </a:stretch>
          </a:blipFill>
        </p:spPr>
        <p:txBody>
          <a:bodyPr/>
          <a:p>
            <a:r>
              <a:rPr altLang="en-US" lang="zh-CN">
                <a:noFill/>
              </a:rPr>
              <a:t> </a:t>
            </a:r>
          </a:p>
        </p:txBody>
      </p:sp>
      <p:sp>
        <p:nvSpPr>
          <p:cNvPr id="1051855" name="Rectangle 7"/>
          <p:cNvSpPr>
            <a:spLocks noChangeArrowheads="1"/>
          </p:cNvSpPr>
          <p:nvPr/>
        </p:nvSpPr>
        <p:spPr bwMode="auto">
          <a:xfrm>
            <a:off x="3502872" y="2453387"/>
            <a:ext cx="265475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856" name="矩形 82"/>
          <p:cNvSpPr>
            <a:spLocks noChangeAspect="1" noMove="1" noResize="1" noRot="1" noAdjustHandles="1" noEditPoints="1" noChangeArrowheads="1" noChangeShapeType="1" noTextEdit="1"/>
          </p:cNvSpPr>
          <p:nvPr/>
        </p:nvSpPr>
        <p:spPr>
          <a:xfrm>
            <a:off x="3667956" y="2976801"/>
            <a:ext cx="2388855" cy="400110"/>
          </a:xfrm>
          <a:prstGeom prst="rect"/>
          <a:blipFill>
            <a:blip xmlns:r="http://schemas.openxmlformats.org/officeDocument/2006/relationships" r:embed="rId2"/>
            <a:stretch>
              <a:fillRect t="-6061" b="-27273"/>
            </a:stretch>
          </a:blipFill>
        </p:spPr>
        <p:txBody>
          <a:bodyPr/>
          <a:p>
            <a:r>
              <a:rPr altLang="en-US" lang="zh-CN">
                <a:noFill/>
              </a:rPr>
              <a:t> </a:t>
            </a:r>
          </a:p>
        </p:txBody>
      </p:sp>
      <p:sp>
        <p:nvSpPr>
          <p:cNvPr id="1051857" name="Rectangle 7"/>
          <p:cNvSpPr>
            <a:spLocks noChangeArrowheads="1"/>
          </p:cNvSpPr>
          <p:nvPr/>
        </p:nvSpPr>
        <p:spPr bwMode="auto">
          <a:xfrm>
            <a:off x="6043064" y="2461401"/>
            <a:ext cx="2954704"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858" name="矩形 84"/>
          <p:cNvSpPr>
            <a:spLocks noChangeAspect="1" noMove="1" noResize="1" noRot="1" noAdjustHandles="1" noEditPoints="1" noChangeArrowheads="1" noChangeShapeType="1" noTextEdit="1"/>
          </p:cNvSpPr>
          <p:nvPr/>
        </p:nvSpPr>
        <p:spPr>
          <a:xfrm>
            <a:off x="6782399" y="2950290"/>
            <a:ext cx="1359218" cy="400110"/>
          </a:xfrm>
          <a:prstGeom prst="rect"/>
          <a:blipFill>
            <a:blip xmlns:r="http://schemas.openxmlformats.org/officeDocument/2006/relationships" r:embed="rId3"/>
            <a:stretch>
              <a:fillRect t="-7576" b="-27273"/>
            </a:stretch>
          </a:blipFill>
        </p:spPr>
        <p:txBody>
          <a:bodyPr/>
          <a:p>
            <a:r>
              <a:rPr altLang="en-US" lang="zh-CN">
                <a:noFill/>
              </a:rPr>
              <a:t> </a:t>
            </a:r>
          </a:p>
        </p:txBody>
      </p:sp>
      <p:sp>
        <p:nvSpPr>
          <p:cNvPr id="1051859" name="Rectangle 7"/>
          <p:cNvSpPr>
            <a:spLocks noChangeArrowheads="1"/>
          </p:cNvSpPr>
          <p:nvPr/>
        </p:nvSpPr>
        <p:spPr bwMode="auto">
          <a:xfrm>
            <a:off x="910535" y="3611753"/>
            <a:ext cx="6551473"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Dual-ended input &amp; single-ended output</a:t>
            </a:r>
            <a:endParaRPr altLang="en-US" baseline="-25000" b="1" dirty="0" sz="2000" kumimoji="1" lang="zh-CN">
              <a:latin typeface="Arial" panose="020B0604020202020204" pitchFamily="34" charset="0"/>
              <a:cs typeface="Arial" panose="020B0604020202020204" pitchFamily="34" charset="0"/>
            </a:endParaRPr>
          </a:p>
        </p:txBody>
      </p:sp>
      <p:sp>
        <p:nvSpPr>
          <p:cNvPr id="1051860" name="矩形 86"/>
          <p:cNvSpPr>
            <a:spLocks noChangeAspect="1" noMove="1" noResize="1" noRot="1" noAdjustHandles="1" noEditPoints="1" noChangeArrowheads="1" noChangeShapeType="1" noTextEdit="1"/>
          </p:cNvSpPr>
          <p:nvPr/>
        </p:nvSpPr>
        <p:spPr>
          <a:xfrm>
            <a:off x="850409" y="4266593"/>
            <a:ext cx="2561279" cy="733149"/>
          </a:xfrm>
          <a:prstGeom prst="rect"/>
          <a:blipFill>
            <a:blip xmlns:r="http://schemas.openxmlformats.org/officeDocument/2006/relationships" r:embed="rId4"/>
            <a:stretch>
              <a:fillRect/>
            </a:stretch>
          </a:blipFill>
        </p:spPr>
        <p:txBody>
          <a:bodyPr/>
          <a:p>
            <a:r>
              <a:rPr altLang="en-US" lang="zh-CN">
                <a:noFill/>
              </a:rPr>
              <a:t> </a:t>
            </a:r>
          </a:p>
        </p:txBody>
      </p:sp>
      <p:sp>
        <p:nvSpPr>
          <p:cNvPr id="1051861" name="Rectangle 7"/>
          <p:cNvSpPr>
            <a:spLocks noChangeArrowheads="1"/>
          </p:cNvSpPr>
          <p:nvPr/>
        </p:nvSpPr>
        <p:spPr bwMode="auto">
          <a:xfrm>
            <a:off x="3532992" y="4147155"/>
            <a:ext cx="282682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862" name="矩形 88"/>
          <p:cNvSpPr>
            <a:spLocks noChangeAspect="1" noMove="1" noResize="1" noRot="1" noAdjustHandles="1" noEditPoints="1" noChangeArrowheads="1" noChangeShapeType="1" noTextEdit="1"/>
          </p:cNvSpPr>
          <p:nvPr/>
        </p:nvSpPr>
        <p:spPr>
          <a:xfrm>
            <a:off x="3823193" y="4638109"/>
            <a:ext cx="2388855" cy="400110"/>
          </a:xfrm>
          <a:prstGeom prst="rect"/>
          <a:blipFill>
            <a:blip xmlns:r="http://schemas.openxmlformats.org/officeDocument/2006/relationships" r:embed="rId5"/>
            <a:stretch>
              <a:fillRect t="-7692" b="-29231"/>
            </a:stretch>
          </a:blipFill>
        </p:spPr>
        <p:txBody>
          <a:bodyPr/>
          <a:p>
            <a:r>
              <a:rPr altLang="en-US" lang="zh-CN">
                <a:noFill/>
              </a:rPr>
              <a:t> </a:t>
            </a:r>
          </a:p>
        </p:txBody>
      </p:sp>
      <p:sp>
        <p:nvSpPr>
          <p:cNvPr id="1051863" name="Rectangle 7"/>
          <p:cNvSpPr>
            <a:spLocks noChangeArrowheads="1"/>
          </p:cNvSpPr>
          <p:nvPr/>
        </p:nvSpPr>
        <p:spPr bwMode="auto">
          <a:xfrm>
            <a:off x="6104791" y="4125622"/>
            <a:ext cx="2892977"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864" name="矩形 90"/>
          <p:cNvSpPr>
            <a:spLocks noChangeAspect="1" noMove="1" noResize="1" noRot="1" noAdjustHandles="1" noEditPoints="1" noChangeArrowheads="1" noChangeShapeType="1" noTextEdit="1"/>
          </p:cNvSpPr>
          <p:nvPr/>
        </p:nvSpPr>
        <p:spPr>
          <a:xfrm>
            <a:off x="6703226" y="4587287"/>
            <a:ext cx="1359218" cy="400110"/>
          </a:xfrm>
          <a:prstGeom prst="rect"/>
          <a:blipFill>
            <a:blip xmlns:r="http://schemas.openxmlformats.org/officeDocument/2006/relationships" r:embed="rId6"/>
            <a:stretch>
              <a:fillRect b="-6154"/>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7">
            <p14:nvContentPartPr>
              <p14:cNvPr id="1051865" name=""/>
              <p14:cNvContentPartPr/>
              <p14:nvPr/>
            </p14:nvContentPartPr>
            <p14:xfrm>
              <a:off x="7255684" y="3769816"/>
              <a:ext cx="131713" cy="150402"/>
            </p14:xfrm>
          </p:contentPart>
        </mc:Choice>
        <mc:Fallback>
          <p:sp>
            <p:nvSpPr>
              <p:cNvPr id="1051865" name=""/>
              <p:cNvSpPr/>
              <p:nvPr/>
            </p:nvSpPr>
            <p:spPr>
              <a:xfrm>
                <a:off x="7255684" y="3769816"/>
                <a:ext cx="131713" cy="150402"/>
              </a:xfrm>
            </p:spPr>
          </p:sp>
        </mc:Fallback>
      </mc:AlternateContent>
      <mc:AlternateContent xmlns:mc="http://schemas.openxmlformats.org/markup-compatibility/2006">
        <mc:Choice xmlns:p14="http://schemas.microsoft.com/office/powerpoint/2010/main" Requires="p14">
          <p:contentPart p14:bwMode="auto" r:id="rId8">
            <p14:nvContentPartPr>
              <p14:cNvPr id="1051866" name=""/>
              <p14:cNvContentPartPr/>
              <p14:nvPr/>
            </p14:nvContentPartPr>
            <p14:xfrm>
              <a:off x="7275180" y="3860142"/>
              <a:ext cx="117394" cy="45593"/>
            </p14:xfrm>
          </p:contentPart>
        </mc:Choice>
        <mc:Fallback>
          <p:sp>
            <p:nvSpPr>
              <p:cNvPr id="1051866" name=""/>
              <p:cNvSpPr/>
              <p:nvPr/>
            </p:nvSpPr>
            <p:spPr>
              <a:xfrm>
                <a:off x="7275180" y="3860142"/>
                <a:ext cx="117394" cy="45593"/>
              </a:xfrm>
            </p:spPr>
          </p:sp>
        </mc:Fallback>
      </mc:AlternateContent>
      <mc:AlternateContent xmlns:mc="http://schemas.openxmlformats.org/markup-compatibility/2006">
        <mc:Choice xmlns:p14="http://schemas.microsoft.com/office/powerpoint/2010/main" Requires="p14">
          <p:contentPart p14:bwMode="auto" r:id="rId9">
            <p14:nvContentPartPr>
              <p14:cNvPr id="1051867" name=""/>
              <p14:cNvContentPartPr/>
              <p14:nvPr/>
            </p14:nvContentPartPr>
            <p14:xfrm>
              <a:off x="7379814" y="3781515"/>
              <a:ext cx="146017" cy="97870"/>
            </p14:xfrm>
          </p:contentPart>
        </mc:Choice>
        <mc:Fallback>
          <p:sp>
            <p:nvSpPr>
              <p:cNvPr id="1051867" name=""/>
              <p:cNvSpPr/>
              <p:nvPr/>
            </p:nvSpPr>
            <p:spPr>
              <a:xfrm>
                <a:off x="7379814" y="3781515"/>
                <a:ext cx="146017" cy="97870"/>
              </a:xfrm>
            </p:spPr>
          </p:sp>
        </mc:Fallback>
      </mc:AlternateContent>
      <mc:AlternateContent xmlns:mc="http://schemas.openxmlformats.org/markup-compatibility/2006">
        <mc:Choice xmlns:p14="http://schemas.microsoft.com/office/powerpoint/2010/main" Requires="p14">
          <p:contentPart p14:bwMode="auto" r:id="rId10">
            <p14:nvContentPartPr>
              <p14:cNvPr id="1051868" name=""/>
              <p14:cNvContentPartPr/>
              <p14:nvPr/>
            </p14:nvContentPartPr>
            <p14:xfrm>
              <a:off x="7407109" y="3802953"/>
              <a:ext cx="155021" cy="74397"/>
            </p14:xfrm>
          </p:contentPart>
        </mc:Choice>
        <mc:Fallback>
          <p:sp>
            <p:nvSpPr>
              <p:cNvPr id="1051868" name=""/>
              <p:cNvSpPr/>
              <p:nvPr/>
            </p:nvSpPr>
            <p:spPr>
              <a:xfrm>
                <a:off x="7407109" y="3802953"/>
                <a:ext cx="155021" cy="74397"/>
              </a:xfrm>
            </p:spPr>
          </p:sp>
        </mc:Fallback>
      </mc:AlternateContent>
      <mc:AlternateContent xmlns:mc="http://schemas.openxmlformats.org/markup-compatibility/2006">
        <mc:Choice xmlns:p14="http://schemas.microsoft.com/office/powerpoint/2010/main" Requires="p14">
          <p:contentPart p14:bwMode="auto" r:id="rId11">
            <p14:nvContentPartPr>
              <p14:cNvPr id="1051869" name=""/>
              <p14:cNvContentPartPr/>
              <p14:nvPr/>
            </p14:nvContentPartPr>
            <p14:xfrm>
              <a:off x="7577381" y="3601492"/>
              <a:ext cx="39435" cy="124578"/>
            </p14:xfrm>
          </p:contentPart>
        </mc:Choice>
        <mc:Fallback>
          <p:sp>
            <p:nvSpPr>
              <p:cNvPr id="1051869" name=""/>
              <p:cNvSpPr/>
              <p:nvPr/>
            </p:nvSpPr>
            <p:spPr>
              <a:xfrm>
                <a:off x="7577381" y="3601492"/>
                <a:ext cx="39435" cy="124578"/>
              </a:xfrm>
            </p:spPr>
          </p:sp>
        </mc:Fallback>
      </mc:AlternateContent>
      <mc:AlternateContent xmlns:mc="http://schemas.openxmlformats.org/markup-compatibility/2006">
        <mc:Choice xmlns:p14="http://schemas.microsoft.com/office/powerpoint/2010/main" Requires="p14">
          <p:contentPart p14:bwMode="auto" r:id="rId12">
            <p14:nvContentPartPr>
              <p14:cNvPr id="1051870" name=""/>
              <p14:cNvContentPartPr/>
              <p14:nvPr/>
            </p14:nvContentPartPr>
            <p14:xfrm>
              <a:off x="7565033" y="3771959"/>
              <a:ext cx="123184" cy="136234"/>
            </p14:xfrm>
          </p:contentPart>
        </mc:Choice>
        <mc:Fallback>
          <p:sp>
            <p:nvSpPr>
              <p:cNvPr id="1051870" name=""/>
              <p:cNvSpPr/>
              <p:nvPr/>
            </p:nvSpPr>
            <p:spPr>
              <a:xfrm>
                <a:off x="7565033" y="3771959"/>
                <a:ext cx="123184" cy="136234"/>
              </a:xfrm>
            </p:spPr>
          </p:sp>
        </mc:Fallback>
      </mc:AlternateContent>
      <mc:AlternateContent xmlns:mc="http://schemas.openxmlformats.org/markup-compatibility/2006">
        <mc:Choice xmlns:p14="http://schemas.microsoft.com/office/powerpoint/2010/main" Requires="p14">
          <p:contentPart p14:bwMode="auto" r:id="rId13">
            <p14:nvContentPartPr>
              <p14:cNvPr id="1051871" name=""/>
              <p14:cNvContentPartPr/>
              <p14:nvPr/>
            </p14:nvContentPartPr>
            <p14:xfrm>
              <a:off x="7767798" y="3593693"/>
              <a:ext cx="21044" cy="126763"/>
            </p14:xfrm>
          </p:contentPart>
        </mc:Choice>
        <mc:Fallback>
          <p:sp>
            <p:nvSpPr>
              <p:cNvPr id="1051871" name=""/>
              <p:cNvSpPr/>
              <p:nvPr/>
            </p:nvSpPr>
            <p:spPr>
              <a:xfrm>
                <a:off x="7767798" y="3593693"/>
                <a:ext cx="21044" cy="126763"/>
              </a:xfrm>
            </p:spPr>
          </p:sp>
        </mc:Fallback>
      </mc:AlternateContent>
      <mc:AlternateContent xmlns:mc="http://schemas.openxmlformats.org/markup-compatibility/2006">
        <mc:Choice xmlns:p14="http://schemas.microsoft.com/office/powerpoint/2010/main" Requires="p14">
          <p:contentPart p14:bwMode="auto" r:id="rId14">
            <p14:nvContentPartPr>
              <p14:cNvPr id="1051872" name=""/>
              <p14:cNvContentPartPr/>
              <p14:nvPr/>
            </p14:nvContentPartPr>
            <p14:xfrm>
              <a:off x="7678226" y="3654828"/>
              <a:ext cx="163439" cy="368732"/>
            </p14:xfrm>
          </p:contentPart>
        </mc:Choice>
        <mc:Fallback>
          <p:sp>
            <p:nvSpPr>
              <p:cNvPr id="1051872" name=""/>
              <p:cNvSpPr/>
              <p:nvPr/>
            </p:nvSpPr>
            <p:spPr>
              <a:xfrm>
                <a:off x="7678226" y="3654828"/>
                <a:ext cx="163439" cy="368732"/>
              </a:xfrm>
            </p:spPr>
          </p:sp>
        </mc:Fallback>
      </mc:AlternateContent>
      <mc:AlternateContent xmlns:mc="http://schemas.openxmlformats.org/markup-compatibility/2006">
        <mc:Choice xmlns:p14="http://schemas.microsoft.com/office/powerpoint/2010/main" Requires="p14">
          <p:contentPart p14:bwMode="auto" r:id="rId15">
            <p14:nvContentPartPr>
              <p14:cNvPr id="1051873" name=""/>
              <p14:cNvContentPartPr/>
              <p14:nvPr/>
            </p14:nvContentPartPr>
            <p14:xfrm>
              <a:off x="7709959" y="3836674"/>
              <a:ext cx="214116" cy="127539"/>
            </p14:xfrm>
          </p:contentPart>
        </mc:Choice>
        <mc:Fallback>
          <p:sp>
            <p:nvSpPr>
              <p:cNvPr id="1051873" name=""/>
              <p:cNvSpPr/>
              <p:nvPr/>
            </p:nvSpPr>
            <p:spPr>
              <a:xfrm>
                <a:off x="7709959" y="3836674"/>
                <a:ext cx="214116" cy="127539"/>
              </a:xfrm>
            </p:spPr>
          </p:sp>
        </mc:Fallback>
      </mc:AlternateContent>
      <mc:AlternateContent xmlns:mc="http://schemas.openxmlformats.org/markup-compatibility/2006">
        <mc:Choice xmlns:p14="http://schemas.microsoft.com/office/powerpoint/2010/main" Requires="p14">
          <p:contentPart p14:bwMode="auto" r:id="rId16">
            <p14:nvContentPartPr>
              <p14:cNvPr id="1051874" name=""/>
              <p14:cNvContentPartPr/>
              <p14:nvPr/>
            </p14:nvContentPartPr>
            <p14:xfrm>
              <a:off x="7788595" y="3830897"/>
              <a:ext cx="13617" cy="117445"/>
            </p14:xfrm>
          </p:contentPart>
        </mc:Choice>
        <mc:Fallback>
          <p:sp>
            <p:nvSpPr>
              <p:cNvPr id="1051874" name=""/>
              <p:cNvSpPr/>
              <p:nvPr/>
            </p:nvSpPr>
            <p:spPr>
              <a:xfrm>
                <a:off x="7788595" y="3830897"/>
                <a:ext cx="13617" cy="117445"/>
              </a:xfrm>
            </p:spPr>
          </p:sp>
        </mc:Fallback>
      </mc:AlternateContent>
      <mc:AlternateContent xmlns:mc="http://schemas.openxmlformats.org/markup-compatibility/2006">
        <mc:Choice xmlns:p14="http://schemas.microsoft.com/office/powerpoint/2010/main" Requires="p14">
          <p:contentPart p14:bwMode="auto" r:id="rId17">
            <p14:nvContentPartPr>
              <p14:cNvPr id="1051875" name=""/>
              <p14:cNvContentPartPr/>
              <p14:nvPr/>
            </p14:nvContentPartPr>
            <p14:xfrm>
              <a:off x="7853585" y="3854943"/>
              <a:ext cx="15882" cy="110865"/>
            </p14:xfrm>
          </p:contentPart>
        </mc:Choice>
        <mc:Fallback>
          <p:sp>
            <p:nvSpPr>
              <p:cNvPr id="1051875" name=""/>
              <p:cNvSpPr/>
              <p:nvPr/>
            </p:nvSpPr>
            <p:spPr>
              <a:xfrm>
                <a:off x="7853585" y="3854943"/>
                <a:ext cx="15882" cy="110865"/>
              </a:xfrm>
            </p:spPr>
          </p:sp>
        </mc:Fallback>
      </mc:AlternateContent>
      <mc:AlternateContent xmlns:mc="http://schemas.openxmlformats.org/markup-compatibility/2006">
        <mc:Choice xmlns:p14="http://schemas.microsoft.com/office/powerpoint/2010/main" Requires="p14">
          <p:contentPart p14:bwMode="auto" r:id="rId18">
            <p14:nvContentPartPr>
              <p14:cNvPr id="1051876" name=""/>
              <p14:cNvContentPartPr/>
              <p14:nvPr/>
            </p14:nvContentPartPr>
            <p14:xfrm>
              <a:off x="7962118" y="3653737"/>
              <a:ext cx="143787" cy="41191"/>
            </p14:xfrm>
          </p:contentPart>
        </mc:Choice>
        <mc:Fallback>
          <p:sp>
            <p:nvSpPr>
              <p:cNvPr id="1051876" name=""/>
              <p:cNvSpPr/>
              <p:nvPr/>
            </p:nvSpPr>
            <p:spPr>
              <a:xfrm>
                <a:off x="7962118" y="3653737"/>
                <a:ext cx="143787" cy="41191"/>
              </a:xfrm>
            </p:spPr>
          </p:sp>
        </mc:Fallback>
      </mc:AlternateContent>
      <mc:AlternateContent xmlns:mc="http://schemas.openxmlformats.org/markup-compatibility/2006">
        <mc:Choice xmlns:p14="http://schemas.microsoft.com/office/powerpoint/2010/main" Requires="p14">
          <p:contentPart p14:bwMode="auto" r:id="rId19">
            <p14:nvContentPartPr>
              <p14:cNvPr id="1051877" name=""/>
              <p14:cNvContentPartPr/>
              <p14:nvPr/>
            </p14:nvContentPartPr>
            <p14:xfrm>
              <a:off x="8030148" y="3613840"/>
              <a:ext cx="69063" cy="166653"/>
            </p14:xfrm>
          </p:contentPart>
        </mc:Choice>
        <mc:Fallback>
          <p:sp>
            <p:nvSpPr>
              <p:cNvPr id="1051877" name=""/>
              <p:cNvSpPr/>
              <p:nvPr/>
            </p:nvSpPr>
            <p:spPr>
              <a:xfrm>
                <a:off x="8030148" y="3613840"/>
                <a:ext cx="69063" cy="166653"/>
              </a:xfrm>
            </p:spPr>
          </p:sp>
        </mc:Fallback>
      </mc:AlternateContent>
      <mc:AlternateContent xmlns:mc="http://schemas.openxmlformats.org/markup-compatibility/2006">
        <mc:Choice xmlns:p14="http://schemas.microsoft.com/office/powerpoint/2010/main" Requires="p14">
          <p:contentPart p14:bwMode="auto" r:id="rId20">
            <p14:nvContentPartPr>
              <p14:cNvPr id="1051878" name=""/>
              <p14:cNvContentPartPr/>
              <p14:nvPr/>
            </p14:nvContentPartPr>
            <p14:xfrm>
              <a:off x="7960817" y="3845935"/>
              <a:ext cx="150602" cy="23955"/>
            </p14:xfrm>
          </p:contentPart>
        </mc:Choice>
        <mc:Fallback>
          <p:sp>
            <p:nvSpPr>
              <p:cNvPr id="1051878" name=""/>
              <p:cNvSpPr/>
              <p:nvPr/>
            </p:nvSpPr>
            <p:spPr>
              <a:xfrm>
                <a:off x="7960817" y="3845935"/>
                <a:ext cx="150602" cy="23955"/>
              </a:xfrm>
            </p:spPr>
          </p:sp>
        </mc:Fallback>
      </mc:AlternateContent>
      <mc:AlternateContent xmlns:mc="http://schemas.openxmlformats.org/markup-compatibility/2006">
        <mc:Choice xmlns:p14="http://schemas.microsoft.com/office/powerpoint/2010/main" Requires="p14">
          <p:contentPart p14:bwMode="auto" r:id="rId21">
            <p14:nvContentPartPr>
              <p14:cNvPr id="1051879" name=""/>
              <p14:cNvContentPartPr/>
              <p14:nvPr/>
            </p14:nvContentPartPr>
            <p14:xfrm>
              <a:off x="8065450" y="3715220"/>
              <a:ext cx="49890" cy="334200"/>
            </p14:xfrm>
          </p:contentPart>
        </mc:Choice>
        <mc:Fallback>
          <p:sp>
            <p:nvSpPr>
              <p:cNvPr id="1051879" name=""/>
              <p:cNvSpPr/>
              <p:nvPr/>
            </p:nvSpPr>
            <p:spPr>
              <a:xfrm>
                <a:off x="8065450" y="3715220"/>
                <a:ext cx="49890" cy="334200"/>
              </a:xfrm>
            </p:spPr>
          </p:sp>
        </mc:Fallback>
      </mc:AlternateContent>
      <mc:AlternateContent xmlns:mc="http://schemas.openxmlformats.org/markup-compatibility/2006">
        <mc:Choice xmlns:p14="http://schemas.microsoft.com/office/powerpoint/2010/main" Requires="p14">
          <p:contentPart p14:bwMode="auto" r:id="rId22">
            <p14:nvContentPartPr>
              <p14:cNvPr id="1051880" name=""/>
              <p14:cNvContentPartPr/>
              <p14:nvPr/>
            </p14:nvContentPartPr>
            <p14:xfrm>
              <a:off x="8122096" y="3558600"/>
              <a:ext cx="118824" cy="202990"/>
            </p14:xfrm>
          </p:contentPart>
        </mc:Choice>
        <mc:Fallback>
          <p:sp>
            <p:nvSpPr>
              <p:cNvPr id="1051880" name=""/>
              <p:cNvSpPr/>
              <p:nvPr/>
            </p:nvSpPr>
            <p:spPr>
              <a:xfrm>
                <a:off x="8122096" y="3558600"/>
                <a:ext cx="118824" cy="202990"/>
              </a:xfrm>
            </p:spPr>
          </p:sp>
        </mc:Fallback>
      </mc:AlternateContent>
      <mc:AlternateContent xmlns:mc="http://schemas.openxmlformats.org/markup-compatibility/2006">
        <mc:Choice xmlns:p14="http://schemas.microsoft.com/office/powerpoint/2010/main" Requires="p14">
          <p:contentPart p14:bwMode="auto" r:id="rId23">
            <p14:nvContentPartPr>
              <p14:cNvPr id="1051881" name=""/>
              <p14:cNvContentPartPr/>
              <p14:nvPr/>
            </p14:nvContentPartPr>
            <p14:xfrm>
              <a:off x="8153185" y="3634511"/>
              <a:ext cx="139479" cy="7272"/>
            </p14:xfrm>
          </p:contentPart>
        </mc:Choice>
        <mc:Fallback>
          <p:sp>
            <p:nvSpPr>
              <p:cNvPr id="1051881" name=""/>
              <p:cNvSpPr/>
              <p:nvPr/>
            </p:nvSpPr>
            <p:spPr>
              <a:xfrm>
                <a:off x="8153185" y="3634511"/>
                <a:ext cx="139479" cy="7272"/>
              </a:xfrm>
            </p:spPr>
          </p:sp>
        </mc:Fallback>
      </mc:AlternateContent>
      <mc:AlternateContent xmlns:mc="http://schemas.openxmlformats.org/markup-compatibility/2006">
        <mc:Choice xmlns:p14="http://schemas.microsoft.com/office/powerpoint/2010/main" Requires="p14">
          <p:contentPart p14:bwMode="auto" r:id="rId24">
            <p14:nvContentPartPr>
              <p14:cNvPr id="1051882" name=""/>
              <p14:cNvContentPartPr/>
              <p14:nvPr/>
            </p14:nvContentPartPr>
            <p14:xfrm>
              <a:off x="8124591" y="3696924"/>
              <a:ext cx="195616" cy="38441"/>
            </p14:xfrm>
          </p:contentPart>
        </mc:Choice>
        <mc:Fallback>
          <p:sp>
            <p:nvSpPr>
              <p:cNvPr id="1051882" name=""/>
              <p:cNvSpPr/>
              <p:nvPr/>
            </p:nvSpPr>
            <p:spPr>
              <a:xfrm>
                <a:off x="8124591" y="3696924"/>
                <a:ext cx="195616" cy="38441"/>
              </a:xfrm>
            </p:spPr>
          </p:sp>
        </mc:Fallback>
      </mc:AlternateContent>
      <mc:AlternateContent xmlns:mc="http://schemas.openxmlformats.org/markup-compatibility/2006">
        <mc:Choice xmlns:p14="http://schemas.microsoft.com/office/powerpoint/2010/main" Requires="p14">
          <p:contentPart p14:bwMode="auto" r:id="rId25">
            <p14:nvContentPartPr>
              <p14:cNvPr id="1051883" name=""/>
              <p14:cNvContentPartPr/>
              <p14:nvPr/>
            </p14:nvContentPartPr>
            <p14:xfrm>
              <a:off x="8142785" y="3791255"/>
              <a:ext cx="187601" cy="199418"/>
            </p14:xfrm>
          </p:contentPart>
        </mc:Choice>
        <mc:Fallback>
          <p:sp>
            <p:nvSpPr>
              <p:cNvPr id="1051883" name=""/>
              <p:cNvSpPr/>
              <p:nvPr/>
            </p:nvSpPr>
            <p:spPr>
              <a:xfrm>
                <a:off x="8142785" y="3791255"/>
                <a:ext cx="187601" cy="199418"/>
              </a:xfrm>
            </p:spPr>
          </p:sp>
        </mc:Fallback>
      </mc:AlternateContent>
      <mc:AlternateContent xmlns:mc="http://schemas.openxmlformats.org/markup-compatibility/2006">
        <mc:Choice xmlns:p14="http://schemas.microsoft.com/office/powerpoint/2010/main" Requires="p14">
          <p:contentPart p14:bwMode="auto" r:id="rId26">
            <p14:nvContentPartPr>
              <p14:cNvPr id="1051884" name=""/>
              <p14:cNvContentPartPr/>
              <p14:nvPr/>
            </p14:nvContentPartPr>
            <p14:xfrm>
              <a:off x="8331256" y="3808801"/>
              <a:ext cx="35670" cy="36365"/>
            </p14:xfrm>
          </p:contentPart>
        </mc:Choice>
        <mc:Fallback>
          <p:sp>
            <p:nvSpPr>
              <p:cNvPr id="1051884" name=""/>
              <p:cNvSpPr/>
              <p:nvPr/>
            </p:nvSpPr>
            <p:spPr>
              <a:xfrm>
                <a:off x="8331256" y="3808801"/>
                <a:ext cx="35670" cy="36365"/>
              </a:xfrm>
            </p:spPr>
          </p:sp>
        </mc:Fallback>
      </mc:AlternateContent>
      <mc:AlternateContent xmlns:mc="http://schemas.openxmlformats.org/markup-compatibility/2006">
        <mc:Choice xmlns:p14="http://schemas.microsoft.com/office/powerpoint/2010/main" Requires="p14">
          <p:contentPart p14:bwMode="auto" r:id="rId27">
            <p14:nvContentPartPr>
              <p14:cNvPr id="1051885" name=""/>
              <p14:cNvContentPartPr/>
              <p14:nvPr/>
            </p14:nvContentPartPr>
            <p14:xfrm>
              <a:off x="8397545" y="3713920"/>
              <a:ext cx="60661" cy="343877"/>
            </p14:xfrm>
          </p:contentPart>
        </mc:Choice>
        <mc:Fallback>
          <p:sp>
            <p:nvSpPr>
              <p:cNvPr id="1051885" name=""/>
              <p:cNvSpPr/>
              <p:nvPr/>
            </p:nvSpPr>
            <p:spPr>
              <a:xfrm>
                <a:off x="8397545" y="3713920"/>
                <a:ext cx="60661" cy="343877"/>
              </a:xfrm>
            </p:spPr>
          </p:sp>
        </mc:Fallback>
      </mc:AlternateContent>
      <mc:AlternateContent xmlns:mc="http://schemas.openxmlformats.org/markup-compatibility/2006">
        <mc:Choice xmlns:p14="http://schemas.microsoft.com/office/powerpoint/2010/main" Requires="p14">
          <p:contentPart p14:bwMode="auto" r:id="rId28">
            <p14:nvContentPartPr>
              <p14:cNvPr id="1051886" name=""/>
              <p14:cNvContentPartPr/>
              <p14:nvPr/>
            </p14:nvContentPartPr>
            <p14:xfrm>
              <a:off x="8573016" y="3606041"/>
              <a:ext cx="94270" cy="289227"/>
            </p14:xfrm>
          </p:contentPart>
        </mc:Choice>
        <mc:Fallback>
          <p:sp>
            <p:nvSpPr>
              <p:cNvPr id="1051886" name=""/>
              <p:cNvSpPr/>
              <p:nvPr/>
            </p:nvSpPr>
            <p:spPr>
              <a:xfrm>
                <a:off x="8573016" y="3606041"/>
                <a:ext cx="94270" cy="289227"/>
              </a:xfrm>
            </p:spPr>
          </p:sp>
        </mc:Fallback>
      </mc:AlternateContent>
      <mc:AlternateContent xmlns:mc="http://schemas.openxmlformats.org/markup-compatibility/2006">
        <mc:Choice xmlns:p14="http://schemas.microsoft.com/office/powerpoint/2010/main" Requires="p14">
          <p:contentPart p14:bwMode="auto" r:id="rId29">
            <p14:nvContentPartPr>
              <p14:cNvPr id="1051887" name=""/>
              <p14:cNvContentPartPr/>
              <p14:nvPr/>
            </p14:nvContentPartPr>
            <p14:xfrm>
              <a:off x="8440708" y="3744464"/>
              <a:ext cx="177801" cy="311898"/>
            </p14:xfrm>
          </p:contentPart>
        </mc:Choice>
        <mc:Fallback>
          <p:sp>
            <p:nvSpPr>
              <p:cNvPr id="1051887" name=""/>
              <p:cNvSpPr/>
              <p:nvPr/>
            </p:nvSpPr>
            <p:spPr>
              <a:xfrm>
                <a:off x="8440708" y="3744464"/>
                <a:ext cx="177801" cy="311898"/>
              </a:xfrm>
            </p:spPr>
          </p:sp>
        </mc:Fallback>
      </mc:AlternateContent>
      <mc:AlternateContent xmlns:mc="http://schemas.openxmlformats.org/markup-compatibility/2006">
        <mc:Choice xmlns:p14="http://schemas.microsoft.com/office/powerpoint/2010/main" Requires="p14">
          <p:contentPart p14:bwMode="auto" r:id="rId30">
            <p14:nvContentPartPr>
              <p14:cNvPr id="1051888" name=""/>
              <p14:cNvContentPartPr/>
              <p14:nvPr/>
            </p14:nvContentPartPr>
            <p14:xfrm>
              <a:off x="7467549" y="4098645"/>
              <a:ext cx="31775" cy="14080"/>
            </p14:xfrm>
          </p:contentPart>
        </mc:Choice>
        <mc:Fallback>
          <p:sp>
            <p:nvSpPr>
              <p:cNvPr id="1051888" name=""/>
              <p:cNvSpPr/>
              <p:nvPr/>
            </p:nvSpPr>
            <p:spPr>
              <a:xfrm>
                <a:off x="7467549" y="4098645"/>
                <a:ext cx="31775" cy="14080"/>
              </a:xfrm>
            </p:spPr>
          </p:sp>
        </mc:Fallback>
      </mc:AlternateContent>
      <mc:AlternateContent xmlns:mc="http://schemas.openxmlformats.org/markup-compatibility/2006">
        <mc:Choice xmlns:p14="http://schemas.microsoft.com/office/powerpoint/2010/main" Requires="p14">
          <p:contentPart p14:bwMode="auto" r:id="rId31">
            <p14:nvContentPartPr>
              <p14:cNvPr id="1051889" name=""/>
              <p14:cNvContentPartPr/>
              <p14:nvPr/>
            </p14:nvContentPartPr>
            <p14:xfrm>
              <a:off x="7503804" y="4070700"/>
              <a:ext cx="159362" cy="309132"/>
            </p14:xfrm>
          </p:contentPart>
        </mc:Choice>
        <mc:Fallback>
          <p:sp>
            <p:nvSpPr>
              <p:cNvPr id="1051889" name=""/>
              <p:cNvSpPr/>
              <p:nvPr/>
            </p:nvSpPr>
            <p:spPr>
              <a:xfrm>
                <a:off x="7503804" y="4070700"/>
                <a:ext cx="159362" cy="309132"/>
              </a:xfrm>
            </p:spPr>
          </p:sp>
        </mc:Fallback>
      </mc:AlternateContent>
      <mc:AlternateContent xmlns:mc="http://schemas.openxmlformats.org/markup-compatibility/2006">
        <mc:Choice xmlns:p14="http://schemas.microsoft.com/office/powerpoint/2010/main" Requires="p14">
          <p:contentPart p14:bwMode="auto" r:id="rId32">
            <p14:nvContentPartPr>
              <p14:cNvPr id="1051890" name=""/>
              <p14:cNvContentPartPr/>
              <p14:nvPr/>
            </p14:nvContentPartPr>
            <p14:xfrm>
              <a:off x="7549436" y="4147757"/>
              <a:ext cx="117002" cy="214935"/>
            </p14:xfrm>
          </p:contentPart>
        </mc:Choice>
        <mc:Fallback>
          <p:sp>
            <p:nvSpPr>
              <p:cNvPr id="1051890" name=""/>
              <p:cNvSpPr/>
              <p:nvPr/>
            </p:nvSpPr>
            <p:spPr>
              <a:xfrm>
                <a:off x="7549436" y="4147757"/>
                <a:ext cx="117002" cy="214935"/>
              </a:xfrm>
            </p:spPr>
          </p:sp>
        </mc:Fallback>
      </mc:AlternateContent>
      <mc:AlternateContent xmlns:mc="http://schemas.openxmlformats.org/markup-compatibility/2006">
        <mc:Choice xmlns:p14="http://schemas.microsoft.com/office/powerpoint/2010/main" Requires="p14">
          <p:contentPart p14:bwMode="auto" r:id="rId33">
            <p14:nvContentPartPr>
              <p14:cNvPr id="1051891" name=""/>
              <p14:cNvContentPartPr/>
              <p14:nvPr/>
            </p14:nvContentPartPr>
            <p14:xfrm>
              <a:off x="7535137" y="4227469"/>
              <a:ext cx="82140" cy="109697"/>
            </p14:xfrm>
          </p:contentPart>
        </mc:Choice>
        <mc:Fallback>
          <p:sp>
            <p:nvSpPr>
              <p:cNvPr id="1051891" name=""/>
              <p:cNvSpPr/>
              <p:nvPr/>
            </p:nvSpPr>
            <p:spPr>
              <a:xfrm>
                <a:off x="7535137" y="4227469"/>
                <a:ext cx="82140" cy="109697"/>
              </a:xfrm>
            </p:spPr>
          </p:sp>
        </mc:Fallback>
      </mc:AlternateContent>
      <mc:AlternateContent xmlns:mc="http://schemas.openxmlformats.org/markup-compatibility/2006">
        <mc:Choice xmlns:p14="http://schemas.microsoft.com/office/powerpoint/2010/main" Requires="p14">
          <p:contentPart p14:bwMode="auto" r:id="rId34">
            <p14:nvContentPartPr>
              <p14:cNvPr id="1051892" name=""/>
              <p14:cNvContentPartPr/>
              <p14:nvPr/>
            </p14:nvContentPartPr>
            <p14:xfrm>
              <a:off x="7457800" y="4379916"/>
              <a:ext cx="209051" cy="49278"/>
            </p14:xfrm>
          </p:contentPart>
        </mc:Choice>
        <mc:Fallback>
          <p:sp>
            <p:nvSpPr>
              <p:cNvPr id="1051892" name=""/>
              <p:cNvSpPr/>
              <p:nvPr/>
            </p:nvSpPr>
            <p:spPr>
              <a:xfrm>
                <a:off x="7457800" y="4379916"/>
                <a:ext cx="209051" cy="49278"/>
              </a:xfrm>
            </p:spPr>
          </p:sp>
        </mc:Fallback>
      </mc:AlternateContent>
      <mc:AlternateContent xmlns:mc="http://schemas.openxmlformats.org/markup-compatibility/2006">
        <mc:Choice xmlns:p14="http://schemas.microsoft.com/office/powerpoint/2010/main" Requires="p14">
          <p:contentPart p14:bwMode="auto" r:id="rId35">
            <p14:nvContentPartPr>
              <p14:cNvPr id="1051893" name=""/>
              <p14:cNvContentPartPr/>
              <p14:nvPr/>
            </p14:nvContentPartPr>
            <p14:xfrm>
              <a:off x="7557235" y="4157784"/>
              <a:ext cx="51296" cy="492929"/>
            </p14:xfrm>
          </p:contentPart>
        </mc:Choice>
        <mc:Fallback>
          <p:sp>
            <p:nvSpPr>
              <p:cNvPr id="1051893" name=""/>
              <p:cNvSpPr/>
              <p:nvPr/>
            </p:nvSpPr>
            <p:spPr>
              <a:xfrm>
                <a:off x="7557235" y="4157784"/>
                <a:ext cx="51296" cy="492929"/>
              </a:xfrm>
            </p:spPr>
          </p:sp>
        </mc:Fallback>
      </mc:AlternateContent>
      <mc:AlternateContent xmlns:mc="http://schemas.openxmlformats.org/markup-compatibility/2006">
        <mc:Choice xmlns:p14="http://schemas.microsoft.com/office/powerpoint/2010/main" Requires="p14">
          <p:contentPart p14:bwMode="auto" r:id="rId36">
            <p14:nvContentPartPr>
              <p14:cNvPr id="1051894" name=""/>
              <p14:cNvContentPartPr/>
              <p14:nvPr/>
            </p14:nvContentPartPr>
            <p14:xfrm>
              <a:off x="7744662" y="4099295"/>
              <a:ext cx="63021" cy="358054"/>
            </p14:xfrm>
          </p:contentPart>
        </mc:Choice>
        <mc:Fallback>
          <p:sp>
            <p:nvSpPr>
              <p:cNvPr id="1051894" name=""/>
              <p:cNvSpPr/>
              <p:nvPr/>
            </p:nvSpPr>
            <p:spPr>
              <a:xfrm>
                <a:off x="7744662" y="4099295"/>
                <a:ext cx="63021" cy="358054"/>
              </a:xfrm>
            </p:spPr>
          </p:sp>
        </mc:Fallback>
      </mc:AlternateContent>
      <mc:AlternateContent xmlns:mc="http://schemas.openxmlformats.org/markup-compatibility/2006">
        <mc:Choice xmlns:p14="http://schemas.microsoft.com/office/powerpoint/2010/main" Requires="p14">
          <p:contentPart p14:bwMode="auto" r:id="rId37">
            <p14:nvContentPartPr>
              <p14:cNvPr id="1051895" name=""/>
              <p14:cNvContentPartPr/>
              <p14:nvPr/>
            </p14:nvContentPartPr>
            <p14:xfrm>
              <a:off x="7864865" y="4085648"/>
              <a:ext cx="31960" cy="59966"/>
            </p14:xfrm>
          </p:contentPart>
        </mc:Choice>
        <mc:Fallback>
          <p:sp>
            <p:nvSpPr>
              <p:cNvPr id="1051895" name=""/>
              <p:cNvSpPr/>
              <p:nvPr/>
            </p:nvSpPr>
            <p:spPr>
              <a:xfrm>
                <a:off x="7864865" y="4085648"/>
                <a:ext cx="31960" cy="59966"/>
              </a:xfrm>
            </p:spPr>
          </p:sp>
        </mc:Fallback>
      </mc:AlternateContent>
      <mc:AlternateContent xmlns:mc="http://schemas.openxmlformats.org/markup-compatibility/2006">
        <mc:Choice xmlns:p14="http://schemas.microsoft.com/office/powerpoint/2010/main" Requires="p14">
          <p:contentPart p14:bwMode="auto" r:id="rId38">
            <p14:nvContentPartPr>
              <p14:cNvPr id="1051896" name=""/>
              <p14:cNvContentPartPr/>
              <p14:nvPr/>
            </p14:nvContentPartPr>
            <p14:xfrm>
              <a:off x="7831552" y="4097995"/>
              <a:ext cx="154988" cy="414882"/>
            </p14:xfrm>
          </p:contentPart>
        </mc:Choice>
        <mc:Fallback>
          <p:sp>
            <p:nvSpPr>
              <p:cNvPr id="1051896" name=""/>
              <p:cNvSpPr/>
              <p:nvPr/>
            </p:nvSpPr>
            <p:spPr>
              <a:xfrm>
                <a:off x="7831552" y="4097995"/>
                <a:ext cx="154988" cy="414882"/>
              </a:xfrm>
            </p:spPr>
          </p:sp>
        </mc:Fallback>
      </mc:AlternateContent>
      <mc:AlternateContent xmlns:mc="http://schemas.openxmlformats.org/markup-compatibility/2006">
        <mc:Choice xmlns:p14="http://schemas.microsoft.com/office/powerpoint/2010/main" Requires="p14">
          <p:contentPart p14:bwMode="auto" r:id="rId39">
            <p14:nvContentPartPr>
              <p14:cNvPr id="1051897" name=""/>
              <p14:cNvContentPartPr/>
              <p14:nvPr/>
            </p14:nvContentPartPr>
            <p14:xfrm>
              <a:off x="7904276" y="4303713"/>
              <a:ext cx="192629" cy="150973"/>
            </p14:xfrm>
          </p:contentPart>
        </mc:Choice>
        <mc:Fallback>
          <p:sp>
            <p:nvSpPr>
              <p:cNvPr id="1051897" name=""/>
              <p:cNvSpPr/>
              <p:nvPr/>
            </p:nvSpPr>
            <p:spPr>
              <a:xfrm>
                <a:off x="7904276" y="4303713"/>
                <a:ext cx="192629" cy="150973"/>
              </a:xfrm>
            </p:spPr>
          </p:sp>
        </mc:Fallback>
      </mc:AlternateContent>
      <mc:AlternateContent xmlns:mc="http://schemas.openxmlformats.org/markup-compatibility/2006">
        <mc:Choice xmlns:p14="http://schemas.microsoft.com/office/powerpoint/2010/main" Requires="p14">
          <p:contentPart p14:bwMode="auto" r:id="rId40">
            <p14:nvContentPartPr>
              <p14:cNvPr id="1051898" name=""/>
              <p14:cNvContentPartPr/>
              <p14:nvPr/>
            </p14:nvContentPartPr>
            <p14:xfrm>
              <a:off x="8040754" y="4350146"/>
              <a:ext cx="24045" cy="68250"/>
            </p14:xfrm>
          </p:contentPart>
        </mc:Choice>
        <mc:Fallback>
          <p:sp>
            <p:nvSpPr>
              <p:cNvPr id="1051898" name=""/>
              <p:cNvSpPr/>
              <p:nvPr/>
            </p:nvSpPr>
            <p:spPr>
              <a:xfrm>
                <a:off x="8040754" y="4350146"/>
                <a:ext cx="24045" cy="68250"/>
              </a:xfrm>
            </p:spPr>
          </p:sp>
        </mc:Fallback>
      </mc:AlternateContent>
      <mc:AlternateContent xmlns:mc="http://schemas.openxmlformats.org/markup-compatibility/2006">
        <mc:Choice xmlns:p14="http://schemas.microsoft.com/office/powerpoint/2010/main" Requires="p14">
          <p:contentPart p14:bwMode="auto" r:id="rId41">
            <p14:nvContentPartPr>
              <p14:cNvPr id="1051899" name=""/>
              <p14:cNvContentPartPr/>
              <p14:nvPr/>
            </p14:nvContentPartPr>
            <p14:xfrm>
              <a:off x="8066750" y="4137941"/>
              <a:ext cx="152820" cy="97827"/>
            </p14:xfrm>
          </p:contentPart>
        </mc:Choice>
        <mc:Fallback>
          <p:sp>
            <p:nvSpPr>
              <p:cNvPr id="1051899" name=""/>
              <p:cNvSpPr/>
              <p:nvPr/>
            </p:nvSpPr>
            <p:spPr>
              <a:xfrm>
                <a:off x="8066750" y="4137941"/>
                <a:ext cx="152820" cy="97827"/>
              </a:xfrm>
            </p:spPr>
          </p:sp>
        </mc:Fallback>
      </mc:AlternateContent>
      <mc:AlternateContent xmlns:mc="http://schemas.openxmlformats.org/markup-compatibility/2006">
        <mc:Choice xmlns:p14="http://schemas.microsoft.com/office/powerpoint/2010/main" Requires="p14">
          <p:contentPart p14:bwMode="auto" r:id="rId42">
            <p14:nvContentPartPr>
              <p14:cNvPr id="1051900" name=""/>
              <p14:cNvContentPartPr/>
              <p14:nvPr/>
            </p14:nvContentPartPr>
            <p14:xfrm>
              <a:off x="8110554" y="4107743"/>
              <a:ext cx="180738" cy="280118"/>
            </p14:xfrm>
          </p:contentPart>
        </mc:Choice>
        <mc:Fallback>
          <p:sp>
            <p:nvSpPr>
              <p:cNvPr id="1051900" name=""/>
              <p:cNvSpPr/>
              <p:nvPr/>
            </p:nvSpPr>
            <p:spPr>
              <a:xfrm>
                <a:off x="8110554" y="4107743"/>
                <a:ext cx="180738" cy="280118"/>
              </a:xfrm>
            </p:spPr>
          </p:sp>
        </mc:Fallback>
      </mc:AlternateContent>
      <mc:AlternateContent xmlns:mc="http://schemas.openxmlformats.org/markup-compatibility/2006">
        <mc:Choice xmlns:p14="http://schemas.microsoft.com/office/powerpoint/2010/main" Requires="p14">
          <p:contentPart p14:bwMode="auto" r:id="rId43">
            <p14:nvContentPartPr>
              <p14:cNvPr id="1051901" name=""/>
              <p14:cNvContentPartPr/>
              <p14:nvPr/>
            </p14:nvContentPartPr>
            <p14:xfrm>
              <a:off x="8153185" y="4243567"/>
              <a:ext cx="88327" cy="290160"/>
            </p14:xfrm>
          </p:contentPart>
        </mc:Choice>
        <mc:Fallback>
          <p:sp>
            <p:nvSpPr>
              <p:cNvPr id="1051901" name=""/>
              <p:cNvSpPr/>
              <p:nvPr/>
            </p:nvSpPr>
            <p:spPr>
              <a:xfrm>
                <a:off x="8153185" y="4243567"/>
                <a:ext cx="88327" cy="290160"/>
              </a:xfrm>
            </p:spPr>
          </p:sp>
        </mc:Fallback>
      </mc:AlternateContent>
      <mc:AlternateContent xmlns:mc="http://schemas.openxmlformats.org/markup-compatibility/2006">
        <mc:Choice xmlns:p14="http://schemas.microsoft.com/office/powerpoint/2010/main" Requires="p14">
          <p:contentPart p14:bwMode="auto" r:id="rId44">
            <p14:nvContentPartPr>
              <p14:cNvPr id="1051902" name=""/>
              <p14:cNvContentPartPr/>
              <p14:nvPr/>
            </p14:nvContentPartPr>
            <p14:xfrm>
              <a:off x="8233049" y="4048605"/>
              <a:ext cx="115103" cy="128667"/>
            </p14:xfrm>
          </p:contentPart>
        </mc:Choice>
        <mc:Fallback>
          <p:sp>
            <p:nvSpPr>
              <p:cNvPr id="1051902" name=""/>
              <p:cNvSpPr/>
              <p:nvPr/>
            </p:nvSpPr>
            <p:spPr>
              <a:xfrm>
                <a:off x="8233049" y="4048605"/>
                <a:ext cx="115103" cy="128667"/>
              </a:xfrm>
            </p:spPr>
          </p:sp>
        </mc:Fallback>
      </mc:AlternateContent>
      <mc:AlternateContent xmlns:mc="http://schemas.openxmlformats.org/markup-compatibility/2006">
        <mc:Choice xmlns:p14="http://schemas.microsoft.com/office/powerpoint/2010/main" Requires="p14">
          <p:contentPart p14:bwMode="auto" r:id="rId45">
            <p14:nvContentPartPr>
              <p14:cNvPr id="1051903" name=""/>
              <p14:cNvContentPartPr/>
              <p14:nvPr/>
            </p14:nvContentPartPr>
            <p14:xfrm>
              <a:off x="8315658" y="4106619"/>
              <a:ext cx="73466" cy="8908"/>
            </p14:xfrm>
          </p:contentPart>
        </mc:Choice>
        <mc:Fallback>
          <p:sp>
            <p:nvSpPr>
              <p:cNvPr id="1051903" name=""/>
              <p:cNvSpPr/>
              <p:nvPr/>
            </p:nvSpPr>
            <p:spPr>
              <a:xfrm>
                <a:off x="8315658" y="4106619"/>
                <a:ext cx="73466" cy="8908"/>
              </a:xfrm>
            </p:spPr>
          </p:sp>
        </mc:Fallback>
      </mc:AlternateContent>
      <mc:AlternateContent xmlns:mc="http://schemas.openxmlformats.org/markup-compatibility/2006">
        <mc:Choice xmlns:p14="http://schemas.microsoft.com/office/powerpoint/2010/main" Requires="p14">
          <p:contentPart p14:bwMode="auto" r:id="rId46">
            <p14:nvContentPartPr>
              <p14:cNvPr id="1051904" name=""/>
              <p14:cNvContentPartPr/>
              <p14:nvPr/>
            </p14:nvContentPartPr>
            <p14:xfrm>
              <a:off x="8262367" y="4163726"/>
              <a:ext cx="211661" cy="359828"/>
            </p14:xfrm>
          </p:contentPart>
        </mc:Choice>
        <mc:Fallback>
          <p:sp>
            <p:nvSpPr>
              <p:cNvPr id="1051904" name=""/>
              <p:cNvSpPr/>
              <p:nvPr/>
            </p:nvSpPr>
            <p:spPr>
              <a:xfrm>
                <a:off x="8262367" y="4163726"/>
                <a:ext cx="211661" cy="359828"/>
              </a:xfrm>
            </p:spPr>
          </p:sp>
        </mc:Fallback>
      </mc:AlternateContent>
      <mc:AlternateContent xmlns:mc="http://schemas.openxmlformats.org/markup-compatibility/2006">
        <mc:Choice xmlns:p14="http://schemas.microsoft.com/office/powerpoint/2010/main" Requires="p14">
          <p:contentPart p14:bwMode="auto" r:id="rId47">
            <p14:nvContentPartPr>
              <p14:cNvPr id="1051905" name=""/>
              <p14:cNvContentPartPr/>
              <p14:nvPr/>
            </p14:nvContentPartPr>
            <p14:xfrm>
              <a:off x="8534023" y="4153884"/>
              <a:ext cx="87085" cy="340766"/>
            </p14:xfrm>
          </p:contentPart>
        </mc:Choice>
        <mc:Fallback>
          <p:sp>
            <p:nvSpPr>
              <p:cNvPr id="1051905" name=""/>
              <p:cNvSpPr/>
              <p:nvPr/>
            </p:nvSpPr>
            <p:spPr>
              <a:xfrm>
                <a:off x="8534023" y="4153884"/>
                <a:ext cx="87085" cy="340766"/>
              </a:xfrm>
            </p:spPr>
          </p:sp>
        </mc:Fallback>
      </mc:AlternateContent>
      <mc:AlternateContent xmlns:mc="http://schemas.openxmlformats.org/markup-compatibility/2006">
        <mc:Choice xmlns:p14="http://schemas.microsoft.com/office/powerpoint/2010/main" Requires="p14">
          <p:contentPart p14:bwMode="auto" r:id="rId48">
            <p14:nvContentPartPr>
              <p14:cNvPr id="1051906" name=""/>
              <p14:cNvContentPartPr/>
              <p14:nvPr/>
            </p14:nvContentPartPr>
            <p14:xfrm>
              <a:off x="8613753" y="4124640"/>
              <a:ext cx="176005" cy="269086"/>
            </p14:xfrm>
          </p:contentPart>
        </mc:Choice>
        <mc:Fallback>
          <p:sp>
            <p:nvSpPr>
              <p:cNvPr id="1051906" name=""/>
              <p:cNvSpPr/>
              <p:nvPr/>
            </p:nvSpPr>
            <p:spPr>
              <a:xfrm>
                <a:off x="8613753" y="4124640"/>
                <a:ext cx="176005" cy="269086"/>
              </a:xfrm>
            </p:spPr>
          </p:sp>
        </mc:Fallback>
      </mc:AlternateContent>
      <mc:AlternateContent xmlns:mc="http://schemas.openxmlformats.org/markup-compatibility/2006">
        <mc:Choice xmlns:p14="http://schemas.microsoft.com/office/powerpoint/2010/main" Requires="p14">
          <p:contentPart p14:bwMode="auto" r:id="rId49">
            <p14:nvContentPartPr>
              <p14:cNvPr id="1051907" name=""/>
              <p14:cNvContentPartPr/>
              <p14:nvPr/>
            </p14:nvContentPartPr>
            <p14:xfrm>
              <a:off x="5254015" y="1983765"/>
              <a:ext cx="141719" cy="184295"/>
            </p14:xfrm>
          </p:contentPart>
        </mc:Choice>
        <mc:Fallback>
          <p:sp>
            <p:nvSpPr>
              <p:cNvPr id="1051907" name=""/>
              <p:cNvSpPr/>
              <p:nvPr/>
            </p:nvSpPr>
            <p:spPr>
              <a:xfrm>
                <a:off x="5254015" y="1983765"/>
                <a:ext cx="141719" cy="184295"/>
              </a:xfrm>
            </p:spPr>
          </p:sp>
        </mc:Fallback>
      </mc:AlternateContent>
      <mc:AlternateContent xmlns:mc="http://schemas.openxmlformats.org/markup-compatibility/2006">
        <mc:Choice xmlns:p14="http://schemas.microsoft.com/office/powerpoint/2010/main" Requires="p14">
          <p:contentPart p14:bwMode="auto" r:id="rId50">
            <p14:nvContentPartPr>
              <p14:cNvPr id="1051908" name=""/>
              <p14:cNvContentPartPr/>
              <p14:nvPr/>
            </p14:nvContentPartPr>
            <p14:xfrm>
              <a:off x="5328752" y="2020350"/>
              <a:ext cx="98493" cy="101363"/>
            </p14:xfrm>
          </p:contentPart>
        </mc:Choice>
        <mc:Fallback>
          <p:sp>
            <p:nvSpPr>
              <p:cNvPr id="1051908" name=""/>
              <p:cNvSpPr/>
              <p:nvPr/>
            </p:nvSpPr>
            <p:spPr>
              <a:xfrm>
                <a:off x="5328752" y="2020350"/>
                <a:ext cx="98493" cy="101363"/>
              </a:xfrm>
            </p:spPr>
          </p:sp>
        </mc:Fallback>
      </mc:AlternateContent>
      <mc:AlternateContent xmlns:mc="http://schemas.openxmlformats.org/markup-compatibility/2006">
        <mc:Choice xmlns:p14="http://schemas.microsoft.com/office/powerpoint/2010/main" Requires="p14">
          <p:contentPart p14:bwMode="auto" r:id="rId51">
            <p14:nvContentPartPr>
              <p14:cNvPr id="1051909" name=""/>
              <p14:cNvContentPartPr/>
              <p14:nvPr/>
            </p14:nvContentPartPr>
            <p14:xfrm>
              <a:off x="5401541" y="1970913"/>
              <a:ext cx="158745" cy="125985"/>
            </p14:xfrm>
          </p:contentPart>
        </mc:Choice>
        <mc:Fallback>
          <p:sp>
            <p:nvSpPr>
              <p:cNvPr id="1051909" name=""/>
              <p:cNvSpPr/>
              <p:nvPr/>
            </p:nvSpPr>
            <p:spPr>
              <a:xfrm>
                <a:off x="5401541" y="1970913"/>
                <a:ext cx="158745" cy="125985"/>
              </a:xfrm>
            </p:spPr>
          </p:sp>
        </mc:Fallback>
      </mc:AlternateContent>
      <mc:AlternateContent xmlns:mc="http://schemas.openxmlformats.org/markup-compatibility/2006">
        <mc:Choice xmlns:p14="http://schemas.microsoft.com/office/powerpoint/2010/main" Requires="p14">
          <p:contentPart p14:bwMode="auto" r:id="rId52">
            <p14:nvContentPartPr>
              <p14:cNvPr id="1051910" name=""/>
              <p14:cNvContentPartPr/>
              <p14:nvPr/>
            </p14:nvContentPartPr>
            <p14:xfrm>
              <a:off x="5419088" y="2011902"/>
              <a:ext cx="132328" cy="83974"/>
            </p14:xfrm>
          </p:contentPart>
        </mc:Choice>
        <mc:Fallback>
          <p:sp>
            <p:nvSpPr>
              <p:cNvPr id="1051910" name=""/>
              <p:cNvSpPr/>
              <p:nvPr/>
            </p:nvSpPr>
            <p:spPr>
              <a:xfrm>
                <a:off x="5419088" y="2011902"/>
                <a:ext cx="132328" cy="83974"/>
              </a:xfrm>
            </p:spPr>
          </p:sp>
        </mc:Fallback>
      </mc:AlternateContent>
      <mc:AlternateContent xmlns:mc="http://schemas.openxmlformats.org/markup-compatibility/2006">
        <mc:Choice xmlns:p14="http://schemas.microsoft.com/office/powerpoint/2010/main" Requires="p14">
          <p:contentPart p14:bwMode="auto" r:id="rId53">
            <p14:nvContentPartPr>
              <p14:cNvPr id="1051911" name=""/>
              <p14:cNvContentPartPr/>
              <p14:nvPr/>
            </p14:nvContentPartPr>
            <p14:xfrm>
              <a:off x="5576362" y="1872179"/>
              <a:ext cx="38256" cy="70733"/>
            </p14:xfrm>
          </p:contentPart>
        </mc:Choice>
        <mc:Fallback>
          <p:sp>
            <p:nvSpPr>
              <p:cNvPr id="1051911" name=""/>
              <p:cNvSpPr/>
              <p:nvPr/>
            </p:nvSpPr>
            <p:spPr>
              <a:xfrm>
                <a:off x="5576362" y="1872179"/>
                <a:ext cx="38256" cy="70733"/>
              </a:xfrm>
            </p:spPr>
          </p:sp>
        </mc:Fallback>
      </mc:AlternateContent>
      <mc:AlternateContent xmlns:mc="http://schemas.openxmlformats.org/markup-compatibility/2006">
        <mc:Choice xmlns:p14="http://schemas.microsoft.com/office/powerpoint/2010/main" Requires="p14">
          <p:contentPart p14:bwMode="auto" r:id="rId54">
            <p14:nvContentPartPr>
              <p14:cNvPr id="1051912" name=""/>
              <p14:cNvContentPartPr/>
              <p14:nvPr/>
            </p14:nvContentPartPr>
            <p14:xfrm>
              <a:off x="5571163" y="1952223"/>
              <a:ext cx="83071" cy="145007"/>
            </p14:xfrm>
          </p:contentPart>
        </mc:Choice>
        <mc:Fallback>
          <p:sp>
            <p:nvSpPr>
              <p:cNvPr id="1051912" name=""/>
              <p:cNvSpPr/>
              <p:nvPr/>
            </p:nvSpPr>
            <p:spPr>
              <a:xfrm>
                <a:off x="5571163" y="1952223"/>
                <a:ext cx="83071" cy="145007"/>
              </a:xfrm>
            </p:spPr>
          </p:sp>
        </mc:Fallback>
      </mc:AlternateContent>
      <mc:AlternateContent xmlns:mc="http://schemas.openxmlformats.org/markup-compatibility/2006">
        <mc:Choice xmlns:p14="http://schemas.microsoft.com/office/powerpoint/2010/main" Requires="p14">
          <p:contentPart p14:bwMode="auto" r:id="rId55">
            <p14:nvContentPartPr>
              <p14:cNvPr id="1051913" name=""/>
              <p14:cNvContentPartPr/>
              <p14:nvPr/>
            </p14:nvContentPartPr>
            <p14:xfrm>
              <a:off x="5733636" y="1796144"/>
              <a:ext cx="35207" cy="103868"/>
            </p14:xfrm>
          </p:contentPart>
        </mc:Choice>
        <mc:Fallback>
          <p:sp>
            <p:nvSpPr>
              <p:cNvPr id="1051913" name=""/>
              <p:cNvSpPr/>
              <p:nvPr/>
            </p:nvSpPr>
            <p:spPr>
              <a:xfrm>
                <a:off x="5733636" y="1796144"/>
                <a:ext cx="35207" cy="103868"/>
              </a:xfrm>
            </p:spPr>
          </p:sp>
        </mc:Fallback>
      </mc:AlternateContent>
      <mc:AlternateContent xmlns:mc="http://schemas.openxmlformats.org/markup-compatibility/2006">
        <mc:Choice xmlns:p14="http://schemas.microsoft.com/office/powerpoint/2010/main" Requires="p14">
          <p:contentPart p14:bwMode="auto" r:id="rId56">
            <p14:nvContentPartPr>
              <p14:cNvPr id="1051914" name=""/>
              <p14:cNvContentPartPr/>
              <p14:nvPr/>
            </p14:nvContentPartPr>
            <p14:xfrm>
              <a:off x="5679813" y="1838237"/>
              <a:ext cx="162031" cy="308281"/>
            </p14:xfrm>
          </p:contentPart>
        </mc:Choice>
        <mc:Fallback>
          <p:sp>
            <p:nvSpPr>
              <p:cNvPr id="1051914" name=""/>
              <p:cNvSpPr/>
              <p:nvPr/>
            </p:nvSpPr>
            <p:spPr>
              <a:xfrm>
                <a:off x="5679813" y="1838237"/>
                <a:ext cx="162031" cy="308281"/>
              </a:xfrm>
            </p:spPr>
          </p:sp>
        </mc:Fallback>
      </mc:AlternateContent>
      <mc:AlternateContent xmlns:mc="http://schemas.openxmlformats.org/markup-compatibility/2006">
        <mc:Choice xmlns:p14="http://schemas.microsoft.com/office/powerpoint/2010/main" Requires="p14">
          <p:contentPart p14:bwMode="auto" r:id="rId57">
            <p14:nvContentPartPr>
              <p14:cNvPr id="1051915" name=""/>
              <p14:cNvContentPartPr/>
              <p14:nvPr/>
            </p14:nvContentPartPr>
            <p14:xfrm>
              <a:off x="5712840" y="2008874"/>
              <a:ext cx="207228" cy="125469"/>
            </p14:xfrm>
          </p:contentPart>
        </mc:Choice>
        <mc:Fallback>
          <p:sp>
            <p:nvSpPr>
              <p:cNvPr id="1051915" name=""/>
              <p:cNvSpPr/>
              <p:nvPr/>
            </p:nvSpPr>
            <p:spPr>
              <a:xfrm>
                <a:off x="5712840" y="2008874"/>
                <a:ext cx="207228" cy="125469"/>
              </a:xfrm>
            </p:spPr>
          </p:sp>
        </mc:Fallback>
      </mc:AlternateContent>
      <mc:AlternateContent xmlns:mc="http://schemas.openxmlformats.org/markup-compatibility/2006">
        <mc:Choice xmlns:p14="http://schemas.microsoft.com/office/powerpoint/2010/main" Requires="p14">
          <p:contentPart p14:bwMode="auto" r:id="rId58">
            <p14:nvContentPartPr>
              <p14:cNvPr id="1051916" name=""/>
              <p14:cNvContentPartPr/>
              <p14:nvPr/>
            </p14:nvContentPartPr>
            <p14:xfrm>
              <a:off x="5749233" y="2039196"/>
              <a:ext cx="8591" cy="78583"/>
            </p14:xfrm>
          </p:contentPart>
        </mc:Choice>
        <mc:Fallback>
          <p:sp>
            <p:nvSpPr>
              <p:cNvPr id="1051916" name=""/>
              <p:cNvSpPr/>
              <p:nvPr/>
            </p:nvSpPr>
            <p:spPr>
              <a:xfrm>
                <a:off x="5749233" y="2039196"/>
                <a:ext cx="8591" cy="78583"/>
              </a:xfrm>
            </p:spPr>
          </p:sp>
        </mc:Fallback>
      </mc:AlternateContent>
      <mc:AlternateContent xmlns:mc="http://schemas.openxmlformats.org/markup-compatibility/2006">
        <mc:Choice xmlns:p14="http://schemas.microsoft.com/office/powerpoint/2010/main" Requires="p14">
          <p:contentPart p14:bwMode="auto" r:id="rId59">
            <p14:nvContentPartPr>
              <p14:cNvPr id="1051917" name=""/>
              <p14:cNvContentPartPr/>
              <p14:nvPr/>
            </p14:nvContentPartPr>
            <p14:xfrm>
              <a:off x="5859065" y="2021649"/>
              <a:ext cx="7032" cy="141032"/>
            </p14:xfrm>
          </p:contentPart>
        </mc:Choice>
        <mc:Fallback>
          <p:sp>
            <p:nvSpPr>
              <p:cNvPr id="1051917" name=""/>
              <p:cNvSpPr/>
              <p:nvPr/>
            </p:nvSpPr>
            <p:spPr>
              <a:xfrm>
                <a:off x="5859065" y="2021649"/>
                <a:ext cx="7032" cy="141032"/>
              </a:xfrm>
            </p:spPr>
          </p:sp>
        </mc:Fallback>
      </mc:AlternateContent>
      <mc:AlternateContent xmlns:mc="http://schemas.openxmlformats.org/markup-compatibility/2006">
        <mc:Choice xmlns:p14="http://schemas.microsoft.com/office/powerpoint/2010/main" Requires="p14">
          <p:contentPart p14:bwMode="auto" r:id="rId60">
            <p14:nvContentPartPr>
              <p14:cNvPr id="1051918" name=""/>
              <p14:cNvContentPartPr/>
              <p14:nvPr/>
            </p14:nvContentPartPr>
            <p14:xfrm>
              <a:off x="5929903" y="1831541"/>
              <a:ext cx="146912" cy="54934"/>
            </p14:xfrm>
          </p:contentPart>
        </mc:Choice>
        <mc:Fallback>
          <p:sp>
            <p:nvSpPr>
              <p:cNvPr id="1051918" name=""/>
              <p:cNvSpPr/>
              <p:nvPr/>
            </p:nvSpPr>
            <p:spPr>
              <a:xfrm>
                <a:off x="5929903" y="1831541"/>
                <a:ext cx="146912" cy="54934"/>
              </a:xfrm>
            </p:spPr>
          </p:sp>
        </mc:Fallback>
      </mc:AlternateContent>
      <mc:AlternateContent xmlns:mc="http://schemas.openxmlformats.org/markup-compatibility/2006">
        <mc:Choice xmlns:p14="http://schemas.microsoft.com/office/powerpoint/2010/main" Requires="p14">
          <p:contentPart p14:bwMode="auto" r:id="rId61">
            <p14:nvContentPartPr>
              <p14:cNvPr id="1051919" name=""/>
              <p14:cNvContentPartPr/>
              <p14:nvPr/>
            </p14:nvContentPartPr>
            <p14:xfrm>
              <a:off x="5958219" y="1838385"/>
              <a:ext cx="75818" cy="159472"/>
            </p14:xfrm>
          </p:contentPart>
        </mc:Choice>
        <mc:Fallback>
          <p:sp>
            <p:nvSpPr>
              <p:cNvPr id="1051919" name=""/>
              <p:cNvSpPr/>
              <p:nvPr/>
            </p:nvSpPr>
            <p:spPr>
              <a:xfrm>
                <a:off x="5958219" y="1838385"/>
                <a:ext cx="75818" cy="159472"/>
              </a:xfrm>
            </p:spPr>
          </p:sp>
        </mc:Fallback>
      </mc:AlternateContent>
      <mc:AlternateContent xmlns:mc="http://schemas.openxmlformats.org/markup-compatibility/2006">
        <mc:Choice xmlns:p14="http://schemas.microsoft.com/office/powerpoint/2010/main" Requires="p14">
          <p:contentPart p14:bwMode="auto" r:id="rId62">
            <p14:nvContentPartPr>
              <p14:cNvPr id="1051920" name=""/>
              <p14:cNvContentPartPr/>
              <p14:nvPr/>
            </p14:nvContentPartPr>
            <p14:xfrm>
              <a:off x="5913656" y="2029306"/>
              <a:ext cx="166595" cy="32635"/>
            </p14:xfrm>
          </p:contentPart>
        </mc:Choice>
        <mc:Fallback>
          <p:sp>
            <p:nvSpPr>
              <p:cNvPr id="1051920" name=""/>
              <p:cNvSpPr/>
              <p:nvPr/>
            </p:nvSpPr>
            <p:spPr>
              <a:xfrm>
                <a:off x="5913656" y="2029306"/>
                <a:ext cx="166595" cy="32635"/>
              </a:xfrm>
            </p:spPr>
          </p:sp>
        </mc:Fallback>
      </mc:AlternateContent>
      <mc:AlternateContent xmlns:mc="http://schemas.openxmlformats.org/markup-compatibility/2006">
        <mc:Choice xmlns:p14="http://schemas.microsoft.com/office/powerpoint/2010/main" Requires="p14">
          <p:contentPart p14:bwMode="auto" r:id="rId63">
            <p14:nvContentPartPr>
              <p14:cNvPr id="1051921" name=""/>
              <p14:cNvContentPartPr/>
              <p14:nvPr/>
            </p14:nvContentPartPr>
            <p14:xfrm>
              <a:off x="5990994" y="1937816"/>
              <a:ext cx="52685" cy="258847"/>
            </p14:xfrm>
          </p:contentPart>
        </mc:Choice>
        <mc:Fallback>
          <p:sp>
            <p:nvSpPr>
              <p:cNvPr id="1051921" name=""/>
              <p:cNvSpPr/>
              <p:nvPr/>
            </p:nvSpPr>
            <p:spPr>
              <a:xfrm>
                <a:off x="5990994" y="1937816"/>
                <a:ext cx="52685" cy="258847"/>
              </a:xfrm>
            </p:spPr>
          </p:sp>
        </mc:Fallback>
      </mc:AlternateContent>
      <mc:AlternateContent xmlns:mc="http://schemas.openxmlformats.org/markup-compatibility/2006">
        <mc:Choice xmlns:p14="http://schemas.microsoft.com/office/powerpoint/2010/main" Requires="p14">
          <p:contentPart p14:bwMode="auto" r:id="rId64">
            <p14:nvContentPartPr>
              <p14:cNvPr id="1051922" name=""/>
              <p14:cNvContentPartPr/>
              <p14:nvPr/>
            </p14:nvContentPartPr>
            <p14:xfrm>
              <a:off x="5979295" y="1788345"/>
              <a:ext cx="11049" cy="167112"/>
            </p14:xfrm>
          </p:contentPart>
        </mc:Choice>
        <mc:Fallback>
          <p:sp>
            <p:nvSpPr>
              <p:cNvPr id="1051922" name=""/>
              <p:cNvSpPr/>
              <p:nvPr/>
            </p:nvSpPr>
            <p:spPr>
              <a:xfrm>
                <a:off x="5979295" y="1788345"/>
                <a:ext cx="11049" cy="167112"/>
              </a:xfrm>
            </p:spPr>
          </p:sp>
        </mc:Fallback>
      </mc:AlternateContent>
      <mc:AlternateContent xmlns:mc="http://schemas.openxmlformats.org/markup-compatibility/2006">
        <mc:Choice xmlns:p14="http://schemas.microsoft.com/office/powerpoint/2010/main" Requires="p14">
          <p:contentPart p14:bwMode="auto" r:id="rId65">
            <p14:nvContentPartPr>
              <p14:cNvPr id="1051923" name=""/>
              <p14:cNvContentPartPr/>
              <p14:nvPr/>
            </p14:nvContentPartPr>
            <p14:xfrm>
              <a:off x="6061738" y="1756501"/>
              <a:ext cx="100827" cy="150372"/>
            </p14:xfrm>
          </p:contentPart>
        </mc:Choice>
        <mc:Fallback>
          <p:sp>
            <p:nvSpPr>
              <p:cNvPr id="1051923" name=""/>
              <p:cNvSpPr/>
              <p:nvPr/>
            </p:nvSpPr>
            <p:spPr>
              <a:xfrm>
                <a:off x="6061738" y="1756501"/>
                <a:ext cx="100827" cy="150372"/>
              </a:xfrm>
            </p:spPr>
          </p:sp>
        </mc:Fallback>
      </mc:AlternateContent>
      <mc:AlternateContent xmlns:mc="http://schemas.openxmlformats.org/markup-compatibility/2006">
        <mc:Choice xmlns:p14="http://schemas.microsoft.com/office/powerpoint/2010/main" Requires="p14">
          <p:contentPart p14:bwMode="auto" r:id="rId66">
            <p14:nvContentPartPr>
              <p14:cNvPr id="1051924" name=""/>
              <p14:cNvContentPartPr/>
              <p14:nvPr/>
            </p14:nvContentPartPr>
            <p14:xfrm>
              <a:off x="6152167" y="1818179"/>
              <a:ext cx="48622" cy="11120"/>
            </p14:xfrm>
          </p:contentPart>
        </mc:Choice>
        <mc:Fallback>
          <p:sp>
            <p:nvSpPr>
              <p:cNvPr id="1051924" name=""/>
              <p:cNvSpPr/>
              <p:nvPr/>
            </p:nvSpPr>
            <p:spPr>
              <a:xfrm>
                <a:off x="6152167" y="1818179"/>
                <a:ext cx="48622" cy="11120"/>
              </a:xfrm>
            </p:spPr>
          </p:sp>
        </mc:Fallback>
      </mc:AlternateContent>
      <mc:AlternateContent xmlns:mc="http://schemas.openxmlformats.org/markup-compatibility/2006">
        <mc:Choice xmlns:p14="http://schemas.microsoft.com/office/powerpoint/2010/main" Requires="p14">
          <p:contentPart p14:bwMode="auto" r:id="rId67">
            <p14:nvContentPartPr>
              <p14:cNvPr id="1051925" name=""/>
              <p14:cNvContentPartPr/>
              <p14:nvPr/>
            </p14:nvContentPartPr>
            <p14:xfrm>
              <a:off x="6098876" y="1904924"/>
              <a:ext cx="129139" cy="264591"/>
            </p14:xfrm>
          </p:contentPart>
        </mc:Choice>
        <mc:Fallback>
          <p:sp>
            <p:nvSpPr>
              <p:cNvPr id="1051925" name=""/>
              <p:cNvSpPr/>
              <p:nvPr/>
            </p:nvSpPr>
            <p:spPr>
              <a:xfrm>
                <a:off x="6098876" y="1904924"/>
                <a:ext cx="129139" cy="264591"/>
              </a:xfrm>
            </p:spPr>
          </p:sp>
        </mc:Fallback>
      </mc:AlternateContent>
      <mc:AlternateContent xmlns:mc="http://schemas.openxmlformats.org/markup-compatibility/2006">
        <mc:Choice xmlns:p14="http://schemas.microsoft.com/office/powerpoint/2010/main" Requires="p14">
          <p:contentPart p14:bwMode="auto" r:id="rId68">
            <p14:nvContentPartPr>
              <p14:cNvPr id="1051926" name=""/>
              <p14:cNvContentPartPr/>
              <p14:nvPr/>
            </p14:nvContentPartPr>
            <p14:xfrm>
              <a:off x="6185961" y="2010360"/>
              <a:ext cx="71325" cy="33172"/>
            </p14:xfrm>
          </p:contentPart>
        </mc:Choice>
        <mc:Fallback>
          <p:sp>
            <p:nvSpPr>
              <p:cNvPr id="1051926" name=""/>
              <p:cNvSpPr/>
              <p:nvPr/>
            </p:nvSpPr>
            <p:spPr>
              <a:xfrm>
                <a:off x="6185961" y="2010360"/>
                <a:ext cx="71325" cy="33172"/>
              </a:xfrm>
            </p:spPr>
          </p:sp>
        </mc:Fallback>
      </mc:AlternateContent>
      <mc:AlternateContent xmlns:mc="http://schemas.openxmlformats.org/markup-compatibility/2006">
        <mc:Choice xmlns:p14="http://schemas.microsoft.com/office/powerpoint/2010/main" Requires="p14">
          <p:contentPart p14:bwMode="auto" r:id="rId69">
            <p14:nvContentPartPr>
              <p14:cNvPr id="1051927" name=""/>
              <p14:cNvContentPartPr/>
              <p14:nvPr/>
            </p14:nvContentPartPr>
            <p14:xfrm>
              <a:off x="6328938" y="1911821"/>
              <a:ext cx="44818" cy="361914"/>
            </p14:xfrm>
          </p:contentPart>
        </mc:Choice>
        <mc:Fallback>
          <p:sp>
            <p:nvSpPr>
              <p:cNvPr id="1051927" name=""/>
              <p:cNvSpPr/>
              <p:nvPr/>
            </p:nvSpPr>
            <p:spPr>
              <a:xfrm>
                <a:off x="6328938" y="1911821"/>
                <a:ext cx="44818" cy="361914"/>
              </a:xfrm>
            </p:spPr>
          </p:sp>
        </mc:Fallback>
      </mc:AlternateContent>
      <mc:AlternateContent xmlns:mc="http://schemas.openxmlformats.org/markup-compatibility/2006">
        <mc:Choice xmlns:p14="http://schemas.microsoft.com/office/powerpoint/2010/main" Requires="p14">
          <p:contentPart p14:bwMode="auto" r:id="rId70">
            <p14:nvContentPartPr>
              <p14:cNvPr id="1051928" name=""/>
              <p14:cNvContentPartPr/>
              <p14:nvPr/>
            </p14:nvContentPartPr>
            <p14:xfrm>
              <a:off x="6169064" y="2009404"/>
              <a:ext cx="77282" cy="24592"/>
            </p14:xfrm>
          </p:contentPart>
        </mc:Choice>
        <mc:Fallback>
          <p:sp>
            <p:nvSpPr>
              <p:cNvPr id="1051928" name=""/>
              <p:cNvSpPr/>
              <p:nvPr/>
            </p:nvSpPr>
            <p:spPr>
              <a:xfrm>
                <a:off x="6169064" y="2009404"/>
                <a:ext cx="77282" cy="24592"/>
              </a:xfrm>
            </p:spPr>
          </p:sp>
        </mc:Fallback>
      </mc:AlternateContent>
      <mc:AlternateContent xmlns:mc="http://schemas.openxmlformats.org/markup-compatibility/2006">
        <mc:Choice xmlns:p14="http://schemas.microsoft.com/office/powerpoint/2010/main" Requires="p14">
          <p:contentPart p14:bwMode="auto" r:id="rId71">
            <p14:nvContentPartPr>
              <p14:cNvPr id="1051929" name=""/>
              <p14:cNvContentPartPr/>
              <p14:nvPr/>
            </p14:nvContentPartPr>
            <p14:xfrm>
              <a:off x="6174913" y="2057979"/>
              <a:ext cx="47334" cy="12410"/>
            </p14:xfrm>
          </p:contentPart>
        </mc:Choice>
        <mc:Fallback>
          <p:sp>
            <p:nvSpPr>
              <p:cNvPr id="1051929" name=""/>
              <p:cNvSpPr/>
              <p:nvPr/>
            </p:nvSpPr>
            <p:spPr>
              <a:xfrm>
                <a:off x="6174913" y="2057979"/>
                <a:ext cx="47334" cy="12410"/>
              </a:xfrm>
            </p:spPr>
          </p:sp>
        </mc:Fallback>
      </mc:AlternateContent>
      <mc:AlternateContent xmlns:mc="http://schemas.openxmlformats.org/markup-compatibility/2006">
        <mc:Choice xmlns:p14="http://schemas.microsoft.com/office/powerpoint/2010/main" Requires="p14">
          <p:contentPart p14:bwMode="auto" r:id="rId72">
            <p14:nvContentPartPr>
              <p14:cNvPr id="1051930" name=""/>
              <p14:cNvContentPartPr/>
              <p14:nvPr/>
            </p14:nvContentPartPr>
            <p14:xfrm>
              <a:off x="6146318" y="1871215"/>
              <a:ext cx="89712" cy="50354"/>
            </p14:xfrm>
          </p:contentPart>
        </mc:Choice>
        <mc:Fallback>
          <p:sp>
            <p:nvSpPr>
              <p:cNvPr id="1051930" name=""/>
              <p:cNvSpPr/>
              <p:nvPr/>
            </p:nvSpPr>
            <p:spPr>
              <a:xfrm>
                <a:off x="6146318" y="1871215"/>
                <a:ext cx="89712" cy="50354"/>
              </a:xfrm>
            </p:spPr>
          </p:sp>
        </mc:Fallback>
      </mc:AlternateContent>
      <mc:AlternateContent xmlns:mc="http://schemas.openxmlformats.org/markup-compatibility/2006">
        <mc:Choice xmlns:p14="http://schemas.microsoft.com/office/powerpoint/2010/main" Requires="p14">
          <p:contentPart p14:bwMode="auto" r:id="rId73">
            <p14:nvContentPartPr>
              <p14:cNvPr id="1051931" name=""/>
              <p14:cNvContentPartPr/>
              <p14:nvPr/>
            </p14:nvContentPartPr>
            <p14:xfrm>
              <a:off x="6174263" y="1798093"/>
              <a:ext cx="194292" cy="81858"/>
            </p14:xfrm>
          </p:contentPart>
        </mc:Choice>
        <mc:Fallback>
          <p:sp>
            <p:nvSpPr>
              <p:cNvPr id="1051931" name=""/>
              <p:cNvSpPr/>
              <p:nvPr/>
            </p:nvSpPr>
            <p:spPr>
              <a:xfrm>
                <a:off x="6174263" y="1798093"/>
                <a:ext cx="194292" cy="81858"/>
              </a:xfrm>
            </p:spPr>
          </p:sp>
        </mc:Fallback>
      </mc:AlternateContent>
      <mc:AlternateContent xmlns:mc="http://schemas.openxmlformats.org/markup-compatibility/2006">
        <mc:Choice xmlns:p14="http://schemas.microsoft.com/office/powerpoint/2010/main" Requires="p14">
          <p:contentPart p14:bwMode="auto" r:id="rId74">
            <p14:nvContentPartPr>
              <p14:cNvPr id="1051932" name=""/>
              <p14:cNvContentPartPr/>
              <p14:nvPr/>
            </p14:nvContentPartPr>
            <p14:xfrm>
              <a:off x="6448517" y="1789645"/>
              <a:ext cx="106844" cy="270123"/>
            </p14:xfrm>
          </p:contentPart>
        </mc:Choice>
        <mc:Fallback>
          <p:sp>
            <p:nvSpPr>
              <p:cNvPr id="1051932" name=""/>
              <p:cNvSpPr/>
              <p:nvPr/>
            </p:nvSpPr>
            <p:spPr>
              <a:xfrm>
                <a:off x="6448517" y="1789645"/>
                <a:ext cx="106844" cy="270123"/>
              </a:xfrm>
            </p:spPr>
          </p:sp>
        </mc:Fallback>
      </mc:AlternateContent>
      <mc:AlternateContent xmlns:mc="http://schemas.openxmlformats.org/markup-compatibility/2006">
        <mc:Choice xmlns:p14="http://schemas.microsoft.com/office/powerpoint/2010/main" Requires="p14">
          <p:contentPart p14:bwMode="auto" r:id="rId75">
            <p14:nvContentPartPr>
              <p14:cNvPr id="1051933" name=""/>
              <p14:cNvContentPartPr/>
              <p14:nvPr/>
            </p14:nvContentPartPr>
            <p14:xfrm>
              <a:off x="6443319" y="1902073"/>
              <a:ext cx="61089" cy="210951"/>
            </p14:xfrm>
          </p:contentPart>
        </mc:Choice>
        <mc:Fallback>
          <p:sp>
            <p:nvSpPr>
              <p:cNvPr id="1051933" name=""/>
              <p:cNvSpPr/>
              <p:nvPr/>
            </p:nvSpPr>
            <p:spPr>
              <a:xfrm>
                <a:off x="6443319" y="1902073"/>
                <a:ext cx="61089" cy="210951"/>
              </a:xfrm>
            </p:spPr>
          </p:sp>
        </mc:Fallback>
      </mc:AlternateContent>
      <mc:AlternateContent xmlns:mc="http://schemas.openxmlformats.org/markup-compatibility/2006">
        <mc:Choice xmlns:p14="http://schemas.microsoft.com/office/powerpoint/2010/main" Requires="p14">
          <p:contentPart p14:bwMode="auto" r:id="rId76">
            <p14:nvContentPartPr>
              <p14:cNvPr id="1051934" name=""/>
              <p14:cNvContentPartPr/>
              <p14:nvPr/>
            </p14:nvContentPartPr>
            <p14:xfrm>
              <a:off x="6614891" y="2014501"/>
              <a:ext cx="85876" cy="76084"/>
            </p14:xfrm>
          </p:contentPart>
        </mc:Choice>
        <mc:Fallback>
          <p:sp>
            <p:nvSpPr>
              <p:cNvPr id="1051934" name=""/>
              <p:cNvSpPr/>
              <p:nvPr/>
            </p:nvSpPr>
            <p:spPr>
              <a:xfrm>
                <a:off x="6614891" y="2014501"/>
                <a:ext cx="85876" cy="76084"/>
              </a:xfrm>
            </p:spPr>
          </p:sp>
        </mc:Fallback>
      </mc:AlternateContent>
      <mc:AlternateContent xmlns:mc="http://schemas.openxmlformats.org/markup-compatibility/2006">
        <mc:Choice xmlns:p14="http://schemas.microsoft.com/office/powerpoint/2010/main" Requires="p14">
          <p:contentPart p14:bwMode="auto" r:id="rId77">
            <p14:nvContentPartPr>
              <p14:cNvPr id="1051935" name=""/>
              <p14:cNvContentPartPr/>
              <p14:nvPr/>
            </p14:nvContentPartPr>
            <p14:xfrm>
              <a:off x="6710424" y="1857367"/>
              <a:ext cx="108201" cy="186762"/>
            </p14:xfrm>
          </p:contentPart>
        </mc:Choice>
        <mc:Fallback>
          <p:sp>
            <p:nvSpPr>
              <p:cNvPr id="1051935" name=""/>
              <p:cNvSpPr/>
              <p:nvPr/>
            </p:nvSpPr>
            <p:spPr>
              <a:xfrm>
                <a:off x="6710424" y="1857367"/>
                <a:ext cx="108201" cy="186762"/>
              </a:xfrm>
            </p:spPr>
          </p:sp>
        </mc:Fallback>
      </mc:AlternateContent>
      <mc:AlternateContent xmlns:mc="http://schemas.openxmlformats.org/markup-compatibility/2006">
        <mc:Choice xmlns:p14="http://schemas.microsoft.com/office/powerpoint/2010/main" Requires="p14">
          <p:contentPart p14:bwMode="auto" r:id="rId78">
            <p14:nvContentPartPr>
              <p14:cNvPr id="1051936" name=""/>
              <p14:cNvContentPartPr/>
              <p14:nvPr/>
            </p14:nvContentPartPr>
            <p14:xfrm>
              <a:off x="6727970" y="1968360"/>
              <a:ext cx="120093" cy="52982"/>
            </p14:xfrm>
          </p:contentPart>
        </mc:Choice>
        <mc:Fallback>
          <p:sp>
            <p:nvSpPr>
              <p:cNvPr id="1051936" name=""/>
              <p:cNvSpPr/>
              <p:nvPr/>
            </p:nvSpPr>
            <p:spPr>
              <a:xfrm>
                <a:off x="6727970" y="1968360"/>
                <a:ext cx="120093" cy="52982"/>
              </a:xfrm>
            </p:spPr>
          </p:sp>
        </mc:Fallback>
      </mc:AlternateContent>
      <mc:AlternateContent xmlns:mc="http://schemas.openxmlformats.org/markup-compatibility/2006">
        <mc:Choice xmlns:p14="http://schemas.microsoft.com/office/powerpoint/2010/main" Requires="p14">
          <p:contentPart p14:bwMode="auto" r:id="rId79">
            <p14:nvContentPartPr>
              <p14:cNvPr id="1051937" name=""/>
              <p14:cNvContentPartPr/>
              <p14:nvPr/>
            </p14:nvContentPartPr>
            <p14:xfrm>
              <a:off x="6817007" y="1803769"/>
              <a:ext cx="143745" cy="196399"/>
            </p14:xfrm>
          </p:contentPart>
        </mc:Choice>
        <mc:Fallback>
          <p:sp>
            <p:nvSpPr>
              <p:cNvPr id="1051937" name=""/>
              <p:cNvSpPr/>
              <p:nvPr/>
            </p:nvSpPr>
            <p:spPr>
              <a:xfrm>
                <a:off x="6817007" y="1803769"/>
                <a:ext cx="143745" cy="196399"/>
              </a:xfrm>
            </p:spPr>
          </p:sp>
        </mc:Fallback>
      </mc:AlternateContent>
      <mc:AlternateContent xmlns:mc="http://schemas.openxmlformats.org/markup-compatibility/2006">
        <mc:Choice xmlns:p14="http://schemas.microsoft.com/office/powerpoint/2010/main" Requires="p14">
          <p:contentPart p14:bwMode="auto" r:id="rId80">
            <p14:nvContentPartPr>
              <p14:cNvPr id="1051938" name=""/>
              <p14:cNvContentPartPr/>
              <p14:nvPr/>
            </p14:nvContentPartPr>
            <p14:xfrm>
              <a:off x="6807258" y="1916370"/>
              <a:ext cx="198639" cy="117714"/>
            </p14:xfrm>
          </p:contentPart>
        </mc:Choice>
        <mc:Fallback>
          <p:sp>
            <p:nvSpPr>
              <p:cNvPr id="1051938" name=""/>
              <p:cNvSpPr/>
              <p:nvPr/>
            </p:nvSpPr>
            <p:spPr>
              <a:xfrm>
                <a:off x="6807258" y="1916370"/>
                <a:ext cx="198639" cy="117714"/>
              </a:xfrm>
            </p:spPr>
          </p:sp>
        </mc:Fallback>
      </mc:AlternateContent>
      <mc:AlternateContent xmlns:mc="http://schemas.openxmlformats.org/markup-compatibility/2006">
        <mc:Choice xmlns:p14="http://schemas.microsoft.com/office/powerpoint/2010/main" Requires="p14">
          <p:contentPart p14:bwMode="auto" r:id="rId81">
            <p14:nvContentPartPr>
              <p14:cNvPr id="1051939" name=""/>
              <p14:cNvContentPartPr/>
              <p14:nvPr/>
            </p14:nvContentPartPr>
            <p14:xfrm>
              <a:off x="7051855" y="1696713"/>
              <a:ext cx="93640" cy="336599"/>
            </p14:xfrm>
          </p:contentPart>
        </mc:Choice>
        <mc:Fallback>
          <p:sp>
            <p:nvSpPr>
              <p:cNvPr id="1051939" name=""/>
              <p:cNvSpPr/>
              <p:nvPr/>
            </p:nvSpPr>
            <p:spPr>
              <a:xfrm>
                <a:off x="7051855" y="1696713"/>
                <a:ext cx="93640" cy="336599"/>
              </a:xfrm>
            </p:spPr>
          </p:sp>
        </mc:Fallback>
      </mc:AlternateContent>
      <mc:AlternateContent xmlns:mc="http://schemas.openxmlformats.org/markup-compatibility/2006">
        <mc:Choice xmlns:p14="http://schemas.microsoft.com/office/powerpoint/2010/main" Requires="p14">
          <p:contentPart p14:bwMode="auto" r:id="rId82">
            <p14:nvContentPartPr>
              <p14:cNvPr id="1051940" name=""/>
              <p14:cNvContentPartPr/>
              <p14:nvPr/>
            </p14:nvContentPartPr>
            <p14:xfrm>
              <a:off x="7225139" y="1649272"/>
              <a:ext cx="17835" cy="83917"/>
            </p14:xfrm>
          </p:contentPart>
        </mc:Choice>
        <mc:Fallback>
          <p:sp>
            <p:nvSpPr>
              <p:cNvPr id="1051940" name=""/>
              <p:cNvSpPr/>
              <p:nvPr/>
            </p:nvSpPr>
            <p:spPr>
              <a:xfrm>
                <a:off x="7225139" y="1649272"/>
                <a:ext cx="17835" cy="83917"/>
              </a:xfrm>
            </p:spPr>
          </p:sp>
        </mc:Fallback>
      </mc:AlternateContent>
      <mc:AlternateContent xmlns:mc="http://schemas.openxmlformats.org/markup-compatibility/2006">
        <mc:Choice xmlns:p14="http://schemas.microsoft.com/office/powerpoint/2010/main" Requires="p14">
          <p:contentPart p14:bwMode="auto" r:id="rId83">
            <p14:nvContentPartPr>
              <p14:cNvPr id="1051941" name=""/>
              <p14:cNvContentPartPr/>
              <p14:nvPr/>
            </p14:nvContentPartPr>
            <p14:xfrm>
              <a:off x="7159201" y="1648622"/>
              <a:ext cx="134340" cy="393897"/>
            </p14:xfrm>
          </p:contentPart>
        </mc:Choice>
        <mc:Fallback>
          <p:sp>
            <p:nvSpPr>
              <p:cNvPr id="1051941" name=""/>
              <p:cNvSpPr/>
              <p:nvPr/>
            </p:nvSpPr>
            <p:spPr>
              <a:xfrm>
                <a:off x="7159201" y="1648622"/>
                <a:ext cx="134340" cy="393897"/>
              </a:xfrm>
            </p:spPr>
          </p:sp>
        </mc:Fallback>
      </mc:AlternateContent>
      <mc:AlternateContent xmlns:mc="http://schemas.openxmlformats.org/markup-compatibility/2006">
        <mc:Choice xmlns:p14="http://schemas.microsoft.com/office/powerpoint/2010/main" Requires="p14">
          <p:contentPart p14:bwMode="auto" r:id="rId84">
            <p14:nvContentPartPr>
              <p14:cNvPr id="1051942" name=""/>
              <p14:cNvContentPartPr/>
              <p14:nvPr/>
            </p14:nvContentPartPr>
            <p14:xfrm>
              <a:off x="7213442" y="1820805"/>
              <a:ext cx="187294" cy="199859"/>
            </p14:xfrm>
          </p:contentPart>
        </mc:Choice>
        <mc:Fallback>
          <p:sp>
            <p:nvSpPr>
              <p:cNvPr id="1051942" name=""/>
              <p:cNvSpPr/>
              <p:nvPr/>
            </p:nvSpPr>
            <p:spPr>
              <a:xfrm>
                <a:off x="7213442" y="1820805"/>
                <a:ext cx="187294" cy="199859"/>
              </a:xfrm>
            </p:spPr>
          </p:sp>
        </mc:Fallback>
      </mc:AlternateContent>
      <mc:AlternateContent xmlns:mc="http://schemas.openxmlformats.org/markup-compatibility/2006">
        <mc:Choice xmlns:p14="http://schemas.microsoft.com/office/powerpoint/2010/main" Requires="p14">
          <p:contentPart p14:bwMode="auto" r:id="rId85">
            <p14:nvContentPartPr>
              <p14:cNvPr id="1051943" name=""/>
              <p14:cNvContentPartPr/>
              <p14:nvPr/>
            </p14:nvContentPartPr>
            <p14:xfrm>
              <a:off x="7251011" y="1844217"/>
              <a:ext cx="17996" cy="145597"/>
            </p14:xfrm>
          </p:contentPart>
        </mc:Choice>
        <mc:Fallback>
          <p:sp>
            <p:nvSpPr>
              <p:cNvPr id="1051943" name=""/>
              <p:cNvSpPr/>
              <p:nvPr/>
            </p:nvSpPr>
            <p:spPr>
              <a:xfrm>
                <a:off x="7251011" y="1844217"/>
                <a:ext cx="17996" cy="145597"/>
              </a:xfrm>
            </p:spPr>
          </p:sp>
        </mc:Fallback>
      </mc:AlternateContent>
      <mc:AlternateContent xmlns:mc="http://schemas.openxmlformats.org/markup-compatibility/2006">
        <mc:Choice xmlns:p14="http://schemas.microsoft.com/office/powerpoint/2010/main" Requires="p14">
          <p:contentPart p14:bwMode="auto" r:id="rId86">
            <p14:nvContentPartPr>
              <p14:cNvPr id="1051944" name=""/>
              <p14:cNvContentPartPr/>
              <p14:nvPr/>
            </p14:nvContentPartPr>
            <p14:xfrm>
              <a:off x="7281680" y="1840335"/>
              <a:ext cx="44705" cy="156035"/>
            </p14:xfrm>
          </p:contentPart>
        </mc:Choice>
        <mc:Fallback>
          <p:sp>
            <p:nvSpPr>
              <p:cNvPr id="1051944" name=""/>
              <p:cNvSpPr/>
              <p:nvPr/>
            </p:nvSpPr>
            <p:spPr>
              <a:xfrm>
                <a:off x="7281680" y="1840335"/>
                <a:ext cx="44705" cy="156035"/>
              </a:xfrm>
            </p:spPr>
          </p:sp>
        </mc:Fallback>
      </mc:AlternateContent>
      <mc:AlternateContent xmlns:mc="http://schemas.openxmlformats.org/markup-compatibility/2006">
        <mc:Choice xmlns:p14="http://schemas.microsoft.com/office/powerpoint/2010/main" Requires="p14">
          <p:contentPart p14:bwMode="auto" r:id="rId87">
            <p14:nvContentPartPr>
              <p14:cNvPr id="1051945" name=""/>
              <p14:cNvContentPartPr/>
              <p14:nvPr/>
            </p14:nvContentPartPr>
            <p14:xfrm>
              <a:off x="7435704" y="1710480"/>
              <a:ext cx="136893" cy="45371"/>
            </p14:xfrm>
          </p:contentPart>
        </mc:Choice>
        <mc:Fallback>
          <p:sp>
            <p:nvSpPr>
              <p:cNvPr id="1051945" name=""/>
              <p:cNvSpPr/>
              <p:nvPr/>
            </p:nvSpPr>
            <p:spPr>
              <a:xfrm>
                <a:off x="7435704" y="1710480"/>
                <a:ext cx="136893" cy="45371"/>
              </a:xfrm>
            </p:spPr>
          </p:sp>
        </mc:Fallback>
      </mc:AlternateContent>
      <mc:AlternateContent xmlns:mc="http://schemas.openxmlformats.org/markup-compatibility/2006">
        <mc:Choice xmlns:p14="http://schemas.microsoft.com/office/powerpoint/2010/main" Requires="p14">
          <p:contentPart p14:bwMode="auto" r:id="rId88">
            <p14:nvContentPartPr>
              <p14:cNvPr id="1051946" name=""/>
              <p14:cNvContentPartPr/>
              <p14:nvPr/>
            </p14:nvContentPartPr>
            <p14:xfrm>
              <a:off x="7435940" y="1660320"/>
              <a:ext cx="157260" cy="280610"/>
            </p14:xfrm>
          </p:contentPart>
        </mc:Choice>
        <mc:Fallback>
          <p:sp>
            <p:nvSpPr>
              <p:cNvPr id="1051946" name=""/>
              <p:cNvSpPr/>
              <p:nvPr/>
            </p:nvSpPr>
            <p:spPr>
              <a:xfrm>
                <a:off x="7435940" y="1660320"/>
                <a:ext cx="157260" cy="280610"/>
              </a:xfrm>
            </p:spPr>
          </p:sp>
        </mc:Fallback>
      </mc:AlternateContent>
      <mc:AlternateContent xmlns:mc="http://schemas.openxmlformats.org/markup-compatibility/2006">
        <mc:Choice xmlns:p14="http://schemas.microsoft.com/office/powerpoint/2010/main" Requires="p14">
          <p:contentPart p14:bwMode="auto" r:id="rId89">
            <p14:nvContentPartPr>
              <p14:cNvPr id="1051947" name=""/>
              <p14:cNvContentPartPr/>
              <p14:nvPr/>
            </p14:nvContentPartPr>
            <p14:xfrm>
              <a:off x="7525390" y="1745453"/>
              <a:ext cx="37665" cy="337965"/>
            </p14:xfrm>
          </p:contentPart>
        </mc:Choice>
        <mc:Fallback>
          <p:sp>
            <p:nvSpPr>
              <p:cNvPr id="1051947" name=""/>
              <p:cNvSpPr/>
              <p:nvPr/>
            </p:nvSpPr>
            <p:spPr>
              <a:xfrm>
                <a:off x="7525390" y="1745453"/>
                <a:ext cx="37665" cy="337965"/>
              </a:xfrm>
            </p:spPr>
          </p:sp>
        </mc:Fallback>
      </mc:AlternateContent>
      <mc:AlternateContent xmlns:mc="http://schemas.openxmlformats.org/markup-compatibility/2006">
        <mc:Choice xmlns:p14="http://schemas.microsoft.com/office/powerpoint/2010/main" Requires="p14">
          <p:contentPart p14:bwMode="auto" r:id="rId90">
            <p14:nvContentPartPr>
              <p14:cNvPr id="1051948" name=""/>
              <p14:cNvContentPartPr/>
              <p14:nvPr/>
            </p14:nvContentPartPr>
            <p14:xfrm>
              <a:off x="7559662" y="1542043"/>
              <a:ext cx="149647" cy="222640"/>
            </p14:xfrm>
          </p:contentPart>
        </mc:Choice>
        <mc:Fallback>
          <p:sp>
            <p:nvSpPr>
              <p:cNvPr id="1051948" name=""/>
              <p:cNvSpPr/>
              <p:nvPr/>
            </p:nvSpPr>
            <p:spPr>
              <a:xfrm>
                <a:off x="7559662" y="1542043"/>
                <a:ext cx="149647" cy="222640"/>
              </a:xfrm>
            </p:spPr>
          </p:sp>
        </mc:Fallback>
      </mc:AlternateContent>
      <mc:AlternateContent xmlns:mc="http://schemas.openxmlformats.org/markup-compatibility/2006">
        <mc:Choice xmlns:p14="http://schemas.microsoft.com/office/powerpoint/2010/main" Requires="p14">
          <p:contentPart p14:bwMode="auto" r:id="rId91">
            <p14:nvContentPartPr>
              <p14:cNvPr id="1051949" name=""/>
              <p14:cNvContentPartPr/>
              <p14:nvPr/>
            </p14:nvContentPartPr>
            <p14:xfrm>
              <a:off x="7598827" y="1653330"/>
              <a:ext cx="189832" cy="93092"/>
            </p14:xfrm>
          </p:contentPart>
        </mc:Choice>
        <mc:Fallback>
          <p:sp>
            <p:nvSpPr>
              <p:cNvPr id="1051949" name=""/>
              <p:cNvSpPr/>
              <p:nvPr/>
            </p:nvSpPr>
            <p:spPr>
              <a:xfrm>
                <a:off x="7598827" y="1653330"/>
                <a:ext cx="189832" cy="93092"/>
              </a:xfrm>
            </p:spPr>
          </p:sp>
        </mc:Fallback>
      </mc:AlternateContent>
      <mc:AlternateContent xmlns:mc="http://schemas.openxmlformats.org/markup-compatibility/2006">
        <mc:Choice xmlns:p14="http://schemas.microsoft.com/office/powerpoint/2010/main" Requires="p14">
          <p:contentPart p14:bwMode="auto" r:id="rId92">
            <p14:nvContentPartPr>
              <p14:cNvPr id="1051950" name=""/>
              <p14:cNvContentPartPr/>
              <p14:nvPr/>
            </p14:nvContentPartPr>
            <p14:xfrm>
              <a:off x="7586606" y="1732456"/>
              <a:ext cx="152597" cy="307319"/>
            </p14:xfrm>
          </p:contentPart>
        </mc:Choice>
        <mc:Fallback>
          <p:sp>
            <p:nvSpPr>
              <p:cNvPr id="1051950" name=""/>
              <p:cNvSpPr/>
              <p:nvPr/>
            </p:nvSpPr>
            <p:spPr>
              <a:xfrm>
                <a:off x="7586606" y="1732456"/>
                <a:ext cx="152597" cy="307319"/>
              </a:xfrm>
            </p:spPr>
          </p:sp>
        </mc:Fallback>
      </mc:AlternateContent>
      <mc:AlternateContent xmlns:mc="http://schemas.openxmlformats.org/markup-compatibility/2006">
        <mc:Choice xmlns:p14="http://schemas.microsoft.com/office/powerpoint/2010/main" Requires="p14">
          <p:contentPart p14:bwMode="auto" r:id="rId93">
            <p14:nvContentPartPr>
              <p14:cNvPr id="1051951" name=""/>
              <p14:cNvContentPartPr/>
              <p14:nvPr/>
            </p14:nvContentPartPr>
            <p14:xfrm>
              <a:off x="7623524" y="1768544"/>
              <a:ext cx="138753" cy="240528"/>
            </p14:xfrm>
          </p:contentPart>
        </mc:Choice>
        <mc:Fallback>
          <p:sp>
            <p:nvSpPr>
              <p:cNvPr id="1051951" name=""/>
              <p:cNvSpPr/>
              <p:nvPr/>
            </p:nvSpPr>
            <p:spPr>
              <a:xfrm>
                <a:off x="7623524" y="1768544"/>
                <a:ext cx="138753" cy="240528"/>
              </a:xfrm>
            </p:spPr>
          </p:sp>
        </mc:Fallback>
      </mc:AlternateContent>
      <mc:AlternateContent xmlns:mc="http://schemas.openxmlformats.org/markup-compatibility/2006">
        <mc:Choice xmlns:p14="http://schemas.microsoft.com/office/powerpoint/2010/main" Requires="p14">
          <p:contentPart p14:bwMode="auto" r:id="rId94">
            <p14:nvContentPartPr>
              <p14:cNvPr id="1051952" name=""/>
              <p14:cNvContentPartPr/>
              <p14:nvPr/>
            </p14:nvContentPartPr>
            <p14:xfrm>
              <a:off x="7599477" y="1799089"/>
              <a:ext cx="210020" cy="124278"/>
            </p14:xfrm>
          </p:contentPart>
        </mc:Choice>
        <mc:Fallback>
          <p:sp>
            <p:nvSpPr>
              <p:cNvPr id="1051952" name=""/>
              <p:cNvSpPr/>
              <p:nvPr/>
            </p:nvSpPr>
            <p:spPr>
              <a:xfrm>
                <a:off x="7599477" y="1799089"/>
                <a:ext cx="210020" cy="124278"/>
              </a:xfrm>
            </p:spPr>
          </p:sp>
        </mc:Fallback>
      </mc:AlternateContent>
      <mc:AlternateContent xmlns:mc="http://schemas.openxmlformats.org/markup-compatibility/2006">
        <mc:Choice xmlns:p14="http://schemas.microsoft.com/office/powerpoint/2010/main" Requires="p14">
          <p:contentPart p14:bwMode="auto" r:id="rId95">
            <p14:nvContentPartPr>
              <p14:cNvPr id="1051953" name=""/>
              <p14:cNvContentPartPr/>
              <p14:nvPr/>
            </p14:nvContentPartPr>
            <p14:xfrm>
              <a:off x="7817190" y="1770798"/>
              <a:ext cx="40005" cy="324961"/>
            </p14:xfrm>
          </p:contentPart>
        </mc:Choice>
        <mc:Fallback>
          <p:sp>
            <p:nvSpPr>
              <p:cNvPr id="1051953" name=""/>
              <p:cNvSpPr/>
              <p:nvPr/>
            </p:nvSpPr>
            <p:spPr>
              <a:xfrm>
                <a:off x="7817190" y="1770798"/>
                <a:ext cx="40005" cy="324961"/>
              </a:xfrm>
            </p:spPr>
          </p:sp>
        </mc:Fallback>
      </mc:AlternateContent>
      <mc:AlternateContent xmlns:mc="http://schemas.openxmlformats.org/markup-compatibility/2006">
        <mc:Choice xmlns:p14="http://schemas.microsoft.com/office/powerpoint/2010/main" Requires="p14">
          <p:contentPart p14:bwMode="auto" r:id="rId96">
            <p14:nvContentPartPr>
              <p14:cNvPr id="1051954" name=""/>
              <p14:cNvContentPartPr/>
              <p14:nvPr/>
            </p14:nvContentPartPr>
            <p14:xfrm>
              <a:off x="7811992" y="1835136"/>
              <a:ext cx="23882" cy="130455"/>
            </p14:xfrm>
          </p:contentPart>
        </mc:Choice>
        <mc:Fallback>
          <p:sp>
            <p:nvSpPr>
              <p:cNvPr id="1051954" name=""/>
              <p:cNvSpPr/>
              <p:nvPr/>
            </p:nvSpPr>
            <p:spPr>
              <a:xfrm>
                <a:off x="7811992" y="1835136"/>
                <a:ext cx="23882" cy="130455"/>
              </a:xfrm>
            </p:spPr>
          </p:sp>
        </mc:Fallback>
      </mc:AlternateContent>
      <mc:AlternateContent xmlns:mc="http://schemas.openxmlformats.org/markup-compatibility/2006">
        <mc:Choice xmlns:p14="http://schemas.microsoft.com/office/powerpoint/2010/main" Requires="p14">
          <p:contentPart p14:bwMode="auto" r:id="rId97">
            <p14:nvContentPartPr>
              <p14:cNvPr id="1051955" name=""/>
              <p14:cNvContentPartPr/>
              <p14:nvPr/>
            </p14:nvContentPartPr>
            <p14:xfrm>
              <a:off x="7953669" y="1633025"/>
              <a:ext cx="172277" cy="189614"/>
            </p14:xfrm>
          </p:contentPart>
        </mc:Choice>
        <mc:Fallback>
          <p:sp>
            <p:nvSpPr>
              <p:cNvPr id="1051955" name=""/>
              <p:cNvSpPr/>
              <p:nvPr/>
            </p:nvSpPr>
            <p:spPr>
              <a:xfrm>
                <a:off x="7953669" y="1633025"/>
                <a:ext cx="172277" cy="189614"/>
              </a:xfrm>
            </p:spPr>
          </p:sp>
        </mc:Fallback>
      </mc:AlternateContent>
      <mc:AlternateContent xmlns:mc="http://schemas.openxmlformats.org/markup-compatibility/2006">
        <mc:Choice xmlns:p14="http://schemas.microsoft.com/office/powerpoint/2010/main" Requires="p14">
          <p:contentPart p14:bwMode="auto" r:id="rId98">
            <p14:nvContentPartPr>
              <p14:cNvPr id="1051956" name=""/>
              <p14:cNvContentPartPr/>
              <p14:nvPr/>
            </p14:nvContentPartPr>
            <p14:xfrm>
              <a:off x="7966484" y="1803292"/>
              <a:ext cx="222662" cy="201767"/>
            </p14:xfrm>
          </p:contentPart>
        </mc:Choice>
        <mc:Fallback>
          <p:sp>
            <p:nvSpPr>
              <p:cNvPr id="1051956" name=""/>
              <p:cNvSpPr/>
              <p:nvPr/>
            </p:nvSpPr>
            <p:spPr>
              <a:xfrm>
                <a:off x="7966484" y="1803292"/>
                <a:ext cx="222662" cy="201767"/>
              </a:xfrm>
            </p:spPr>
          </p:sp>
        </mc:Fallback>
      </mc:AlternateContent>
      <mc:AlternateContent xmlns:mc="http://schemas.openxmlformats.org/markup-compatibility/2006">
        <mc:Choice xmlns:p14="http://schemas.microsoft.com/office/powerpoint/2010/main" Requires="p14">
          <p:contentPart p14:bwMode="auto" r:id="rId99">
            <p14:nvContentPartPr>
              <p14:cNvPr id="1051957" name=""/>
              <p14:cNvContentPartPr/>
              <p14:nvPr/>
            </p14:nvContentPartPr>
            <p14:xfrm>
              <a:off x="8086896" y="1707760"/>
              <a:ext cx="25996" cy="211546"/>
            </p14:xfrm>
          </p:contentPart>
        </mc:Choice>
        <mc:Fallback>
          <p:sp>
            <p:nvSpPr>
              <p:cNvPr id="1051957" name=""/>
              <p:cNvSpPr/>
              <p:nvPr/>
            </p:nvSpPr>
            <p:spPr>
              <a:xfrm>
                <a:off x="8086896" y="1707760"/>
                <a:ext cx="25996" cy="211546"/>
              </a:xfrm>
            </p:spPr>
          </p:sp>
        </mc:Fallback>
      </mc:AlternateContent>
      <mc:AlternateContent xmlns:mc="http://schemas.openxmlformats.org/markup-compatibility/2006">
        <mc:Choice xmlns:p14="http://schemas.microsoft.com/office/powerpoint/2010/main" Requires="p14">
          <p:contentPart p14:bwMode="auto" r:id="rId100">
            <p14:nvContentPartPr>
              <p14:cNvPr id="1051958" name=""/>
              <p14:cNvContentPartPr/>
              <p14:nvPr/>
            </p14:nvContentPartPr>
            <p14:xfrm>
              <a:off x="8133689" y="1679816"/>
              <a:ext cx="10321" cy="69425"/>
            </p14:xfrm>
          </p:contentPart>
        </mc:Choice>
        <mc:Fallback>
          <p:sp>
            <p:nvSpPr>
              <p:cNvPr id="1051958" name=""/>
              <p:cNvSpPr/>
              <p:nvPr/>
            </p:nvSpPr>
            <p:spPr>
              <a:xfrm>
                <a:off x="8133689" y="1679816"/>
                <a:ext cx="10321" cy="69425"/>
              </a:xfrm>
            </p:spPr>
          </p:sp>
        </mc:Fallback>
      </mc:AlternateContent>
      <mc:AlternateContent xmlns:mc="http://schemas.openxmlformats.org/markup-compatibility/2006">
        <mc:Choice xmlns:p14="http://schemas.microsoft.com/office/powerpoint/2010/main" Requires="p14">
          <p:contentPart p14:bwMode="auto" r:id="rId101">
            <p14:nvContentPartPr>
              <p14:cNvPr id="1051959" name=""/>
              <p14:cNvContentPartPr/>
              <p14:nvPr/>
            </p14:nvContentPartPr>
            <p14:xfrm>
              <a:off x="8172839" y="1813690"/>
              <a:ext cx="9519" cy="172839"/>
            </p14:xfrm>
          </p:contentPart>
        </mc:Choice>
        <mc:Fallback>
          <p:sp>
            <p:nvSpPr>
              <p:cNvPr id="1051959" name=""/>
              <p:cNvSpPr/>
              <p:nvPr/>
            </p:nvSpPr>
            <p:spPr>
              <a:xfrm>
                <a:off x="8172839" y="1813690"/>
                <a:ext cx="9519" cy="172839"/>
              </a:xfrm>
            </p:spPr>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87" name=""/>
        <p:cNvGrpSpPr/>
        <p:nvPr/>
      </p:nvGrpSpPr>
      <p:grpSpPr>
        <a:xfrm>
          <a:off x="0" y="0"/>
          <a:ext cx="0" cy="0"/>
          <a:chOff x="0" y="0"/>
          <a:chExt cx="0" cy="0"/>
        </a:xfrm>
      </p:grpSpPr>
      <p:sp>
        <p:nvSpPr>
          <p:cNvPr id="105196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64" name="Rectangle 7"/>
          <p:cNvSpPr>
            <a:spLocks noChangeArrowheads="1"/>
          </p:cNvSpPr>
          <p:nvPr/>
        </p:nvSpPr>
        <p:spPr bwMode="auto">
          <a:xfrm>
            <a:off x="659311" y="731447"/>
            <a:ext cx="5088991" cy="461665"/>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Common-mode signal </a:t>
            </a:r>
            <a:r>
              <a:rPr altLang="zh-CN" b="1" dirty="0" sz="2400" kumimoji="1" lang="zh-CN" smtClean="0">
                <a:latin typeface="Arial" panose="020B0604020202020204" pitchFamily="34" charset="0"/>
                <a:cs typeface="Arial" panose="020B0604020202020204" pitchFamily="34" charset="0"/>
              </a:rPr>
              <a:t>共</a:t>
            </a:r>
            <a:r>
              <a:rPr altLang="en-US" b="1" dirty="0" sz="2400" kumimoji="1" lang="zh-CN" smtClean="0">
                <a:latin typeface="Arial" panose="020B0604020202020204" pitchFamily="34" charset="0"/>
                <a:cs typeface="Arial" panose="020B0604020202020204" pitchFamily="34" charset="0"/>
              </a:rPr>
              <a:t>模信号</a:t>
            </a:r>
            <a:endParaRPr altLang="en-US" baseline="-25000" b="1" dirty="0" sz="2000" kumimoji="1" lang="zh-CN">
              <a:latin typeface="Arial" panose="020B0604020202020204" pitchFamily="34" charset="0"/>
              <a:cs typeface="Arial" panose="020B0604020202020204" pitchFamily="34" charset="0"/>
            </a:endParaRPr>
          </a:p>
        </p:txBody>
      </p:sp>
      <p:sp>
        <p:nvSpPr>
          <p:cNvPr id="1051965" name="Rectangle 7"/>
          <p:cNvSpPr>
            <a:spLocks noChangeArrowheads="1"/>
          </p:cNvSpPr>
          <p:nvPr/>
        </p:nvSpPr>
        <p:spPr bwMode="auto">
          <a:xfrm>
            <a:off x="659311" y="1311606"/>
            <a:ext cx="4812154"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Dual-ended input &amp; output</a:t>
            </a:r>
            <a:endParaRPr altLang="en-US" baseline="-25000" b="1" dirty="0" sz="2000" kumimoji="1" lang="zh-CN">
              <a:latin typeface="Arial" panose="020B0604020202020204" pitchFamily="34" charset="0"/>
              <a:cs typeface="Arial" panose="020B0604020202020204" pitchFamily="34" charset="0"/>
            </a:endParaRPr>
          </a:p>
        </p:txBody>
      </p:sp>
      <p:sp>
        <p:nvSpPr>
          <p:cNvPr id="1051966" name="Rectangle 7"/>
          <p:cNvSpPr>
            <a:spLocks noChangeArrowheads="1"/>
          </p:cNvSpPr>
          <p:nvPr/>
        </p:nvSpPr>
        <p:spPr bwMode="auto">
          <a:xfrm>
            <a:off x="3121085" y="1932700"/>
            <a:ext cx="2627217"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967" name="Rectangle 7"/>
          <p:cNvSpPr>
            <a:spLocks noChangeArrowheads="1"/>
          </p:cNvSpPr>
          <p:nvPr/>
        </p:nvSpPr>
        <p:spPr bwMode="auto">
          <a:xfrm>
            <a:off x="5824105" y="1927408"/>
            <a:ext cx="2961011"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968" name="矩形 84"/>
          <p:cNvSpPr>
            <a:spLocks noChangeAspect="1" noMove="1" noResize="1" noRot="1" noAdjustHandles="1" noEditPoints="1" noChangeArrowheads="1" noChangeShapeType="1" noTextEdit="1"/>
          </p:cNvSpPr>
          <p:nvPr/>
        </p:nvSpPr>
        <p:spPr>
          <a:xfrm>
            <a:off x="6763792" y="2401857"/>
            <a:ext cx="1456104" cy="400110"/>
          </a:xfrm>
          <a:prstGeom prst="rect"/>
          <a:blipFill>
            <a:blip xmlns:r="http://schemas.openxmlformats.org/officeDocument/2006/relationships" r:embed="rId1"/>
            <a:stretch>
              <a:fillRect b="-4545"/>
            </a:stretch>
          </a:blipFill>
        </p:spPr>
        <p:txBody>
          <a:bodyPr/>
          <a:p>
            <a:r>
              <a:rPr altLang="en-US" lang="zh-CN">
                <a:noFill/>
              </a:rPr>
              <a:t> </a:t>
            </a:r>
          </a:p>
        </p:txBody>
      </p:sp>
      <p:sp>
        <p:nvSpPr>
          <p:cNvPr id="1051969" name="Rectangle 7"/>
          <p:cNvSpPr>
            <a:spLocks noChangeArrowheads="1"/>
          </p:cNvSpPr>
          <p:nvPr/>
        </p:nvSpPr>
        <p:spPr bwMode="auto">
          <a:xfrm>
            <a:off x="702653" y="3302060"/>
            <a:ext cx="6551473"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Dual-ended input &amp; single-ended output</a:t>
            </a:r>
            <a:endParaRPr altLang="en-US" baseline="-25000" b="1" dirty="0" sz="2000" kumimoji="1" lang="zh-CN">
              <a:latin typeface="Arial" panose="020B0604020202020204" pitchFamily="34" charset="0"/>
              <a:cs typeface="Arial" panose="020B0604020202020204" pitchFamily="34" charset="0"/>
            </a:endParaRPr>
          </a:p>
        </p:txBody>
      </p:sp>
      <p:sp>
        <p:nvSpPr>
          <p:cNvPr id="1051970" name="Rectangle 7"/>
          <p:cNvSpPr>
            <a:spLocks noChangeArrowheads="1"/>
          </p:cNvSpPr>
          <p:nvPr/>
        </p:nvSpPr>
        <p:spPr bwMode="auto">
          <a:xfrm>
            <a:off x="3704359" y="4029923"/>
            <a:ext cx="2527979"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Input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971" name="Rectangle 7"/>
          <p:cNvSpPr>
            <a:spLocks noChangeArrowheads="1"/>
          </p:cNvSpPr>
          <p:nvPr/>
        </p:nvSpPr>
        <p:spPr bwMode="auto">
          <a:xfrm>
            <a:off x="6241441" y="4029923"/>
            <a:ext cx="2795054"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Output resistance</a:t>
            </a:r>
            <a:endParaRPr altLang="en-US" baseline="-25000" b="1" dirty="0" sz="2000" kumimoji="1" lang="zh-CN">
              <a:latin typeface="Arial" panose="020B0604020202020204" pitchFamily="34" charset="0"/>
              <a:cs typeface="Arial" panose="020B0604020202020204" pitchFamily="34" charset="0"/>
            </a:endParaRPr>
          </a:p>
        </p:txBody>
      </p:sp>
      <p:sp>
        <p:nvSpPr>
          <p:cNvPr id="1051972" name="矩形 90"/>
          <p:cNvSpPr>
            <a:spLocks noChangeAspect="1" noMove="1" noResize="1" noRot="1" noAdjustHandles="1" noEditPoints="1" noChangeArrowheads="1" noChangeShapeType="1" noTextEdit="1"/>
          </p:cNvSpPr>
          <p:nvPr/>
        </p:nvSpPr>
        <p:spPr>
          <a:xfrm>
            <a:off x="7013618" y="4484661"/>
            <a:ext cx="1359218" cy="400110"/>
          </a:xfrm>
          <a:prstGeom prst="rect"/>
          <a:blipFill>
            <a:blip xmlns:r="http://schemas.openxmlformats.org/officeDocument/2006/relationships" r:embed="rId2"/>
            <a:stretch>
              <a:fillRect b="-4615"/>
            </a:stretch>
          </a:blipFill>
        </p:spPr>
        <p:txBody>
          <a:bodyPr/>
          <a:p>
            <a:r>
              <a:rPr altLang="en-US" lang="zh-CN">
                <a:noFill/>
              </a:rPr>
              <a:t> </a:t>
            </a:r>
          </a:p>
        </p:txBody>
      </p:sp>
      <p:sp>
        <p:nvSpPr>
          <p:cNvPr id="1051973" name="矩形 17"/>
          <p:cNvSpPr>
            <a:spLocks noChangeAspect="1" noMove="1" noResize="1" noRot="1" noAdjustHandles="1" noEditPoints="1" noChangeArrowheads="1" noChangeShapeType="1" noTextEdit="1"/>
          </p:cNvSpPr>
          <p:nvPr/>
        </p:nvSpPr>
        <p:spPr>
          <a:xfrm>
            <a:off x="212815" y="4184966"/>
            <a:ext cx="3341556" cy="666849"/>
          </a:xfrm>
          <a:prstGeom prst="rect"/>
          <a:blipFill>
            <a:blip xmlns:r="http://schemas.openxmlformats.org/officeDocument/2006/relationships" r:embed="rId3"/>
            <a:stretch>
              <a:fillRect/>
            </a:stretch>
          </a:blipFill>
        </p:spPr>
        <p:txBody>
          <a:bodyPr/>
          <a:p>
            <a:r>
              <a:rPr altLang="en-US" lang="zh-CN">
                <a:noFill/>
              </a:rPr>
              <a:t> </a:t>
            </a:r>
          </a:p>
        </p:txBody>
      </p:sp>
      <p:sp>
        <p:nvSpPr>
          <p:cNvPr id="1051974" name="矩形 18"/>
          <p:cNvSpPr>
            <a:spLocks noChangeAspect="1" noMove="1" noResize="1" noRot="1" noAdjustHandles="1" noEditPoints="1" noChangeArrowheads="1" noChangeShapeType="1" noTextEdit="1"/>
          </p:cNvSpPr>
          <p:nvPr/>
        </p:nvSpPr>
        <p:spPr>
          <a:xfrm>
            <a:off x="3355734" y="4493966"/>
            <a:ext cx="3856521" cy="409856"/>
          </a:xfrm>
          <a:prstGeom prst="rect"/>
          <a:blipFill>
            <a:blip xmlns:r="http://schemas.openxmlformats.org/officeDocument/2006/relationships" r:embed="rId4"/>
            <a:stretch>
              <a:fillRect b="-16418"/>
            </a:stretch>
          </a:blipFill>
        </p:spPr>
        <p:txBody>
          <a:bodyPr/>
          <a:p>
            <a:r>
              <a:rPr altLang="en-US" lang="zh-CN">
                <a:noFill/>
              </a:rPr>
              <a:t> </a:t>
            </a:r>
          </a:p>
        </p:txBody>
      </p:sp>
      <p:sp>
        <p:nvSpPr>
          <p:cNvPr id="1051975" name="矩形 19"/>
          <p:cNvSpPr>
            <a:spLocks noChangeAspect="1" noMove="1" noResize="1" noRot="1" noAdjustHandles="1" noEditPoints="1" noChangeArrowheads="1" noChangeShapeType="1" noTextEdit="1"/>
          </p:cNvSpPr>
          <p:nvPr/>
        </p:nvSpPr>
        <p:spPr>
          <a:xfrm>
            <a:off x="702653" y="2013594"/>
            <a:ext cx="1733230" cy="791435"/>
          </a:xfrm>
          <a:prstGeom prst="rect"/>
          <a:blipFill>
            <a:blip xmlns:r="http://schemas.openxmlformats.org/officeDocument/2006/relationships" r:embed="rId5"/>
            <a:stretch>
              <a:fillRect/>
            </a:stretch>
          </a:blipFill>
        </p:spPr>
        <p:txBody>
          <a:bodyPr/>
          <a:p>
            <a:r>
              <a:rPr altLang="en-US" lang="zh-CN">
                <a:noFill/>
              </a:rPr>
              <a:t> </a:t>
            </a:r>
          </a:p>
        </p:txBody>
      </p:sp>
      <p:sp>
        <p:nvSpPr>
          <p:cNvPr id="1051976" name="矩形 20"/>
          <p:cNvSpPr>
            <a:spLocks noChangeAspect="1" noMove="1" noResize="1" noRot="1" noAdjustHandles="1" noEditPoints="1" noChangeArrowheads="1" noChangeShapeType="1" noTextEdit="1"/>
          </p:cNvSpPr>
          <p:nvPr/>
        </p:nvSpPr>
        <p:spPr>
          <a:xfrm>
            <a:off x="2643738" y="2401857"/>
            <a:ext cx="3856521" cy="409856"/>
          </a:xfrm>
          <a:prstGeom prst="rect"/>
          <a:blipFill>
            <a:blip xmlns:r="http://schemas.openxmlformats.org/officeDocument/2006/relationships" r:embed="rId6"/>
            <a:stretch>
              <a:fillRect b="-16418"/>
            </a:stretch>
          </a:blipFill>
        </p:spPr>
        <p:txBody>
          <a:bodyPr/>
          <a:p>
            <a:r>
              <a:rPr altLang="en-US" lang="zh-CN">
                <a:no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22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30"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4.2 Differential amplifier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差分放大电路</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231"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282" name="组合 2"/>
          <p:cNvGrpSpPr/>
          <p:nvPr/>
        </p:nvGrpSpPr>
        <p:grpSpPr>
          <a:xfrm>
            <a:off x="984843" y="995534"/>
            <a:ext cx="2873655" cy="2691908"/>
            <a:chOff x="520028" y="1092241"/>
            <a:chExt cx="2873655" cy="2691908"/>
          </a:xfrm>
        </p:grpSpPr>
        <p:grpSp>
          <p:nvGrpSpPr>
            <p:cNvPr id="283" name="组合 1"/>
            <p:cNvGrpSpPr/>
            <p:nvPr/>
          </p:nvGrpSpPr>
          <p:grpSpPr>
            <a:xfrm>
              <a:off x="520028" y="1092241"/>
              <a:ext cx="2873655" cy="2691908"/>
              <a:chOff x="448721" y="1658498"/>
              <a:chExt cx="2873655" cy="2691908"/>
            </a:xfrm>
          </p:grpSpPr>
          <p:grpSp>
            <p:nvGrpSpPr>
              <p:cNvPr id="284" name="组合 15"/>
              <p:cNvGrpSpPr/>
              <p:nvPr/>
            </p:nvGrpSpPr>
            <p:grpSpPr>
              <a:xfrm>
                <a:off x="450687" y="1658498"/>
                <a:ext cx="2871689" cy="2691908"/>
                <a:chOff x="232573" y="1878524"/>
                <a:chExt cx="2871689" cy="2691908"/>
              </a:xfrm>
            </p:grpSpPr>
            <p:grpSp>
              <p:nvGrpSpPr>
                <p:cNvPr id="285" name="组合 17"/>
                <p:cNvGrpSpPr/>
                <p:nvPr/>
              </p:nvGrpSpPr>
              <p:grpSpPr>
                <a:xfrm>
                  <a:off x="232573" y="1878524"/>
                  <a:ext cx="2871689" cy="2691908"/>
                  <a:chOff x="2462946" y="406188"/>
                  <a:chExt cx="2871689" cy="2691908"/>
                </a:xfrm>
              </p:grpSpPr>
              <p:grpSp>
                <p:nvGrpSpPr>
                  <p:cNvPr id="286" name="组合 30"/>
                  <p:cNvGrpSpPr/>
                  <p:nvPr/>
                </p:nvGrpSpPr>
                <p:grpSpPr>
                  <a:xfrm>
                    <a:off x="2462946" y="406188"/>
                    <a:ext cx="2871689" cy="2691908"/>
                    <a:chOff x="782813" y="1738061"/>
                    <a:chExt cx="2871689" cy="2691908"/>
                  </a:xfrm>
                </p:grpSpPr>
                <p:grpSp>
                  <p:nvGrpSpPr>
                    <p:cNvPr id="287" name="组合 34"/>
                    <p:cNvGrpSpPr/>
                    <p:nvPr/>
                  </p:nvGrpSpPr>
                  <p:grpSpPr>
                    <a:xfrm>
                      <a:off x="782813" y="1738061"/>
                      <a:ext cx="2841981" cy="2691908"/>
                      <a:chOff x="516492" y="1642935"/>
                      <a:chExt cx="2841981" cy="2691908"/>
                    </a:xfrm>
                  </p:grpSpPr>
                  <p:grpSp>
                    <p:nvGrpSpPr>
                      <p:cNvPr id="288" name="组合 37"/>
                      <p:cNvGrpSpPr/>
                      <p:nvPr/>
                    </p:nvGrpSpPr>
                    <p:grpSpPr>
                      <a:xfrm>
                        <a:off x="687985" y="1642935"/>
                        <a:ext cx="2592719" cy="2691908"/>
                        <a:chOff x="687985" y="1642935"/>
                        <a:chExt cx="2592719" cy="2691908"/>
                      </a:xfrm>
                    </p:grpSpPr>
                    <p:grpSp>
                      <p:nvGrpSpPr>
                        <p:cNvPr id="289" name="Group 1096"/>
                        <p:cNvGrpSpPr/>
                        <p:nvPr/>
                      </p:nvGrpSpPr>
                      <p:grpSpPr bwMode="auto">
                        <a:xfrm>
                          <a:off x="687992" y="1825207"/>
                          <a:ext cx="1774518" cy="2509636"/>
                          <a:chOff x="3659" y="2215"/>
                          <a:chExt cx="1248" cy="1765"/>
                        </a:xfrm>
                      </p:grpSpPr>
                      <p:sp>
                        <p:nvSpPr>
                          <p:cNvPr id="10492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3"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6" name="Line 1076"/>
                          <p:cNvSpPr>
                            <a:spLocks noChangeShapeType="1"/>
                          </p:cNvSpPr>
                          <p:nvPr/>
                        </p:nvSpPr>
                        <p:spPr bwMode="auto">
                          <a:xfrm flipV="1">
                            <a:off x="4895" y="2215"/>
                            <a:ext cx="0" cy="6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37"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38" name="文本框 46"/>
                        <p:cNvSpPr txBox="1"/>
                        <p:nvPr/>
                      </p:nvSpPr>
                      <p:spPr>
                        <a:xfrm>
                          <a:off x="2481778" y="1642935"/>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239" name="文本框 47"/>
                        <p:cNvSpPr txBox="1"/>
                        <p:nvPr/>
                      </p:nvSpPr>
                      <p:spPr>
                        <a:xfrm>
                          <a:off x="2487970" y="2028005"/>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40" name="Line 1073"/>
                        <p:cNvSpPr>
                          <a:spLocks noChangeShapeType="1"/>
                        </p:cNvSpPr>
                        <p:nvPr/>
                      </p:nvSpPr>
                      <p:spPr bwMode="auto">
                        <a:xfrm flipH="1">
                          <a:off x="687985" y="4064467"/>
                          <a:ext cx="22846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1" name="Line 1073"/>
                        <p:cNvSpPr>
                          <a:spLocks noChangeShapeType="1"/>
                        </p:cNvSpPr>
                        <p:nvPr/>
                      </p:nvSpPr>
                      <p:spPr bwMode="auto">
                        <a:xfrm flipH="1">
                          <a:off x="2447870" y="2641321"/>
                          <a:ext cx="524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42" name="矩形 51"/>
                        <p:cNvSpPr/>
                        <p:nvPr/>
                      </p:nvSpPr>
                      <p:spPr>
                        <a:xfrm>
                          <a:off x="1302166"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3" name="矩形 53"/>
                        <p:cNvSpPr/>
                        <p:nvPr/>
                      </p:nvSpPr>
                      <p:spPr>
                        <a:xfrm rot="16200000">
                          <a:off x="2269256" y="218154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4" name="文本框 54"/>
                        <p:cNvSpPr txBox="1"/>
                        <p:nvPr/>
                      </p:nvSpPr>
                      <p:spPr>
                        <a:xfrm>
                          <a:off x="1275819" y="2573874"/>
                          <a:ext cx="58706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245" name="文本框 55"/>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74" name="直接连接符 56"/>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46" name="椭圆 57"/>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47" name="椭圆 38"/>
                      <p:cNvSpPr/>
                      <p:nvPr/>
                    </p:nvSpPr>
                    <p:spPr>
                      <a:xfrm>
                        <a:off x="516492" y="321573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48" name="文本框 39"/>
                      <p:cNvSpPr txBox="1"/>
                      <p:nvPr/>
                    </p:nvSpPr>
                    <p:spPr>
                      <a:xfrm>
                        <a:off x="822286" y="309598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49" name="文本框 40"/>
                      <p:cNvSpPr txBox="1"/>
                      <p:nvPr/>
                    </p:nvSpPr>
                    <p:spPr>
                      <a:xfrm>
                        <a:off x="700571" y="295326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50" name="文本框 41"/>
                      <p:cNvSpPr txBox="1"/>
                      <p:nvPr/>
                    </p:nvSpPr>
                    <p:spPr>
                      <a:xfrm>
                        <a:off x="719946" y="33315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51" name="文本框 42"/>
                      <p:cNvSpPr txBox="1"/>
                      <p:nvPr/>
                    </p:nvSpPr>
                    <p:spPr>
                      <a:xfrm>
                        <a:off x="2776747" y="3130748"/>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52" name="文本框 35"/>
                    <p:cNvSpPr txBox="1"/>
                    <p:nvPr/>
                  </p:nvSpPr>
                  <p:spPr>
                    <a:xfrm>
                      <a:off x="3067439" y="267813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53" name="文本框 36"/>
                    <p:cNvSpPr txBox="1"/>
                    <p:nvPr/>
                  </p:nvSpPr>
                  <p:spPr>
                    <a:xfrm>
                      <a:off x="3070521" y="373986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54" name="Line 1077"/>
                  <p:cNvSpPr>
                    <a:spLocks noChangeShapeType="1"/>
                  </p:cNvSpPr>
                  <p:nvPr/>
                </p:nvSpPr>
                <p:spPr bwMode="auto">
                  <a:xfrm>
                    <a:off x="2636697" y="1802101"/>
                    <a:ext cx="0" cy="7543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55" name="椭圆 18"/>
                <p:cNvSpPr/>
                <p:nvPr/>
              </p:nvSpPr>
              <p:spPr>
                <a:xfrm>
                  <a:off x="2101976" y="198515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56" name="Line 122"/>
              <p:cNvSpPr>
                <a:spLocks noChangeShapeType="1"/>
              </p:cNvSpPr>
              <p:nvPr/>
            </p:nvSpPr>
            <p:spPr bwMode="auto">
              <a:xfrm>
                <a:off x="448721" y="3807494"/>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57" name="Line 123"/>
              <p:cNvSpPr>
                <a:spLocks noChangeShapeType="1"/>
              </p:cNvSpPr>
              <p:nvPr/>
            </p:nvSpPr>
            <p:spPr bwMode="auto">
              <a:xfrm>
                <a:off x="519746" y="3893572"/>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58" name="Line 1077"/>
              <p:cNvSpPr>
                <a:spLocks noChangeShapeType="1"/>
              </p:cNvSpPr>
              <p:nvPr/>
            </p:nvSpPr>
            <p:spPr bwMode="auto">
              <a:xfrm>
                <a:off x="622180" y="3893571"/>
                <a:ext cx="0" cy="1864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59" name="文本框 69"/>
              <p:cNvSpPr txBox="1"/>
              <p:nvPr/>
            </p:nvSpPr>
            <p:spPr>
              <a:xfrm>
                <a:off x="763957" y="3653618"/>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sp>
            <p:nvSpPr>
              <p:cNvPr id="1049260" name="矩形 70"/>
              <p:cNvSpPr/>
              <p:nvPr/>
            </p:nvSpPr>
            <p:spPr>
              <a:xfrm rot="16200000">
                <a:off x="2215170" y="366178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1" name="文本框 71"/>
              <p:cNvSpPr txBox="1"/>
              <p:nvPr/>
            </p:nvSpPr>
            <p:spPr>
              <a:xfrm>
                <a:off x="1851882" y="3564044"/>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262" name="椭圆 72"/>
            <p:cNvSpPr/>
            <p:nvPr/>
          </p:nvSpPr>
          <p:spPr>
            <a:xfrm>
              <a:off x="2965120" y="202151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3" name="椭圆 73"/>
            <p:cNvSpPr/>
            <p:nvPr/>
          </p:nvSpPr>
          <p:spPr>
            <a:xfrm>
              <a:off x="2975177" y="344352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290" name="组合 232"/>
          <p:cNvGrpSpPr/>
          <p:nvPr/>
        </p:nvGrpSpPr>
        <p:grpSpPr>
          <a:xfrm>
            <a:off x="585916" y="3746097"/>
            <a:ext cx="1977271" cy="1399754"/>
            <a:chOff x="320252" y="3856348"/>
            <a:chExt cx="1977271" cy="1399754"/>
          </a:xfrm>
        </p:grpSpPr>
        <p:cxnSp>
          <p:nvCxnSpPr>
            <p:cNvPr id="3145775" name="直接箭头连接符 6"/>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6" name="直接箭头连接符 76"/>
            <p:cNvCxnSpPr>
              <a:cxnSpLocks/>
            </p:cNvCxnSpPr>
            <p:nvPr/>
          </p:nvCxnSpPr>
          <p:spPr>
            <a:xfrm>
              <a:off x="794232" y="5246426"/>
              <a:ext cx="1503291"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64" name="文本框 77"/>
            <p:cNvSpPr txBox="1"/>
            <p:nvPr/>
          </p:nvSpPr>
          <p:spPr>
            <a:xfrm>
              <a:off x="320252" y="385634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cxnSp>
          <p:nvCxnSpPr>
            <p:cNvPr id="3145777" name="直接连接符 228"/>
            <p:cNvCxnSpPr>
              <a:cxnSpLocks/>
            </p:cNvCxnSpPr>
            <p:nvPr/>
          </p:nvCxnSpPr>
          <p:spPr>
            <a:xfrm>
              <a:off x="794232" y="4615338"/>
              <a:ext cx="1224322" cy="0"/>
            </a:xfrm>
            <a:prstGeom prst="line"/>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49265" name="Rectangle 3"/>
            <p:cNvSpPr>
              <a:spLocks noChangeArrowheads="1"/>
            </p:cNvSpPr>
            <p:nvPr/>
          </p:nvSpPr>
          <p:spPr bwMode="auto">
            <a:xfrm>
              <a:off x="912236" y="4187988"/>
              <a:ext cx="1050907" cy="369332"/>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kumimoji="1" lang="en-US" smtClean="0">
                  <a:latin typeface="+mn-ea"/>
                </a:rPr>
                <a:t>DC+AC</a:t>
              </a:r>
              <a:endParaRPr altLang="en-US" dirty="0" sz="2400" kumimoji="1" lang="zh-CN" smtClean="0">
                <a:latin typeface="Symbol" panose="05050102010706020507" pitchFamily="18" charset="2"/>
              </a:endParaRPr>
            </a:p>
          </p:txBody>
        </p:sp>
      </p:grpSp>
      <p:sp>
        <p:nvSpPr>
          <p:cNvPr id="1049266" name="文本框 90"/>
          <p:cNvSpPr txBox="1"/>
          <p:nvPr/>
        </p:nvSpPr>
        <p:spPr>
          <a:xfrm>
            <a:off x="1929553" y="5125668"/>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nvGrpSpPr>
          <p:cNvPr id="291" name="组合 137"/>
          <p:cNvGrpSpPr/>
          <p:nvPr/>
        </p:nvGrpSpPr>
        <p:grpSpPr>
          <a:xfrm>
            <a:off x="2272620" y="3759455"/>
            <a:ext cx="2049734" cy="1768665"/>
            <a:chOff x="834756" y="3786983"/>
            <a:chExt cx="2049734" cy="1768665"/>
          </a:xfrm>
        </p:grpSpPr>
        <p:grpSp>
          <p:nvGrpSpPr>
            <p:cNvPr id="292" name="组合 138"/>
            <p:cNvGrpSpPr/>
            <p:nvPr/>
          </p:nvGrpSpPr>
          <p:grpSpPr>
            <a:xfrm>
              <a:off x="834756" y="3786983"/>
              <a:ext cx="1947579" cy="1481829"/>
              <a:chOff x="346256" y="3856348"/>
              <a:chExt cx="1947579" cy="1481829"/>
            </a:xfrm>
          </p:grpSpPr>
          <p:cxnSp>
            <p:nvCxnSpPr>
              <p:cNvPr id="3145778" name="直接箭头连接符 140"/>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79" name="直接箭头连接符 141"/>
              <p:cNvCxnSpPr>
                <a:cxnSpLocks/>
              </p:cNvCxnSpPr>
              <p:nvPr/>
            </p:nvCxnSpPr>
            <p:spPr>
              <a:xfrm>
                <a:off x="794232" y="5246426"/>
                <a:ext cx="1499603"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267" name="文本框 142"/>
              <p:cNvSpPr txBox="1"/>
              <p:nvPr/>
            </p:nvSpPr>
            <p:spPr>
              <a:xfrm>
                <a:off x="346256" y="385634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68" name="任意多边形 144"/>
              <p:cNvSpPr/>
              <p:nvPr/>
            </p:nvSpPr>
            <p:spPr>
              <a:xfrm>
                <a:off x="808785" y="5114710"/>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69" name="Rectangle 3"/>
              <p:cNvSpPr>
                <a:spLocks noChangeArrowheads="1"/>
              </p:cNvSpPr>
              <p:nvPr/>
            </p:nvSpPr>
            <p:spPr bwMode="auto">
              <a:xfrm>
                <a:off x="912236" y="4187988"/>
                <a:ext cx="621981" cy="369332"/>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kumimoji="1" lang="en-US" smtClean="0">
                    <a:latin typeface="+mn-ea"/>
                  </a:rPr>
                  <a:t>AC</a:t>
                </a:r>
                <a:endParaRPr altLang="en-US" dirty="0" sz="2400" kumimoji="1" lang="zh-CN" smtClean="0">
                  <a:latin typeface="Symbol" panose="05050102010706020507" pitchFamily="18" charset="2"/>
                </a:endParaRPr>
              </a:p>
            </p:txBody>
          </p:sp>
        </p:grpSp>
        <p:sp>
          <p:nvSpPr>
            <p:cNvPr id="1049270" name="文本框 139"/>
            <p:cNvSpPr txBox="1"/>
            <p:nvPr/>
          </p:nvSpPr>
          <p:spPr>
            <a:xfrm>
              <a:off x="2152388" y="5155538"/>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sp>
        <p:nvSpPr>
          <p:cNvPr id="1049271" name="文本框 148"/>
          <p:cNvSpPr txBox="1"/>
          <p:nvPr/>
        </p:nvSpPr>
        <p:spPr>
          <a:xfrm>
            <a:off x="1334659" y="3623729"/>
            <a:ext cx="689900"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i</a:t>
            </a:r>
            <a:r>
              <a:rPr altLang="zh-CN" b="1" dirty="0" sz="2000" lang="en-US" smtClean="0">
                <a:solidFill>
                  <a:schemeClr val="accent2"/>
                </a:solidFill>
                <a:latin typeface="Arial" panose="020B0604020202020204" pitchFamily="34" charset="0"/>
                <a:cs typeface="Arial" panose="020B0604020202020204" pitchFamily="34" charset="0"/>
              </a:rPr>
              <a:t>=0</a:t>
            </a:r>
            <a:endParaRPr altLang="en-US" b="1" dirty="0" sz="2000" lang="zh-CN">
              <a:solidFill>
                <a:schemeClr val="accent2"/>
              </a:solidFill>
              <a:latin typeface="Arial" panose="020B0604020202020204" pitchFamily="34" charset="0"/>
              <a:cs typeface="Arial" panose="020B0604020202020204" pitchFamily="34" charset="0"/>
            </a:endParaRPr>
          </a:p>
        </p:txBody>
      </p:sp>
      <p:grpSp>
        <p:nvGrpSpPr>
          <p:cNvPr id="293" name="组合 240"/>
          <p:cNvGrpSpPr/>
          <p:nvPr/>
        </p:nvGrpSpPr>
        <p:grpSpPr>
          <a:xfrm>
            <a:off x="4831442" y="1002078"/>
            <a:ext cx="3503079" cy="2691908"/>
            <a:chOff x="4831442" y="1058420"/>
            <a:chExt cx="3503079" cy="2691908"/>
          </a:xfrm>
        </p:grpSpPr>
        <p:grpSp>
          <p:nvGrpSpPr>
            <p:cNvPr id="294" name="组合 234"/>
            <p:cNvGrpSpPr/>
            <p:nvPr/>
          </p:nvGrpSpPr>
          <p:grpSpPr>
            <a:xfrm>
              <a:off x="4831442" y="1058420"/>
              <a:ext cx="3445818" cy="2691908"/>
              <a:chOff x="4224614" y="1118129"/>
              <a:chExt cx="3445818" cy="2691908"/>
            </a:xfrm>
          </p:grpSpPr>
          <p:grpSp>
            <p:nvGrpSpPr>
              <p:cNvPr id="295" name="组合 92"/>
              <p:cNvGrpSpPr/>
              <p:nvPr/>
            </p:nvGrpSpPr>
            <p:grpSpPr>
              <a:xfrm>
                <a:off x="4224614" y="1118129"/>
                <a:ext cx="3445818" cy="2691908"/>
                <a:chOff x="520028" y="1092241"/>
                <a:chExt cx="3445818" cy="2691908"/>
              </a:xfrm>
            </p:grpSpPr>
            <p:grpSp>
              <p:nvGrpSpPr>
                <p:cNvPr id="296" name="组合 93"/>
                <p:cNvGrpSpPr/>
                <p:nvPr/>
              </p:nvGrpSpPr>
              <p:grpSpPr>
                <a:xfrm>
                  <a:off x="520028" y="1092241"/>
                  <a:ext cx="3445818" cy="2691908"/>
                  <a:chOff x="448721" y="1658498"/>
                  <a:chExt cx="3445818" cy="2691908"/>
                </a:xfrm>
              </p:grpSpPr>
              <p:grpSp>
                <p:nvGrpSpPr>
                  <p:cNvPr id="297" name="组合 96"/>
                  <p:cNvGrpSpPr/>
                  <p:nvPr/>
                </p:nvGrpSpPr>
                <p:grpSpPr>
                  <a:xfrm>
                    <a:off x="450687" y="1658498"/>
                    <a:ext cx="3443852" cy="2691908"/>
                    <a:chOff x="232573" y="1878524"/>
                    <a:chExt cx="3443852" cy="2691908"/>
                  </a:xfrm>
                </p:grpSpPr>
                <p:grpSp>
                  <p:nvGrpSpPr>
                    <p:cNvPr id="298" name="组合 103"/>
                    <p:cNvGrpSpPr/>
                    <p:nvPr/>
                  </p:nvGrpSpPr>
                  <p:grpSpPr>
                    <a:xfrm>
                      <a:off x="232573" y="1878524"/>
                      <a:ext cx="3443852" cy="2691908"/>
                      <a:chOff x="2462946" y="406188"/>
                      <a:chExt cx="3443852" cy="2691908"/>
                    </a:xfrm>
                  </p:grpSpPr>
                  <p:grpSp>
                    <p:nvGrpSpPr>
                      <p:cNvPr id="299" name="组合 105"/>
                      <p:cNvGrpSpPr/>
                      <p:nvPr/>
                    </p:nvGrpSpPr>
                    <p:grpSpPr>
                      <a:xfrm>
                        <a:off x="2462946" y="406188"/>
                        <a:ext cx="3443852" cy="2691908"/>
                        <a:chOff x="782813" y="1738061"/>
                        <a:chExt cx="3443852" cy="2691908"/>
                      </a:xfrm>
                    </p:grpSpPr>
                    <p:grpSp>
                      <p:nvGrpSpPr>
                        <p:cNvPr id="300" name="组合 107"/>
                        <p:cNvGrpSpPr/>
                        <p:nvPr/>
                      </p:nvGrpSpPr>
                      <p:grpSpPr>
                        <a:xfrm>
                          <a:off x="782813" y="1738061"/>
                          <a:ext cx="3244626" cy="2691908"/>
                          <a:chOff x="516492" y="1642935"/>
                          <a:chExt cx="3244626" cy="2691908"/>
                        </a:xfrm>
                      </p:grpSpPr>
                      <p:grpSp>
                        <p:nvGrpSpPr>
                          <p:cNvPr id="301" name="组合 110"/>
                          <p:cNvGrpSpPr/>
                          <p:nvPr/>
                        </p:nvGrpSpPr>
                        <p:grpSpPr>
                          <a:xfrm>
                            <a:off x="687985" y="1642935"/>
                            <a:ext cx="2592719" cy="2691908"/>
                            <a:chOff x="687985" y="1642935"/>
                            <a:chExt cx="2592719" cy="2691908"/>
                          </a:xfrm>
                        </p:grpSpPr>
                        <p:grpSp>
                          <p:nvGrpSpPr>
                            <p:cNvPr id="302" name="Group 1096"/>
                            <p:cNvGrpSpPr/>
                            <p:nvPr/>
                          </p:nvGrpSpPr>
                          <p:grpSpPr bwMode="auto">
                            <a:xfrm>
                              <a:off x="687992" y="1825207"/>
                              <a:ext cx="1774518" cy="2509636"/>
                              <a:chOff x="3659" y="2215"/>
                              <a:chExt cx="1248" cy="1765"/>
                            </a:xfrm>
                          </p:grpSpPr>
                          <p:sp>
                            <p:nvSpPr>
                              <p:cNvPr id="104927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3" name="Line 1073"/>
                              <p:cNvSpPr>
                                <a:spLocks noChangeShapeType="1"/>
                              </p:cNvSpPr>
                              <p:nvPr/>
                            </p:nvSpPr>
                            <p:spPr bwMode="auto">
                              <a:xfrm flipH="1">
                                <a:off x="3659" y="3080"/>
                                <a:ext cx="10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6" name="Line 1076"/>
                              <p:cNvSpPr>
                                <a:spLocks noChangeShapeType="1"/>
                              </p:cNvSpPr>
                              <p:nvPr/>
                            </p:nvSpPr>
                            <p:spPr bwMode="auto">
                              <a:xfrm flipV="1">
                                <a:off x="4895" y="2215"/>
                                <a:ext cx="0" cy="6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77"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78" name="文本框 117"/>
                            <p:cNvSpPr txBox="1"/>
                            <p:nvPr/>
                          </p:nvSpPr>
                          <p:spPr>
                            <a:xfrm>
                              <a:off x="2481778" y="1642935"/>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279" name="文本框 118"/>
                            <p:cNvSpPr txBox="1"/>
                            <p:nvPr/>
                          </p:nvSpPr>
                          <p:spPr>
                            <a:xfrm>
                              <a:off x="2487970" y="2028005"/>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280" name="Line 1073"/>
                            <p:cNvSpPr>
                              <a:spLocks noChangeShapeType="1"/>
                            </p:cNvSpPr>
                            <p:nvPr/>
                          </p:nvSpPr>
                          <p:spPr bwMode="auto">
                            <a:xfrm flipH="1">
                              <a:off x="687985" y="4064467"/>
                              <a:ext cx="228460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1" name="Line 1073"/>
                            <p:cNvSpPr>
                              <a:spLocks noChangeShapeType="1"/>
                            </p:cNvSpPr>
                            <p:nvPr/>
                          </p:nvSpPr>
                          <p:spPr bwMode="auto">
                            <a:xfrm flipH="1">
                              <a:off x="2447870" y="2641321"/>
                              <a:ext cx="524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82" name="矩形 121"/>
                            <p:cNvSpPr/>
                            <p:nvPr/>
                          </p:nvSpPr>
                          <p:spPr>
                            <a:xfrm>
                              <a:off x="1302166"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3" name="矩形 122"/>
                            <p:cNvSpPr/>
                            <p:nvPr/>
                          </p:nvSpPr>
                          <p:spPr>
                            <a:xfrm rot="16200000">
                              <a:off x="2269256" y="218154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4" name="文本框 123"/>
                            <p:cNvSpPr txBox="1"/>
                            <p:nvPr/>
                          </p:nvSpPr>
                          <p:spPr>
                            <a:xfrm>
                              <a:off x="1275819" y="2573874"/>
                              <a:ext cx="58706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285" name="文本框 12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80" name="直接连接符 125"/>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286" name="椭圆 126"/>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87" name="椭圆 111"/>
                          <p:cNvSpPr/>
                          <p:nvPr/>
                        </p:nvSpPr>
                        <p:spPr>
                          <a:xfrm>
                            <a:off x="516492" y="321573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88" name="文本框 112"/>
                          <p:cNvSpPr txBox="1"/>
                          <p:nvPr/>
                        </p:nvSpPr>
                        <p:spPr>
                          <a:xfrm>
                            <a:off x="822286" y="309598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89" name="文本框 113"/>
                          <p:cNvSpPr txBox="1"/>
                          <p:nvPr/>
                        </p:nvSpPr>
                        <p:spPr>
                          <a:xfrm>
                            <a:off x="700571" y="295326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90" name="文本框 114"/>
                          <p:cNvSpPr txBox="1"/>
                          <p:nvPr/>
                        </p:nvSpPr>
                        <p:spPr>
                          <a:xfrm>
                            <a:off x="719946" y="33315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291" name="文本框 115"/>
                          <p:cNvSpPr txBox="1"/>
                          <p:nvPr/>
                        </p:nvSpPr>
                        <p:spPr>
                          <a:xfrm>
                            <a:off x="3179392" y="2378545"/>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92" name="文本框 108"/>
                        <p:cNvSpPr txBox="1"/>
                        <p:nvPr/>
                      </p:nvSpPr>
                      <p:spPr>
                        <a:xfrm>
                          <a:off x="3201842" y="2386578"/>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293" name="文本框 109"/>
                        <p:cNvSpPr txBox="1"/>
                        <p:nvPr/>
                      </p:nvSpPr>
                      <p:spPr>
                        <a:xfrm>
                          <a:off x="3849832" y="2363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294" name="Line 1077"/>
                      <p:cNvSpPr>
                        <a:spLocks noChangeShapeType="1"/>
                      </p:cNvSpPr>
                      <p:nvPr/>
                    </p:nvSpPr>
                    <p:spPr bwMode="auto">
                      <a:xfrm>
                        <a:off x="2636697" y="1802101"/>
                        <a:ext cx="0" cy="7543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295" name="椭圆 104"/>
                    <p:cNvSpPr/>
                    <p:nvPr/>
                  </p:nvSpPr>
                  <p:spPr>
                    <a:xfrm>
                      <a:off x="2101976" y="198515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296" name="Line 122"/>
                  <p:cNvSpPr>
                    <a:spLocks noChangeShapeType="1"/>
                  </p:cNvSpPr>
                  <p:nvPr/>
                </p:nvSpPr>
                <p:spPr bwMode="auto">
                  <a:xfrm>
                    <a:off x="448721" y="3807494"/>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7" name="Line 123"/>
                  <p:cNvSpPr>
                    <a:spLocks noChangeShapeType="1"/>
                  </p:cNvSpPr>
                  <p:nvPr/>
                </p:nvSpPr>
                <p:spPr bwMode="auto">
                  <a:xfrm>
                    <a:off x="519746" y="3893572"/>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8" name="Line 1077"/>
                  <p:cNvSpPr>
                    <a:spLocks noChangeShapeType="1"/>
                  </p:cNvSpPr>
                  <p:nvPr/>
                </p:nvSpPr>
                <p:spPr bwMode="auto">
                  <a:xfrm>
                    <a:off x="622180" y="3893571"/>
                    <a:ext cx="0" cy="1864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299" name="文本框 100"/>
                  <p:cNvSpPr txBox="1"/>
                  <p:nvPr/>
                </p:nvSpPr>
                <p:spPr>
                  <a:xfrm>
                    <a:off x="763957" y="3653618"/>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sp>
                <p:nvSpPr>
                  <p:cNvPr id="1049300" name="矩形 101"/>
                  <p:cNvSpPr/>
                  <p:nvPr/>
                </p:nvSpPr>
                <p:spPr>
                  <a:xfrm rot="16200000">
                    <a:off x="2215170" y="366178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1" name="文本框 102"/>
                  <p:cNvSpPr txBox="1"/>
                  <p:nvPr/>
                </p:nvSpPr>
                <p:spPr>
                  <a:xfrm>
                    <a:off x="1851882" y="3564044"/>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302" name="椭圆 94"/>
                <p:cNvSpPr/>
                <p:nvPr/>
              </p:nvSpPr>
              <p:spPr>
                <a:xfrm>
                  <a:off x="2965120" y="202151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03" name="椭圆 95"/>
                <p:cNvSpPr/>
                <p:nvPr/>
              </p:nvSpPr>
              <p:spPr>
                <a:xfrm>
                  <a:off x="2975177" y="344352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04" name="Line 1073"/>
              <p:cNvSpPr>
                <a:spLocks noChangeShapeType="1"/>
              </p:cNvSpPr>
              <p:nvPr/>
            </p:nvSpPr>
            <p:spPr bwMode="auto">
              <a:xfrm flipH="1">
                <a:off x="6804736" y="3539661"/>
                <a:ext cx="75121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05" name="Line 1077"/>
              <p:cNvSpPr>
                <a:spLocks noChangeShapeType="1"/>
              </p:cNvSpPr>
              <p:nvPr/>
            </p:nvSpPr>
            <p:spPr bwMode="auto">
              <a:xfrm>
                <a:off x="7555950" y="2125673"/>
                <a:ext cx="0" cy="702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06" name="椭圆 136"/>
              <p:cNvSpPr/>
              <p:nvPr/>
            </p:nvSpPr>
            <p:spPr>
              <a:xfrm>
                <a:off x="7492169" y="204363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07" name="Line 122"/>
            <p:cNvSpPr>
              <a:spLocks noChangeShapeType="1"/>
            </p:cNvSpPr>
            <p:nvPr/>
          </p:nvSpPr>
          <p:spPr bwMode="auto">
            <a:xfrm>
              <a:off x="7988446" y="2778762"/>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8" name="Line 123"/>
            <p:cNvSpPr>
              <a:spLocks noChangeShapeType="1"/>
            </p:cNvSpPr>
            <p:nvPr/>
          </p:nvSpPr>
          <p:spPr bwMode="auto">
            <a:xfrm>
              <a:off x="8059471" y="2864840"/>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9" name="Line 1077"/>
            <p:cNvSpPr>
              <a:spLocks noChangeShapeType="1"/>
            </p:cNvSpPr>
            <p:nvPr/>
          </p:nvSpPr>
          <p:spPr bwMode="auto">
            <a:xfrm>
              <a:off x="8162045" y="2864111"/>
              <a:ext cx="0" cy="6158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781" name="直接箭头连接符 238"/>
            <p:cNvCxnSpPr>
              <a:cxnSpLocks/>
            </p:cNvCxnSpPr>
            <p:nvPr/>
          </p:nvCxnSpPr>
          <p:spPr>
            <a:xfrm flipV="1">
              <a:off x="8036851" y="2655783"/>
              <a:ext cx="275050" cy="303591"/>
            </a:xfrm>
            <a:prstGeom prst="straightConnector1"/>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310" name="文本框 155"/>
            <p:cNvSpPr txBox="1"/>
            <p:nvPr/>
          </p:nvSpPr>
          <p:spPr>
            <a:xfrm>
              <a:off x="7655063" y="2617633"/>
              <a:ext cx="322374" cy="400110"/>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V</a:t>
              </a:r>
              <a:endParaRPr altLang="en-US" b="1" dirty="0" sz="2000" i="1" lang="zh-CN">
                <a:solidFill>
                  <a:schemeClr val="accent2"/>
                </a:solidFill>
                <a:latin typeface="Arial" panose="020B0604020202020204" pitchFamily="34" charset="0"/>
                <a:cs typeface="Arial" panose="020B0604020202020204" pitchFamily="34" charset="0"/>
              </a:endParaRPr>
            </a:p>
          </p:txBody>
        </p:sp>
      </p:grpSp>
      <p:grpSp>
        <p:nvGrpSpPr>
          <p:cNvPr id="303" name="组合 157"/>
          <p:cNvGrpSpPr/>
          <p:nvPr/>
        </p:nvGrpSpPr>
        <p:grpSpPr>
          <a:xfrm>
            <a:off x="4736128" y="3728724"/>
            <a:ext cx="1932722" cy="1779681"/>
            <a:chOff x="895428" y="3786983"/>
            <a:chExt cx="1932722" cy="1779681"/>
          </a:xfrm>
        </p:grpSpPr>
        <p:grpSp>
          <p:nvGrpSpPr>
            <p:cNvPr id="304" name="组合 158"/>
            <p:cNvGrpSpPr/>
            <p:nvPr/>
          </p:nvGrpSpPr>
          <p:grpSpPr>
            <a:xfrm>
              <a:off x="895428" y="3786983"/>
              <a:ext cx="1890595" cy="1399754"/>
              <a:chOff x="406928" y="3856348"/>
              <a:chExt cx="1890595" cy="1399754"/>
            </a:xfrm>
          </p:grpSpPr>
          <p:cxnSp>
            <p:nvCxnSpPr>
              <p:cNvPr id="3145782" name="直接箭头连接符 160"/>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83" name="直接箭头连接符 161"/>
              <p:cNvCxnSpPr>
                <a:cxnSpLocks/>
              </p:cNvCxnSpPr>
              <p:nvPr/>
            </p:nvCxnSpPr>
            <p:spPr>
              <a:xfrm>
                <a:off x="794232" y="5246426"/>
                <a:ext cx="1503291"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11" name="文本框 162"/>
              <p:cNvSpPr txBox="1"/>
              <p:nvPr/>
            </p:nvSpPr>
            <p:spPr>
              <a:xfrm>
                <a:off x="406928" y="3856348"/>
                <a:ext cx="581726" cy="400110"/>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V</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12" name="任意多边形 164"/>
              <p:cNvSpPr/>
              <p:nvPr/>
            </p:nvSpPr>
            <p:spPr>
              <a:xfrm>
                <a:off x="814726" y="4504545"/>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13" name="文本框 159"/>
            <p:cNvSpPr txBox="1"/>
            <p:nvPr/>
          </p:nvSpPr>
          <p:spPr>
            <a:xfrm>
              <a:off x="2096048" y="5166554"/>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sp>
        <p:nvSpPr>
          <p:cNvPr id="1049314" name="矩形 241"/>
          <p:cNvSpPr/>
          <p:nvPr/>
        </p:nvSpPr>
        <p:spPr>
          <a:xfrm>
            <a:off x="1010377" y="5630900"/>
            <a:ext cx="5061478" cy="400110"/>
          </a:xfrm>
          <a:prstGeom prst="rect"/>
          <a:solidFill>
            <a:schemeClr val="accent1">
              <a:lumMod val="20000"/>
              <a:lumOff val="80000"/>
            </a:schemeClr>
          </a:solidFill>
        </p:spPr>
        <p:txBody>
          <a:bodyPr wrap="square">
            <a:spAutoFit/>
          </a:bodyPr>
          <a:p>
            <a:r>
              <a:rPr altLang="zh-CN" b="1" dirty="0" sz="2000" kumimoji="1" lang="en-US" smtClean="0">
                <a:latin typeface="Arial" panose="020B0604020202020204" pitchFamily="34" charset="0"/>
                <a:cs typeface="Arial" panose="020B0604020202020204" pitchFamily="34" charset="0"/>
              </a:rPr>
              <a:t>Zero-drift error from temperature effect </a:t>
            </a:r>
            <a:endParaRPr altLang="en-US" dirty="0" sz="2000" lang="zh-CN">
              <a:latin typeface="Arial" panose="020B0604020202020204" pitchFamily="34" charset="0"/>
              <a:cs typeface="Arial" panose="020B0604020202020204" pitchFamily="34" charset="0"/>
            </a:endParaRPr>
          </a:p>
        </p:txBody>
      </p:sp>
      <p:sp>
        <p:nvSpPr>
          <p:cNvPr id="1049315" name="任意多边形 242"/>
          <p:cNvSpPr/>
          <p:nvPr/>
        </p:nvSpPr>
        <p:spPr>
          <a:xfrm>
            <a:off x="852041" y="4589335"/>
            <a:ext cx="521726" cy="1003773"/>
          </a:xfrm>
          <a:custGeom>
            <a:avLst/>
            <a:gdLst>
              <a:gd name="connsiteX0" fmla="*/ 521726 w 521726"/>
              <a:gd name="connsiteY0" fmla="*/ 0 h 966403"/>
              <a:gd name="connsiteX1" fmla="*/ 1688 w 521726"/>
              <a:gd name="connsiteY1" fmla="*/ 416030 h 966403"/>
              <a:gd name="connsiteX2" fmla="*/ 387383 w 521726"/>
              <a:gd name="connsiteY2" fmla="*/ 966403 h 966403"/>
            </a:gdLst>
            <a:ahLst/>
            <a:cxnLst>
              <a:cxn ang="0">
                <a:pos x="connsiteX0" y="connsiteY0"/>
              </a:cxn>
              <a:cxn ang="0">
                <a:pos x="connsiteX1" y="connsiteY1"/>
              </a:cxn>
              <a:cxn ang="0">
                <a:pos x="connsiteX2" y="connsiteY2"/>
              </a:cxn>
            </a:cxnLst>
            <a:rect l="l" t="t" r="r" b="b"/>
            <a:pathLst>
              <a:path w="521726" h="966403">
                <a:moveTo>
                  <a:pt x="521726" y="0"/>
                </a:moveTo>
                <a:cubicBezTo>
                  <a:pt x="272902" y="127481"/>
                  <a:pt x="24078" y="254963"/>
                  <a:pt x="1688" y="416030"/>
                </a:cubicBezTo>
                <a:cubicBezTo>
                  <a:pt x="-20702" y="577097"/>
                  <a:pt x="183340" y="771750"/>
                  <a:pt x="387383" y="966403"/>
                </a:cubicBezTo>
              </a:path>
            </a:pathLst>
          </a:custGeom>
          <a:noFill/>
          <a:ln w="22225">
            <a:prstDash val="sysDot"/>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05" name="组合 244"/>
          <p:cNvGrpSpPr/>
          <p:nvPr/>
        </p:nvGrpSpPr>
        <p:grpSpPr>
          <a:xfrm>
            <a:off x="6955959" y="3689494"/>
            <a:ext cx="1601758" cy="1799662"/>
            <a:chOff x="6955959" y="3689494"/>
            <a:chExt cx="1601758" cy="1799662"/>
          </a:xfrm>
        </p:grpSpPr>
        <p:grpSp>
          <p:nvGrpSpPr>
            <p:cNvPr id="306" name="组合 175"/>
            <p:cNvGrpSpPr/>
            <p:nvPr/>
          </p:nvGrpSpPr>
          <p:grpSpPr>
            <a:xfrm>
              <a:off x="6955959" y="3689494"/>
              <a:ext cx="1601758" cy="1799662"/>
              <a:chOff x="1282732" y="3755986"/>
              <a:chExt cx="1601758" cy="1799662"/>
            </a:xfrm>
          </p:grpSpPr>
          <p:grpSp>
            <p:nvGrpSpPr>
              <p:cNvPr id="307" name="组合 176"/>
              <p:cNvGrpSpPr/>
              <p:nvPr/>
            </p:nvGrpSpPr>
            <p:grpSpPr>
              <a:xfrm>
                <a:off x="1282732" y="3755986"/>
                <a:ext cx="1499603" cy="1430751"/>
                <a:chOff x="794232" y="3825351"/>
                <a:chExt cx="1499603" cy="1430751"/>
              </a:xfrm>
            </p:grpSpPr>
            <p:cxnSp>
              <p:nvCxnSpPr>
                <p:cNvPr id="3145784" name="直接箭头连接符 178"/>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85" name="直接箭头连接符 179"/>
                <p:cNvCxnSpPr>
                  <a:cxnSpLocks/>
                </p:cNvCxnSpPr>
                <p:nvPr/>
              </p:nvCxnSpPr>
              <p:spPr>
                <a:xfrm>
                  <a:off x="794232" y="5246426"/>
                  <a:ext cx="1499603"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16" name="文本框 180"/>
                <p:cNvSpPr txBox="1"/>
                <p:nvPr/>
              </p:nvSpPr>
              <p:spPr>
                <a:xfrm>
                  <a:off x="799847" y="3825351"/>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317" name="文本框 177"/>
              <p:cNvSpPr txBox="1"/>
              <p:nvPr/>
            </p:nvSpPr>
            <p:spPr>
              <a:xfrm>
                <a:off x="2152388" y="5155538"/>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cxnSp>
          <p:nvCxnSpPr>
            <p:cNvPr id="3145786" name="直接连接符 193"/>
            <p:cNvCxnSpPr>
              <a:cxnSpLocks/>
            </p:cNvCxnSpPr>
            <p:nvPr/>
          </p:nvCxnSpPr>
          <p:spPr>
            <a:xfrm>
              <a:off x="6955959" y="5102776"/>
              <a:ext cx="1224322" cy="0"/>
            </a:xfrm>
            <a:prstGeom prst="line"/>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 name="组合 243"/>
          <p:cNvGrpSpPr/>
          <p:nvPr/>
        </p:nvGrpSpPr>
        <p:grpSpPr>
          <a:xfrm>
            <a:off x="6967829" y="5089046"/>
            <a:ext cx="1601758" cy="1749093"/>
            <a:chOff x="6967829" y="5089046"/>
            <a:chExt cx="1601758" cy="1749093"/>
          </a:xfrm>
        </p:grpSpPr>
        <p:grpSp>
          <p:nvGrpSpPr>
            <p:cNvPr id="309" name="组合 183"/>
            <p:cNvGrpSpPr/>
            <p:nvPr/>
          </p:nvGrpSpPr>
          <p:grpSpPr>
            <a:xfrm>
              <a:off x="6967829" y="5089046"/>
              <a:ext cx="1601758" cy="1749093"/>
              <a:chOff x="1282732" y="3806555"/>
              <a:chExt cx="1601758" cy="1749093"/>
            </a:xfrm>
          </p:grpSpPr>
          <p:grpSp>
            <p:nvGrpSpPr>
              <p:cNvPr id="310" name="组合 184"/>
              <p:cNvGrpSpPr/>
              <p:nvPr/>
            </p:nvGrpSpPr>
            <p:grpSpPr>
              <a:xfrm>
                <a:off x="1282732" y="3806555"/>
                <a:ext cx="1499603" cy="1380182"/>
                <a:chOff x="794232" y="3875920"/>
                <a:chExt cx="1499603" cy="1380182"/>
              </a:xfrm>
            </p:grpSpPr>
            <p:cxnSp>
              <p:nvCxnSpPr>
                <p:cNvPr id="3145787" name="直接箭头连接符 186"/>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88" name="直接箭头连接符 187"/>
                <p:cNvCxnSpPr>
                  <a:cxnSpLocks/>
                </p:cNvCxnSpPr>
                <p:nvPr/>
              </p:nvCxnSpPr>
              <p:spPr>
                <a:xfrm>
                  <a:off x="794232" y="5246426"/>
                  <a:ext cx="1499603"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18" name="文本框 188"/>
                <p:cNvSpPr txBox="1"/>
                <p:nvPr/>
              </p:nvSpPr>
              <p:spPr>
                <a:xfrm>
                  <a:off x="811017" y="3875920"/>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319" name="文本框 185"/>
              <p:cNvSpPr txBox="1"/>
              <p:nvPr/>
            </p:nvSpPr>
            <p:spPr>
              <a:xfrm>
                <a:off x="2152388" y="5155538"/>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cxnSp>
          <p:nvCxnSpPr>
            <p:cNvPr id="3145789" name="直接连接符 194"/>
            <p:cNvCxnSpPr>
              <a:cxnSpLocks/>
            </p:cNvCxnSpPr>
            <p:nvPr/>
          </p:nvCxnSpPr>
          <p:spPr>
            <a:xfrm>
              <a:off x="6985459" y="6453824"/>
              <a:ext cx="1224322" cy="0"/>
            </a:xfrm>
            <a:prstGeom prst="line"/>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9320" name="任意多边形 156"/>
          <p:cNvSpPr/>
          <p:nvPr/>
        </p:nvSpPr>
        <p:spPr>
          <a:xfrm>
            <a:off x="1080390" y="4394294"/>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21" name="文本框 143"/>
          <p:cNvSpPr txBox="1"/>
          <p:nvPr/>
        </p:nvSpPr>
        <p:spPr>
          <a:xfrm>
            <a:off x="2425711" y="1634571"/>
            <a:ext cx="58172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22" name="文本框 146"/>
          <p:cNvSpPr txBox="1"/>
          <p:nvPr/>
        </p:nvSpPr>
        <p:spPr>
          <a:xfrm>
            <a:off x="6274697" y="1640074"/>
            <a:ext cx="581726"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15"/>
                                        </p:tgtEl>
                                        <p:attrNameLst>
                                          <p:attrName>style.visibility</p:attrName>
                                        </p:attrNameLst>
                                      </p:cBhvr>
                                      <p:to>
                                        <p:strVal val="visible"/>
                                      </p:to>
                                    </p:set>
                                    <p:animEffect transition="in" filter="wipe(down)">
                                      <p:cBhvr>
                                        <p:cTn dur="500" id="7"/>
                                        <p:tgtEl>
                                          <p:spTgt spid="1049315"/>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320"/>
                                        </p:tgtEl>
                                        <p:attrNameLst>
                                          <p:attrName>style.visibility</p:attrName>
                                        </p:attrNameLst>
                                      </p:cBhvr>
                                      <p:to>
                                        <p:strVal val="visible"/>
                                      </p:to>
                                    </p:set>
                                    <p:animEffect transition="in" filter="wipe(down)">
                                      <p:cBhvr>
                                        <p:cTn dur="500" id="10"/>
                                        <p:tgtEl>
                                          <p:spTgt spid="1049320"/>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314"/>
                                        </p:tgtEl>
                                        <p:attrNameLst>
                                          <p:attrName>style.visibility</p:attrName>
                                        </p:attrNameLst>
                                      </p:cBhvr>
                                      <p:to>
                                        <p:strVal val="visible"/>
                                      </p:to>
                                    </p:set>
                                    <p:animEffect transition="in" filter="wipe(down)">
                                      <p:cBhvr>
                                        <p:cTn dur="500" id="13"/>
                                        <p:tgtEl>
                                          <p:spTgt spid="1049314"/>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291"/>
                                        </p:tgtEl>
                                        <p:attrNameLst>
                                          <p:attrName>style.visibility</p:attrName>
                                        </p:attrNameLst>
                                      </p:cBhvr>
                                      <p:to>
                                        <p:strVal val="visible"/>
                                      </p:to>
                                    </p:set>
                                    <p:animEffect transition="in" filter="wipe(down)">
                                      <p:cBhvr>
                                        <p:cTn dur="500" id="18"/>
                                        <p:tgtEl>
                                          <p:spTgt spid="291"/>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22" presetSubtype="4">
                                  <p:stCondLst>
                                    <p:cond delay="0"/>
                                  </p:stCondLst>
                                  <p:childTnLst>
                                    <p:set>
                                      <p:cBhvr>
                                        <p:cTn dur="1" fill="hold" id="22">
                                          <p:stCondLst>
                                            <p:cond delay="0"/>
                                          </p:stCondLst>
                                        </p:cTn>
                                        <p:tgtEl>
                                          <p:spTgt spid="293"/>
                                        </p:tgtEl>
                                        <p:attrNameLst>
                                          <p:attrName>style.visibility</p:attrName>
                                        </p:attrNameLst>
                                      </p:cBhvr>
                                      <p:to>
                                        <p:strVal val="visible"/>
                                      </p:to>
                                    </p:set>
                                    <p:animEffect transition="in" filter="wipe(down)">
                                      <p:cBhvr>
                                        <p:cTn dur="500" id="23"/>
                                        <p:tgtEl>
                                          <p:spTgt spid="293"/>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4">
                                  <p:stCondLst>
                                    <p:cond delay="0"/>
                                  </p:stCondLst>
                                  <p:childTnLst>
                                    <p:set>
                                      <p:cBhvr>
                                        <p:cTn dur="1" fill="hold" id="27">
                                          <p:stCondLst>
                                            <p:cond delay="0"/>
                                          </p:stCondLst>
                                        </p:cTn>
                                        <p:tgtEl>
                                          <p:spTgt spid="303"/>
                                        </p:tgtEl>
                                        <p:attrNameLst>
                                          <p:attrName>style.visibility</p:attrName>
                                        </p:attrNameLst>
                                      </p:cBhvr>
                                      <p:to>
                                        <p:strVal val="visible"/>
                                      </p:to>
                                    </p:set>
                                    <p:animEffect transition="in" filter="wipe(down)">
                                      <p:cBhvr>
                                        <p:cTn dur="500" id="28"/>
                                        <p:tgtEl>
                                          <p:spTgt spid="303"/>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22" presetSubtype="4">
                                  <p:stCondLst>
                                    <p:cond delay="0"/>
                                  </p:stCondLst>
                                  <p:childTnLst>
                                    <p:set>
                                      <p:cBhvr>
                                        <p:cTn dur="1" fill="hold" id="32">
                                          <p:stCondLst>
                                            <p:cond delay="0"/>
                                          </p:stCondLst>
                                        </p:cTn>
                                        <p:tgtEl>
                                          <p:spTgt spid="305"/>
                                        </p:tgtEl>
                                        <p:attrNameLst>
                                          <p:attrName>style.visibility</p:attrName>
                                        </p:attrNameLst>
                                      </p:cBhvr>
                                      <p:to>
                                        <p:strVal val="visible"/>
                                      </p:to>
                                    </p:set>
                                    <p:animEffect transition="in" filter="wipe(down)">
                                      <p:cBhvr>
                                        <p:cTn dur="500" id="33"/>
                                        <p:tgtEl>
                                          <p:spTgt spid="305"/>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4">
                                  <p:stCondLst>
                                    <p:cond delay="0"/>
                                  </p:stCondLst>
                                  <p:childTnLst>
                                    <p:set>
                                      <p:cBhvr>
                                        <p:cTn dur="1" fill="hold" id="37">
                                          <p:stCondLst>
                                            <p:cond delay="0"/>
                                          </p:stCondLst>
                                        </p:cTn>
                                        <p:tgtEl>
                                          <p:spTgt spid="308"/>
                                        </p:tgtEl>
                                        <p:attrNameLst>
                                          <p:attrName>style.visibility</p:attrName>
                                        </p:attrNameLst>
                                      </p:cBhvr>
                                      <p:to>
                                        <p:strVal val="visible"/>
                                      </p:to>
                                    </p:set>
                                    <p:animEffect transition="in" filter="wipe(down)">
                                      <p:cBhvr>
                                        <p:cTn dur="500" id="38"/>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4" grpId="0" animBg="1"/>
      <p:bldP spid="1049315" grpId="0" animBg="1"/>
      <p:bldP spid="10493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90" name=""/>
        <p:cNvGrpSpPr/>
        <p:nvPr/>
      </p:nvGrpSpPr>
      <p:grpSpPr>
        <a:xfrm>
          <a:off x="0" y="0"/>
          <a:ext cx="0" cy="0"/>
          <a:chOff x="0" y="0"/>
          <a:chExt cx="0" cy="0"/>
        </a:xfrm>
      </p:grpSpPr>
      <p:sp>
        <p:nvSpPr>
          <p:cNvPr id="105198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81" name="Rectangle 7"/>
          <p:cNvSpPr>
            <a:spLocks noChangeArrowheads="1"/>
          </p:cNvSpPr>
          <p:nvPr/>
        </p:nvSpPr>
        <p:spPr bwMode="auto">
          <a:xfrm>
            <a:off x="562393" y="530550"/>
            <a:ext cx="6513816" cy="535939"/>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5</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General case: </a:t>
            </a:r>
            <a:r>
              <a:rPr altLang="zh-CN" b="1" dirty="0" sz="2400" i="1" kumimoji="1" lang="en-US">
                <a:latin typeface="Arial" panose="020B0604020202020204" pitchFamily="34" charset="0"/>
                <a:cs typeface="Arial" panose="020B0604020202020204" pitchFamily="34" charset="0"/>
              </a:rPr>
              <a:t>u</a:t>
            </a:r>
            <a:r>
              <a:rPr altLang="zh-CN" baseline="-25000" b="1" dirty="0" sz="2400" kumimoji="1" lang="en-US">
                <a:latin typeface="Arial" panose="020B0604020202020204" pitchFamily="34" charset="0"/>
                <a:cs typeface="Arial" panose="020B0604020202020204" pitchFamily="34" charset="0"/>
              </a:rPr>
              <a:t>I1</a:t>
            </a:r>
            <a:r>
              <a:rPr altLang="zh-CN" b="1" dirty="0" sz="2400" kumimoji="1" lang="en-US">
                <a:latin typeface="Arial" panose="020B0604020202020204" pitchFamily="34" charset="0"/>
                <a:cs typeface="Arial" panose="020B0604020202020204" pitchFamily="34" charset="0"/>
              </a:rPr>
              <a:t> and </a:t>
            </a:r>
            <a:r>
              <a:rPr altLang="zh-CN" b="1" dirty="0" sz="2400" i="1" kumimoji="1" lang="en-US">
                <a:latin typeface="Arial" panose="020B0604020202020204" pitchFamily="34" charset="0"/>
                <a:cs typeface="Arial" panose="020B0604020202020204" pitchFamily="34" charset="0"/>
              </a:rPr>
              <a:t>u</a:t>
            </a:r>
            <a:r>
              <a:rPr altLang="zh-CN" baseline="-25000" b="1" dirty="0" sz="2400" kumimoji="1" lang="en-US">
                <a:latin typeface="Arial" panose="020B0604020202020204" pitchFamily="34" charset="0"/>
                <a:cs typeface="Arial" panose="020B0604020202020204" pitchFamily="34" charset="0"/>
              </a:rPr>
              <a:t>I2 </a:t>
            </a:r>
            <a:r>
              <a:rPr altLang="zh-CN" b="1" dirty="0" sz="2400" kumimoji="1" lang="en-US">
                <a:latin typeface="Arial" panose="020B0604020202020204" pitchFamily="34" charset="0"/>
                <a:cs typeface="Arial" panose="020B0604020202020204" pitchFamily="34" charset="0"/>
              </a:rPr>
              <a:t>are </a:t>
            </a:r>
            <a:r>
              <a:rPr altLang="zh-CN" b="1" dirty="0" sz="2400" kumimoji="1" lang="en-US" smtClean="0">
                <a:latin typeface="Arial" panose="020B0604020202020204" pitchFamily="34" charset="0"/>
                <a:cs typeface="Arial" panose="020B0604020202020204" pitchFamily="34" charset="0"/>
              </a:rPr>
              <a:t>arbitrary</a:t>
            </a:r>
            <a:endParaRPr altLang="zh-CN" b="1" dirty="0" sz="2000" kumimoji="1" lang="en-US">
              <a:latin typeface="Arial" panose="020B0604020202020204" pitchFamily="34" charset="0"/>
              <a:cs typeface="Arial" panose="020B0604020202020204" pitchFamily="34" charset="0"/>
            </a:endParaRPr>
          </a:p>
        </p:txBody>
      </p:sp>
      <p:grpSp>
        <p:nvGrpSpPr>
          <p:cNvPr id="1091" name="组合 78"/>
          <p:cNvGrpSpPr/>
          <p:nvPr/>
        </p:nvGrpSpPr>
        <p:grpSpPr>
          <a:xfrm>
            <a:off x="144133" y="1896295"/>
            <a:ext cx="4532925" cy="3233540"/>
            <a:chOff x="2483470" y="1406028"/>
            <a:chExt cx="4532925" cy="3233540"/>
          </a:xfrm>
        </p:grpSpPr>
        <p:grpSp>
          <p:nvGrpSpPr>
            <p:cNvPr id="1092" name="组合 82"/>
            <p:cNvGrpSpPr/>
            <p:nvPr/>
          </p:nvGrpSpPr>
          <p:grpSpPr>
            <a:xfrm>
              <a:off x="2483470" y="1406028"/>
              <a:ext cx="4532925" cy="3233540"/>
              <a:chOff x="2483470" y="1406028"/>
              <a:chExt cx="4532925" cy="3233540"/>
            </a:xfrm>
          </p:grpSpPr>
          <p:grpSp>
            <p:nvGrpSpPr>
              <p:cNvPr id="1093" name="组合 85"/>
              <p:cNvGrpSpPr/>
              <p:nvPr/>
            </p:nvGrpSpPr>
            <p:grpSpPr>
              <a:xfrm>
                <a:off x="2483470" y="1406028"/>
                <a:ext cx="4532925" cy="3233540"/>
                <a:chOff x="2487804" y="1419029"/>
                <a:chExt cx="4532925" cy="3233540"/>
              </a:xfrm>
            </p:grpSpPr>
            <p:grpSp>
              <p:nvGrpSpPr>
                <p:cNvPr id="1094" name="组合 90"/>
                <p:cNvGrpSpPr/>
                <p:nvPr/>
              </p:nvGrpSpPr>
              <p:grpSpPr>
                <a:xfrm>
                  <a:off x="2670125" y="1419029"/>
                  <a:ext cx="3954396" cy="2925575"/>
                  <a:chOff x="2670125" y="1419029"/>
                  <a:chExt cx="3954396" cy="2925575"/>
                </a:xfrm>
              </p:grpSpPr>
              <p:grpSp>
                <p:nvGrpSpPr>
                  <p:cNvPr id="1095" name="组合 104"/>
                  <p:cNvGrpSpPr/>
                  <p:nvPr/>
                </p:nvGrpSpPr>
                <p:grpSpPr>
                  <a:xfrm>
                    <a:off x="2670125" y="1419029"/>
                    <a:ext cx="3954396" cy="2925575"/>
                    <a:chOff x="4343847" y="2313814"/>
                    <a:chExt cx="3954396" cy="2925575"/>
                  </a:xfrm>
                </p:grpSpPr>
                <p:grpSp>
                  <p:nvGrpSpPr>
                    <p:cNvPr id="1096" name="组合 106"/>
                    <p:cNvGrpSpPr/>
                    <p:nvPr/>
                  </p:nvGrpSpPr>
                  <p:grpSpPr>
                    <a:xfrm>
                      <a:off x="4343847" y="2563522"/>
                      <a:ext cx="2735837" cy="2246732"/>
                      <a:chOff x="1236654" y="987291"/>
                      <a:chExt cx="2735837" cy="2246732"/>
                    </a:xfrm>
                  </p:grpSpPr>
                  <p:grpSp>
                    <p:nvGrpSpPr>
                      <p:cNvPr id="1097" name="组合 128"/>
                      <p:cNvGrpSpPr/>
                      <p:nvPr/>
                    </p:nvGrpSpPr>
                    <p:grpSpPr>
                      <a:xfrm>
                        <a:off x="1236654" y="987291"/>
                        <a:ext cx="2735837" cy="2246732"/>
                        <a:chOff x="1497473" y="1633111"/>
                        <a:chExt cx="2735837" cy="2246732"/>
                      </a:xfrm>
                    </p:grpSpPr>
                    <p:grpSp>
                      <p:nvGrpSpPr>
                        <p:cNvPr id="1098" name="组合 130"/>
                        <p:cNvGrpSpPr/>
                        <p:nvPr/>
                      </p:nvGrpSpPr>
                      <p:grpSpPr>
                        <a:xfrm>
                          <a:off x="1497473" y="1633111"/>
                          <a:ext cx="2735837" cy="2246732"/>
                          <a:chOff x="1231152" y="1537985"/>
                          <a:chExt cx="2735837" cy="2246732"/>
                        </a:xfrm>
                      </p:grpSpPr>
                      <p:grpSp>
                        <p:nvGrpSpPr>
                          <p:cNvPr id="1099" name="组合 133"/>
                          <p:cNvGrpSpPr/>
                          <p:nvPr/>
                        </p:nvGrpSpPr>
                        <p:grpSpPr>
                          <a:xfrm>
                            <a:off x="1231152" y="1537985"/>
                            <a:ext cx="2735837" cy="1892536"/>
                            <a:chOff x="1231152" y="1537985"/>
                            <a:chExt cx="2735837" cy="1892536"/>
                          </a:xfrm>
                        </p:grpSpPr>
                        <p:grpSp>
                          <p:nvGrpSpPr>
                            <p:cNvPr id="1100" name="Group 1096"/>
                            <p:cNvGrpSpPr/>
                            <p:nvPr/>
                          </p:nvGrpSpPr>
                          <p:grpSpPr bwMode="auto">
                            <a:xfrm>
                              <a:off x="1231152" y="1537985"/>
                              <a:ext cx="1231356" cy="1892536"/>
                              <a:chOff x="4041" y="2013"/>
                              <a:chExt cx="866" cy="1331"/>
                            </a:xfrm>
                          </p:grpSpPr>
                          <p:sp>
                            <p:nvSpPr>
                              <p:cNvPr id="105198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8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8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8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8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51987" name="文本框 137"/>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198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89"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90" name="矩形 14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91" name="矩形 14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1992" name="文本框 142"/>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1993" name="文本框 134"/>
                          <p:cNvSpPr txBox="1"/>
                          <p:nvPr/>
                        </p:nvSpPr>
                        <p:spPr>
                          <a:xfrm>
                            <a:off x="1353065" y="3248777"/>
                            <a:ext cx="680009"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1994" name="文本框 135"/>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1995" name="文本框 131"/>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1996" name="文本框 132"/>
                        <p:cNvSpPr txBox="1"/>
                        <p:nvPr/>
                      </p:nvSpPr>
                      <p:spPr>
                        <a:xfrm>
                          <a:off x="3639434" y="2684217"/>
                          <a:ext cx="329816"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1997" name="椭圆 129"/>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01" name="组合 107"/>
                    <p:cNvGrpSpPr/>
                    <p:nvPr/>
                  </p:nvGrpSpPr>
                  <p:grpSpPr>
                    <a:xfrm flipH="1">
                      <a:off x="6392618" y="2313814"/>
                      <a:ext cx="1905625" cy="2800790"/>
                      <a:chOff x="1235233" y="737583"/>
                      <a:chExt cx="1905625" cy="2800790"/>
                    </a:xfrm>
                  </p:grpSpPr>
                  <p:grpSp>
                    <p:nvGrpSpPr>
                      <p:cNvPr id="1102" name="组合 112"/>
                      <p:cNvGrpSpPr/>
                      <p:nvPr/>
                    </p:nvGrpSpPr>
                    <p:grpSpPr>
                      <a:xfrm>
                        <a:off x="1235233" y="737583"/>
                        <a:ext cx="1905625" cy="2800790"/>
                        <a:chOff x="1163926" y="1303840"/>
                        <a:chExt cx="1905625" cy="2800790"/>
                      </a:xfrm>
                    </p:grpSpPr>
                    <p:grpSp>
                      <p:nvGrpSpPr>
                        <p:cNvPr id="1103" name="组合 114"/>
                        <p:cNvGrpSpPr/>
                        <p:nvPr/>
                      </p:nvGrpSpPr>
                      <p:grpSpPr>
                        <a:xfrm>
                          <a:off x="1163926" y="1303840"/>
                          <a:ext cx="1750046" cy="2142244"/>
                          <a:chOff x="1229731" y="1288277"/>
                          <a:chExt cx="1750046" cy="2142244"/>
                        </a:xfrm>
                      </p:grpSpPr>
                      <p:grpSp>
                        <p:nvGrpSpPr>
                          <p:cNvPr id="1104" name="Group 1096"/>
                          <p:cNvGrpSpPr/>
                          <p:nvPr/>
                        </p:nvGrpSpPr>
                        <p:grpSpPr bwMode="auto">
                          <a:xfrm>
                            <a:off x="1229731" y="1537985"/>
                            <a:ext cx="1232778" cy="1892536"/>
                            <a:chOff x="4040" y="2013"/>
                            <a:chExt cx="867" cy="1331"/>
                          </a:xfrm>
                        </p:grpSpPr>
                        <p:sp>
                          <p:nvSpPr>
                            <p:cNvPr id="105199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1999"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0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0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0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52003" name="文本框 11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2004" name="文本框 11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005"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06" name="矩形 12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07" name="矩形 12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08" name="文本框 12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2009" name="文本框 115"/>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010" name="椭圆 113"/>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011"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12" name="椭圆 109"/>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13"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14" name="椭圆 111"/>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015" name="矩形 105"/>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016" name="椭圆 91"/>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17" name="文本框 92"/>
                <p:cNvSpPr txBox="1"/>
                <p:nvPr/>
              </p:nvSpPr>
              <p:spPr>
                <a:xfrm>
                  <a:off x="5895610" y="3345318"/>
                  <a:ext cx="573915"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18" name="文本框 93"/>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201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20" name="椭圆 95"/>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21" name="文本框 96"/>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022" name="文本框 97"/>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02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2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2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026" name="椭圆 101"/>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27" name="文本框 102"/>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028" name="文本框 103"/>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029" name="文本框 86"/>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4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2030" name="文本框 88"/>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48"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2031" name="椭圆 83"/>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032" name="椭圆 84"/>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05" name="组合 1"/>
          <p:cNvGrpSpPr/>
          <p:nvPr/>
        </p:nvGrpSpPr>
        <p:grpSpPr>
          <a:xfrm>
            <a:off x="4660957" y="2230400"/>
            <a:ext cx="4429982" cy="2444750"/>
            <a:chOff x="4933636" y="2125368"/>
            <a:chExt cx="4429982" cy="2444750"/>
          </a:xfrm>
        </p:grpSpPr>
        <p:grpSp>
          <p:nvGrpSpPr>
            <p:cNvPr id="1106" name="Group 1185"/>
            <p:cNvGrpSpPr/>
            <p:nvPr/>
          </p:nvGrpSpPr>
          <p:grpSpPr bwMode="auto">
            <a:xfrm>
              <a:off x="4933636" y="2125368"/>
              <a:ext cx="4313238" cy="2444750"/>
              <a:chOff x="3068" y="599"/>
              <a:chExt cx="2717" cy="1540"/>
            </a:xfrm>
          </p:grpSpPr>
          <p:sp>
            <p:nvSpPr>
              <p:cNvPr id="1052033" name="Oval 1072"/>
              <p:cNvSpPr>
                <a:spLocks noChangeArrowheads="1"/>
              </p:cNvSpPr>
              <p:nvPr/>
            </p:nvSpPr>
            <p:spPr bwMode="auto">
              <a:xfrm>
                <a:off x="3353" y="1272"/>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34"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35" name="Rectangle 1075"/>
              <p:cNvSpPr>
                <a:spLocks noChangeArrowheads="1"/>
              </p:cNvSpPr>
              <p:nvPr/>
            </p:nvSpPr>
            <p:spPr bwMode="auto">
              <a:xfrm>
                <a:off x="3258" y="1111"/>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36" name="Oval 1077"/>
              <p:cNvSpPr>
                <a:spLocks noChangeArrowheads="1"/>
              </p:cNvSpPr>
              <p:nvPr/>
            </p:nvSpPr>
            <p:spPr bwMode="auto">
              <a:xfrm>
                <a:off x="3986" y="1582"/>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37" name="Line 1078"/>
              <p:cNvSpPr>
                <a:spLocks noChangeShapeType="1"/>
              </p:cNvSpPr>
              <p:nvPr/>
            </p:nvSpPr>
            <p:spPr bwMode="auto">
              <a:xfrm flipV="1">
                <a:off x="4140" y="1370"/>
                <a:ext cx="0" cy="761"/>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38" name="Rectangle 1080"/>
              <p:cNvSpPr>
                <a:spLocks noChangeArrowheads="1"/>
              </p:cNvSpPr>
              <p:nvPr/>
            </p:nvSpPr>
            <p:spPr bwMode="auto">
              <a:xfrm>
                <a:off x="3966" y="1392"/>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39"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0"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ea typeface="楷体_GB2312" pitchFamily="49" charset="-122"/>
                    <a:cs typeface="Arial" panose="020B0604020202020204" pitchFamily="34" charset="0"/>
                  </a:rPr>
                  <a:t>1</a:t>
                </a:r>
              </a:p>
            </p:txBody>
          </p:sp>
          <p:sp>
            <p:nvSpPr>
              <p:cNvPr id="1052041"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2"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ea typeface="楷体_GB2312" pitchFamily="49" charset="-122"/>
                    <a:cs typeface="Arial" panose="020B0604020202020204" pitchFamily="34" charset="0"/>
                  </a:rPr>
                  <a:t>2</a:t>
                </a:r>
              </a:p>
            </p:txBody>
          </p:sp>
          <p:sp>
            <p:nvSpPr>
              <p:cNvPr id="1052043"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4" name="Line 1093"/>
              <p:cNvSpPr>
                <a:spLocks noChangeShapeType="1"/>
              </p:cNvSpPr>
              <p:nvPr/>
            </p:nvSpPr>
            <p:spPr bwMode="auto">
              <a:xfrm>
                <a:off x="4045" y="2135"/>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5"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6"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7" name="Rectangle 1153"/>
              <p:cNvSpPr>
                <a:spLocks noChangeArrowheads="1"/>
              </p:cNvSpPr>
              <p:nvPr/>
            </p:nvSpPr>
            <p:spPr bwMode="auto">
              <a:xfrm>
                <a:off x="3697" y="1553"/>
                <a:ext cx="336" cy="265"/>
              </a:xfrm>
              <a:prstGeom prst="rect"/>
              <a:noFill/>
              <a:ln w="38100">
                <a:noFill/>
                <a:miter lim="800000"/>
                <a:headEnd/>
                <a:tailEnd/>
              </a:ln>
            </p:spPr>
            <p:txBody>
              <a:bodyPr bIns="0" lIns="0" rIns="0" tIns="0" wrap="none">
                <a:spAutoFit/>
              </a:bodyPr>
              <a:p>
                <a:pPr fontAlgn="base">
                  <a:spcBef>
                    <a:spcPct val="0"/>
                  </a:spcBef>
                  <a:spcAft>
                    <a:spcPct val="0"/>
                  </a:spcAft>
                </a:pPr>
                <a:r>
                  <a:rPr altLang="zh-CN" b="1" sz="2800" i="1" kumimoji="1" lang="en-US" smtClean="0">
                    <a:solidFill>
                      <a:schemeClr val="accent2"/>
                    </a:solidFill>
                    <a:latin typeface="Arial" panose="020B0604020202020204" pitchFamily="34" charset="0"/>
                    <a:ea typeface="楷体_GB2312" pitchFamily="49" charset="-122"/>
                    <a:cs typeface="Arial" panose="020B0604020202020204" pitchFamily="34" charset="0"/>
                  </a:rPr>
                  <a:t>u</a:t>
                </a:r>
                <a:r>
                  <a:rPr altLang="zh-CN" baseline="-25000" b="1" sz="2800" kumimoji="1" lang="en-US" smtClean="0">
                    <a:solidFill>
                      <a:schemeClr val="accent2"/>
                    </a:solidFill>
                    <a:latin typeface="Arial" panose="020B0604020202020204" pitchFamily="34" charset="0"/>
                    <a:ea typeface="楷体_GB2312" pitchFamily="49" charset="-122"/>
                    <a:cs typeface="Arial" panose="020B0604020202020204" pitchFamily="34" charset="0"/>
                  </a:rPr>
                  <a:t>I2</a:t>
                </a:r>
                <a:endParaRPr altLang="zh-CN" b="1" sz="28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48"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49" name="Rectangle 1170"/>
              <p:cNvSpPr>
                <a:spLocks noChangeArrowheads="1"/>
              </p:cNvSpPr>
              <p:nvPr/>
            </p:nvSpPr>
            <p:spPr bwMode="auto">
              <a:xfrm>
                <a:off x="3959" y="1735"/>
                <a:ext cx="81"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50" name="Rectangle 1171"/>
              <p:cNvSpPr>
                <a:spLocks noChangeArrowheads="1"/>
              </p:cNvSpPr>
              <p:nvPr/>
            </p:nvSpPr>
            <p:spPr bwMode="auto">
              <a:xfrm>
                <a:off x="3068" y="1269"/>
                <a:ext cx="336" cy="265"/>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800" i="1" kumimoji="1" lang="en-US" smtClean="0">
                    <a:solidFill>
                      <a:schemeClr val="accent2"/>
                    </a:solidFill>
                    <a:latin typeface="Arial" panose="020B0604020202020204" pitchFamily="34" charset="0"/>
                    <a:ea typeface="楷体_GB2312" pitchFamily="49" charset="-122"/>
                    <a:cs typeface="Arial" panose="020B0604020202020204" pitchFamily="34" charset="0"/>
                  </a:rPr>
                  <a:t>u</a:t>
                </a:r>
                <a:r>
                  <a:rPr altLang="zh-CN" baseline="-25000" b="1" dirty="0" sz="2800" kumimoji="1" lang="en-US" smtClean="0">
                    <a:solidFill>
                      <a:schemeClr val="accent2"/>
                    </a:solidFill>
                    <a:latin typeface="Arial" panose="020B0604020202020204" pitchFamily="34" charset="0"/>
                    <a:ea typeface="楷体_GB2312" pitchFamily="49" charset="-122"/>
                    <a:cs typeface="Arial" panose="020B0604020202020204" pitchFamily="34" charset="0"/>
                  </a:rPr>
                  <a:t>I1</a:t>
                </a:r>
                <a:endParaRPr altLang="zh-CN" b="1" dirty="0" sz="28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51" name="Rectangle 1172"/>
              <p:cNvSpPr>
                <a:spLocks noChangeArrowheads="1"/>
              </p:cNvSpPr>
              <p:nvPr/>
            </p:nvSpPr>
            <p:spPr bwMode="auto">
              <a:xfrm>
                <a:off x="3256" y="1437"/>
                <a:ext cx="81"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52"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53"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054" name="Rectangle 7"/>
            <p:cNvSpPr>
              <a:spLocks noChangeArrowheads="1"/>
            </p:cNvSpPr>
            <p:nvPr/>
          </p:nvSpPr>
          <p:spPr bwMode="auto">
            <a:xfrm>
              <a:off x="7511450" y="2592947"/>
              <a:ext cx="1852168" cy="802640"/>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Differential amplifier</a:t>
              </a:r>
              <a:endParaRPr altLang="en-US" baseline="-25000" b="1" dirty="0" sz="2000" kumimoji="1" lang="zh-CN">
                <a:latin typeface="Arial" panose="020B0604020202020204" pitchFamily="34" charset="0"/>
                <a:cs typeface="Arial" panose="020B0604020202020204" pitchFamily="34"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09" name=""/>
        <p:cNvGrpSpPr/>
        <p:nvPr/>
      </p:nvGrpSpPr>
      <p:grpSpPr>
        <a:xfrm>
          <a:off x="0" y="0"/>
          <a:ext cx="0" cy="0"/>
          <a:chOff x="0" y="0"/>
          <a:chExt cx="0" cy="0"/>
        </a:xfrm>
      </p:grpSpPr>
      <p:sp>
        <p:nvSpPr>
          <p:cNvPr id="105205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110" name="组合 1"/>
          <p:cNvGrpSpPr/>
          <p:nvPr/>
        </p:nvGrpSpPr>
        <p:grpSpPr>
          <a:xfrm>
            <a:off x="149579" y="485137"/>
            <a:ext cx="4338626" cy="2444750"/>
            <a:chOff x="5005073" y="2125368"/>
            <a:chExt cx="4338626" cy="2444750"/>
          </a:xfrm>
        </p:grpSpPr>
        <p:grpSp>
          <p:nvGrpSpPr>
            <p:cNvPr id="1111" name="Group 1185"/>
            <p:cNvGrpSpPr/>
            <p:nvPr/>
          </p:nvGrpSpPr>
          <p:grpSpPr bwMode="auto">
            <a:xfrm>
              <a:off x="5005073" y="2125368"/>
              <a:ext cx="4241800" cy="2444750"/>
              <a:chOff x="3113" y="599"/>
              <a:chExt cx="2672" cy="1540"/>
            </a:xfrm>
          </p:grpSpPr>
          <p:sp>
            <p:nvSpPr>
              <p:cNvPr id="1052059" name="Oval 1072"/>
              <p:cNvSpPr>
                <a:spLocks noChangeArrowheads="1"/>
              </p:cNvSpPr>
              <p:nvPr/>
            </p:nvSpPr>
            <p:spPr bwMode="auto">
              <a:xfrm>
                <a:off x="3353" y="1272"/>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0"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1" name="Rectangle 1075"/>
              <p:cNvSpPr>
                <a:spLocks noChangeArrowheads="1"/>
              </p:cNvSpPr>
              <p:nvPr/>
            </p:nvSpPr>
            <p:spPr bwMode="auto">
              <a:xfrm>
                <a:off x="3258" y="1111"/>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62" name="Oval 1077"/>
              <p:cNvSpPr>
                <a:spLocks noChangeArrowheads="1"/>
              </p:cNvSpPr>
              <p:nvPr/>
            </p:nvSpPr>
            <p:spPr bwMode="auto">
              <a:xfrm>
                <a:off x="3986" y="1582"/>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3" name="Line 1078"/>
              <p:cNvSpPr>
                <a:spLocks noChangeShapeType="1"/>
              </p:cNvSpPr>
              <p:nvPr/>
            </p:nvSpPr>
            <p:spPr bwMode="auto">
              <a:xfrm flipV="1">
                <a:off x="4140" y="1370"/>
                <a:ext cx="0" cy="761"/>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4" name="Rectangle 1080"/>
              <p:cNvSpPr>
                <a:spLocks noChangeArrowheads="1"/>
              </p:cNvSpPr>
              <p:nvPr/>
            </p:nvSpPr>
            <p:spPr bwMode="auto">
              <a:xfrm>
                <a:off x="3966" y="1392"/>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65"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6"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067"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68"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069"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0" name="Line 1093"/>
              <p:cNvSpPr>
                <a:spLocks noChangeShapeType="1"/>
              </p:cNvSpPr>
              <p:nvPr/>
            </p:nvSpPr>
            <p:spPr bwMode="auto">
              <a:xfrm>
                <a:off x="4045" y="2135"/>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1"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2"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3" name="Rectangle 1153"/>
              <p:cNvSpPr>
                <a:spLocks noChangeArrowheads="1"/>
              </p:cNvSpPr>
              <p:nvPr/>
            </p:nvSpPr>
            <p:spPr bwMode="auto">
              <a:xfrm>
                <a:off x="3729" y="1582"/>
                <a:ext cx="288" cy="225"/>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i="1" kumimoji="1" lang="en-US" smtClean="0">
                    <a:solidFill>
                      <a:schemeClr val="accent2"/>
                    </a:solidFill>
                    <a:latin typeface="Arial" panose="020B0604020202020204" pitchFamily="34" charset="0"/>
                    <a:cs typeface="Arial" panose="020B0604020202020204" pitchFamily="34" charset="0"/>
                  </a:rPr>
                  <a:t>u</a:t>
                </a:r>
                <a:r>
                  <a:rPr altLang="zh-CN" baseline="-25000" b="1" sz="2400" kumimoji="1" lang="en-US" smtClean="0">
                    <a:solidFill>
                      <a:schemeClr val="accent2"/>
                    </a:solidFill>
                    <a:latin typeface="Arial" panose="020B0604020202020204" pitchFamily="34" charset="0"/>
                    <a:cs typeface="Arial" panose="020B0604020202020204" pitchFamily="34" charset="0"/>
                  </a:rPr>
                  <a:t>I2</a:t>
                </a:r>
                <a:endParaRPr altLang="zh-CN" b="1" sz="2400" kumimoji="1" lang="en-US" smtClean="0">
                  <a:solidFill>
                    <a:schemeClr val="accent2"/>
                  </a:solidFill>
                  <a:latin typeface="Arial" panose="020B0604020202020204" pitchFamily="34" charset="0"/>
                  <a:cs typeface="Arial" panose="020B0604020202020204" pitchFamily="34" charset="0"/>
                </a:endParaRPr>
              </a:p>
            </p:txBody>
          </p:sp>
          <p:sp>
            <p:nvSpPr>
              <p:cNvPr id="1052074"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5" name="Rectangle 1170"/>
              <p:cNvSpPr>
                <a:spLocks noChangeArrowheads="1"/>
              </p:cNvSpPr>
              <p:nvPr/>
            </p:nvSpPr>
            <p:spPr bwMode="auto">
              <a:xfrm>
                <a:off x="3959" y="1735"/>
                <a:ext cx="80"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76" name="Rectangle 1171"/>
              <p:cNvSpPr>
                <a:spLocks noChangeArrowheads="1"/>
              </p:cNvSpPr>
              <p:nvPr/>
            </p:nvSpPr>
            <p:spPr bwMode="auto">
              <a:xfrm>
                <a:off x="3113" y="1302"/>
                <a:ext cx="288" cy="225"/>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smtClean="0">
                    <a:solidFill>
                      <a:schemeClr val="accent2"/>
                    </a:solidFill>
                    <a:latin typeface="Arial" panose="020B0604020202020204" pitchFamily="34" charset="0"/>
                    <a:cs typeface="Arial" panose="020B0604020202020204" pitchFamily="34" charset="0"/>
                  </a:rPr>
                  <a:t>u</a:t>
                </a:r>
                <a:r>
                  <a:rPr altLang="zh-CN" baseline="-25000" b="1" dirty="0" sz="2400" kumimoji="1" lang="en-US" smtClean="0">
                    <a:solidFill>
                      <a:schemeClr val="accent2"/>
                    </a:solidFill>
                    <a:latin typeface="Arial" panose="020B0604020202020204" pitchFamily="34" charset="0"/>
                    <a:cs typeface="Arial" panose="020B0604020202020204" pitchFamily="34" charset="0"/>
                  </a:rPr>
                  <a:t>I1</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077" name="Rectangle 1172"/>
              <p:cNvSpPr>
                <a:spLocks noChangeArrowheads="1"/>
              </p:cNvSpPr>
              <p:nvPr/>
            </p:nvSpPr>
            <p:spPr bwMode="auto">
              <a:xfrm>
                <a:off x="3256" y="1437"/>
                <a:ext cx="80"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78"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79"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080" name="Rectangle 7"/>
            <p:cNvSpPr>
              <a:spLocks noChangeArrowheads="1"/>
            </p:cNvSpPr>
            <p:nvPr/>
          </p:nvSpPr>
          <p:spPr bwMode="auto">
            <a:xfrm>
              <a:off x="7524867" y="2592569"/>
              <a:ext cx="1818832"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grpSp>
        <p:nvGrpSpPr>
          <p:cNvPr id="1112" name="组合 4"/>
          <p:cNvGrpSpPr/>
          <p:nvPr/>
        </p:nvGrpSpPr>
        <p:grpSpPr>
          <a:xfrm>
            <a:off x="1350456" y="3614804"/>
            <a:ext cx="2759702" cy="1414302"/>
            <a:chOff x="875155" y="3623674"/>
            <a:chExt cx="2759702" cy="1414302"/>
          </a:xfrm>
        </p:grpSpPr>
        <p:sp>
          <p:nvSpPr>
            <p:cNvPr id="1052081" name="矩形 162"/>
            <p:cNvSpPr>
              <a:spLocks noChangeAspect="1" noMove="1" noResize="1" noRot="1" noAdjustHandles="1" noEditPoints="1" noChangeArrowheads="1" noChangeShapeType="1" noTextEdit="1"/>
            </p:cNvSpPr>
            <p:nvPr/>
          </p:nvSpPr>
          <p:spPr>
            <a:xfrm>
              <a:off x="1246002" y="3623674"/>
              <a:ext cx="2388855" cy="461665"/>
            </a:xfrm>
            <a:prstGeom prst="rect"/>
            <a:blipFill>
              <a:blip xmlns:r="http://schemas.openxmlformats.org/officeDocument/2006/relationships" r:embed="rId1"/>
              <a:stretch>
                <a:fillRect b="-2632"/>
              </a:stretch>
            </a:blipFill>
          </p:spPr>
          <p:txBody>
            <a:bodyPr/>
            <a:p>
              <a:r>
                <a:rPr altLang="en-US" lang="zh-CN">
                  <a:noFill/>
                </a:rPr>
                <a:t> </a:t>
              </a:r>
            </a:p>
          </p:txBody>
        </p:sp>
        <p:sp>
          <p:nvSpPr>
            <p:cNvPr id="1052082" name="矩形 163"/>
            <p:cNvSpPr>
              <a:spLocks noChangeAspect="1" noMove="1" noResize="1" noRot="1" noAdjustHandles="1" noEditPoints="1" noChangeArrowheads="1" noChangeShapeType="1" noTextEdit="1"/>
            </p:cNvSpPr>
            <p:nvPr/>
          </p:nvSpPr>
          <p:spPr>
            <a:xfrm>
              <a:off x="1246002" y="4277190"/>
              <a:ext cx="2388855" cy="760786"/>
            </a:xfrm>
            <a:prstGeom prst="rect"/>
            <a:blipFill>
              <a:blip xmlns:r="http://schemas.openxmlformats.org/officeDocument/2006/relationships" r:embed="rId2"/>
              <a:stretch>
                <a:fillRect/>
              </a:stretch>
            </a:blipFill>
          </p:spPr>
          <p:txBody>
            <a:bodyPr/>
            <a:p>
              <a:r>
                <a:rPr altLang="en-US" lang="zh-CN">
                  <a:noFill/>
                </a:rPr>
                <a:t> </a:t>
              </a:r>
            </a:p>
          </p:txBody>
        </p:sp>
        <p:sp>
          <p:nvSpPr>
            <p:cNvPr id="1052083" name="左大括号 2"/>
            <p:cNvSpPr/>
            <p:nvPr/>
          </p:nvSpPr>
          <p:spPr>
            <a:xfrm>
              <a:off x="875155" y="3724711"/>
              <a:ext cx="169344" cy="1249960"/>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113" name="组合 164"/>
          <p:cNvGrpSpPr/>
          <p:nvPr/>
        </p:nvGrpSpPr>
        <p:grpSpPr>
          <a:xfrm>
            <a:off x="5131094" y="3590495"/>
            <a:ext cx="2759702" cy="1419026"/>
            <a:chOff x="875155" y="3611091"/>
            <a:chExt cx="2759702" cy="1419026"/>
          </a:xfrm>
        </p:grpSpPr>
        <p:sp>
          <p:nvSpPr>
            <p:cNvPr id="1052084" name="矩形 174"/>
            <p:cNvSpPr>
              <a:spLocks noChangeAspect="1" noMove="1" noResize="1" noRot="1" noAdjustHandles="1" noEditPoints="1" noChangeArrowheads="1" noChangeShapeType="1" noTextEdit="1"/>
            </p:cNvSpPr>
            <p:nvPr/>
          </p:nvSpPr>
          <p:spPr>
            <a:xfrm>
              <a:off x="1246002" y="3611091"/>
              <a:ext cx="2388855" cy="727763"/>
            </a:xfrm>
            <a:prstGeom prst="rect"/>
            <a:blipFill>
              <a:blip xmlns:r="http://schemas.openxmlformats.org/officeDocument/2006/relationships" r:embed="rId3"/>
              <a:stretch>
                <a:fillRect/>
              </a:stretch>
            </a:blipFill>
          </p:spPr>
          <p:txBody>
            <a:bodyPr/>
            <a:p>
              <a:r>
                <a:rPr altLang="en-US" lang="zh-CN">
                  <a:noFill/>
                </a:rPr>
                <a:t> </a:t>
              </a:r>
            </a:p>
          </p:txBody>
        </p:sp>
        <p:sp>
          <p:nvSpPr>
            <p:cNvPr id="1052085" name="矩形 175"/>
            <p:cNvSpPr>
              <a:spLocks noChangeAspect="1" noMove="1" noResize="1" noRot="1" noAdjustHandles="1" noEditPoints="1" noChangeArrowheads="1" noChangeShapeType="1" noTextEdit="1"/>
            </p:cNvSpPr>
            <p:nvPr/>
          </p:nvSpPr>
          <p:spPr>
            <a:xfrm>
              <a:off x="1246002" y="4302354"/>
              <a:ext cx="2388855" cy="727763"/>
            </a:xfrm>
            <a:prstGeom prst="rect"/>
            <a:blipFill>
              <a:blip xmlns:r="http://schemas.openxmlformats.org/officeDocument/2006/relationships" r:embed="rId4"/>
              <a:stretch>
                <a:fillRect/>
              </a:stretch>
            </a:blipFill>
          </p:spPr>
          <p:txBody>
            <a:bodyPr/>
            <a:p>
              <a:r>
                <a:rPr altLang="en-US" lang="zh-CN">
                  <a:noFill/>
                </a:rPr>
                <a:t> </a:t>
              </a:r>
            </a:p>
          </p:txBody>
        </p:sp>
        <p:sp>
          <p:nvSpPr>
            <p:cNvPr id="1052086" name="左大括号 176"/>
            <p:cNvSpPr/>
            <p:nvPr/>
          </p:nvSpPr>
          <p:spPr>
            <a:xfrm>
              <a:off x="875155" y="3724711"/>
              <a:ext cx="169344" cy="1249960"/>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grpSp>
        <p:nvGrpSpPr>
          <p:cNvPr id="1114" name="组合 6"/>
          <p:cNvGrpSpPr/>
          <p:nvPr/>
        </p:nvGrpSpPr>
        <p:grpSpPr>
          <a:xfrm>
            <a:off x="4349054" y="452499"/>
            <a:ext cx="4505638" cy="2976568"/>
            <a:chOff x="4349054" y="452499"/>
            <a:chExt cx="4505638" cy="2976568"/>
          </a:xfrm>
        </p:grpSpPr>
        <p:sp>
          <p:nvSpPr>
            <p:cNvPr id="1052087" name="Rectangle 1172"/>
            <p:cNvSpPr>
              <a:spLocks noChangeArrowheads="1"/>
            </p:cNvSpPr>
            <p:nvPr/>
          </p:nvSpPr>
          <p:spPr bwMode="auto">
            <a:xfrm>
              <a:off x="4692562" y="2351009"/>
              <a:ext cx="127000" cy="36830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grpSp>
          <p:nvGrpSpPr>
            <p:cNvPr id="1115" name="组合 177"/>
            <p:cNvGrpSpPr/>
            <p:nvPr/>
          </p:nvGrpSpPr>
          <p:grpSpPr>
            <a:xfrm>
              <a:off x="4462374" y="452499"/>
              <a:ext cx="4392318" cy="2965457"/>
              <a:chOff x="5000311" y="2125368"/>
              <a:chExt cx="4392318" cy="2965457"/>
            </a:xfrm>
          </p:grpSpPr>
          <p:grpSp>
            <p:nvGrpSpPr>
              <p:cNvPr id="1116" name="Group 1185"/>
              <p:cNvGrpSpPr/>
              <p:nvPr/>
            </p:nvGrpSpPr>
            <p:grpSpPr bwMode="auto">
              <a:xfrm>
                <a:off x="5000311" y="2125368"/>
                <a:ext cx="4246563" cy="2965457"/>
                <a:chOff x="3110" y="599"/>
                <a:chExt cx="2675" cy="1868"/>
              </a:xfrm>
            </p:grpSpPr>
            <p:sp>
              <p:nvSpPr>
                <p:cNvPr id="1052088" name="Oval 1072"/>
                <p:cNvSpPr>
                  <a:spLocks noChangeArrowheads="1"/>
                </p:cNvSpPr>
                <p:nvPr/>
              </p:nvSpPr>
              <p:spPr bwMode="auto">
                <a:xfrm>
                  <a:off x="3350" y="1098"/>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89"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0" name="Rectangle 1075"/>
                <p:cNvSpPr>
                  <a:spLocks noChangeArrowheads="1"/>
                </p:cNvSpPr>
                <p:nvPr/>
              </p:nvSpPr>
              <p:spPr bwMode="auto">
                <a:xfrm>
                  <a:off x="3255" y="937"/>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91" name="Oval 1077"/>
                <p:cNvSpPr>
                  <a:spLocks noChangeArrowheads="1"/>
                </p:cNvSpPr>
                <p:nvPr/>
              </p:nvSpPr>
              <p:spPr bwMode="auto">
                <a:xfrm>
                  <a:off x="3986" y="1466"/>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2" name="Line 1078"/>
                <p:cNvSpPr>
                  <a:spLocks noChangeShapeType="1"/>
                </p:cNvSpPr>
                <p:nvPr/>
              </p:nvSpPr>
              <p:spPr bwMode="auto">
                <a:xfrm flipV="1">
                  <a:off x="4140" y="1370"/>
                  <a:ext cx="0" cy="1092"/>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3" name="Rectangle 1080"/>
                <p:cNvSpPr>
                  <a:spLocks noChangeArrowheads="1"/>
                </p:cNvSpPr>
                <p:nvPr/>
              </p:nvSpPr>
              <p:spPr bwMode="auto">
                <a:xfrm>
                  <a:off x="3966" y="1276"/>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094"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5"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096"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7"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098"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099" name="Line 1093"/>
                <p:cNvSpPr>
                  <a:spLocks noChangeShapeType="1"/>
                </p:cNvSpPr>
                <p:nvPr/>
              </p:nvSpPr>
              <p:spPr bwMode="auto">
                <a:xfrm>
                  <a:off x="4048" y="2467"/>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00"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01"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02" name="Rectangle 1153"/>
                <p:cNvSpPr>
                  <a:spLocks noChangeArrowheads="1"/>
                </p:cNvSpPr>
                <p:nvPr/>
              </p:nvSpPr>
              <p:spPr bwMode="auto">
                <a:xfrm>
                  <a:off x="3729" y="1466"/>
                  <a:ext cx="272" cy="224"/>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solidFill>
                        <a:schemeClr val="accent2"/>
                      </a:solidFill>
                      <a:latin typeface="Arial" panose="020B0604020202020204" pitchFamily="34" charset="0"/>
                      <a:cs typeface="Arial" panose="020B0604020202020204" pitchFamily="34" charset="0"/>
                    </a:rPr>
                    <a:t>u</a:t>
                  </a:r>
                  <a:r>
                    <a:rPr altLang="zh-CN" baseline="-25000" b="1" dirty="0" sz="2400" kumimoji="1" lang="en-US" err="1" smtClean="0">
                      <a:solidFill>
                        <a:schemeClr val="accent2"/>
                      </a:solidFill>
                      <a:latin typeface="Arial" panose="020B0604020202020204" pitchFamily="34" charset="0"/>
                      <a:cs typeface="Arial" panose="020B0604020202020204" pitchFamily="34" charset="0"/>
                    </a:rPr>
                    <a:t>Ic</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103"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04" name="Rectangle 1170"/>
                <p:cNvSpPr>
                  <a:spLocks noChangeArrowheads="1"/>
                </p:cNvSpPr>
                <p:nvPr/>
              </p:nvSpPr>
              <p:spPr bwMode="auto">
                <a:xfrm>
                  <a:off x="3959" y="1619"/>
                  <a:ext cx="81"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05" name="Rectangle 1171"/>
                <p:cNvSpPr>
                  <a:spLocks noChangeArrowheads="1"/>
                </p:cNvSpPr>
                <p:nvPr/>
              </p:nvSpPr>
              <p:spPr bwMode="auto">
                <a:xfrm>
                  <a:off x="3110" y="1128"/>
                  <a:ext cx="272" cy="224"/>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solidFill>
                        <a:schemeClr val="accent2"/>
                      </a:solidFill>
                      <a:latin typeface="Arial" panose="020B0604020202020204" pitchFamily="34" charset="0"/>
                      <a:cs typeface="Arial" panose="020B0604020202020204" pitchFamily="34" charset="0"/>
                    </a:rPr>
                    <a:t>u</a:t>
                  </a:r>
                  <a:r>
                    <a:rPr altLang="zh-CN" baseline="-25000" b="1" dirty="0" sz="2400" kumimoji="1" lang="en-US" err="1" smtClean="0">
                      <a:solidFill>
                        <a:schemeClr val="accent2"/>
                      </a:solidFill>
                      <a:latin typeface="Arial" panose="020B0604020202020204" pitchFamily="34" charset="0"/>
                      <a:cs typeface="Arial" panose="020B0604020202020204" pitchFamily="34" charset="0"/>
                    </a:rPr>
                    <a:t>Ic</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106" name="Rectangle 1172"/>
                <p:cNvSpPr>
                  <a:spLocks noChangeArrowheads="1"/>
                </p:cNvSpPr>
                <p:nvPr/>
              </p:nvSpPr>
              <p:spPr bwMode="auto">
                <a:xfrm>
                  <a:off x="3253" y="1263"/>
                  <a:ext cx="81"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07"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08"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109" name="Rectangle 7"/>
              <p:cNvSpPr>
                <a:spLocks noChangeArrowheads="1"/>
              </p:cNvSpPr>
              <p:nvPr/>
            </p:nvSpPr>
            <p:spPr bwMode="auto">
              <a:xfrm>
                <a:off x="7517089" y="2592101"/>
                <a:ext cx="1875540"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sp>
          <p:nvSpPr>
            <p:cNvPr id="1052110" name="Oval 1072"/>
            <p:cNvSpPr>
              <a:spLocks noChangeArrowheads="1"/>
            </p:cNvSpPr>
            <p:nvPr/>
          </p:nvSpPr>
          <p:spPr bwMode="auto">
            <a:xfrm>
              <a:off x="4846549" y="2089072"/>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11" name="Rectangle 1075"/>
            <p:cNvSpPr>
              <a:spLocks noChangeArrowheads="1"/>
            </p:cNvSpPr>
            <p:nvPr/>
          </p:nvSpPr>
          <p:spPr bwMode="auto">
            <a:xfrm>
              <a:off x="4695737" y="1833484"/>
              <a:ext cx="187552" cy="38472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12" name="矩形 5"/>
            <p:cNvSpPr>
              <a:spLocks noChangeAspect="1" noMove="1" noResize="1" noRot="1" noAdjustHandles="1" noEditPoints="1" noChangeArrowheads="1" noChangeShapeType="1" noTextEdit="1"/>
            </p:cNvSpPr>
            <p:nvPr/>
          </p:nvSpPr>
          <p:spPr>
            <a:xfrm>
              <a:off x="4349054" y="2100663"/>
              <a:ext cx="574132" cy="568874"/>
            </a:xfrm>
            <a:prstGeom prst="rect"/>
            <a:blipFill>
              <a:blip xmlns:r="http://schemas.openxmlformats.org/officeDocument/2006/relationships" r:embed="rId5"/>
              <a:stretch>
                <a:fillRect/>
              </a:stretch>
            </a:blipFill>
          </p:spPr>
          <p:txBody>
            <a:bodyPr/>
            <a:p>
              <a:r>
                <a:rPr altLang="en-US" lang="zh-CN">
                  <a:noFill/>
                </a:rPr>
                <a:t> </a:t>
              </a:r>
            </a:p>
          </p:txBody>
        </p:sp>
        <p:sp>
          <p:nvSpPr>
            <p:cNvPr id="1052113" name="Rectangle 1172"/>
            <p:cNvSpPr>
              <a:spLocks noChangeArrowheads="1"/>
            </p:cNvSpPr>
            <p:nvPr/>
          </p:nvSpPr>
          <p:spPr bwMode="auto">
            <a:xfrm flipV="1">
              <a:off x="5712903" y="2587858"/>
              <a:ext cx="265857" cy="384721"/>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14" name="Oval 1072"/>
            <p:cNvSpPr>
              <a:spLocks noChangeArrowheads="1"/>
            </p:cNvSpPr>
            <p:nvPr/>
          </p:nvSpPr>
          <p:spPr bwMode="auto">
            <a:xfrm>
              <a:off x="5857042" y="2682940"/>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15" name="Rectangle 1075"/>
            <p:cNvSpPr>
              <a:spLocks noChangeArrowheads="1"/>
            </p:cNvSpPr>
            <p:nvPr/>
          </p:nvSpPr>
          <p:spPr bwMode="auto">
            <a:xfrm>
              <a:off x="5801431" y="3044892"/>
              <a:ext cx="158750" cy="384175"/>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16" name="矩形 208"/>
            <p:cNvSpPr>
              <a:spLocks noChangeAspect="1" noMove="1" noResize="1" noRot="1" noAdjustHandles="1" noEditPoints="1" noChangeArrowheads="1" noChangeShapeType="1" noTextEdit="1"/>
            </p:cNvSpPr>
            <p:nvPr/>
          </p:nvSpPr>
          <p:spPr>
            <a:xfrm>
              <a:off x="5359547" y="2694531"/>
              <a:ext cx="574132" cy="568874"/>
            </a:xfrm>
            <a:prstGeom prst="rect"/>
            <a:blipFill>
              <a:blip xmlns:r="http://schemas.openxmlformats.org/officeDocument/2006/relationships" r:embed="rId6"/>
              <a:stretch>
                <a:fillRect/>
              </a:stretch>
            </a:blipFill>
          </p:spPr>
          <p:txBody>
            <a:bodyPr/>
            <a:p>
              <a:r>
                <a:rPr altLang="en-US" lang="zh-CN">
                  <a:noFill/>
                </a:rPr>
                <a:t> </a:t>
              </a:r>
            </a:p>
          </p:txBody>
        </p:sp>
      </p:grpSp>
      <p:sp>
        <p:nvSpPr>
          <p:cNvPr id="1052117" name="Rectangle 7"/>
          <p:cNvSpPr>
            <a:spLocks noChangeArrowheads="1"/>
          </p:cNvSpPr>
          <p:nvPr/>
        </p:nvSpPr>
        <p:spPr bwMode="auto">
          <a:xfrm>
            <a:off x="918707" y="5342220"/>
            <a:ext cx="7325962" cy="802640"/>
          </a:xfrm>
          <a:prstGeom prst="rect"/>
          <a:solidFill>
            <a:schemeClr val="accent1">
              <a:lumMod val="20000"/>
              <a:lumOff val="80000"/>
            </a:schemeClr>
          </a:solidFill>
          <a:ln w="28575">
            <a:noFill/>
            <a:miter lim="800000"/>
            <a:headEnd/>
            <a:tailEnd/>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Any signal can be treated as a superposition of differential-mode and common-mode signals</a:t>
            </a:r>
            <a:endParaRPr altLang="en-US" baseline="-25000" b="1" dirty="0" sz="20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113"/>
                                        </p:tgtEl>
                                        <p:attrNameLst>
                                          <p:attrName>style.visibility</p:attrName>
                                        </p:attrNameLst>
                                      </p:cBhvr>
                                      <p:to>
                                        <p:strVal val="visible"/>
                                      </p:to>
                                    </p:set>
                                    <p:animEffect transition="in" filter="wipe(down)">
                                      <p:cBhvr>
                                        <p:cTn dur="500" id="7"/>
                                        <p:tgtEl>
                                          <p:spTgt spid="111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114"/>
                                        </p:tgtEl>
                                        <p:attrNameLst>
                                          <p:attrName>style.visibility</p:attrName>
                                        </p:attrNameLst>
                                      </p:cBhvr>
                                      <p:to>
                                        <p:strVal val="visible"/>
                                      </p:to>
                                    </p:set>
                                    <p:animEffect transition="in" filter="wipe(down)">
                                      <p:cBhvr>
                                        <p:cTn dur="500" id="12"/>
                                        <p:tgtEl>
                                          <p:spTgt spid="111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2117"/>
                                        </p:tgtEl>
                                        <p:attrNameLst>
                                          <p:attrName>style.visibility</p:attrName>
                                        </p:attrNameLst>
                                      </p:cBhvr>
                                      <p:to>
                                        <p:strVal val="visible"/>
                                      </p:to>
                                    </p:set>
                                    <p:animEffect transition="in" filter="wipe(down)">
                                      <p:cBhvr>
                                        <p:cTn dur="500" id="17"/>
                                        <p:tgtEl>
                                          <p:spTgt spid="105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19" name=""/>
        <p:cNvGrpSpPr/>
        <p:nvPr/>
      </p:nvGrpSpPr>
      <p:grpSpPr>
        <a:xfrm>
          <a:off x="0" y="0"/>
          <a:ext cx="0" cy="0"/>
          <a:chOff x="0" y="0"/>
          <a:chExt cx="0" cy="0"/>
        </a:xfrm>
      </p:grpSpPr>
      <p:sp>
        <p:nvSpPr>
          <p:cNvPr id="105212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120" name="组合 1"/>
          <p:cNvGrpSpPr/>
          <p:nvPr/>
        </p:nvGrpSpPr>
        <p:grpSpPr>
          <a:xfrm>
            <a:off x="149579" y="485137"/>
            <a:ext cx="4338337" cy="2444750"/>
            <a:chOff x="5005073" y="2125368"/>
            <a:chExt cx="4338337" cy="2444750"/>
          </a:xfrm>
        </p:grpSpPr>
        <p:grpSp>
          <p:nvGrpSpPr>
            <p:cNvPr id="1121" name="Group 1185"/>
            <p:cNvGrpSpPr/>
            <p:nvPr/>
          </p:nvGrpSpPr>
          <p:grpSpPr bwMode="auto">
            <a:xfrm>
              <a:off x="5005073" y="2125368"/>
              <a:ext cx="4241800" cy="2444750"/>
              <a:chOff x="3113" y="599"/>
              <a:chExt cx="2672" cy="1540"/>
            </a:xfrm>
          </p:grpSpPr>
          <p:sp>
            <p:nvSpPr>
              <p:cNvPr id="1052122" name="Oval 1072"/>
              <p:cNvSpPr>
                <a:spLocks noChangeArrowheads="1"/>
              </p:cNvSpPr>
              <p:nvPr/>
            </p:nvSpPr>
            <p:spPr bwMode="auto">
              <a:xfrm>
                <a:off x="3353" y="1272"/>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23"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24" name="Rectangle 1075"/>
              <p:cNvSpPr>
                <a:spLocks noChangeArrowheads="1"/>
              </p:cNvSpPr>
              <p:nvPr/>
            </p:nvSpPr>
            <p:spPr bwMode="auto">
              <a:xfrm>
                <a:off x="3258" y="1111"/>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25" name="Oval 1077"/>
              <p:cNvSpPr>
                <a:spLocks noChangeArrowheads="1"/>
              </p:cNvSpPr>
              <p:nvPr/>
            </p:nvSpPr>
            <p:spPr bwMode="auto">
              <a:xfrm>
                <a:off x="3986" y="1582"/>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26" name="Line 1078"/>
              <p:cNvSpPr>
                <a:spLocks noChangeShapeType="1"/>
              </p:cNvSpPr>
              <p:nvPr/>
            </p:nvSpPr>
            <p:spPr bwMode="auto">
              <a:xfrm flipV="1">
                <a:off x="4140" y="1370"/>
                <a:ext cx="0" cy="761"/>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27" name="Rectangle 1080"/>
              <p:cNvSpPr>
                <a:spLocks noChangeArrowheads="1"/>
              </p:cNvSpPr>
              <p:nvPr/>
            </p:nvSpPr>
            <p:spPr bwMode="auto">
              <a:xfrm>
                <a:off x="3966" y="1392"/>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28"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29"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130"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1"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132"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3" name="Line 1093"/>
              <p:cNvSpPr>
                <a:spLocks noChangeShapeType="1"/>
              </p:cNvSpPr>
              <p:nvPr/>
            </p:nvSpPr>
            <p:spPr bwMode="auto">
              <a:xfrm>
                <a:off x="4045" y="2135"/>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4"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5"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6" name="Rectangle 1153"/>
              <p:cNvSpPr>
                <a:spLocks noChangeArrowheads="1"/>
              </p:cNvSpPr>
              <p:nvPr/>
            </p:nvSpPr>
            <p:spPr bwMode="auto">
              <a:xfrm>
                <a:off x="3729" y="1582"/>
                <a:ext cx="288" cy="225"/>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i="1" kumimoji="1" lang="en-US" smtClean="0">
                    <a:solidFill>
                      <a:schemeClr val="accent2"/>
                    </a:solidFill>
                    <a:latin typeface="Arial" panose="020B0604020202020204" pitchFamily="34" charset="0"/>
                    <a:cs typeface="Arial" panose="020B0604020202020204" pitchFamily="34" charset="0"/>
                  </a:rPr>
                  <a:t>u</a:t>
                </a:r>
                <a:r>
                  <a:rPr altLang="zh-CN" baseline="-25000" b="1" sz="2400" kumimoji="1" lang="en-US" smtClean="0">
                    <a:solidFill>
                      <a:schemeClr val="accent2"/>
                    </a:solidFill>
                    <a:latin typeface="Arial" panose="020B0604020202020204" pitchFamily="34" charset="0"/>
                    <a:cs typeface="Arial" panose="020B0604020202020204" pitchFamily="34" charset="0"/>
                  </a:rPr>
                  <a:t>I2</a:t>
                </a:r>
                <a:endParaRPr altLang="zh-CN" b="1" sz="2400" kumimoji="1" lang="en-US" smtClean="0">
                  <a:solidFill>
                    <a:schemeClr val="accent2"/>
                  </a:solidFill>
                  <a:latin typeface="Arial" panose="020B0604020202020204" pitchFamily="34" charset="0"/>
                  <a:cs typeface="Arial" panose="020B0604020202020204" pitchFamily="34" charset="0"/>
                </a:endParaRPr>
              </a:p>
            </p:txBody>
          </p:sp>
          <p:sp>
            <p:nvSpPr>
              <p:cNvPr id="1052137"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38" name="Rectangle 1170"/>
              <p:cNvSpPr>
                <a:spLocks noChangeArrowheads="1"/>
              </p:cNvSpPr>
              <p:nvPr/>
            </p:nvSpPr>
            <p:spPr bwMode="auto">
              <a:xfrm>
                <a:off x="3959" y="1735"/>
                <a:ext cx="80"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39" name="Rectangle 1171"/>
              <p:cNvSpPr>
                <a:spLocks noChangeArrowheads="1"/>
              </p:cNvSpPr>
              <p:nvPr/>
            </p:nvSpPr>
            <p:spPr bwMode="auto">
              <a:xfrm>
                <a:off x="3113" y="1302"/>
                <a:ext cx="288" cy="225"/>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smtClean="0">
                    <a:solidFill>
                      <a:schemeClr val="accent2"/>
                    </a:solidFill>
                    <a:latin typeface="Arial" panose="020B0604020202020204" pitchFamily="34" charset="0"/>
                    <a:cs typeface="Arial" panose="020B0604020202020204" pitchFamily="34" charset="0"/>
                  </a:rPr>
                  <a:t>u</a:t>
                </a:r>
                <a:r>
                  <a:rPr altLang="zh-CN" baseline="-25000" b="1" dirty="0" sz="2400" kumimoji="1" lang="en-US" smtClean="0">
                    <a:solidFill>
                      <a:schemeClr val="accent2"/>
                    </a:solidFill>
                    <a:latin typeface="Arial" panose="020B0604020202020204" pitchFamily="34" charset="0"/>
                    <a:cs typeface="Arial" panose="020B0604020202020204" pitchFamily="34" charset="0"/>
                  </a:rPr>
                  <a:t>I1</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140" name="Rectangle 1172"/>
              <p:cNvSpPr>
                <a:spLocks noChangeArrowheads="1"/>
              </p:cNvSpPr>
              <p:nvPr/>
            </p:nvSpPr>
            <p:spPr bwMode="auto">
              <a:xfrm>
                <a:off x="3256" y="1437"/>
                <a:ext cx="80"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41"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42"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143" name="Rectangle 7"/>
            <p:cNvSpPr>
              <a:spLocks noChangeArrowheads="1"/>
            </p:cNvSpPr>
            <p:nvPr/>
          </p:nvSpPr>
          <p:spPr bwMode="auto">
            <a:xfrm>
              <a:off x="7534103" y="2592101"/>
              <a:ext cx="1809307"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grpSp>
        <p:nvGrpSpPr>
          <p:cNvPr id="1122" name="组合 4"/>
          <p:cNvGrpSpPr/>
          <p:nvPr/>
        </p:nvGrpSpPr>
        <p:grpSpPr>
          <a:xfrm>
            <a:off x="1318109" y="3567832"/>
            <a:ext cx="2759702" cy="1414302"/>
            <a:chOff x="875155" y="3623674"/>
            <a:chExt cx="2759702" cy="1414302"/>
          </a:xfrm>
        </p:grpSpPr>
        <p:sp>
          <p:nvSpPr>
            <p:cNvPr id="1052144" name="矩形 162"/>
            <p:cNvSpPr>
              <a:spLocks noChangeAspect="1" noMove="1" noResize="1" noRot="1" noAdjustHandles="1" noEditPoints="1" noChangeArrowheads="1" noChangeShapeType="1" noTextEdit="1"/>
            </p:cNvSpPr>
            <p:nvPr/>
          </p:nvSpPr>
          <p:spPr>
            <a:xfrm>
              <a:off x="1246002" y="3623674"/>
              <a:ext cx="2388855" cy="461665"/>
            </a:xfrm>
            <a:prstGeom prst="rect"/>
            <a:blipFill>
              <a:blip xmlns:r="http://schemas.openxmlformats.org/officeDocument/2006/relationships" r:embed="rId1"/>
              <a:stretch>
                <a:fillRect b="-2632"/>
              </a:stretch>
            </a:blipFill>
          </p:spPr>
          <p:txBody>
            <a:bodyPr/>
            <a:p>
              <a:r>
                <a:rPr altLang="en-US" lang="zh-CN">
                  <a:noFill/>
                </a:rPr>
                <a:t> </a:t>
              </a:r>
            </a:p>
          </p:txBody>
        </p:sp>
        <p:sp>
          <p:nvSpPr>
            <p:cNvPr id="1052145" name="矩形 163"/>
            <p:cNvSpPr>
              <a:spLocks noChangeAspect="1" noMove="1" noResize="1" noRot="1" noAdjustHandles="1" noEditPoints="1" noChangeArrowheads="1" noChangeShapeType="1" noTextEdit="1"/>
            </p:cNvSpPr>
            <p:nvPr/>
          </p:nvSpPr>
          <p:spPr>
            <a:xfrm>
              <a:off x="1246002" y="4277190"/>
              <a:ext cx="2388855" cy="760786"/>
            </a:xfrm>
            <a:prstGeom prst="rect"/>
            <a:blipFill>
              <a:blip xmlns:r="http://schemas.openxmlformats.org/officeDocument/2006/relationships" r:embed="rId2"/>
              <a:stretch>
                <a:fillRect/>
              </a:stretch>
            </a:blipFill>
          </p:spPr>
          <p:txBody>
            <a:bodyPr/>
            <a:p>
              <a:r>
                <a:rPr altLang="en-US" lang="zh-CN">
                  <a:noFill/>
                </a:rPr>
                <a:t> </a:t>
              </a:r>
            </a:p>
          </p:txBody>
        </p:sp>
        <p:sp>
          <p:nvSpPr>
            <p:cNvPr id="1052146" name="左大括号 2"/>
            <p:cNvSpPr/>
            <p:nvPr/>
          </p:nvSpPr>
          <p:spPr>
            <a:xfrm>
              <a:off x="875155" y="3724711"/>
              <a:ext cx="169344" cy="1249960"/>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23" name="组合 164"/>
          <p:cNvGrpSpPr/>
          <p:nvPr/>
        </p:nvGrpSpPr>
        <p:grpSpPr>
          <a:xfrm>
            <a:off x="5098747" y="3543523"/>
            <a:ext cx="2759702" cy="1419026"/>
            <a:chOff x="875155" y="3611091"/>
            <a:chExt cx="2759702" cy="1419026"/>
          </a:xfrm>
        </p:grpSpPr>
        <p:sp>
          <p:nvSpPr>
            <p:cNvPr id="1052147" name="矩形 174"/>
            <p:cNvSpPr>
              <a:spLocks noChangeAspect="1" noMove="1" noResize="1" noRot="1" noAdjustHandles="1" noEditPoints="1" noChangeArrowheads="1" noChangeShapeType="1" noTextEdit="1"/>
            </p:cNvSpPr>
            <p:nvPr/>
          </p:nvSpPr>
          <p:spPr>
            <a:xfrm>
              <a:off x="1246002" y="3611091"/>
              <a:ext cx="2388855" cy="727763"/>
            </a:xfrm>
            <a:prstGeom prst="rect"/>
            <a:blipFill>
              <a:blip xmlns:r="http://schemas.openxmlformats.org/officeDocument/2006/relationships" r:embed="rId3"/>
              <a:stretch>
                <a:fillRect/>
              </a:stretch>
            </a:blipFill>
          </p:spPr>
          <p:txBody>
            <a:bodyPr/>
            <a:p>
              <a:r>
                <a:rPr altLang="en-US" lang="zh-CN">
                  <a:noFill/>
                </a:rPr>
                <a:t> </a:t>
              </a:r>
            </a:p>
          </p:txBody>
        </p:sp>
        <p:sp>
          <p:nvSpPr>
            <p:cNvPr id="1052148" name="矩形 175"/>
            <p:cNvSpPr>
              <a:spLocks noChangeAspect="1" noMove="1" noResize="1" noRot="1" noAdjustHandles="1" noEditPoints="1" noChangeArrowheads="1" noChangeShapeType="1" noTextEdit="1"/>
            </p:cNvSpPr>
            <p:nvPr/>
          </p:nvSpPr>
          <p:spPr>
            <a:xfrm>
              <a:off x="1246002" y="4302354"/>
              <a:ext cx="2388855" cy="727763"/>
            </a:xfrm>
            <a:prstGeom prst="rect"/>
            <a:blipFill>
              <a:blip xmlns:r="http://schemas.openxmlformats.org/officeDocument/2006/relationships" r:embed="rId4"/>
              <a:stretch>
                <a:fillRect/>
              </a:stretch>
            </a:blipFill>
          </p:spPr>
          <p:txBody>
            <a:bodyPr/>
            <a:p>
              <a:r>
                <a:rPr altLang="en-US" lang="zh-CN">
                  <a:noFill/>
                </a:rPr>
                <a:t> </a:t>
              </a:r>
            </a:p>
          </p:txBody>
        </p:sp>
        <p:sp>
          <p:nvSpPr>
            <p:cNvPr id="1052149" name="左大括号 176"/>
            <p:cNvSpPr/>
            <p:nvPr/>
          </p:nvSpPr>
          <p:spPr>
            <a:xfrm>
              <a:off x="875155" y="3724711"/>
              <a:ext cx="169344" cy="1249960"/>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24" name="组合 6"/>
          <p:cNvGrpSpPr/>
          <p:nvPr/>
        </p:nvGrpSpPr>
        <p:grpSpPr>
          <a:xfrm>
            <a:off x="4349054" y="452499"/>
            <a:ext cx="4456419" cy="2976568"/>
            <a:chOff x="4349054" y="452499"/>
            <a:chExt cx="4456419" cy="2976568"/>
          </a:xfrm>
        </p:grpSpPr>
        <p:sp>
          <p:nvSpPr>
            <p:cNvPr id="1052150" name="Rectangle 1172"/>
            <p:cNvSpPr>
              <a:spLocks noChangeArrowheads="1"/>
            </p:cNvSpPr>
            <p:nvPr/>
          </p:nvSpPr>
          <p:spPr bwMode="auto">
            <a:xfrm>
              <a:off x="4692562" y="2351009"/>
              <a:ext cx="127000" cy="36830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grpSp>
          <p:nvGrpSpPr>
            <p:cNvPr id="1125" name="组合 177"/>
            <p:cNvGrpSpPr/>
            <p:nvPr/>
          </p:nvGrpSpPr>
          <p:grpSpPr>
            <a:xfrm>
              <a:off x="4462374" y="452499"/>
              <a:ext cx="4343099" cy="2965457"/>
              <a:chOff x="5000311" y="2125368"/>
              <a:chExt cx="4343099" cy="2965457"/>
            </a:xfrm>
          </p:grpSpPr>
          <p:grpSp>
            <p:nvGrpSpPr>
              <p:cNvPr id="1126" name="Group 1185"/>
              <p:cNvGrpSpPr/>
              <p:nvPr/>
            </p:nvGrpSpPr>
            <p:grpSpPr bwMode="auto">
              <a:xfrm>
                <a:off x="5000311" y="2125368"/>
                <a:ext cx="4246563" cy="2965457"/>
                <a:chOff x="3110" y="599"/>
                <a:chExt cx="2675" cy="1868"/>
              </a:xfrm>
            </p:grpSpPr>
            <p:sp>
              <p:nvSpPr>
                <p:cNvPr id="1052151" name="Oval 1072"/>
                <p:cNvSpPr>
                  <a:spLocks noChangeArrowheads="1"/>
                </p:cNvSpPr>
                <p:nvPr/>
              </p:nvSpPr>
              <p:spPr bwMode="auto">
                <a:xfrm>
                  <a:off x="3350" y="1098"/>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52"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53" name="Rectangle 1075"/>
                <p:cNvSpPr>
                  <a:spLocks noChangeArrowheads="1"/>
                </p:cNvSpPr>
                <p:nvPr/>
              </p:nvSpPr>
              <p:spPr bwMode="auto">
                <a:xfrm>
                  <a:off x="3255" y="937"/>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54" name="Oval 1077"/>
                <p:cNvSpPr>
                  <a:spLocks noChangeArrowheads="1"/>
                </p:cNvSpPr>
                <p:nvPr/>
              </p:nvSpPr>
              <p:spPr bwMode="auto">
                <a:xfrm>
                  <a:off x="3986" y="1466"/>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55" name="Line 1078"/>
                <p:cNvSpPr>
                  <a:spLocks noChangeShapeType="1"/>
                </p:cNvSpPr>
                <p:nvPr/>
              </p:nvSpPr>
              <p:spPr bwMode="auto">
                <a:xfrm flipV="1">
                  <a:off x="4140" y="1370"/>
                  <a:ext cx="0" cy="1092"/>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56" name="Rectangle 1080"/>
                <p:cNvSpPr>
                  <a:spLocks noChangeArrowheads="1"/>
                </p:cNvSpPr>
                <p:nvPr/>
              </p:nvSpPr>
              <p:spPr bwMode="auto">
                <a:xfrm>
                  <a:off x="3966" y="1276"/>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57"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58"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159"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0"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161"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2" name="Line 1093"/>
                <p:cNvSpPr>
                  <a:spLocks noChangeShapeType="1"/>
                </p:cNvSpPr>
                <p:nvPr/>
              </p:nvSpPr>
              <p:spPr bwMode="auto">
                <a:xfrm>
                  <a:off x="4048" y="2467"/>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3"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4"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5" name="Rectangle 1153"/>
                <p:cNvSpPr>
                  <a:spLocks noChangeArrowheads="1"/>
                </p:cNvSpPr>
                <p:nvPr/>
              </p:nvSpPr>
              <p:spPr bwMode="auto">
                <a:xfrm>
                  <a:off x="3729" y="1466"/>
                  <a:ext cx="272" cy="224"/>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solidFill>
                        <a:schemeClr val="accent2"/>
                      </a:solidFill>
                      <a:latin typeface="Arial" panose="020B0604020202020204" pitchFamily="34" charset="0"/>
                      <a:cs typeface="Arial" panose="020B0604020202020204" pitchFamily="34" charset="0"/>
                    </a:rPr>
                    <a:t>u</a:t>
                  </a:r>
                  <a:r>
                    <a:rPr altLang="zh-CN" baseline="-25000" b="1" dirty="0" sz="2400" kumimoji="1" lang="en-US" err="1" smtClean="0">
                      <a:solidFill>
                        <a:schemeClr val="accent2"/>
                      </a:solidFill>
                      <a:latin typeface="Arial" panose="020B0604020202020204" pitchFamily="34" charset="0"/>
                      <a:cs typeface="Arial" panose="020B0604020202020204" pitchFamily="34" charset="0"/>
                    </a:rPr>
                    <a:t>Ic</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166"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67" name="Rectangle 1170"/>
                <p:cNvSpPr>
                  <a:spLocks noChangeArrowheads="1"/>
                </p:cNvSpPr>
                <p:nvPr/>
              </p:nvSpPr>
              <p:spPr bwMode="auto">
                <a:xfrm>
                  <a:off x="3959" y="1619"/>
                  <a:ext cx="81"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68" name="Rectangle 1171"/>
                <p:cNvSpPr>
                  <a:spLocks noChangeArrowheads="1"/>
                </p:cNvSpPr>
                <p:nvPr/>
              </p:nvSpPr>
              <p:spPr bwMode="auto">
                <a:xfrm>
                  <a:off x="3110" y="1128"/>
                  <a:ext cx="272" cy="224"/>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err="1" smtClean="0">
                      <a:solidFill>
                        <a:schemeClr val="accent2"/>
                      </a:solidFill>
                      <a:latin typeface="Arial" panose="020B0604020202020204" pitchFamily="34" charset="0"/>
                      <a:cs typeface="Arial" panose="020B0604020202020204" pitchFamily="34" charset="0"/>
                    </a:rPr>
                    <a:t>u</a:t>
                  </a:r>
                  <a:r>
                    <a:rPr altLang="zh-CN" baseline="-25000" b="1" dirty="0" sz="2400" kumimoji="1" lang="en-US" err="1" smtClean="0">
                      <a:solidFill>
                        <a:schemeClr val="accent2"/>
                      </a:solidFill>
                      <a:latin typeface="Arial" panose="020B0604020202020204" pitchFamily="34" charset="0"/>
                      <a:cs typeface="Arial" panose="020B0604020202020204" pitchFamily="34" charset="0"/>
                    </a:rPr>
                    <a:t>Ic</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169" name="Rectangle 1172"/>
                <p:cNvSpPr>
                  <a:spLocks noChangeArrowheads="1"/>
                </p:cNvSpPr>
                <p:nvPr/>
              </p:nvSpPr>
              <p:spPr bwMode="auto">
                <a:xfrm>
                  <a:off x="3253" y="1263"/>
                  <a:ext cx="81"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70"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71"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172" name="Rectangle 7"/>
              <p:cNvSpPr>
                <a:spLocks noChangeArrowheads="1"/>
              </p:cNvSpPr>
              <p:nvPr/>
            </p:nvSpPr>
            <p:spPr bwMode="auto">
              <a:xfrm>
                <a:off x="7531017" y="2592101"/>
                <a:ext cx="1812393"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sp>
          <p:nvSpPr>
            <p:cNvPr id="1052173" name="Oval 1072"/>
            <p:cNvSpPr>
              <a:spLocks noChangeArrowheads="1"/>
            </p:cNvSpPr>
            <p:nvPr/>
          </p:nvSpPr>
          <p:spPr bwMode="auto">
            <a:xfrm>
              <a:off x="4846549" y="2089072"/>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74" name="Rectangle 1075"/>
            <p:cNvSpPr>
              <a:spLocks noChangeArrowheads="1"/>
            </p:cNvSpPr>
            <p:nvPr/>
          </p:nvSpPr>
          <p:spPr bwMode="auto">
            <a:xfrm>
              <a:off x="4695737" y="1833484"/>
              <a:ext cx="187552" cy="38472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75" name="矩形 5"/>
            <p:cNvSpPr>
              <a:spLocks noChangeAspect="1" noMove="1" noResize="1" noRot="1" noAdjustHandles="1" noEditPoints="1" noChangeArrowheads="1" noChangeShapeType="1" noTextEdit="1"/>
            </p:cNvSpPr>
            <p:nvPr/>
          </p:nvSpPr>
          <p:spPr>
            <a:xfrm>
              <a:off x="4349054" y="2100663"/>
              <a:ext cx="574132" cy="568874"/>
            </a:xfrm>
            <a:prstGeom prst="rect"/>
            <a:blipFill>
              <a:blip xmlns:r="http://schemas.openxmlformats.org/officeDocument/2006/relationships" r:embed="rId5"/>
              <a:stretch>
                <a:fillRect/>
              </a:stretch>
            </a:blipFill>
          </p:spPr>
          <p:txBody>
            <a:bodyPr/>
            <a:p>
              <a:r>
                <a:rPr altLang="en-US" lang="zh-CN">
                  <a:noFill/>
                </a:rPr>
                <a:t> </a:t>
              </a:r>
            </a:p>
          </p:txBody>
        </p:sp>
        <p:sp>
          <p:nvSpPr>
            <p:cNvPr id="1052176" name="Rectangle 1172"/>
            <p:cNvSpPr>
              <a:spLocks noChangeArrowheads="1"/>
            </p:cNvSpPr>
            <p:nvPr/>
          </p:nvSpPr>
          <p:spPr bwMode="auto">
            <a:xfrm flipV="1">
              <a:off x="5712903" y="2587858"/>
              <a:ext cx="265857" cy="384721"/>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77" name="Oval 1072"/>
            <p:cNvSpPr>
              <a:spLocks noChangeArrowheads="1"/>
            </p:cNvSpPr>
            <p:nvPr/>
          </p:nvSpPr>
          <p:spPr bwMode="auto">
            <a:xfrm>
              <a:off x="5857042" y="2682940"/>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78" name="Rectangle 1075"/>
            <p:cNvSpPr>
              <a:spLocks noChangeArrowheads="1"/>
            </p:cNvSpPr>
            <p:nvPr/>
          </p:nvSpPr>
          <p:spPr bwMode="auto">
            <a:xfrm>
              <a:off x="5801431" y="3044892"/>
              <a:ext cx="158750" cy="384175"/>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79" name="矩形 208"/>
            <p:cNvSpPr>
              <a:spLocks noChangeAspect="1" noMove="1" noResize="1" noRot="1" noAdjustHandles="1" noEditPoints="1" noChangeArrowheads="1" noChangeShapeType="1" noTextEdit="1"/>
            </p:cNvSpPr>
            <p:nvPr/>
          </p:nvSpPr>
          <p:spPr>
            <a:xfrm>
              <a:off x="5359547" y="2694531"/>
              <a:ext cx="574132" cy="568874"/>
            </a:xfrm>
            <a:prstGeom prst="rect"/>
            <a:blipFill>
              <a:blip xmlns:r="http://schemas.openxmlformats.org/officeDocument/2006/relationships" r:embed="rId6"/>
              <a:stretch>
                <a:fillRect/>
              </a:stretch>
            </a:blipFill>
          </p:spPr>
          <p:txBody>
            <a:bodyPr/>
            <a:p>
              <a:r>
                <a:rPr altLang="en-US" lang="zh-CN">
                  <a:noFill/>
                </a:rPr>
                <a:t> </a:t>
              </a:r>
            </a:p>
          </p:txBody>
        </p:sp>
      </p:grpSp>
      <p:sp>
        <p:nvSpPr>
          <p:cNvPr id="1052180" name="矩形 68"/>
          <p:cNvSpPr>
            <a:spLocks noChangeAspect="1" noMove="1" noResize="1" noRot="1" noAdjustHandles="1" noEditPoints="1" noChangeArrowheads="1" noChangeShapeType="1" noTextEdit="1"/>
          </p:cNvSpPr>
          <p:nvPr/>
        </p:nvSpPr>
        <p:spPr>
          <a:xfrm>
            <a:off x="4851312" y="5456355"/>
            <a:ext cx="2979982" cy="474297"/>
          </a:xfrm>
          <a:prstGeom prst="rect"/>
          <a:blipFill>
            <a:blip xmlns:r="http://schemas.openxmlformats.org/officeDocument/2006/relationships" r:embed="rId7"/>
            <a:stretch>
              <a:fillRect/>
            </a:stretch>
          </a:blipFill>
        </p:spPr>
        <p:txBody>
          <a:bodyPr/>
          <a:p>
            <a:r>
              <a:rPr altLang="en-US" lang="zh-CN">
                <a:noFill/>
              </a:rPr>
              <a:t> </a:t>
            </a:r>
          </a:p>
        </p:txBody>
      </p:sp>
      <p:sp>
        <p:nvSpPr>
          <p:cNvPr id="1052181" name="Rectangle 7"/>
          <p:cNvSpPr>
            <a:spLocks noChangeArrowheads="1"/>
          </p:cNvSpPr>
          <p:nvPr/>
        </p:nvSpPr>
        <p:spPr bwMode="auto">
          <a:xfrm>
            <a:off x="1130287" y="5431893"/>
            <a:ext cx="3459976" cy="523220"/>
          </a:xfrm>
          <a:prstGeom prst="rect"/>
          <a:noFill/>
          <a:ln>
            <a:noFill/>
          </a:ln>
          <a:effectLst/>
        </p:spPr>
        <p:txBody>
          <a:bodyPr wrap="square">
            <a:spAutoFit/>
          </a:bodyPr>
          <a:p>
            <a:pPr algn="ct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The output voltage</a:t>
            </a:r>
            <a:endParaRPr altLang="en-US" baseline="-25000" b="1" dirty="0" sz="2400" kumimoji="1" lang="zh-CN">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29" name=""/>
        <p:cNvGrpSpPr/>
        <p:nvPr/>
      </p:nvGrpSpPr>
      <p:grpSpPr>
        <a:xfrm>
          <a:off x="0" y="0"/>
          <a:ext cx="0" cy="0"/>
          <a:chOff x="0" y="0"/>
          <a:chExt cx="0" cy="0"/>
        </a:xfrm>
      </p:grpSpPr>
      <p:sp>
        <p:nvSpPr>
          <p:cNvPr id="10521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130" name="组合 1"/>
          <p:cNvGrpSpPr/>
          <p:nvPr/>
        </p:nvGrpSpPr>
        <p:grpSpPr>
          <a:xfrm>
            <a:off x="4539671" y="689459"/>
            <a:ext cx="4401484" cy="2444750"/>
            <a:chOff x="5005073" y="2125368"/>
            <a:chExt cx="4401484" cy="2444750"/>
          </a:xfrm>
        </p:grpSpPr>
        <p:grpSp>
          <p:nvGrpSpPr>
            <p:cNvPr id="1131" name="Group 1185"/>
            <p:cNvGrpSpPr/>
            <p:nvPr/>
          </p:nvGrpSpPr>
          <p:grpSpPr bwMode="auto">
            <a:xfrm>
              <a:off x="5005073" y="2125368"/>
              <a:ext cx="4241800" cy="2444750"/>
              <a:chOff x="3113" y="599"/>
              <a:chExt cx="2672" cy="1540"/>
            </a:xfrm>
          </p:grpSpPr>
          <p:sp>
            <p:nvSpPr>
              <p:cNvPr id="1052186" name="Oval 1072"/>
              <p:cNvSpPr>
                <a:spLocks noChangeArrowheads="1"/>
              </p:cNvSpPr>
              <p:nvPr/>
            </p:nvSpPr>
            <p:spPr bwMode="auto">
              <a:xfrm>
                <a:off x="3353" y="1272"/>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87"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88" name="Rectangle 1075"/>
              <p:cNvSpPr>
                <a:spLocks noChangeArrowheads="1"/>
              </p:cNvSpPr>
              <p:nvPr/>
            </p:nvSpPr>
            <p:spPr bwMode="auto">
              <a:xfrm>
                <a:off x="3258" y="1111"/>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189" name="Line 1078"/>
              <p:cNvSpPr>
                <a:spLocks noChangeShapeType="1"/>
              </p:cNvSpPr>
              <p:nvPr/>
            </p:nvSpPr>
            <p:spPr bwMode="auto">
              <a:xfrm flipV="1">
                <a:off x="4140" y="1370"/>
                <a:ext cx="0" cy="761"/>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0"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1"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192"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3"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194"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5" name="Line 1093"/>
              <p:cNvSpPr>
                <a:spLocks noChangeShapeType="1"/>
              </p:cNvSpPr>
              <p:nvPr/>
            </p:nvSpPr>
            <p:spPr bwMode="auto">
              <a:xfrm>
                <a:off x="4045" y="2135"/>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6"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7"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8"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199" name="Rectangle 1171"/>
              <p:cNvSpPr>
                <a:spLocks noChangeArrowheads="1"/>
              </p:cNvSpPr>
              <p:nvPr/>
            </p:nvSpPr>
            <p:spPr bwMode="auto">
              <a:xfrm>
                <a:off x="3113" y="1302"/>
                <a:ext cx="288" cy="225"/>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i="1" kumimoji="1" lang="en-US" smtClean="0">
                    <a:solidFill>
                      <a:schemeClr val="accent2"/>
                    </a:solidFill>
                    <a:latin typeface="Arial" panose="020B0604020202020204" pitchFamily="34" charset="0"/>
                    <a:cs typeface="Arial" panose="020B0604020202020204" pitchFamily="34" charset="0"/>
                  </a:rPr>
                  <a:t>u</a:t>
                </a:r>
                <a:r>
                  <a:rPr altLang="zh-CN" baseline="-25000" b="1" dirty="0" sz="2400" kumimoji="1" lang="en-US" smtClean="0">
                    <a:solidFill>
                      <a:schemeClr val="accent2"/>
                    </a:solidFill>
                    <a:latin typeface="Arial" panose="020B0604020202020204" pitchFamily="34" charset="0"/>
                    <a:cs typeface="Arial" panose="020B0604020202020204" pitchFamily="34" charset="0"/>
                  </a:rPr>
                  <a:t>I1</a:t>
                </a:r>
                <a:endParaRPr altLang="zh-CN" b="1" dirty="0" sz="2400" kumimoji="1" lang="en-US" smtClean="0">
                  <a:solidFill>
                    <a:schemeClr val="accent2"/>
                  </a:solidFill>
                  <a:latin typeface="Arial" panose="020B0604020202020204" pitchFamily="34" charset="0"/>
                  <a:cs typeface="Arial" panose="020B0604020202020204" pitchFamily="34" charset="0"/>
                </a:endParaRPr>
              </a:p>
            </p:txBody>
          </p:sp>
          <p:sp>
            <p:nvSpPr>
              <p:cNvPr id="1052200" name="Rectangle 1172"/>
              <p:cNvSpPr>
                <a:spLocks noChangeArrowheads="1"/>
              </p:cNvSpPr>
              <p:nvPr/>
            </p:nvSpPr>
            <p:spPr bwMode="auto">
              <a:xfrm>
                <a:off x="3256" y="1437"/>
                <a:ext cx="80" cy="23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01"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02"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203" name="Rectangle 7"/>
            <p:cNvSpPr>
              <a:spLocks noChangeArrowheads="1"/>
            </p:cNvSpPr>
            <p:nvPr/>
          </p:nvSpPr>
          <p:spPr bwMode="auto">
            <a:xfrm>
              <a:off x="7506699" y="2592101"/>
              <a:ext cx="1899858"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sp>
        <p:nvSpPr>
          <p:cNvPr id="1052204" name="矩形 68"/>
          <p:cNvSpPr>
            <a:spLocks noChangeAspect="1" noMove="1" noResize="1" noRot="1" noAdjustHandles="1" noEditPoints="1" noChangeArrowheads="1" noChangeShapeType="1" noTextEdit="1"/>
          </p:cNvSpPr>
          <p:nvPr/>
        </p:nvSpPr>
        <p:spPr>
          <a:xfrm>
            <a:off x="3090559" y="332950"/>
            <a:ext cx="1201709" cy="461665"/>
          </a:xfrm>
          <a:prstGeom prst="rect"/>
          <a:blipFill>
            <a:blip xmlns:r="http://schemas.openxmlformats.org/officeDocument/2006/relationships" r:embed="rId1"/>
            <a:stretch>
              <a:fillRect r="-508" b="-5333"/>
            </a:stretch>
          </a:blipFill>
        </p:spPr>
        <p:txBody>
          <a:bodyPr/>
          <a:p>
            <a:r>
              <a:rPr altLang="en-US" lang="zh-CN">
                <a:noFill/>
              </a:rPr>
              <a:t> </a:t>
            </a:r>
          </a:p>
        </p:txBody>
      </p:sp>
      <p:grpSp>
        <p:nvGrpSpPr>
          <p:cNvPr id="1132" name="组合 70"/>
          <p:cNvGrpSpPr/>
          <p:nvPr/>
        </p:nvGrpSpPr>
        <p:grpSpPr>
          <a:xfrm>
            <a:off x="282715" y="780535"/>
            <a:ext cx="4270463" cy="3233540"/>
            <a:chOff x="2483470" y="1406028"/>
            <a:chExt cx="4270463" cy="3233540"/>
          </a:xfrm>
        </p:grpSpPr>
        <p:grpSp>
          <p:nvGrpSpPr>
            <p:cNvPr id="1133" name="组合 74"/>
            <p:cNvGrpSpPr/>
            <p:nvPr/>
          </p:nvGrpSpPr>
          <p:grpSpPr>
            <a:xfrm>
              <a:off x="2483470" y="1406028"/>
              <a:ext cx="4270463" cy="3233540"/>
              <a:chOff x="2483470" y="1406028"/>
              <a:chExt cx="4270463" cy="3233540"/>
            </a:xfrm>
          </p:grpSpPr>
          <p:grpSp>
            <p:nvGrpSpPr>
              <p:cNvPr id="1134" name="组合 77"/>
              <p:cNvGrpSpPr/>
              <p:nvPr/>
            </p:nvGrpSpPr>
            <p:grpSpPr>
              <a:xfrm>
                <a:off x="2483470" y="1406028"/>
                <a:ext cx="4270463" cy="3233540"/>
                <a:chOff x="2487804" y="1419029"/>
                <a:chExt cx="4270463" cy="3233540"/>
              </a:xfrm>
            </p:grpSpPr>
            <p:grpSp>
              <p:nvGrpSpPr>
                <p:cNvPr id="1135" name="组合 82"/>
                <p:cNvGrpSpPr/>
                <p:nvPr/>
              </p:nvGrpSpPr>
              <p:grpSpPr>
                <a:xfrm>
                  <a:off x="2670125" y="1419029"/>
                  <a:ext cx="3954396" cy="2925575"/>
                  <a:chOff x="2670125" y="1419029"/>
                  <a:chExt cx="3954396" cy="2925575"/>
                </a:xfrm>
              </p:grpSpPr>
              <p:grpSp>
                <p:nvGrpSpPr>
                  <p:cNvPr id="1136" name="组合 96"/>
                  <p:cNvGrpSpPr/>
                  <p:nvPr/>
                </p:nvGrpSpPr>
                <p:grpSpPr>
                  <a:xfrm>
                    <a:off x="2670125" y="1419029"/>
                    <a:ext cx="3954396" cy="2925575"/>
                    <a:chOff x="4343847" y="2313814"/>
                    <a:chExt cx="3954396" cy="2925575"/>
                  </a:xfrm>
                </p:grpSpPr>
                <p:grpSp>
                  <p:nvGrpSpPr>
                    <p:cNvPr id="1137" name="组合 98"/>
                    <p:cNvGrpSpPr/>
                    <p:nvPr/>
                  </p:nvGrpSpPr>
                  <p:grpSpPr>
                    <a:xfrm>
                      <a:off x="4343847" y="2563522"/>
                      <a:ext cx="2735837" cy="2246732"/>
                      <a:chOff x="1236654" y="987291"/>
                      <a:chExt cx="2735837" cy="2246732"/>
                    </a:xfrm>
                  </p:grpSpPr>
                  <p:grpSp>
                    <p:nvGrpSpPr>
                      <p:cNvPr id="1138" name="组合 120"/>
                      <p:cNvGrpSpPr/>
                      <p:nvPr/>
                    </p:nvGrpSpPr>
                    <p:grpSpPr>
                      <a:xfrm>
                        <a:off x="1236654" y="987291"/>
                        <a:ext cx="2735837" cy="2246732"/>
                        <a:chOff x="1497473" y="1633111"/>
                        <a:chExt cx="2735837" cy="2246732"/>
                      </a:xfrm>
                    </p:grpSpPr>
                    <p:grpSp>
                      <p:nvGrpSpPr>
                        <p:cNvPr id="1139" name="组合 122"/>
                        <p:cNvGrpSpPr/>
                        <p:nvPr/>
                      </p:nvGrpSpPr>
                      <p:grpSpPr>
                        <a:xfrm>
                          <a:off x="1497473" y="1633111"/>
                          <a:ext cx="2735837" cy="2246732"/>
                          <a:chOff x="1231152" y="1537985"/>
                          <a:chExt cx="2735837" cy="2246732"/>
                        </a:xfrm>
                      </p:grpSpPr>
                      <p:grpSp>
                        <p:nvGrpSpPr>
                          <p:cNvPr id="1140" name="组合 125"/>
                          <p:cNvGrpSpPr/>
                          <p:nvPr/>
                        </p:nvGrpSpPr>
                        <p:grpSpPr>
                          <a:xfrm>
                            <a:off x="1231152" y="1537985"/>
                            <a:ext cx="2735837" cy="1892536"/>
                            <a:chOff x="1231152" y="1537985"/>
                            <a:chExt cx="2735837" cy="1892536"/>
                          </a:xfrm>
                        </p:grpSpPr>
                        <p:grpSp>
                          <p:nvGrpSpPr>
                            <p:cNvPr id="1141" name="Group 1096"/>
                            <p:cNvGrpSpPr/>
                            <p:nvPr/>
                          </p:nvGrpSpPr>
                          <p:grpSpPr bwMode="auto">
                            <a:xfrm>
                              <a:off x="1231152" y="1537985"/>
                              <a:ext cx="1231356" cy="1892536"/>
                              <a:chOff x="4041" y="2013"/>
                              <a:chExt cx="866" cy="1331"/>
                            </a:xfrm>
                          </p:grpSpPr>
                          <p:sp>
                            <p:nvSpPr>
                              <p:cNvPr id="10522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0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0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52210" name="文本框 129"/>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211"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12"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13" name="矩形 132"/>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14" name="矩形 133"/>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15" name="文本框 134"/>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2216" name="文本框 126"/>
                          <p:cNvSpPr txBox="1"/>
                          <p:nvPr/>
                        </p:nvSpPr>
                        <p:spPr>
                          <a:xfrm>
                            <a:off x="1353065" y="3248777"/>
                            <a:ext cx="680009"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17" name="文本框 127"/>
                          <p:cNvSpPr txBox="1"/>
                          <p:nvPr/>
                        </p:nvSpPr>
                        <p:spPr>
                          <a:xfrm>
                            <a:off x="2981155" y="261986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2218" name="文本框 123"/>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219" name="文本框 124"/>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220" name="椭圆 121"/>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42" name="组合 99"/>
                    <p:cNvGrpSpPr/>
                    <p:nvPr/>
                  </p:nvGrpSpPr>
                  <p:grpSpPr>
                    <a:xfrm flipH="1">
                      <a:off x="6392618" y="2313814"/>
                      <a:ext cx="1905625" cy="2800790"/>
                      <a:chOff x="1235233" y="737583"/>
                      <a:chExt cx="1905625" cy="2800790"/>
                    </a:xfrm>
                  </p:grpSpPr>
                  <p:grpSp>
                    <p:nvGrpSpPr>
                      <p:cNvPr id="1143" name="组合 104"/>
                      <p:cNvGrpSpPr/>
                      <p:nvPr/>
                    </p:nvGrpSpPr>
                    <p:grpSpPr>
                      <a:xfrm>
                        <a:off x="1235233" y="737583"/>
                        <a:ext cx="1905625" cy="2800790"/>
                        <a:chOff x="1163926" y="1303840"/>
                        <a:chExt cx="1905625" cy="2800790"/>
                      </a:xfrm>
                    </p:grpSpPr>
                    <p:grpSp>
                      <p:nvGrpSpPr>
                        <p:cNvPr id="1144" name="组合 106"/>
                        <p:cNvGrpSpPr/>
                        <p:nvPr/>
                      </p:nvGrpSpPr>
                      <p:grpSpPr>
                        <a:xfrm>
                          <a:off x="1163926" y="1303840"/>
                          <a:ext cx="1750046" cy="2142244"/>
                          <a:chOff x="1229731" y="1288277"/>
                          <a:chExt cx="1750046" cy="2142244"/>
                        </a:xfrm>
                      </p:grpSpPr>
                      <p:grpSp>
                        <p:nvGrpSpPr>
                          <p:cNvPr id="1145" name="Group 1096"/>
                          <p:cNvGrpSpPr/>
                          <p:nvPr/>
                        </p:nvGrpSpPr>
                        <p:grpSpPr bwMode="auto">
                          <a:xfrm>
                            <a:off x="1229731" y="1537985"/>
                            <a:ext cx="1232778" cy="1892536"/>
                            <a:chOff x="4040" y="2013"/>
                            <a:chExt cx="867" cy="1331"/>
                          </a:xfrm>
                        </p:grpSpPr>
                        <p:sp>
                          <p:nvSpPr>
                            <p:cNvPr id="1052221"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22"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23"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24"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25"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52226" name="文本框 109"/>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2227" name="文本框 110"/>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228"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29" name="矩形 112"/>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30" name="矩形 113"/>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31" name="文本框 114"/>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52232" name="文本框 107"/>
                        <p:cNvSpPr txBox="1"/>
                        <p:nvPr/>
                      </p:nvSpPr>
                      <p:spPr>
                        <a:xfrm>
                          <a:off x="2479690" y="3632191"/>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233" name="椭圆 105"/>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234" name="Line 1077"/>
                    <p:cNvSpPr>
                      <a:spLocks noChangeShapeType="1"/>
                    </p:cNvSpPr>
                    <p:nvPr/>
                  </p:nvSpPr>
                  <p:spPr bwMode="auto">
                    <a:xfrm flipH="1">
                      <a:off x="6355551" y="4433098"/>
                      <a:ext cx="0" cy="80629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35" name="椭圆 101"/>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36"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37" name="椭圆 103"/>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238" name="矩形 97"/>
                  <p:cNvSpPr/>
                  <p:nvPr/>
                </p:nvSpPr>
                <p:spPr>
                  <a:xfrm rot="16200000">
                    <a:off x="4504959" y="387454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239" name="椭圆 83"/>
                <p:cNvSpPr/>
                <p:nvPr/>
              </p:nvSpPr>
              <p:spPr>
                <a:xfrm flipH="1">
                  <a:off x="4622578" y="431769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40" name="文本框 85"/>
                <p:cNvSpPr txBox="1"/>
                <p:nvPr/>
              </p:nvSpPr>
              <p:spPr>
                <a:xfrm flipH="1">
                  <a:off x="4738610" y="4180129"/>
                  <a:ext cx="68899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2241"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42" name="椭圆 87"/>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43" name="文本框 88"/>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244" name="文本框 89"/>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245"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46"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52247"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52248" name="文本框 78"/>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4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2249" name="文本框 80"/>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50"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2250" name="椭圆 75"/>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51" name="椭圆 76"/>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1146" name="组合 254"/>
          <p:cNvGrpSpPr/>
          <p:nvPr/>
        </p:nvGrpSpPr>
        <p:grpSpPr>
          <a:xfrm>
            <a:off x="597103" y="4162911"/>
            <a:ext cx="3406966" cy="1414302"/>
            <a:chOff x="875155" y="3625530"/>
            <a:chExt cx="3406966" cy="1414302"/>
          </a:xfrm>
        </p:grpSpPr>
        <p:sp>
          <p:nvSpPr>
            <p:cNvPr id="1052252" name="矩形 255"/>
            <p:cNvSpPr>
              <a:spLocks noChangeAspect="1" noMove="1" noResize="1" noRot="1" noAdjustHandles="1" noEditPoints="1" noChangeArrowheads="1" noChangeShapeType="1" noTextEdit="1"/>
            </p:cNvSpPr>
            <p:nvPr/>
          </p:nvSpPr>
          <p:spPr>
            <a:xfrm>
              <a:off x="1157129" y="3625530"/>
              <a:ext cx="3066862"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52253" name="矩形 256"/>
            <p:cNvSpPr>
              <a:spLocks noChangeAspect="1" noMove="1" noResize="1" noRot="1" noAdjustHandles="1" noEditPoints="1" noChangeArrowheads="1" noChangeShapeType="1" noTextEdit="1"/>
            </p:cNvSpPr>
            <p:nvPr/>
          </p:nvSpPr>
          <p:spPr>
            <a:xfrm>
              <a:off x="1157129" y="4279046"/>
              <a:ext cx="3124992" cy="760786"/>
            </a:xfrm>
            <a:prstGeom prst="rect"/>
            <a:blipFill>
              <a:blip xmlns:r="http://schemas.openxmlformats.org/officeDocument/2006/relationships" r:embed="rId3"/>
              <a:stretch>
                <a:fillRect/>
              </a:stretch>
            </a:blipFill>
          </p:spPr>
          <p:txBody>
            <a:bodyPr/>
            <a:p>
              <a:r>
                <a:rPr altLang="en-US" lang="zh-CN">
                  <a:noFill/>
                </a:rPr>
                <a:t> </a:t>
              </a:r>
            </a:p>
          </p:txBody>
        </p:sp>
        <p:sp>
          <p:nvSpPr>
            <p:cNvPr id="1052254" name="左大括号 257"/>
            <p:cNvSpPr/>
            <p:nvPr/>
          </p:nvSpPr>
          <p:spPr>
            <a:xfrm>
              <a:off x="875155" y="3724711"/>
              <a:ext cx="169344" cy="1249960"/>
            </a:xfrm>
            <a:prstGeom prst="leftBrace"/>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52255" name="矩形 258"/>
          <p:cNvSpPr>
            <a:spLocks noChangeAspect="1" noMove="1" noResize="1" noRot="1" noAdjustHandles="1" noEditPoints="1" noChangeArrowheads="1" noChangeShapeType="1" noTextEdit="1"/>
          </p:cNvSpPr>
          <p:nvPr/>
        </p:nvSpPr>
        <p:spPr>
          <a:xfrm>
            <a:off x="791118" y="5729288"/>
            <a:ext cx="2959143" cy="727763"/>
          </a:xfrm>
          <a:prstGeom prst="rect"/>
          <a:blipFill>
            <a:blip xmlns:r="http://schemas.openxmlformats.org/officeDocument/2006/relationships" r:embed="rId4"/>
            <a:stretch>
              <a:fillRect/>
            </a:stretch>
          </a:blipFill>
        </p:spPr>
        <p:txBody>
          <a:bodyPr/>
          <a:p>
            <a:r>
              <a:rPr altLang="en-US" lang="zh-CN">
                <a:noFill/>
              </a:rPr>
              <a:t> </a:t>
            </a:r>
          </a:p>
        </p:txBody>
      </p:sp>
      <p:sp>
        <p:nvSpPr>
          <p:cNvPr id="1052256" name="Rectangle 7"/>
          <p:cNvSpPr>
            <a:spLocks noChangeArrowheads="1"/>
          </p:cNvSpPr>
          <p:nvPr/>
        </p:nvSpPr>
        <p:spPr bwMode="auto">
          <a:xfrm>
            <a:off x="147337" y="340090"/>
            <a:ext cx="2955598" cy="461665"/>
          </a:xfrm>
          <a:prstGeom prst="rect"/>
          <a:solidFill>
            <a:schemeClr val="accent4">
              <a:lumMod val="20000"/>
              <a:lumOff val="80000"/>
            </a:schemeClr>
          </a:solid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Single-ended input:</a:t>
            </a:r>
            <a:endParaRPr altLang="en-US" baseline="-25000" b="1" dirty="0" sz="2000" kumimoji="1" lang="zh-CN">
              <a:latin typeface="Arial" panose="020B0604020202020204" pitchFamily="34" charset="0"/>
              <a:cs typeface="Arial" panose="020B0604020202020204" pitchFamily="34" charset="0"/>
            </a:endParaRPr>
          </a:p>
        </p:txBody>
      </p:sp>
      <p:sp>
        <p:nvSpPr>
          <p:cNvPr id="1052257" name="圆角矩形 7"/>
          <p:cNvSpPr/>
          <p:nvPr/>
        </p:nvSpPr>
        <p:spPr>
          <a:xfrm>
            <a:off x="369117" y="4071656"/>
            <a:ext cx="3746538" cy="2537965"/>
          </a:xfrm>
          <a:prstGeom prst="roundRect">
            <a:avLst>
              <a:gd name="adj" fmla="val 5369"/>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147" name="组合 2"/>
          <p:cNvGrpSpPr/>
          <p:nvPr/>
        </p:nvGrpSpPr>
        <p:grpSpPr>
          <a:xfrm>
            <a:off x="4387052" y="3456837"/>
            <a:ext cx="4522933" cy="2976568"/>
            <a:chOff x="4387052" y="3456837"/>
            <a:chExt cx="4522933" cy="2976568"/>
          </a:xfrm>
        </p:grpSpPr>
        <p:grpSp>
          <p:nvGrpSpPr>
            <p:cNvPr id="1148" name="组合 221"/>
            <p:cNvGrpSpPr/>
            <p:nvPr/>
          </p:nvGrpSpPr>
          <p:grpSpPr>
            <a:xfrm>
              <a:off x="4410764" y="3456837"/>
              <a:ext cx="4499221" cy="2976568"/>
              <a:chOff x="4349054" y="452499"/>
              <a:chExt cx="4499221" cy="2976568"/>
            </a:xfrm>
          </p:grpSpPr>
          <p:sp>
            <p:nvSpPr>
              <p:cNvPr id="1052258" name="Rectangle 1172"/>
              <p:cNvSpPr>
                <a:spLocks noChangeArrowheads="1"/>
              </p:cNvSpPr>
              <p:nvPr/>
            </p:nvSpPr>
            <p:spPr bwMode="auto">
              <a:xfrm>
                <a:off x="4692562" y="2351009"/>
                <a:ext cx="127000" cy="36830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grpSp>
            <p:nvGrpSpPr>
              <p:cNvPr id="1149" name="组合 223"/>
              <p:cNvGrpSpPr/>
              <p:nvPr/>
            </p:nvGrpSpPr>
            <p:grpSpPr>
              <a:xfrm>
                <a:off x="4689386" y="452499"/>
                <a:ext cx="4158889" cy="2965457"/>
                <a:chOff x="5227323" y="2125368"/>
                <a:chExt cx="4158889" cy="2965457"/>
              </a:xfrm>
            </p:grpSpPr>
            <p:grpSp>
              <p:nvGrpSpPr>
                <p:cNvPr id="1150" name="Group 1185"/>
                <p:cNvGrpSpPr/>
                <p:nvPr/>
              </p:nvGrpSpPr>
              <p:grpSpPr bwMode="auto">
                <a:xfrm>
                  <a:off x="5227323" y="2125368"/>
                  <a:ext cx="4019550" cy="2965457"/>
                  <a:chOff x="3253" y="599"/>
                  <a:chExt cx="2532" cy="1868"/>
                </a:xfrm>
              </p:grpSpPr>
              <p:sp>
                <p:nvSpPr>
                  <p:cNvPr id="1052259" name="Oval 1072"/>
                  <p:cNvSpPr>
                    <a:spLocks noChangeArrowheads="1"/>
                  </p:cNvSpPr>
                  <p:nvPr/>
                </p:nvSpPr>
                <p:spPr bwMode="auto">
                  <a:xfrm>
                    <a:off x="3350" y="1098"/>
                    <a:ext cx="304" cy="304"/>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0" name="Line 1073"/>
                  <p:cNvSpPr>
                    <a:spLocks noChangeShapeType="1"/>
                  </p:cNvSpPr>
                  <p:nvPr/>
                </p:nvSpPr>
                <p:spPr bwMode="auto">
                  <a:xfrm flipV="1">
                    <a:off x="3504" y="872"/>
                    <a:ext cx="0" cy="1263"/>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1" name="Rectangle 1075"/>
                  <p:cNvSpPr>
                    <a:spLocks noChangeArrowheads="1"/>
                  </p:cNvSpPr>
                  <p:nvPr/>
                </p:nvSpPr>
                <p:spPr bwMode="auto">
                  <a:xfrm>
                    <a:off x="3255" y="937"/>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62" name="Oval 1077"/>
                  <p:cNvSpPr>
                    <a:spLocks noChangeArrowheads="1"/>
                  </p:cNvSpPr>
                  <p:nvPr/>
                </p:nvSpPr>
                <p:spPr bwMode="auto">
                  <a:xfrm>
                    <a:off x="3986" y="1466"/>
                    <a:ext cx="306" cy="305"/>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3" name="Line 1078"/>
                  <p:cNvSpPr>
                    <a:spLocks noChangeShapeType="1"/>
                  </p:cNvSpPr>
                  <p:nvPr/>
                </p:nvSpPr>
                <p:spPr bwMode="auto">
                  <a:xfrm flipV="1">
                    <a:off x="4140" y="1370"/>
                    <a:ext cx="0" cy="1092"/>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4" name="Rectangle 1080"/>
                  <p:cNvSpPr>
                    <a:spLocks noChangeArrowheads="1"/>
                  </p:cNvSpPr>
                  <p:nvPr/>
                </p:nvSpPr>
                <p:spPr bwMode="auto">
                  <a:xfrm>
                    <a:off x="3966" y="1276"/>
                    <a:ext cx="118" cy="242"/>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65" name="Oval 1082"/>
                  <p:cNvSpPr>
                    <a:spLocks noChangeArrowheads="1"/>
                  </p:cNvSpPr>
                  <p:nvPr/>
                </p:nvSpPr>
                <p:spPr bwMode="auto">
                  <a:xfrm>
                    <a:off x="4447" y="8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6" name="Rectangle 1084"/>
                  <p:cNvSpPr>
                    <a:spLocks noChangeArrowheads="1"/>
                  </p:cNvSpPr>
                  <p:nvPr/>
                </p:nvSpPr>
                <p:spPr bwMode="auto">
                  <a:xfrm>
                    <a:off x="4441" y="59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p>
                </p:txBody>
              </p:sp>
              <p:sp>
                <p:nvSpPr>
                  <p:cNvPr id="1052267" name="Oval 1085"/>
                  <p:cNvSpPr>
                    <a:spLocks noChangeArrowheads="1"/>
                  </p:cNvSpPr>
                  <p:nvPr/>
                </p:nvSpPr>
                <p:spPr bwMode="auto">
                  <a:xfrm>
                    <a:off x="4441" y="1340"/>
                    <a:ext cx="77" cy="77"/>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68" name="Rectangle 1087"/>
                  <p:cNvSpPr>
                    <a:spLocks noChangeArrowheads="1"/>
                  </p:cNvSpPr>
                  <p:nvPr/>
                </p:nvSpPr>
                <p:spPr bwMode="auto">
                  <a:xfrm>
                    <a:off x="4425" y="1419"/>
                    <a:ext cx="108" cy="233"/>
                  </a:xfrm>
                  <a:prstGeom prst="rect"/>
                  <a:noFill/>
                  <a:ln w="38100">
                    <a:noFill/>
                    <a:miter lim="800000"/>
                    <a:headEnd/>
                    <a:tailEnd/>
                  </a:ln>
                </p:spPr>
                <p:txBody>
                  <a:bodyPr bIns="0" lIns="0" rIns="0" tIns="0" wrap="none">
                    <a:spAutoFit/>
                  </a:bodyPr>
                  <a:p>
                    <a:pPr fontAlgn="base">
                      <a:spcBef>
                        <a:spcPct val="0"/>
                      </a:spcBef>
                      <a:spcAft>
                        <a:spcPct val="0"/>
                      </a:spcAft>
                    </a:pPr>
                    <a:r>
                      <a:rPr altLang="zh-CN" b="1" sz="2400" kumimoji="1" lang="en-US" smtClean="0">
                        <a:latin typeface="Arial" panose="020B0604020202020204" pitchFamily="34" charset="0"/>
                        <a:cs typeface="Arial" panose="020B0604020202020204" pitchFamily="34" charset="0"/>
                      </a:rPr>
                      <a:t>2</a:t>
                    </a:r>
                  </a:p>
                </p:txBody>
              </p:sp>
              <p:sp>
                <p:nvSpPr>
                  <p:cNvPr id="1052269" name="Line 1089"/>
                  <p:cNvSpPr>
                    <a:spLocks noChangeShapeType="1"/>
                  </p:cNvSpPr>
                  <p:nvPr/>
                </p:nvSpPr>
                <p:spPr bwMode="auto">
                  <a:xfrm>
                    <a:off x="4135" y="1381"/>
                    <a:ext cx="320"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0" name="Line 1093"/>
                  <p:cNvSpPr>
                    <a:spLocks noChangeShapeType="1"/>
                  </p:cNvSpPr>
                  <p:nvPr/>
                </p:nvSpPr>
                <p:spPr bwMode="auto">
                  <a:xfrm>
                    <a:off x="4048" y="2467"/>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1" name="Line 1096"/>
                  <p:cNvSpPr>
                    <a:spLocks noChangeShapeType="1"/>
                  </p:cNvSpPr>
                  <p:nvPr/>
                </p:nvSpPr>
                <p:spPr bwMode="auto">
                  <a:xfrm>
                    <a:off x="4521" y="1383"/>
                    <a:ext cx="253"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2" name="Rectangle 1100"/>
                  <p:cNvSpPr>
                    <a:spLocks noChangeArrowheads="1"/>
                  </p:cNvSpPr>
                  <p:nvPr/>
                </p:nvSpPr>
                <p:spPr bwMode="auto">
                  <a:xfrm>
                    <a:off x="4766" y="626"/>
                    <a:ext cx="1019" cy="1051"/>
                  </a:xfrm>
                  <a:prstGeom prst="rect"/>
                  <a:noFill/>
                  <a:ln w="38100">
                    <a:solidFill>
                      <a:schemeClr val="tx1"/>
                    </a:solidFill>
                    <a:miter lim="800000"/>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3" name="Line 1167"/>
                  <p:cNvSpPr>
                    <a:spLocks noChangeShapeType="1"/>
                  </p:cNvSpPr>
                  <p:nvPr/>
                </p:nvSpPr>
                <p:spPr bwMode="auto">
                  <a:xfrm flipH="1">
                    <a:off x="3498" y="884"/>
                    <a:ext cx="94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4" name="Rectangle 1170"/>
                  <p:cNvSpPr>
                    <a:spLocks noChangeArrowheads="1"/>
                  </p:cNvSpPr>
                  <p:nvPr/>
                </p:nvSpPr>
                <p:spPr bwMode="auto">
                  <a:xfrm>
                    <a:off x="3959" y="1619"/>
                    <a:ext cx="80"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75" name="Rectangle 1172"/>
                  <p:cNvSpPr>
                    <a:spLocks noChangeArrowheads="1"/>
                  </p:cNvSpPr>
                  <p:nvPr/>
                </p:nvSpPr>
                <p:spPr bwMode="auto">
                  <a:xfrm>
                    <a:off x="3253" y="1263"/>
                    <a:ext cx="80" cy="233"/>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76" name="Line 1177"/>
                  <p:cNvSpPr>
                    <a:spLocks noChangeShapeType="1"/>
                  </p:cNvSpPr>
                  <p:nvPr/>
                </p:nvSpPr>
                <p:spPr bwMode="auto">
                  <a:xfrm>
                    <a:off x="3412" y="2139"/>
                    <a:ext cx="184" cy="0"/>
                  </a:xfrm>
                  <a:prstGeom prst="lin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77" name="Line 1183"/>
                  <p:cNvSpPr>
                    <a:spLocks noChangeShapeType="1"/>
                  </p:cNvSpPr>
                  <p:nvPr/>
                </p:nvSpPr>
                <p:spPr bwMode="auto">
                  <a:xfrm>
                    <a:off x="4528" y="884"/>
                    <a:ext cx="238" cy="0"/>
                  </a:xfrm>
                  <a:prstGeom prst="line"/>
                  <a:noFill/>
                  <a:ln w="38100">
                    <a:solidFill>
                      <a:schemeClr val="tx1"/>
                    </a:solidFill>
                    <a:round/>
                    <a:headEnd/>
                    <a:tailEnd/>
                  </a:ln>
                  <a:effectLst/>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grpSp>
            <p:sp>
              <p:nvSpPr>
                <p:cNvPr id="1052278" name="Rectangle 7"/>
                <p:cNvSpPr>
                  <a:spLocks noChangeArrowheads="1"/>
                </p:cNvSpPr>
                <p:nvPr/>
              </p:nvSpPr>
              <p:spPr bwMode="auto">
                <a:xfrm>
                  <a:off x="7522284" y="2592101"/>
                  <a:ext cx="1863928" cy="802640"/>
                </a:xfrm>
                <a:prstGeom prst="rect"/>
                <a:noFill/>
                <a:ln>
                  <a:noFill/>
                </a:ln>
                <a:effectLst/>
              </p:spPr>
              <p:txBody>
                <a:bodyPr wrap="square">
                  <a:spAutoFit/>
                </a:bodyPr>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Differential amplifier</a:t>
                  </a:r>
                  <a:endParaRPr altLang="en-US" baseline="-25000" dirty="0" sz="2000" kumimoji="1" lang="zh-CN">
                    <a:latin typeface="Arial" panose="020B0604020202020204" pitchFamily="34" charset="0"/>
                    <a:cs typeface="Arial" panose="020B0604020202020204" pitchFamily="34" charset="0"/>
                  </a:endParaRPr>
                </a:p>
              </p:txBody>
            </p:sp>
          </p:grpSp>
          <p:sp>
            <p:nvSpPr>
              <p:cNvPr id="1052279" name="Oval 1072"/>
              <p:cNvSpPr>
                <a:spLocks noChangeArrowheads="1"/>
              </p:cNvSpPr>
              <p:nvPr/>
            </p:nvSpPr>
            <p:spPr bwMode="auto">
              <a:xfrm>
                <a:off x="4846549" y="2089072"/>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80" name="Rectangle 1075"/>
              <p:cNvSpPr>
                <a:spLocks noChangeArrowheads="1"/>
              </p:cNvSpPr>
              <p:nvPr/>
            </p:nvSpPr>
            <p:spPr bwMode="auto">
              <a:xfrm>
                <a:off x="4695737" y="1833484"/>
                <a:ext cx="187552" cy="384721"/>
              </a:xfrm>
              <a:prstGeom prst="rect"/>
              <a:noFill/>
              <a:ln w="38100">
                <a:noFill/>
                <a:miter lim="800000"/>
                <a:headEnd/>
                <a:tailEnd/>
              </a:ln>
            </p:spPr>
            <p:txBody>
              <a:bodyPr bIns="0" lIns="0" rIns="0" tIns="0" wrap="non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81" name="矩形 226"/>
              <p:cNvSpPr>
                <a:spLocks noChangeAspect="1" noMove="1" noResize="1" noRot="1" noAdjustHandles="1" noEditPoints="1" noChangeArrowheads="1" noChangeShapeType="1" noTextEdit="1"/>
              </p:cNvSpPr>
              <p:nvPr/>
            </p:nvSpPr>
            <p:spPr>
              <a:xfrm>
                <a:off x="4349054" y="2100663"/>
                <a:ext cx="574132" cy="568874"/>
              </a:xfrm>
              <a:prstGeom prst="rect"/>
              <a:blipFill>
                <a:blip xmlns:r="http://schemas.openxmlformats.org/officeDocument/2006/relationships" r:embed="rId5"/>
                <a:stretch>
                  <a:fillRect/>
                </a:stretch>
              </a:blipFill>
            </p:spPr>
            <p:txBody>
              <a:bodyPr/>
              <a:p>
                <a:r>
                  <a:rPr altLang="en-US" lang="zh-CN">
                    <a:noFill/>
                  </a:rPr>
                  <a:t> </a:t>
                </a:r>
              </a:p>
            </p:txBody>
          </p:sp>
          <p:sp>
            <p:nvSpPr>
              <p:cNvPr id="1052282" name="Rectangle 1172"/>
              <p:cNvSpPr>
                <a:spLocks noChangeArrowheads="1"/>
              </p:cNvSpPr>
              <p:nvPr/>
            </p:nvSpPr>
            <p:spPr bwMode="auto">
              <a:xfrm flipV="1">
                <a:off x="5712903" y="2587858"/>
                <a:ext cx="265857" cy="384721"/>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_</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83" name="Oval 1072"/>
              <p:cNvSpPr>
                <a:spLocks noChangeArrowheads="1"/>
              </p:cNvSpPr>
              <p:nvPr/>
            </p:nvSpPr>
            <p:spPr bwMode="auto">
              <a:xfrm>
                <a:off x="5857042" y="2682940"/>
                <a:ext cx="482600" cy="482600"/>
              </a:xfrm>
              <a:prstGeom prst="ellipse"/>
              <a:noFill/>
              <a:ln w="38100">
                <a:solidFill>
                  <a:schemeClr val="tx1"/>
                </a:solidFill>
                <a:round/>
                <a:headEnd/>
                <a:tailEnd/>
              </a:ln>
            </p:spPr>
            <p:txBody>
              <a:bodyPr/>
              <a:p>
                <a:pPr algn="ctr" fontAlgn="base">
                  <a:spcBef>
                    <a:spcPct val="0"/>
                  </a:spcBef>
                  <a:spcAft>
                    <a:spcPct val="0"/>
                  </a:spcAft>
                </a:pPr>
                <a:endParaRPr sz="2800" kumimoji="1" lang="en-US" smtClean="0">
                  <a:latin typeface="Arial" panose="020B0604020202020204" pitchFamily="34" charset="0"/>
                  <a:ea typeface="楷体_GB2312" pitchFamily="49" charset="-122"/>
                  <a:cs typeface="Arial" panose="020B0604020202020204" pitchFamily="34" charset="0"/>
                </a:endParaRPr>
              </a:p>
            </p:txBody>
          </p:sp>
          <p:sp>
            <p:nvSpPr>
              <p:cNvPr id="1052284" name="Rectangle 1075"/>
              <p:cNvSpPr>
                <a:spLocks noChangeArrowheads="1"/>
              </p:cNvSpPr>
              <p:nvPr/>
            </p:nvSpPr>
            <p:spPr bwMode="auto">
              <a:xfrm>
                <a:off x="5801431" y="3044892"/>
                <a:ext cx="158750" cy="384175"/>
              </a:xfrm>
              <a:prstGeom prst="rect"/>
              <a:noFill/>
              <a:ln w="38100">
                <a:noFill/>
                <a:miter lim="800000"/>
                <a:headEnd/>
                <a:tailEnd/>
              </a:ln>
            </p:spPr>
            <p:txBody>
              <a:bodyPr bIns="0" lIns="0" rIns="0" tIns="0" wrap="square">
                <a:spAutoFit/>
              </a:bodyPr>
              <a:p>
                <a:pPr fontAlgn="base">
                  <a:spcBef>
                    <a:spcPct val="0"/>
                  </a:spcBef>
                  <a:spcAft>
                    <a:spcPct val="0"/>
                  </a:spcAft>
                </a:pPr>
                <a:r>
                  <a:rPr altLang="zh-CN" b="1" dirty="0" sz="2500" kumimoji="1" lang="en-US" smtClean="0">
                    <a:solidFill>
                      <a:schemeClr val="accent2"/>
                    </a:solidFill>
                    <a:latin typeface="Arial" panose="020B0604020202020204" pitchFamily="34" charset="0"/>
                    <a:ea typeface="楷体_GB2312" pitchFamily="49" charset="-122"/>
                    <a:cs typeface="Arial" panose="020B0604020202020204" pitchFamily="34" charset="0"/>
                  </a:rPr>
                  <a:t>+</a:t>
                </a:r>
                <a:endParaRPr altLang="zh-CN" b="1" dirty="0" sz="3200" kumimoji="1" lang="en-US" smtClean="0">
                  <a:solidFill>
                    <a:schemeClr val="accent2"/>
                  </a:solidFill>
                  <a:latin typeface="Arial" panose="020B0604020202020204" pitchFamily="34" charset="0"/>
                  <a:ea typeface="楷体_GB2312" pitchFamily="49" charset="-122"/>
                  <a:cs typeface="Arial" panose="020B0604020202020204" pitchFamily="34" charset="0"/>
                </a:endParaRPr>
              </a:p>
            </p:txBody>
          </p:sp>
          <p:sp>
            <p:nvSpPr>
              <p:cNvPr id="1052285" name="矩形 230"/>
              <p:cNvSpPr>
                <a:spLocks noChangeAspect="1" noMove="1" noResize="1" noRot="1" noAdjustHandles="1" noEditPoints="1" noChangeArrowheads="1" noChangeShapeType="1" noTextEdit="1"/>
              </p:cNvSpPr>
              <p:nvPr/>
            </p:nvSpPr>
            <p:spPr>
              <a:xfrm>
                <a:off x="5359547" y="2694531"/>
                <a:ext cx="574132" cy="568874"/>
              </a:xfrm>
              <a:prstGeom prst="rect"/>
              <a:blipFill>
                <a:blip xmlns:r="http://schemas.openxmlformats.org/officeDocument/2006/relationships" r:embed="rId6"/>
                <a:stretch>
                  <a:fillRect/>
                </a:stretch>
              </a:blipFill>
            </p:spPr>
            <p:txBody>
              <a:bodyPr/>
              <a:p>
                <a:r>
                  <a:rPr altLang="en-US" lang="zh-CN">
                    <a:noFill/>
                  </a:rPr>
                  <a:t> </a:t>
                </a:r>
              </a:p>
            </p:txBody>
          </p:sp>
        </p:grpSp>
        <p:sp>
          <p:nvSpPr>
            <p:cNvPr id="1052286" name="矩形 140"/>
            <p:cNvSpPr>
              <a:spLocks noChangeAspect="1" noMove="1" noResize="1" noRot="1" noAdjustHandles="1" noEditPoints="1" noChangeArrowheads="1" noChangeShapeType="1" noTextEdit="1"/>
            </p:cNvSpPr>
            <p:nvPr/>
          </p:nvSpPr>
          <p:spPr>
            <a:xfrm>
              <a:off x="4387052" y="4271518"/>
              <a:ext cx="574132" cy="568874"/>
            </a:xfrm>
            <a:prstGeom prst="rect"/>
            <a:blipFill>
              <a:blip xmlns:r="http://schemas.openxmlformats.org/officeDocument/2006/relationships" r:embed="rId7"/>
              <a:stretch>
                <a:fillRect/>
              </a:stretch>
            </a:blipFill>
          </p:spPr>
          <p:txBody>
            <a:bodyPr/>
            <a:p>
              <a:r>
                <a:rPr altLang="en-US" lang="zh-CN">
                  <a:noFill/>
                </a:rPr>
                <a:t> </a:t>
              </a:r>
            </a:p>
          </p:txBody>
        </p:sp>
        <p:sp>
          <p:nvSpPr>
            <p:cNvPr id="1052287" name="矩形 141"/>
            <p:cNvSpPr>
              <a:spLocks noChangeAspect="1" noMove="1" noResize="1" noRot="1" noAdjustHandles="1" noEditPoints="1" noChangeArrowheads="1" noChangeShapeType="1" noTextEdit="1"/>
            </p:cNvSpPr>
            <p:nvPr/>
          </p:nvSpPr>
          <p:spPr>
            <a:xfrm>
              <a:off x="5433722" y="4805229"/>
              <a:ext cx="574132" cy="568874"/>
            </a:xfrm>
            <a:prstGeom prst="rect"/>
            <a:blipFill>
              <a:blip xmlns:r="http://schemas.openxmlformats.org/officeDocument/2006/relationships" r:embed="rId8"/>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147"/>
                                        </p:tgtEl>
                                        <p:attrNameLst>
                                          <p:attrName>style.visibility</p:attrName>
                                        </p:attrNameLst>
                                      </p:cBhvr>
                                      <p:to>
                                        <p:strVal val="visible"/>
                                      </p:to>
                                    </p:set>
                                    <p:animEffect transition="in" filter="wipe(down)">
                                      <p:cBhvr>
                                        <p:cTn dur="500" id="7"/>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53" name=""/>
        <p:cNvGrpSpPr/>
        <p:nvPr/>
      </p:nvGrpSpPr>
      <p:grpSpPr>
        <a:xfrm>
          <a:off x="0" y="0"/>
          <a:ext cx="0" cy="0"/>
          <a:chOff x="0" y="0"/>
          <a:chExt cx="0" cy="0"/>
        </a:xfrm>
      </p:grpSpPr>
      <p:sp>
        <p:nvSpPr>
          <p:cNvPr id="10522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92" name="矩形 8"/>
          <p:cNvSpPr/>
          <p:nvPr/>
        </p:nvSpPr>
        <p:spPr>
          <a:xfrm>
            <a:off x="107504" y="378217"/>
            <a:ext cx="9011607"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4.2.2 Improved differential amplifier: </a:t>
            </a:r>
            <a:r>
              <a:rPr altLang="zh-CN" b="1"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with constant-current source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293"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294" name="矩形 8"/>
          <p:cNvSpPr/>
          <p:nvPr/>
        </p:nvSpPr>
        <p:spPr>
          <a:xfrm>
            <a:off x="240101" y="979722"/>
            <a:ext cx="8918652" cy="400110"/>
          </a:xfrm>
          <a:prstGeom prst="rect"/>
        </p:spPr>
        <p:txBody>
          <a:bodyPr wrap="square">
            <a:spAutoFit/>
          </a:bodyPr>
          <a:p>
            <a:pPr algn="ctr"/>
            <a:r>
              <a:rPr altLang="en-US" b="1" dirty="0" sz="20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改进型：带恒流源的差分放大电路</a:t>
            </a:r>
            <a:endParaRPr altLang="zh-CN" b="1" dirty="0" sz="20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1154" name="组合 1"/>
          <p:cNvGrpSpPr/>
          <p:nvPr/>
        </p:nvGrpSpPr>
        <p:grpSpPr>
          <a:xfrm>
            <a:off x="1873311" y="1379832"/>
            <a:ext cx="5479991" cy="3464358"/>
            <a:chOff x="1873311" y="1406134"/>
            <a:chExt cx="5479991" cy="3464358"/>
          </a:xfrm>
        </p:grpSpPr>
        <p:sp>
          <p:nvSpPr>
            <p:cNvPr id="1052295"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55" name="组合 10"/>
            <p:cNvGrpSpPr/>
            <p:nvPr/>
          </p:nvGrpSpPr>
          <p:grpSpPr>
            <a:xfrm>
              <a:off x="1873311" y="1406134"/>
              <a:ext cx="5479991" cy="3464358"/>
              <a:chOff x="1938498" y="1406028"/>
              <a:chExt cx="5479991" cy="3464358"/>
            </a:xfrm>
          </p:grpSpPr>
          <p:grpSp>
            <p:nvGrpSpPr>
              <p:cNvPr id="1156" name="组合 9"/>
              <p:cNvGrpSpPr/>
              <p:nvPr/>
            </p:nvGrpSpPr>
            <p:grpSpPr>
              <a:xfrm>
                <a:off x="1938498" y="1406028"/>
                <a:ext cx="5479991" cy="3464358"/>
                <a:chOff x="1938498" y="1406028"/>
                <a:chExt cx="5479991" cy="3464358"/>
              </a:xfrm>
            </p:grpSpPr>
            <p:grpSp>
              <p:nvGrpSpPr>
                <p:cNvPr id="1157" name="组合 7"/>
                <p:cNvGrpSpPr/>
                <p:nvPr/>
              </p:nvGrpSpPr>
              <p:grpSpPr>
                <a:xfrm>
                  <a:off x="1938498" y="1406028"/>
                  <a:ext cx="5479991" cy="3464358"/>
                  <a:chOff x="1942832" y="1419029"/>
                  <a:chExt cx="5479991" cy="3464358"/>
                </a:xfrm>
              </p:grpSpPr>
              <p:grpSp>
                <p:nvGrpSpPr>
                  <p:cNvPr id="1158" name="组合 4"/>
                  <p:cNvGrpSpPr/>
                  <p:nvPr/>
                </p:nvGrpSpPr>
                <p:grpSpPr>
                  <a:xfrm>
                    <a:off x="1942832" y="1419029"/>
                    <a:ext cx="4681689" cy="3191974"/>
                    <a:chOff x="1942832" y="1419029"/>
                    <a:chExt cx="4681689" cy="3191974"/>
                  </a:xfrm>
                </p:grpSpPr>
                <p:grpSp>
                  <p:nvGrpSpPr>
                    <p:cNvPr id="1159" name="组合 143"/>
                    <p:cNvGrpSpPr/>
                    <p:nvPr/>
                  </p:nvGrpSpPr>
                  <p:grpSpPr>
                    <a:xfrm>
                      <a:off x="1942832" y="1419029"/>
                      <a:ext cx="4681689" cy="3191974"/>
                      <a:chOff x="3616554" y="2313814"/>
                      <a:chExt cx="4681689" cy="3191974"/>
                    </a:xfrm>
                  </p:grpSpPr>
                  <p:grpSp>
                    <p:nvGrpSpPr>
                      <p:cNvPr id="1160" name="组合 146"/>
                      <p:cNvGrpSpPr/>
                      <p:nvPr/>
                    </p:nvGrpSpPr>
                    <p:grpSpPr>
                      <a:xfrm>
                        <a:off x="3616554" y="2563522"/>
                        <a:ext cx="3463130" cy="2214581"/>
                        <a:chOff x="509361" y="987291"/>
                        <a:chExt cx="3463130" cy="2214581"/>
                      </a:xfrm>
                    </p:grpSpPr>
                    <p:grpSp>
                      <p:nvGrpSpPr>
                        <p:cNvPr id="1161" name="组合 220"/>
                        <p:cNvGrpSpPr/>
                        <p:nvPr/>
                      </p:nvGrpSpPr>
                      <p:grpSpPr>
                        <a:xfrm>
                          <a:off x="509361" y="987291"/>
                          <a:ext cx="3463130" cy="2214581"/>
                          <a:chOff x="770180" y="1633111"/>
                          <a:chExt cx="3463130" cy="2214581"/>
                        </a:xfrm>
                      </p:grpSpPr>
                      <p:grpSp>
                        <p:nvGrpSpPr>
                          <p:cNvPr id="1162" name="组合 222"/>
                          <p:cNvGrpSpPr/>
                          <p:nvPr/>
                        </p:nvGrpSpPr>
                        <p:grpSpPr>
                          <a:xfrm>
                            <a:off x="770180" y="1633111"/>
                            <a:ext cx="3463130" cy="2214581"/>
                            <a:chOff x="503859" y="1537985"/>
                            <a:chExt cx="3463130" cy="2214581"/>
                          </a:xfrm>
                        </p:grpSpPr>
                        <p:grpSp>
                          <p:nvGrpSpPr>
                            <p:cNvPr id="1163" name="组合 226"/>
                            <p:cNvGrpSpPr/>
                            <p:nvPr/>
                          </p:nvGrpSpPr>
                          <p:grpSpPr>
                            <a:xfrm>
                              <a:off x="1231152" y="1537985"/>
                              <a:ext cx="2735837" cy="1917185"/>
                              <a:chOff x="1231152" y="1537985"/>
                              <a:chExt cx="2735837" cy="1917185"/>
                            </a:xfrm>
                          </p:grpSpPr>
                          <p:grpSp>
                            <p:nvGrpSpPr>
                              <p:cNvPr id="1164" name="Group 1096"/>
                              <p:cNvGrpSpPr/>
                              <p:nvPr/>
                            </p:nvGrpSpPr>
                            <p:grpSpPr bwMode="auto">
                              <a:xfrm>
                                <a:off x="1231152" y="1537985"/>
                                <a:ext cx="1231356" cy="1892536"/>
                                <a:chOff x="4041" y="2013"/>
                                <a:chExt cx="866" cy="1331"/>
                              </a:xfrm>
                            </p:grpSpPr>
                            <p:sp>
                              <p:nvSpPr>
                                <p:cNvPr id="105229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97"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9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29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0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01"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302"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03"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04"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05"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06"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2307"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52308" name="文本框 229"/>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309" name="文本框 237"/>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2310"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311"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312"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165" name="组合 147"/>
                      <p:cNvGrpSpPr/>
                      <p:nvPr/>
                    </p:nvGrpSpPr>
                    <p:grpSpPr>
                      <a:xfrm flipH="1">
                        <a:off x="6392618" y="2313814"/>
                        <a:ext cx="1905625" cy="2918233"/>
                        <a:chOff x="1235233" y="737583"/>
                        <a:chExt cx="1905625" cy="2918233"/>
                      </a:xfrm>
                    </p:grpSpPr>
                    <p:grpSp>
                      <p:nvGrpSpPr>
                        <p:cNvPr id="1166" name="组合 166"/>
                        <p:cNvGrpSpPr/>
                        <p:nvPr/>
                      </p:nvGrpSpPr>
                      <p:grpSpPr>
                        <a:xfrm>
                          <a:off x="1235233" y="737583"/>
                          <a:ext cx="1905625" cy="2918233"/>
                          <a:chOff x="1163926" y="1303840"/>
                          <a:chExt cx="1905625" cy="2918233"/>
                        </a:xfrm>
                      </p:grpSpPr>
                      <p:grpSp>
                        <p:nvGrpSpPr>
                          <p:cNvPr id="1167" name="组合 189"/>
                          <p:cNvGrpSpPr/>
                          <p:nvPr/>
                        </p:nvGrpSpPr>
                        <p:grpSpPr>
                          <a:xfrm>
                            <a:off x="1163926" y="1303840"/>
                            <a:ext cx="1750046" cy="2166893"/>
                            <a:chOff x="1229731" y="1288277"/>
                            <a:chExt cx="1750046" cy="2166893"/>
                          </a:xfrm>
                        </p:grpSpPr>
                        <p:grpSp>
                          <p:nvGrpSpPr>
                            <p:cNvPr id="1168" name="Group 1096"/>
                            <p:cNvGrpSpPr/>
                            <p:nvPr/>
                          </p:nvGrpSpPr>
                          <p:grpSpPr bwMode="auto">
                            <a:xfrm>
                              <a:off x="1229731" y="1537985"/>
                              <a:ext cx="1232778" cy="1892536"/>
                              <a:chOff x="4040" y="2013"/>
                              <a:chExt cx="867" cy="1331"/>
                            </a:xfrm>
                          </p:grpSpPr>
                          <p:sp>
                            <p:nvSpPr>
                              <p:cNvPr id="1052313"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4"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5"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6"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17"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18"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2319"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320"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21"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2"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3"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2324"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52325"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52326"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327"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28"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29"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30"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31" name="文本框 163"/>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2332" name="文本框 165"/>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52333"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334"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35" name="文本框 26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336"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2337"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38"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39"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340"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341"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42"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43"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44"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45"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346"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347"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951"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52348"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952"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52349"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53"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2350"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54"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2351"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52"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53"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2354"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52355" name="椭圆 86"/>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56"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57" name="文本框 89"/>
            <p:cNvSpPr txBox="1"/>
            <p:nvPr/>
          </p:nvSpPr>
          <p:spPr>
            <a:xfrm>
              <a:off x="4106213" y="2759221"/>
              <a:ext cx="581726"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358" name="文本框 90"/>
            <p:cNvSpPr txBox="1"/>
            <p:nvPr/>
          </p:nvSpPr>
          <p:spPr>
            <a:xfrm>
              <a:off x="4208659" y="30363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359" name="Rectangle 7"/>
          <p:cNvSpPr>
            <a:spLocks noChangeArrowheads="1"/>
          </p:cNvSpPr>
          <p:nvPr/>
        </p:nvSpPr>
        <p:spPr bwMode="auto">
          <a:xfrm>
            <a:off x="1558637" y="4803743"/>
            <a:ext cx="6352578" cy="535939"/>
          </a:xfrm>
          <a:prstGeom prst="rect"/>
          <a:solidFill>
            <a:schemeClr val="accent4">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Larger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 larger </a:t>
            </a:r>
            <a:r>
              <a:rPr altLang="zh-CN" b="1" dirty="0" sz="2400" i="1" kumimoji="1" lang="en-US" smtClean="0">
                <a:latin typeface="Arial" panose="020B0604020202020204" pitchFamily="34" charset="0"/>
                <a:cs typeface="Arial" panose="020B0604020202020204" pitchFamily="34" charset="0"/>
              </a:rPr>
              <a:t>K</a:t>
            </a:r>
            <a:r>
              <a:rPr altLang="zh-CN" baseline="-25000" b="1" dirty="0" sz="2400" kumimoji="1" lang="en-US" smtClean="0">
                <a:latin typeface="Arial" panose="020B0604020202020204" pitchFamily="34" charset="0"/>
                <a:cs typeface="Arial" panose="020B0604020202020204" pitchFamily="34" charset="0"/>
              </a:rPr>
              <a:t>CMR</a:t>
            </a:r>
            <a:r>
              <a:rPr altLang="zh-CN" b="1" dirty="0" sz="2400" kumimoji="1" lang="en-US" smtClean="0">
                <a:latin typeface="Arial" panose="020B0604020202020204" pitchFamily="34" charset="0"/>
                <a:cs typeface="Arial" panose="020B0604020202020204" pitchFamily="34" charset="0"/>
              </a:rPr>
              <a:t>, better performance!</a:t>
            </a:r>
            <a:endParaRPr altLang="en-US" baseline="-25000" b="1" dirty="0" sz="2000" kumimoji="1" lang="zh-CN">
              <a:latin typeface="Arial" panose="020B0604020202020204" pitchFamily="34" charset="0"/>
              <a:cs typeface="Arial" panose="020B0604020202020204" pitchFamily="34" charset="0"/>
            </a:endParaRPr>
          </a:p>
        </p:txBody>
      </p:sp>
      <p:sp>
        <p:nvSpPr>
          <p:cNvPr id="1052360" name="矩形 8"/>
          <p:cNvSpPr/>
          <p:nvPr/>
        </p:nvSpPr>
        <p:spPr>
          <a:xfrm>
            <a:off x="1047288" y="5384350"/>
            <a:ext cx="7338544" cy="472439"/>
          </a:xfrm>
          <a:prstGeom prst="rect"/>
        </p:spPr>
        <p:txBody>
          <a:bodyPr wrap="square">
            <a:spAutoFit/>
          </a:bodyPr>
          <a:p>
            <a:pPr algn="ctr"/>
            <a:r>
              <a:rPr altLang="zh-CN" b="1" dirty="0" sz="2000" kumimoji="1" lang="en-US" smtClean="0">
                <a:latin typeface="Arial" panose="020B0604020202020204" pitchFamily="34" charset="0"/>
                <a:cs typeface="Arial" panose="020B0604020202020204" pitchFamily="34" charset="0"/>
              </a:rPr>
              <a:t>However, when </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a:t>
            </a:r>
            <a:r>
              <a:rPr altLang="zh-CN" b="1" dirty="0" sz="2000" kumimoji="1" lang="en-US" smtClean="0">
                <a:latin typeface="Arial" panose="020B0604020202020204" pitchFamily="34" charset="0"/>
                <a:cs typeface="Arial" panose="020B0604020202020204" pitchFamily="34" charset="0"/>
              </a:rPr>
              <a:t> is too large, </a:t>
            </a:r>
            <a:r>
              <a:rPr altLang="zh-CN" b="1" dirty="0" sz="2000" i="1" kumimoji="1" lang="en-US" smtClean="0">
                <a:latin typeface="Arial" panose="020B0604020202020204" pitchFamily="34" charset="0"/>
                <a:cs typeface="Arial" panose="020B0604020202020204" pitchFamily="34" charset="0"/>
              </a:rPr>
              <a:t>V</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 is also very large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361" name="矩形 8"/>
          <p:cNvSpPr/>
          <p:nvPr/>
        </p:nvSpPr>
        <p:spPr>
          <a:xfrm>
            <a:off x="1482936" y="5863601"/>
            <a:ext cx="6622826" cy="485139"/>
          </a:xfrm>
          <a:prstGeom prst="rect"/>
        </p:spPr>
        <p:txBody>
          <a:bodyPr wrap="square">
            <a:spAutoFit/>
          </a:bodyPr>
          <a:p>
            <a:pPr algn="ctr"/>
            <a:r>
              <a:rPr altLang="zh-CN" b="1" dirty="0" sz="2000" kumimoji="1" lang="en-US" smtClean="0">
                <a:latin typeface="Arial" panose="020B0604020202020204" pitchFamily="34" charset="0"/>
                <a:cs typeface="Arial" panose="020B0604020202020204" pitchFamily="34" charset="0"/>
              </a:rPr>
              <a:t>E.g. </a:t>
            </a: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a:t>
            </a:r>
            <a:r>
              <a:rPr altLang="zh-CN" b="1" dirty="0" sz="2000" kumimoji="1" lang="en-US" smtClean="0">
                <a:latin typeface="Arial" panose="020B0604020202020204" pitchFamily="34" charset="0"/>
                <a:cs typeface="Arial" panose="020B0604020202020204" pitchFamily="34" charset="0"/>
              </a:rPr>
              <a:t>=100 k</a:t>
            </a:r>
            <a:r>
              <a:rPr altLang="zh-CN" b="1" dirty="0" sz="2000" kumimoji="1" lang="en-US" smtClean="0">
                <a:latin typeface="Symbol" panose="05050102010706020507" pitchFamily="18" charset="2"/>
                <a:cs typeface="Arial" panose="020B0604020202020204" pitchFamily="34" charset="0"/>
              </a:rPr>
              <a:t>W</a:t>
            </a:r>
            <a:r>
              <a:rPr altLang="zh-CN" b="1" dirty="0" sz="2000" kumimoji="1" lang="en-US" smtClean="0">
                <a:latin typeface="Arial" panose="020B0604020202020204" pitchFamily="34" charset="0"/>
                <a:cs typeface="Arial" panose="020B0604020202020204" pitchFamily="34" charset="0"/>
              </a:rPr>
              <a:t>, </a:t>
            </a: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=0.5 mA, </a:t>
            </a:r>
            <a:r>
              <a:rPr altLang="zh-CN" b="1" dirty="0" sz="2000" i="1" kumimoji="1" lang="en-US" smtClean="0">
                <a:latin typeface="Arial" panose="020B0604020202020204" pitchFamily="34" charset="0"/>
                <a:cs typeface="Arial" panose="020B0604020202020204" pitchFamily="34" charset="0"/>
              </a:rPr>
              <a:t>V</a:t>
            </a:r>
            <a:r>
              <a:rPr altLang="zh-CN" baseline="-25000" b="1" dirty="0" sz="2000" kumimoji="1" lang="en-US" smtClean="0">
                <a:latin typeface="Arial" panose="020B0604020202020204" pitchFamily="34" charset="0"/>
                <a:cs typeface="Arial" panose="020B0604020202020204" pitchFamily="34" charset="0"/>
              </a:rPr>
              <a:t>EE</a:t>
            </a:r>
            <a:r>
              <a:rPr altLang="zh-CN" b="1" dirty="0" sz="2000" kumimoji="1" lang="en-US" smtClean="0">
                <a:latin typeface="Arial" panose="020B0604020202020204" pitchFamily="34" charset="0"/>
                <a:cs typeface="Arial" panose="020B0604020202020204" pitchFamily="34" charset="0"/>
              </a:rPr>
              <a:t>=100.7 V </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71" name=""/>
        <p:cNvGrpSpPr/>
        <p:nvPr/>
      </p:nvGrpSpPr>
      <p:grpSpPr>
        <a:xfrm>
          <a:off x="0" y="0"/>
          <a:ext cx="0" cy="0"/>
          <a:chOff x="0" y="0"/>
          <a:chExt cx="0" cy="0"/>
        </a:xfrm>
      </p:grpSpPr>
      <p:sp>
        <p:nvSpPr>
          <p:cNvPr id="105236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366" name="矩形 8"/>
          <p:cNvSpPr/>
          <p:nvPr/>
        </p:nvSpPr>
        <p:spPr>
          <a:xfrm>
            <a:off x="107504" y="378217"/>
            <a:ext cx="9011607" cy="5359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constant current source to replace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367" name="矩形 8"/>
          <p:cNvSpPr/>
          <p:nvPr/>
        </p:nvSpPr>
        <p:spPr>
          <a:xfrm>
            <a:off x="946648" y="4271933"/>
            <a:ext cx="7172146" cy="461665"/>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The property of constant current source: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172" name="组合 5"/>
          <p:cNvGrpSpPr/>
          <p:nvPr/>
        </p:nvGrpSpPr>
        <p:grpSpPr>
          <a:xfrm>
            <a:off x="1793726" y="836867"/>
            <a:ext cx="5479991" cy="3464358"/>
            <a:chOff x="1832003" y="1026831"/>
            <a:chExt cx="5479991" cy="3464358"/>
          </a:xfrm>
        </p:grpSpPr>
        <p:grpSp>
          <p:nvGrpSpPr>
            <p:cNvPr id="1173" name="组合 91"/>
            <p:cNvGrpSpPr/>
            <p:nvPr/>
          </p:nvGrpSpPr>
          <p:grpSpPr>
            <a:xfrm>
              <a:off x="1832003" y="1026831"/>
              <a:ext cx="5479991" cy="3464358"/>
              <a:chOff x="1873311" y="1406134"/>
              <a:chExt cx="5479991" cy="3464358"/>
            </a:xfrm>
          </p:grpSpPr>
          <p:sp>
            <p:nvSpPr>
              <p:cNvPr id="1052368"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nvGrpSpPr>
              <p:cNvPr id="1174" name="组合 93"/>
              <p:cNvGrpSpPr/>
              <p:nvPr/>
            </p:nvGrpSpPr>
            <p:grpSpPr>
              <a:xfrm>
                <a:off x="1873311" y="1406134"/>
                <a:ext cx="5479991" cy="3464358"/>
                <a:chOff x="1938498" y="1406028"/>
                <a:chExt cx="5479991" cy="3464358"/>
              </a:xfrm>
            </p:grpSpPr>
            <p:grpSp>
              <p:nvGrpSpPr>
                <p:cNvPr id="1175" name="组合 101"/>
                <p:cNvGrpSpPr/>
                <p:nvPr/>
              </p:nvGrpSpPr>
              <p:grpSpPr>
                <a:xfrm>
                  <a:off x="1938498" y="1406028"/>
                  <a:ext cx="5479991" cy="3464358"/>
                  <a:chOff x="1938498" y="1406028"/>
                  <a:chExt cx="5479991" cy="3464358"/>
                </a:xfrm>
              </p:grpSpPr>
              <p:grpSp>
                <p:nvGrpSpPr>
                  <p:cNvPr id="1176" name="组合 106"/>
                  <p:cNvGrpSpPr/>
                  <p:nvPr/>
                </p:nvGrpSpPr>
                <p:grpSpPr>
                  <a:xfrm>
                    <a:off x="1938498" y="1406028"/>
                    <a:ext cx="5479991" cy="3464358"/>
                    <a:chOff x="1942832" y="1419029"/>
                    <a:chExt cx="5479991" cy="3464358"/>
                  </a:xfrm>
                </p:grpSpPr>
                <p:grpSp>
                  <p:nvGrpSpPr>
                    <p:cNvPr id="1177" name="组合 129"/>
                    <p:cNvGrpSpPr/>
                    <p:nvPr/>
                  </p:nvGrpSpPr>
                  <p:grpSpPr>
                    <a:xfrm>
                      <a:off x="1942832" y="1419029"/>
                      <a:ext cx="4681689" cy="3191974"/>
                      <a:chOff x="3616554" y="2313814"/>
                      <a:chExt cx="4681689" cy="3191974"/>
                    </a:xfrm>
                  </p:grpSpPr>
                  <p:grpSp>
                    <p:nvGrpSpPr>
                      <p:cNvPr id="1178" name="组合 131"/>
                      <p:cNvGrpSpPr/>
                      <p:nvPr/>
                    </p:nvGrpSpPr>
                    <p:grpSpPr>
                      <a:xfrm>
                        <a:off x="3616554" y="2563522"/>
                        <a:ext cx="3463130" cy="2214581"/>
                        <a:chOff x="509361" y="987291"/>
                        <a:chExt cx="3463130" cy="2214581"/>
                      </a:xfrm>
                    </p:grpSpPr>
                    <p:grpSp>
                      <p:nvGrpSpPr>
                        <p:cNvPr id="1179" name="组合 164"/>
                        <p:cNvGrpSpPr/>
                        <p:nvPr/>
                      </p:nvGrpSpPr>
                      <p:grpSpPr>
                        <a:xfrm>
                          <a:off x="509361" y="987291"/>
                          <a:ext cx="3463130" cy="2214581"/>
                          <a:chOff x="770180" y="1633111"/>
                          <a:chExt cx="3463130" cy="2214581"/>
                        </a:xfrm>
                      </p:grpSpPr>
                      <p:grpSp>
                        <p:nvGrpSpPr>
                          <p:cNvPr id="1180" name="组合 169"/>
                          <p:cNvGrpSpPr/>
                          <p:nvPr/>
                        </p:nvGrpSpPr>
                        <p:grpSpPr>
                          <a:xfrm>
                            <a:off x="770180" y="1633111"/>
                            <a:ext cx="3463130" cy="2214581"/>
                            <a:chOff x="503859" y="1537985"/>
                            <a:chExt cx="3463130" cy="2214581"/>
                          </a:xfrm>
                        </p:grpSpPr>
                        <p:grpSp>
                          <p:nvGrpSpPr>
                            <p:cNvPr id="1181" name="组合 172"/>
                            <p:cNvGrpSpPr/>
                            <p:nvPr/>
                          </p:nvGrpSpPr>
                          <p:grpSpPr>
                            <a:xfrm>
                              <a:off x="1231152" y="1537985"/>
                              <a:ext cx="2735837" cy="1917185"/>
                              <a:chOff x="1231152" y="1537985"/>
                              <a:chExt cx="2735837" cy="1917185"/>
                            </a:xfrm>
                          </p:grpSpPr>
                          <p:grpSp>
                            <p:nvGrpSpPr>
                              <p:cNvPr id="1182" name="Group 1096"/>
                              <p:cNvGrpSpPr/>
                              <p:nvPr/>
                            </p:nvGrpSpPr>
                            <p:grpSpPr bwMode="auto">
                              <a:xfrm>
                                <a:off x="1231152" y="1537985"/>
                                <a:ext cx="1231356" cy="1892536"/>
                                <a:chOff x="4041" y="2013"/>
                                <a:chExt cx="866" cy="1331"/>
                              </a:xfrm>
                            </p:grpSpPr>
                            <p:sp>
                              <p:nvSpPr>
                                <p:cNvPr id="1052369"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0"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1"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2"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3"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74" name="文本框 177"/>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375"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6"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77" name="矩形 18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78" name="矩形 18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79" name="文本框 182"/>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2380" name="文本框 18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52381" name="文本框 173"/>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382" name="文本框 175"/>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2383" name="文本框 170"/>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384" name="文本框 171"/>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385" name="椭圆 168"/>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183" name="组合 132"/>
                      <p:cNvGrpSpPr/>
                      <p:nvPr/>
                    </p:nvGrpSpPr>
                    <p:grpSpPr>
                      <a:xfrm flipH="1">
                        <a:off x="6548197" y="2313814"/>
                        <a:ext cx="1750046" cy="2166893"/>
                        <a:chOff x="1235233" y="737583"/>
                        <a:chExt cx="1750046" cy="2166893"/>
                      </a:xfrm>
                    </p:grpSpPr>
                    <p:grpSp>
                      <p:nvGrpSpPr>
                        <p:cNvPr id="1184" name="组合 141"/>
                        <p:cNvGrpSpPr/>
                        <p:nvPr/>
                      </p:nvGrpSpPr>
                      <p:grpSpPr>
                        <a:xfrm>
                          <a:off x="1235233" y="737583"/>
                          <a:ext cx="1750046" cy="2166893"/>
                          <a:chOff x="1229731" y="1288277"/>
                          <a:chExt cx="1750046" cy="2166893"/>
                        </a:xfrm>
                      </p:grpSpPr>
                      <p:grpSp>
                        <p:nvGrpSpPr>
                          <p:cNvPr id="1185" name="Group 1096"/>
                          <p:cNvGrpSpPr/>
                          <p:nvPr/>
                        </p:nvGrpSpPr>
                        <p:grpSpPr bwMode="auto">
                          <a:xfrm>
                            <a:off x="1229731" y="1537985"/>
                            <a:ext cx="1232778" cy="1892536"/>
                            <a:chOff x="4040" y="2013"/>
                            <a:chExt cx="867" cy="1331"/>
                          </a:xfrm>
                        </p:grpSpPr>
                        <p:sp>
                          <p:nvSpPr>
                            <p:cNvPr id="105238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8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8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8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90"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52391" name="文本框 145"/>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52392" name="文本框 14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52393"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394" name="矩形 15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95" name="矩形 15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396" name="文本框 155"/>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52397" name="文本框 157"/>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52398" name="椭圆 140"/>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399"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00" name="椭圆 13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01"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02" name="椭圆 13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03" name="文本框 137"/>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52404" name="文本框 138"/>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52405" name="椭圆 11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06" name="文本框 11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07" name="文本框 118"/>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52408"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09" name="椭圆 120"/>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10" name="文本框 121"/>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411" name="文本框 122"/>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12"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13"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14"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15" name="椭圆 126"/>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16" name="文本框 127"/>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417" name="文本框 128"/>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418" name="文本框 107"/>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955"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52419" name="文本框 109"/>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956"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52420" name="文本框 111"/>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957"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2421" name="文本框 113"/>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958"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2422" name="椭圆 10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23" name="椭圆 103"/>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24" name="文本框 104"/>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52425" name="文本框 105"/>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52426" name="椭圆 94"/>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27"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28" name="文本框 99"/>
              <p:cNvSpPr txBox="1"/>
              <p:nvPr/>
            </p:nvSpPr>
            <p:spPr>
              <a:xfrm>
                <a:off x="4106213" y="2759221"/>
                <a:ext cx="581726"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2429" name="文本框 100"/>
              <p:cNvSpPr txBox="1"/>
              <p:nvPr/>
            </p:nvSpPr>
            <p:spPr>
              <a:xfrm>
                <a:off x="4208659" y="303632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430" name="椭圆 2"/>
            <p:cNvSpPr/>
            <p:nvPr/>
          </p:nvSpPr>
          <p:spPr>
            <a:xfrm>
              <a:off x="4445290" y="3537642"/>
              <a:ext cx="255966" cy="255966"/>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31" name="Line 1073"/>
            <p:cNvSpPr>
              <a:spLocks noChangeShapeType="1"/>
            </p:cNvSpPr>
            <p:nvPr/>
          </p:nvSpPr>
          <p:spPr bwMode="auto">
            <a:xfrm>
              <a:off x="4460059" y="3664198"/>
              <a:ext cx="24119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959" name="直接箭头连接符 126"/>
            <p:cNvCxnSpPr>
              <a:cxnSpLocks noChangeShapeType="1"/>
            </p:cNvCxnSpPr>
            <p:nvPr/>
          </p:nvCxnSpPr>
          <p:spPr bwMode="auto">
            <a:xfrm rot="5400000">
              <a:off x="4630286" y="3689406"/>
              <a:ext cx="326955" cy="0"/>
            </a:xfrm>
            <a:prstGeom prst="straightConnector1"/>
            <a:noFill/>
            <a:ln w="19050" algn="ctr">
              <a:solidFill>
                <a:schemeClr val="tx1"/>
              </a:solidFill>
              <a:round/>
              <a:headEnd/>
              <a:tailEnd type="triangle" w="med" len="med"/>
            </a:ln>
          </p:spPr>
        </p:cxnSp>
        <p:sp>
          <p:nvSpPr>
            <p:cNvPr id="1052432" name="文本框 192"/>
            <p:cNvSpPr txBox="1"/>
            <p:nvPr/>
          </p:nvSpPr>
          <p:spPr>
            <a:xfrm flipH="1">
              <a:off x="4776278" y="3477480"/>
              <a:ext cx="193683"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endParaRPr altLang="en-US" b="1" dirty="0" sz="2000" i="1" lang="zh-CN">
                <a:latin typeface="Arial" panose="020B0604020202020204" pitchFamily="34" charset="0"/>
                <a:cs typeface="Arial" panose="020B0604020202020204" pitchFamily="34" charset="0"/>
              </a:endParaRPr>
            </a:p>
          </p:txBody>
        </p:sp>
      </p:grpSp>
      <p:sp>
        <p:nvSpPr>
          <p:cNvPr id="1052433" name="矩形 8"/>
          <p:cNvSpPr/>
          <p:nvPr/>
        </p:nvSpPr>
        <p:spPr>
          <a:xfrm>
            <a:off x="1722365" y="4958610"/>
            <a:ext cx="4407366" cy="461665"/>
          </a:xfrm>
          <a:prstGeom prst="rect"/>
        </p:spPr>
        <p:txBody>
          <a:bodyPr wrap="square">
            <a:spAutoFit/>
          </a:bodyPr>
          <a:p>
            <a:pPr algn="ctr"/>
            <a:r>
              <a:rPr altLang="zh-CN" dirty="0" sz="2400" kumimoji="1" lang="en-US" smtClean="0">
                <a:latin typeface="Arial" panose="020B0604020202020204" pitchFamily="34" charset="0"/>
                <a:cs typeface="Arial" panose="020B0604020202020204" pitchFamily="34" charset="0"/>
              </a:rPr>
              <a:t>1) Very high AC resistance</a:t>
            </a:r>
            <a:endParaRPr altLang="zh-CN"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34" name="矩形 8"/>
          <p:cNvSpPr/>
          <p:nvPr/>
        </p:nvSpPr>
        <p:spPr>
          <a:xfrm>
            <a:off x="1354865" y="5655381"/>
            <a:ext cx="4407366" cy="461665"/>
          </a:xfrm>
          <a:prstGeom prst="rect"/>
        </p:spPr>
        <p:txBody>
          <a:bodyPr wrap="square">
            <a:spAutoFit/>
          </a:bodyPr>
          <a:p>
            <a:pPr algn="ctr"/>
            <a:r>
              <a:rPr altLang="zh-CN" dirty="0" sz="2400" kumimoji="1" lang="en-US" smtClean="0">
                <a:latin typeface="Arial" panose="020B0604020202020204" pitchFamily="34" charset="0"/>
                <a:cs typeface="Arial" panose="020B0604020202020204" pitchFamily="34" charset="0"/>
              </a:rPr>
              <a:t>2) Low DC resistance</a:t>
            </a:r>
            <a:endParaRPr altLang="zh-CN"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35" name="矩形 8"/>
          <p:cNvSpPr/>
          <p:nvPr/>
        </p:nvSpPr>
        <p:spPr>
          <a:xfrm>
            <a:off x="5477894" y="5643314"/>
            <a:ext cx="1423337" cy="535940"/>
          </a:xfrm>
          <a:prstGeom prst="rect"/>
        </p:spPr>
        <p:txBody>
          <a:bodyPr wrap="square">
            <a:spAutoFit/>
          </a:bodyPr>
          <a:p>
            <a:pPr algn="ctr"/>
            <a:r>
              <a:rPr altLang="zh-CN" dirty="0" sz="2400" kumimoji="1" lang="en-US" smtClean="0">
                <a:latin typeface="Arial" panose="020B0604020202020204" pitchFamily="34" charset="0"/>
                <a:cs typeface="Arial" panose="020B0604020202020204" pitchFamily="34" charset="0"/>
              </a:rPr>
              <a:t>Low </a:t>
            </a:r>
            <a:r>
              <a:rPr altLang="zh-CN" dirty="0" sz="2400" i="1" kumimoji="1" lang="en-US" smtClean="0">
                <a:latin typeface="Arial" panose="020B0604020202020204" pitchFamily="34" charset="0"/>
                <a:cs typeface="Arial" panose="020B0604020202020204" pitchFamily="34" charset="0"/>
              </a:rPr>
              <a:t>V</a:t>
            </a:r>
            <a:r>
              <a:rPr altLang="zh-CN" baseline="-25000" dirty="0" sz="2400" kumimoji="1" lang="en-US" smtClean="0">
                <a:latin typeface="Arial" panose="020B0604020202020204" pitchFamily="34" charset="0"/>
                <a:cs typeface="Arial" panose="020B0604020202020204" pitchFamily="34" charset="0"/>
              </a:rPr>
              <a:t>EE</a:t>
            </a:r>
            <a:endParaRPr altLang="zh-CN" baseline="-25000"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36" name="右箭头 6"/>
          <p:cNvSpPr/>
          <p:nvPr/>
        </p:nvSpPr>
        <p:spPr>
          <a:xfrm>
            <a:off x="5174191" y="5789739"/>
            <a:ext cx="303703" cy="19294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37" name="右箭头 204"/>
          <p:cNvSpPr/>
          <p:nvPr/>
        </p:nvSpPr>
        <p:spPr>
          <a:xfrm>
            <a:off x="5873274" y="5128404"/>
            <a:ext cx="303703" cy="19294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38" name="矩形 8"/>
          <p:cNvSpPr/>
          <p:nvPr/>
        </p:nvSpPr>
        <p:spPr>
          <a:xfrm>
            <a:off x="6120674" y="4963657"/>
            <a:ext cx="1794469" cy="535940"/>
          </a:xfrm>
          <a:prstGeom prst="rect"/>
        </p:spPr>
        <p:txBody>
          <a:bodyPr wrap="square">
            <a:spAutoFit/>
          </a:bodyPr>
          <a:p>
            <a:pPr algn="ctr"/>
            <a:r>
              <a:rPr altLang="zh-CN" dirty="0" sz="2400" kumimoji="1" lang="en-US" smtClean="0">
                <a:latin typeface="Arial" panose="020B0604020202020204" pitchFamily="34" charset="0"/>
                <a:cs typeface="Arial" panose="020B0604020202020204" pitchFamily="34" charset="0"/>
              </a:rPr>
              <a:t>High </a:t>
            </a:r>
            <a:r>
              <a:rPr altLang="zh-CN" dirty="0" sz="2400" i="1" kumimoji="1" lang="en-US" smtClean="0">
                <a:latin typeface="Arial" panose="020B0604020202020204" pitchFamily="34" charset="0"/>
                <a:cs typeface="Arial" panose="020B0604020202020204" pitchFamily="34" charset="0"/>
              </a:rPr>
              <a:t>K</a:t>
            </a:r>
            <a:r>
              <a:rPr altLang="zh-CN" baseline="-25000" dirty="0" sz="2400" kumimoji="1" lang="en-US" smtClean="0">
                <a:latin typeface="Arial" panose="020B0604020202020204" pitchFamily="34" charset="0"/>
                <a:cs typeface="Arial" panose="020B0604020202020204" pitchFamily="34" charset="0"/>
              </a:rPr>
              <a:t>CMR</a:t>
            </a:r>
            <a:endParaRPr altLang="zh-CN" baseline="-25000"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188" name=""/>
        <p:cNvGrpSpPr/>
        <p:nvPr/>
      </p:nvGrpSpPr>
      <p:grpSpPr>
        <a:xfrm>
          <a:off x="0" y="0"/>
          <a:ext cx="0" cy="0"/>
          <a:chOff x="0" y="0"/>
          <a:chExt cx="0" cy="0"/>
        </a:xfrm>
      </p:grpSpPr>
      <p:sp>
        <p:nvSpPr>
          <p:cNvPr id="105244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443" name="矩形 8"/>
          <p:cNvSpPr/>
          <p:nvPr/>
        </p:nvSpPr>
        <p:spPr>
          <a:xfrm>
            <a:off x="107504" y="378217"/>
            <a:ext cx="9011607"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Constant current source made from transistor</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44" name="矩形 8"/>
          <p:cNvSpPr/>
          <p:nvPr/>
        </p:nvSpPr>
        <p:spPr>
          <a:xfrm>
            <a:off x="4709456" y="1046058"/>
            <a:ext cx="4148600" cy="461665"/>
          </a:xfrm>
          <a:prstGeom prst="rect"/>
          <a:solidFill>
            <a:schemeClr val="accent4">
              <a:lumMod val="20000"/>
              <a:lumOff val="80000"/>
            </a:schemeClr>
          </a:solidFill>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Output curve of transistor</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189" name="组合 213"/>
          <p:cNvGrpSpPr/>
          <p:nvPr/>
        </p:nvGrpSpPr>
        <p:grpSpPr>
          <a:xfrm>
            <a:off x="502969" y="2175565"/>
            <a:ext cx="3598896" cy="2435588"/>
            <a:chOff x="587675" y="2477254"/>
            <a:chExt cx="3598896" cy="2435588"/>
          </a:xfrm>
        </p:grpSpPr>
        <p:grpSp>
          <p:nvGrpSpPr>
            <p:cNvPr id="1190" name="组合 214"/>
            <p:cNvGrpSpPr/>
            <p:nvPr/>
          </p:nvGrpSpPr>
          <p:grpSpPr>
            <a:xfrm>
              <a:off x="587675" y="2477254"/>
              <a:ext cx="3581850" cy="2435588"/>
              <a:chOff x="607739" y="1952426"/>
              <a:chExt cx="3581850" cy="2435588"/>
            </a:xfrm>
          </p:grpSpPr>
          <p:grpSp>
            <p:nvGrpSpPr>
              <p:cNvPr id="1191" name="组合 220"/>
              <p:cNvGrpSpPr/>
              <p:nvPr/>
            </p:nvGrpSpPr>
            <p:grpSpPr>
              <a:xfrm>
                <a:off x="966683" y="1952426"/>
                <a:ext cx="2875232" cy="2435588"/>
                <a:chOff x="966683" y="1952426"/>
                <a:chExt cx="2875232" cy="2435588"/>
              </a:xfrm>
            </p:grpSpPr>
            <p:grpSp>
              <p:nvGrpSpPr>
                <p:cNvPr id="1192" name="Group 1096"/>
                <p:cNvGrpSpPr/>
                <p:nvPr/>
              </p:nvGrpSpPr>
              <p:grpSpPr bwMode="auto">
                <a:xfrm>
                  <a:off x="966684" y="2211962"/>
                  <a:ext cx="1495828" cy="2166961"/>
                  <a:chOff x="3855" y="2487"/>
                  <a:chExt cx="1052" cy="1524"/>
                </a:xfrm>
              </p:grpSpPr>
              <p:sp>
                <p:nvSpPr>
                  <p:cNvPr id="105244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46" name="Line 1073"/>
                  <p:cNvSpPr>
                    <a:spLocks noChangeShapeType="1"/>
                  </p:cNvSpPr>
                  <p:nvPr/>
                </p:nvSpPr>
                <p:spPr bwMode="auto">
                  <a:xfrm flipH="1">
                    <a:off x="3855" y="3080"/>
                    <a:ext cx="82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4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4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49" name="Line 1076"/>
                  <p:cNvSpPr>
                    <a:spLocks noChangeShapeType="1"/>
                  </p:cNvSpPr>
                  <p:nvPr/>
                </p:nvSpPr>
                <p:spPr bwMode="auto">
                  <a:xfrm flipV="1">
                    <a:off x="4895" y="2487"/>
                    <a:ext cx="0" cy="35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50" name="Line 1077"/>
                  <p:cNvSpPr>
                    <a:spLocks noChangeShapeType="1"/>
                  </p:cNvSpPr>
                  <p:nvPr/>
                </p:nvSpPr>
                <p:spPr bwMode="auto">
                  <a:xfrm>
                    <a:off x="4897" y="3334"/>
                    <a:ext cx="0" cy="67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cxnSp>
              <p:nvCxnSpPr>
                <p:cNvPr id="3145960" name="直接箭头连接符 227"/>
                <p:cNvCxnSpPr>
                  <a:cxnSpLocks/>
                </p:cNvCxnSpPr>
                <p:nvPr/>
              </p:nvCxnSpPr>
              <p:spPr>
                <a:xfrm>
                  <a:off x="1538120" y="2894713"/>
                  <a:ext cx="498246" cy="2908"/>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45961" name="直接箭头连接符 228"/>
                <p:cNvCxnSpPr>
                  <a:cxnSpLocks/>
                </p:cNvCxnSpPr>
                <p:nvPr/>
              </p:nvCxnSpPr>
              <p:spPr>
                <a:xfrm>
                  <a:off x="2343617" y="2164196"/>
                  <a:ext cx="4845" cy="430315"/>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451" name="文本框 229"/>
                <p:cNvSpPr txBox="1"/>
                <p:nvPr/>
              </p:nvSpPr>
              <p:spPr>
                <a:xfrm>
                  <a:off x="1951112" y="1952426"/>
                  <a:ext cx="723149"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2452" name="文本框 231"/>
                <p:cNvSpPr txBox="1"/>
                <p:nvPr/>
              </p:nvSpPr>
              <p:spPr>
                <a:xfrm>
                  <a:off x="1921665" y="3508020"/>
                  <a:ext cx="464881" cy="535939"/>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cxnSp>
              <p:nvCxnSpPr>
                <p:cNvPr id="3145962" name="直接箭头连接符 232"/>
                <p:cNvCxnSpPr>
                  <a:cxnSpLocks/>
                </p:cNvCxnSpPr>
                <p:nvPr/>
              </p:nvCxnSpPr>
              <p:spPr>
                <a:xfrm flipH="1">
                  <a:off x="2319788" y="3546090"/>
                  <a:ext cx="6601" cy="441926"/>
                </a:xfrm>
                <a:prstGeom prst="straightConnector1"/>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052453" name="Line 1073"/>
                <p:cNvSpPr>
                  <a:spLocks noChangeShapeType="1"/>
                </p:cNvSpPr>
                <p:nvPr/>
              </p:nvSpPr>
              <p:spPr bwMode="auto">
                <a:xfrm flipH="1">
                  <a:off x="966683" y="4161924"/>
                  <a:ext cx="281474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54" name="Line 1073"/>
                <p:cNvSpPr>
                  <a:spLocks noChangeShapeType="1"/>
                </p:cNvSpPr>
                <p:nvPr/>
              </p:nvSpPr>
              <p:spPr bwMode="auto">
                <a:xfrm flipH="1">
                  <a:off x="2435922" y="2211963"/>
                  <a:ext cx="134550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52455" name="椭圆 235"/>
                <p:cNvSpPr/>
                <p:nvPr/>
              </p:nvSpPr>
              <p:spPr>
                <a:xfrm>
                  <a:off x="3755636" y="2160414"/>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56" name="椭圆 236"/>
                <p:cNvSpPr/>
                <p:nvPr/>
              </p:nvSpPr>
              <p:spPr>
                <a:xfrm>
                  <a:off x="3762220" y="4120300"/>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57" name="文本框 237"/>
                <p:cNvSpPr txBox="1"/>
                <p:nvPr/>
              </p:nvSpPr>
              <p:spPr>
                <a:xfrm>
                  <a:off x="2417756" y="3119171"/>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e</a:t>
                  </a:r>
                  <a:endParaRPr altLang="en-US" b="1" dirty="0" sz="2400" lang="zh-CN">
                    <a:latin typeface="Arial" panose="020B0604020202020204" pitchFamily="34" charset="0"/>
                    <a:cs typeface="Arial" panose="020B0604020202020204" pitchFamily="34" charset="0"/>
                  </a:endParaRPr>
                </a:p>
              </p:txBody>
            </p:sp>
            <p:sp>
              <p:nvSpPr>
                <p:cNvPr id="1052458" name="文本框 238"/>
                <p:cNvSpPr txBox="1"/>
                <p:nvPr/>
              </p:nvSpPr>
              <p:spPr>
                <a:xfrm>
                  <a:off x="2388364" y="2418964"/>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2459" name="文本框 239"/>
                <p:cNvSpPr txBox="1"/>
                <p:nvPr/>
              </p:nvSpPr>
              <p:spPr>
                <a:xfrm>
                  <a:off x="1754939" y="2993505"/>
                  <a:ext cx="37595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cxnSp>
              <p:nvCxnSpPr>
                <p:cNvPr id="3145963" name="直接连接符 240"/>
                <p:cNvCxnSpPr>
                  <a:cxnSpLocks/>
                </p:cNvCxnSpPr>
                <p:nvPr/>
              </p:nvCxnSpPr>
              <p:spPr>
                <a:xfrm flipV="1">
                  <a:off x="2225287" y="4387940"/>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2460" name="椭圆 241"/>
                <p:cNvSpPr/>
                <p:nvPr/>
              </p:nvSpPr>
              <p:spPr>
                <a:xfrm>
                  <a:off x="2414251" y="4116006"/>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461" name="文本框 221"/>
              <p:cNvSpPr txBox="1"/>
              <p:nvPr/>
            </p:nvSpPr>
            <p:spPr>
              <a:xfrm>
                <a:off x="607739" y="3358384"/>
                <a:ext cx="686870" cy="535939"/>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BE</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62" name="文本框 222"/>
              <p:cNvSpPr txBox="1"/>
              <p:nvPr/>
            </p:nvSpPr>
            <p:spPr>
              <a:xfrm>
                <a:off x="747785" y="3044953"/>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63" name="文本框 223"/>
              <p:cNvSpPr txBox="1"/>
              <p:nvPr/>
            </p:nvSpPr>
            <p:spPr>
              <a:xfrm>
                <a:off x="781711" y="3788356"/>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64" name="文本框 224"/>
              <p:cNvSpPr txBox="1"/>
              <p:nvPr/>
            </p:nvSpPr>
            <p:spPr>
              <a:xfrm>
                <a:off x="1204580" y="2597507"/>
                <a:ext cx="500681" cy="535940"/>
              </a:xfrm>
              <a:prstGeom prst="rect"/>
              <a:noFill/>
            </p:spPr>
            <p:txBody>
              <a:bodyPr rtlCol="0" wrap="square">
                <a:spAutoFit/>
              </a:bodyPr>
              <a:p>
                <a:r>
                  <a:rPr altLang="zh-CN" b="1" dirty="0" sz="2400"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2465" name="文本框 225"/>
              <p:cNvSpPr txBox="1"/>
              <p:nvPr/>
            </p:nvSpPr>
            <p:spPr>
              <a:xfrm>
                <a:off x="3462781" y="2880629"/>
                <a:ext cx="726808"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CE</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52466" name="椭圆 215"/>
            <p:cNvSpPr/>
            <p:nvPr/>
          </p:nvSpPr>
          <p:spPr>
            <a:xfrm>
              <a:off x="864792" y="3544568"/>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67" name="椭圆 216"/>
            <p:cNvSpPr/>
            <p:nvPr/>
          </p:nvSpPr>
          <p:spPr>
            <a:xfrm>
              <a:off x="861119" y="4650231"/>
              <a:ext cx="79695" cy="79695"/>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68" name="文本框 217"/>
            <p:cNvSpPr txBox="1"/>
            <p:nvPr/>
          </p:nvSpPr>
          <p:spPr>
            <a:xfrm>
              <a:off x="3599508" y="2728288"/>
              <a:ext cx="58706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52469" name="文本框 218"/>
            <p:cNvSpPr txBox="1"/>
            <p:nvPr/>
          </p:nvSpPr>
          <p:spPr>
            <a:xfrm>
              <a:off x="3642447" y="4259560"/>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cxnSp>
        <p:nvCxnSpPr>
          <p:cNvPr id="3145964" name="直接连接符 7"/>
          <p:cNvCxnSpPr>
            <a:cxnSpLocks/>
            <a:endCxn id="1052474" idx="5"/>
          </p:cNvCxnSpPr>
          <p:nvPr/>
        </p:nvCxnSpPr>
        <p:spPr>
          <a:xfrm flipV="1">
            <a:off x="4891218" y="2575934"/>
            <a:ext cx="1904209" cy="2099039"/>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93" name="组合 8"/>
          <p:cNvGrpSpPr/>
          <p:nvPr/>
        </p:nvGrpSpPr>
        <p:grpSpPr>
          <a:xfrm>
            <a:off x="4485369" y="1490980"/>
            <a:ext cx="4357443" cy="3719932"/>
            <a:chOff x="4485369" y="1490980"/>
            <a:chExt cx="4357443" cy="3719932"/>
          </a:xfrm>
        </p:grpSpPr>
        <p:grpSp>
          <p:nvGrpSpPr>
            <p:cNvPr id="1194" name="组合 98"/>
            <p:cNvGrpSpPr/>
            <p:nvPr/>
          </p:nvGrpSpPr>
          <p:grpSpPr>
            <a:xfrm>
              <a:off x="4485369" y="1490980"/>
              <a:ext cx="4357443" cy="3719932"/>
              <a:chOff x="4556279" y="1861392"/>
              <a:chExt cx="4357443" cy="3719932"/>
            </a:xfrm>
          </p:grpSpPr>
          <p:grpSp>
            <p:nvGrpSpPr>
              <p:cNvPr id="1195" name="组合 130"/>
              <p:cNvGrpSpPr/>
              <p:nvPr/>
            </p:nvGrpSpPr>
            <p:grpSpPr>
              <a:xfrm>
                <a:off x="4556279" y="1861392"/>
                <a:ext cx="4357443" cy="3719932"/>
                <a:chOff x="4362014" y="2639864"/>
                <a:chExt cx="4357443" cy="3719932"/>
              </a:xfrm>
            </p:grpSpPr>
            <p:cxnSp>
              <p:nvCxnSpPr>
                <p:cNvPr id="3145965" name="直接箭头连接符 207"/>
                <p:cNvCxnSpPr>
                  <a:cxnSpLocks/>
                </p:cNvCxnSpPr>
                <p:nvPr/>
              </p:nvCxnSpPr>
              <p:spPr>
                <a:xfrm flipV="1">
                  <a:off x="4767863" y="2824843"/>
                  <a:ext cx="0" cy="3003022"/>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66" name="直接箭头连接符 208"/>
                <p:cNvCxnSpPr>
                  <a:cxnSpLocks/>
                </p:cNvCxnSpPr>
                <p:nvPr/>
              </p:nvCxnSpPr>
              <p:spPr>
                <a:xfrm>
                  <a:off x="4767863" y="5827864"/>
                  <a:ext cx="3685581" cy="6877"/>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2470" name="文本框 209"/>
                <p:cNvSpPr txBox="1"/>
                <p:nvPr/>
              </p:nvSpPr>
              <p:spPr>
                <a:xfrm>
                  <a:off x="4362014" y="2639864"/>
                  <a:ext cx="500681" cy="535940"/>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C</a:t>
                  </a:r>
                  <a:endParaRPr altLang="en-US" b="1" dirty="0" sz="2400" lang="zh-CN">
                    <a:latin typeface="Arial" panose="020B0604020202020204" pitchFamily="34" charset="0"/>
                    <a:cs typeface="Arial" panose="020B0604020202020204" pitchFamily="34" charset="0"/>
                  </a:endParaRPr>
                </a:p>
              </p:txBody>
            </p:sp>
            <p:sp>
              <p:nvSpPr>
                <p:cNvPr id="1052471" name="文本框 211"/>
                <p:cNvSpPr txBox="1"/>
                <p:nvPr/>
              </p:nvSpPr>
              <p:spPr>
                <a:xfrm>
                  <a:off x="7958759" y="5823857"/>
                  <a:ext cx="760698"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CE</a:t>
                  </a:r>
                  <a:endParaRPr altLang="en-US" b="1" dirty="0" sz="2400" lang="zh-CN">
                    <a:latin typeface="Arial" panose="020B0604020202020204" pitchFamily="34" charset="0"/>
                    <a:cs typeface="Arial" panose="020B0604020202020204" pitchFamily="34" charset="0"/>
                  </a:endParaRPr>
                </a:p>
              </p:txBody>
            </p:sp>
          </p:grpSp>
          <p:cxnSp>
            <p:nvCxnSpPr>
              <p:cNvPr id="3145967" name="直接连接符 203"/>
              <p:cNvCxnSpPr>
                <a:cxnSpLocks/>
              </p:cNvCxnSpPr>
              <p:nvPr/>
            </p:nvCxnSpPr>
            <p:spPr>
              <a:xfrm flipV="1">
                <a:off x="4962128" y="3134584"/>
                <a:ext cx="476650" cy="1921685"/>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96" name="组合 142"/>
              <p:cNvGrpSpPr/>
              <p:nvPr/>
            </p:nvGrpSpPr>
            <p:grpSpPr>
              <a:xfrm>
                <a:off x="5399825" y="2918170"/>
                <a:ext cx="3047489" cy="775307"/>
                <a:chOff x="5432483" y="2580708"/>
                <a:chExt cx="3047489" cy="775307"/>
              </a:xfrm>
            </p:grpSpPr>
            <p:sp>
              <p:nvSpPr>
                <p:cNvPr id="1052472" name="弧形 201"/>
                <p:cNvSpPr/>
                <p:nvPr/>
              </p:nvSpPr>
              <p:spPr>
                <a:xfrm flipH="1">
                  <a:off x="5432483" y="2584149"/>
                  <a:ext cx="898072" cy="771866"/>
                </a:xfrm>
                <a:prstGeom prst="arc">
                  <a:avLst>
                    <a:gd name="adj1" fmla="val 16200000"/>
                    <a:gd name="adj2" fmla="val 20474484"/>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cxnSp>
              <p:nvCxnSpPr>
                <p:cNvPr id="3145968" name="直接连接符 202"/>
                <p:cNvCxnSpPr>
                  <a:cxnSpLocks/>
                </p:cNvCxnSpPr>
                <p:nvPr/>
              </p:nvCxnSpPr>
              <p:spPr>
                <a:xfrm>
                  <a:off x="5876332" y="2580708"/>
                  <a:ext cx="2603640" cy="0"/>
                </a:xfrm>
                <a:prstGeom prst="line"/>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1052473" name="矩形 8"/>
            <p:cNvSpPr/>
            <p:nvPr/>
          </p:nvSpPr>
          <p:spPr>
            <a:xfrm>
              <a:off x="6755314" y="2551199"/>
              <a:ext cx="638539"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Q</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74" name="椭圆 250"/>
            <p:cNvSpPr/>
            <p:nvPr/>
          </p:nvSpPr>
          <p:spPr>
            <a:xfrm flipH="1">
              <a:off x="6783756" y="2507910"/>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75" name="文本框 251"/>
            <p:cNvSpPr txBox="1"/>
            <p:nvPr/>
          </p:nvSpPr>
          <p:spPr>
            <a:xfrm>
              <a:off x="4564045" y="4538739"/>
              <a:ext cx="500681"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grpSp>
      <p:cxnSp>
        <p:nvCxnSpPr>
          <p:cNvPr id="3145969" name="直接连接符 252"/>
          <p:cNvCxnSpPr>
            <a:cxnSpLocks/>
          </p:cNvCxnSpPr>
          <p:nvPr/>
        </p:nvCxnSpPr>
        <p:spPr>
          <a:xfrm flipV="1">
            <a:off x="4891217" y="2551140"/>
            <a:ext cx="1878318" cy="17918"/>
          </a:xfrm>
          <a:prstGeom prst="line"/>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2476" name="矩形 253"/>
          <p:cNvSpPr>
            <a:spLocks noChangeAspect="1" noMove="1" noResize="1" noRot="1" noAdjustHandles="1" noEditPoints="1" noChangeArrowheads="1" noChangeShapeType="1" noTextEdit="1"/>
          </p:cNvSpPr>
          <p:nvPr/>
        </p:nvSpPr>
        <p:spPr>
          <a:xfrm>
            <a:off x="5952536" y="3345908"/>
            <a:ext cx="580920" cy="846642"/>
          </a:xfrm>
          <a:prstGeom prst="rect"/>
          <a:blipFill>
            <a:blip xmlns:r="http://schemas.openxmlformats.org/officeDocument/2006/relationships" r:embed="rId1"/>
            <a:stretch>
              <a:fillRect r="-3125"/>
            </a:stretch>
          </a:blipFill>
        </p:spPr>
        <p:txBody>
          <a:bodyPr/>
          <a:p>
            <a:r>
              <a:rPr altLang="en-US" lang="zh-CN">
                <a:noFill/>
              </a:rPr>
              <a:t> </a:t>
            </a:r>
          </a:p>
        </p:txBody>
      </p:sp>
      <p:sp>
        <p:nvSpPr>
          <p:cNvPr id="1052477" name="矩形 254"/>
          <p:cNvSpPr>
            <a:spLocks noChangeAspect="1" noMove="1" noResize="1" noRot="1" noAdjustHandles="1" noEditPoints="1" noChangeArrowheads="1" noChangeShapeType="1" noTextEdit="1"/>
          </p:cNvSpPr>
          <p:nvPr/>
        </p:nvSpPr>
        <p:spPr>
          <a:xfrm>
            <a:off x="5391899" y="1659356"/>
            <a:ext cx="580920" cy="846642"/>
          </a:xfrm>
          <a:prstGeom prst="rect"/>
          <a:blipFill>
            <a:blip xmlns:r="http://schemas.openxmlformats.org/officeDocument/2006/relationships" r:embed="rId2"/>
            <a:stretch>
              <a:fillRect/>
            </a:stretch>
          </a:blipFill>
        </p:spPr>
        <p:txBody>
          <a:bodyPr/>
          <a:p>
            <a:r>
              <a:rPr altLang="en-US" lang="zh-CN">
                <a:noFill/>
              </a:rPr>
              <a:t> </a:t>
            </a:r>
          </a:p>
        </p:txBody>
      </p:sp>
      <p:sp>
        <p:nvSpPr>
          <p:cNvPr id="1052478" name="矩形 8"/>
          <p:cNvSpPr/>
          <p:nvPr/>
        </p:nvSpPr>
        <p:spPr>
          <a:xfrm>
            <a:off x="1634585" y="5046726"/>
            <a:ext cx="2993858"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DC resistance: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79" name="矩形 8"/>
          <p:cNvSpPr/>
          <p:nvPr/>
        </p:nvSpPr>
        <p:spPr>
          <a:xfrm>
            <a:off x="4618662" y="5043822"/>
            <a:ext cx="2993858" cy="535940"/>
          </a:xfrm>
          <a:prstGeom prst="rect"/>
        </p:spPr>
        <p:txBody>
          <a:bodyPr wrap="square">
            <a:spAutoFit/>
          </a:bodyPr>
          <a:p>
            <a:pPr algn="ctr"/>
            <a:r>
              <a:rPr altLang="zh-CN" b="1" dirty="0" sz="2400" kumimoji="1" lang="en-US" smtClean="0">
                <a:latin typeface="Arial" panose="020B0604020202020204" pitchFamily="34" charset="0"/>
                <a:cs typeface="Arial" panose="020B0604020202020204" pitchFamily="34" charset="0"/>
              </a:rPr>
              <a:t>AC resistance: </a:t>
            </a:r>
            <a:r>
              <a:rPr altLang="zh-CN" b="1" dirty="0" sz="2400" i="1" kumimoji="1" lang="en-US" err="1" smtClean="0">
                <a:latin typeface="Arial" panose="020B0604020202020204" pitchFamily="34" charset="0"/>
                <a:cs typeface="Arial" panose="020B0604020202020204" pitchFamily="34" charset="0"/>
              </a:rPr>
              <a:t>r</a:t>
            </a:r>
            <a:r>
              <a:rPr altLang="zh-CN" baseline="-25000" b="1" dirty="0" sz="2400" kumimoji="1" lang="en-US" err="1" smtClean="0">
                <a:latin typeface="Arial" panose="020B0604020202020204" pitchFamily="34" charset="0"/>
                <a:cs typeface="Arial" panose="020B0604020202020204" pitchFamily="34" charset="0"/>
              </a:rPr>
              <a:t>ce</a:t>
            </a:r>
            <a:endPar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2480" name="文本框 257"/>
          <p:cNvSpPr txBox="1"/>
          <p:nvPr/>
        </p:nvSpPr>
        <p:spPr>
          <a:xfrm>
            <a:off x="8359663" y="2248632"/>
            <a:ext cx="604817" cy="535939"/>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I</a:t>
            </a:r>
            <a:r>
              <a:rPr altLang="zh-CN" baseline="-25000" b="1" dirty="0" sz="2400" lang="en-US" smtClean="0">
                <a:latin typeface="Arial" panose="020B0604020202020204" pitchFamily="34" charset="0"/>
                <a:cs typeface="Arial" panose="020B0604020202020204" pitchFamily="34" charset="0"/>
              </a:rPr>
              <a:t>BQ</a:t>
            </a:r>
            <a:endParaRPr altLang="en-US"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3145964"/>
                                        </p:tgtEl>
                                        <p:attrNameLst>
                                          <p:attrName>style.visibility</p:attrName>
                                        </p:attrNameLst>
                                      </p:cBhvr>
                                      <p:to>
                                        <p:strVal val="visible"/>
                                      </p:to>
                                    </p:set>
                                    <p:animEffect transition="in" filter="wipe(down)">
                                      <p:cBhvr>
                                        <p:cTn dur="500" id="7"/>
                                        <p:tgtEl>
                                          <p:spTgt spid="3145964"/>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2476"/>
                                        </p:tgtEl>
                                        <p:attrNameLst>
                                          <p:attrName>style.visibility</p:attrName>
                                        </p:attrNameLst>
                                      </p:cBhvr>
                                      <p:to>
                                        <p:strVal val="visible"/>
                                      </p:to>
                                    </p:set>
                                    <p:animEffect transition="in" filter="wipe(down)">
                                      <p:cBhvr>
                                        <p:cTn dur="500" id="10"/>
                                        <p:tgtEl>
                                          <p:spTgt spid="1052476"/>
                                        </p:tgtEl>
                                      </p:cBhvr>
                                    </p:animEffec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22" presetSubtype="4">
                                  <p:stCondLst>
                                    <p:cond delay="0"/>
                                  </p:stCondLst>
                                  <p:childTnLst>
                                    <p:set>
                                      <p:cBhvr>
                                        <p:cTn dur="1" fill="hold" id="14">
                                          <p:stCondLst>
                                            <p:cond delay="0"/>
                                          </p:stCondLst>
                                        </p:cTn>
                                        <p:tgtEl>
                                          <p:spTgt spid="3145969"/>
                                        </p:tgtEl>
                                        <p:attrNameLst>
                                          <p:attrName>style.visibility</p:attrName>
                                        </p:attrNameLst>
                                      </p:cBhvr>
                                      <p:to>
                                        <p:strVal val="visible"/>
                                      </p:to>
                                    </p:set>
                                    <p:animEffect transition="in" filter="wipe(down)">
                                      <p:cBhvr>
                                        <p:cTn dur="500" id="15"/>
                                        <p:tgtEl>
                                          <p:spTgt spid="3145969"/>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2477"/>
                                        </p:tgtEl>
                                        <p:attrNameLst>
                                          <p:attrName>style.visibility</p:attrName>
                                        </p:attrNameLst>
                                      </p:cBhvr>
                                      <p:to>
                                        <p:strVal val="visible"/>
                                      </p:to>
                                    </p:set>
                                    <p:animEffect transition="in" filter="wipe(down)">
                                      <p:cBhvr>
                                        <p:cTn dur="500" id="18"/>
                                        <p:tgtEl>
                                          <p:spTgt spid="1052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476" grpId="0"/>
      <p:bldP spid="105247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199" name=""/>
        <p:cNvGrpSpPr/>
        <p:nvPr/>
      </p:nvGrpSpPr>
      <p:grpSpPr>
        <a:xfrm>
          <a:off x="0" y="0"/>
          <a:ext cx="0" cy="0"/>
          <a:chOff x="0" y="0"/>
          <a:chExt cx="0" cy="0"/>
        </a:xfrm>
      </p:grpSpPr>
      <p:sp>
        <p:nvSpPr>
          <p:cNvPr id="10524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485" name="矩形 8"/>
          <p:cNvSpPr/>
          <p:nvPr/>
        </p:nvSpPr>
        <p:spPr>
          <a:xfrm>
            <a:off x="107504" y="378217"/>
            <a:ext cx="9011607" cy="535940"/>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Use constant current source to replace </a:t>
            </a: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E</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grpSp>
        <p:nvGrpSpPr>
          <p:cNvPr id="1200" name="组合 4"/>
          <p:cNvGrpSpPr/>
          <p:nvPr/>
        </p:nvGrpSpPr>
        <p:grpSpPr>
          <a:xfrm>
            <a:off x="123378" y="1164470"/>
            <a:ext cx="5438656" cy="4745726"/>
            <a:chOff x="1889185" y="1172859"/>
            <a:chExt cx="5438656" cy="4745726"/>
          </a:xfrm>
        </p:grpSpPr>
        <p:sp>
          <p:nvSpPr>
            <p:cNvPr id="1052486" name="文本框 196"/>
            <p:cNvSpPr txBox="1"/>
            <p:nvPr/>
          </p:nvSpPr>
          <p:spPr>
            <a:xfrm>
              <a:off x="3327191" y="4722392"/>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2</a:t>
              </a:r>
              <a:endParaRPr altLang="en-US" dirty="0" sz="2000" lang="zh-CN">
                <a:latin typeface="Arial" panose="020B0604020202020204" pitchFamily="34" charset="0"/>
                <a:cs typeface="Arial" panose="020B0604020202020204" pitchFamily="34" charset="0"/>
              </a:endParaRPr>
            </a:p>
          </p:txBody>
        </p:sp>
        <p:grpSp>
          <p:nvGrpSpPr>
            <p:cNvPr id="1201" name="组合 1"/>
            <p:cNvGrpSpPr/>
            <p:nvPr/>
          </p:nvGrpSpPr>
          <p:grpSpPr>
            <a:xfrm>
              <a:off x="1889185" y="1172859"/>
              <a:ext cx="5438656" cy="4745726"/>
              <a:chOff x="1809600" y="887633"/>
              <a:chExt cx="5438656" cy="4745726"/>
            </a:xfrm>
          </p:grpSpPr>
          <p:grpSp>
            <p:nvGrpSpPr>
              <p:cNvPr id="1202" name="组合 91"/>
              <p:cNvGrpSpPr/>
              <p:nvPr/>
            </p:nvGrpSpPr>
            <p:grpSpPr>
              <a:xfrm>
                <a:off x="1809600" y="887633"/>
                <a:ext cx="5438656" cy="4745726"/>
                <a:chOff x="1889185" y="1456900"/>
                <a:chExt cx="5438656" cy="4745726"/>
              </a:xfrm>
            </p:grpSpPr>
            <p:sp>
              <p:nvSpPr>
                <p:cNvPr id="1052487" name="Line 1076"/>
                <p:cNvSpPr>
                  <a:spLocks noChangeShapeType="1"/>
                </p:cNvSpPr>
                <p:nvPr/>
              </p:nvSpPr>
              <p:spPr bwMode="auto">
                <a:xfrm flipV="1">
                  <a:off x="4273747" y="3233225"/>
                  <a:ext cx="0" cy="2055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grpSp>
              <p:nvGrpSpPr>
                <p:cNvPr id="1203" name="组合 93"/>
                <p:cNvGrpSpPr/>
                <p:nvPr/>
              </p:nvGrpSpPr>
              <p:grpSpPr>
                <a:xfrm>
                  <a:off x="1889185" y="1456900"/>
                  <a:ext cx="5438656" cy="4745726"/>
                  <a:chOff x="1954372" y="1456794"/>
                  <a:chExt cx="5438656" cy="4745726"/>
                </a:xfrm>
              </p:grpSpPr>
              <p:grpSp>
                <p:nvGrpSpPr>
                  <p:cNvPr id="1204" name="组合 101"/>
                  <p:cNvGrpSpPr/>
                  <p:nvPr/>
                </p:nvGrpSpPr>
                <p:grpSpPr>
                  <a:xfrm>
                    <a:off x="1954372" y="1456794"/>
                    <a:ext cx="5438656" cy="4745726"/>
                    <a:chOff x="1954372" y="1456794"/>
                    <a:chExt cx="5438656" cy="4745726"/>
                  </a:xfrm>
                </p:grpSpPr>
                <p:grpSp>
                  <p:nvGrpSpPr>
                    <p:cNvPr id="1205" name="组合 106"/>
                    <p:cNvGrpSpPr/>
                    <p:nvPr/>
                  </p:nvGrpSpPr>
                  <p:grpSpPr>
                    <a:xfrm>
                      <a:off x="1954372" y="1456794"/>
                      <a:ext cx="5438656" cy="4745726"/>
                      <a:chOff x="1958706" y="1469795"/>
                      <a:chExt cx="5438656" cy="4745726"/>
                    </a:xfrm>
                  </p:grpSpPr>
                  <p:grpSp>
                    <p:nvGrpSpPr>
                      <p:cNvPr id="1206" name="组合 129"/>
                      <p:cNvGrpSpPr/>
                      <p:nvPr/>
                    </p:nvGrpSpPr>
                    <p:grpSpPr>
                      <a:xfrm>
                        <a:off x="1958706" y="1469795"/>
                        <a:ext cx="4665815" cy="2774161"/>
                        <a:chOff x="3632428" y="2364580"/>
                        <a:chExt cx="4665815" cy="2774161"/>
                      </a:xfrm>
                    </p:grpSpPr>
                    <p:grpSp>
                      <p:nvGrpSpPr>
                        <p:cNvPr id="1207" name="组合 131"/>
                        <p:cNvGrpSpPr/>
                        <p:nvPr/>
                      </p:nvGrpSpPr>
                      <p:grpSpPr>
                        <a:xfrm>
                          <a:off x="3632428" y="2563522"/>
                          <a:ext cx="3447256" cy="2218205"/>
                          <a:chOff x="525235" y="987291"/>
                          <a:chExt cx="3447256" cy="2218205"/>
                        </a:xfrm>
                      </p:grpSpPr>
                      <p:grpSp>
                        <p:nvGrpSpPr>
                          <p:cNvPr id="1208" name="组合 164"/>
                          <p:cNvGrpSpPr/>
                          <p:nvPr/>
                        </p:nvGrpSpPr>
                        <p:grpSpPr>
                          <a:xfrm>
                            <a:off x="525235" y="987291"/>
                            <a:ext cx="3447256" cy="2218205"/>
                            <a:chOff x="786054" y="1633111"/>
                            <a:chExt cx="3447256" cy="2218205"/>
                          </a:xfrm>
                        </p:grpSpPr>
                        <p:grpSp>
                          <p:nvGrpSpPr>
                            <p:cNvPr id="1209" name="组合 169"/>
                            <p:cNvGrpSpPr/>
                            <p:nvPr/>
                          </p:nvGrpSpPr>
                          <p:grpSpPr>
                            <a:xfrm>
                              <a:off x="786054" y="1633111"/>
                              <a:ext cx="3447256" cy="2218205"/>
                              <a:chOff x="519733" y="1537985"/>
                              <a:chExt cx="3447256" cy="2218205"/>
                            </a:xfrm>
                          </p:grpSpPr>
                          <p:grpSp>
                            <p:nvGrpSpPr>
                              <p:cNvPr id="1210" name="组合 172"/>
                              <p:cNvGrpSpPr/>
                              <p:nvPr/>
                            </p:nvGrpSpPr>
                            <p:grpSpPr>
                              <a:xfrm>
                                <a:off x="1231152" y="1537985"/>
                                <a:ext cx="2735837" cy="1917185"/>
                                <a:chOff x="1231152" y="1537985"/>
                                <a:chExt cx="2735837" cy="1917185"/>
                              </a:xfrm>
                            </p:grpSpPr>
                            <p:grpSp>
                              <p:nvGrpSpPr>
                                <p:cNvPr id="1211" name="Group 1096"/>
                                <p:cNvGrpSpPr/>
                                <p:nvPr/>
                              </p:nvGrpSpPr>
                              <p:grpSpPr bwMode="auto">
                                <a:xfrm>
                                  <a:off x="1231152" y="1537985"/>
                                  <a:ext cx="1231356" cy="1892536"/>
                                  <a:chOff x="4041" y="2013"/>
                                  <a:chExt cx="866" cy="1331"/>
                                </a:xfrm>
                              </p:grpSpPr>
                              <p:sp>
                                <p:nvSpPr>
                                  <p:cNvPr id="105248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8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9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9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9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grpSp>
                            <p:sp>
                              <p:nvSpPr>
                                <p:cNvPr id="1052493" name="文本框 177"/>
                                <p:cNvSpPr txBox="1"/>
                                <p:nvPr/>
                              </p:nvSpPr>
                              <p:spPr>
                                <a:xfrm>
                                  <a:off x="2506794" y="1795730"/>
                                  <a:ext cx="529692"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249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95"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496" name="矩形 18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97" name="矩形 18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498" name="文本框 182"/>
                                <p:cNvSpPr txBox="1"/>
                                <p:nvPr/>
                              </p:nvSpPr>
                              <p:spPr>
                                <a:xfrm>
                                  <a:off x="1397751" y="2568955"/>
                                  <a:ext cx="587063"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B</a:t>
                                  </a:r>
                                  <a:endParaRPr altLang="en-US" dirty="0" sz="2000" lang="zh-CN">
                                    <a:latin typeface="Arial" panose="020B0604020202020204" pitchFamily="34" charset="0"/>
                                    <a:cs typeface="Arial" panose="020B0604020202020204" pitchFamily="34" charset="0"/>
                                  </a:endParaRPr>
                                </a:p>
                              </p:txBody>
                            </p:sp>
                            <p:sp>
                              <p:nvSpPr>
                                <p:cNvPr id="1052499" name="文本框 183"/>
                                <p:cNvSpPr txBox="1"/>
                                <p:nvPr/>
                              </p:nvSpPr>
                              <p:spPr>
                                <a:xfrm>
                                  <a:off x="1754939" y="2993505"/>
                                  <a:ext cx="375952" cy="461665"/>
                                </a:xfrm>
                                <a:prstGeom prst="rect"/>
                                <a:noFill/>
                              </p:spPr>
                              <p:txBody>
                                <a:bodyPr rtlCol="0" wrap="square">
                                  <a:spAutoFit/>
                                </a:bodyPr>
                                <a:p>
                                  <a:endParaRPr altLang="en-US" dirty="0" sz="2400" lang="zh-CN">
                                    <a:latin typeface="Arial" panose="020B0604020202020204" pitchFamily="34" charset="0"/>
                                    <a:cs typeface="Arial" panose="020B0604020202020204" pitchFamily="34" charset="0"/>
                                  </a:endParaRPr>
                                </a:p>
                              </p:txBody>
                            </p:sp>
                          </p:grpSp>
                          <p:sp>
                            <p:nvSpPr>
                              <p:cNvPr id="1052500" name="文本框 173"/>
                              <p:cNvSpPr txBox="1"/>
                              <p:nvPr/>
                            </p:nvSpPr>
                            <p:spPr>
                              <a:xfrm>
                                <a:off x="519733" y="3220251"/>
                                <a:ext cx="592729" cy="535939"/>
                              </a:xfrm>
                              <a:prstGeom prst="rect"/>
                              <a:noFill/>
                            </p:spPr>
                            <p:txBody>
                              <a:bodyPr rtlCol="0" wrap="square">
                                <a:spAutoFit/>
                              </a:bodyPr>
                              <a:p>
                                <a:r>
                                  <a:rPr altLang="zh-CN" dirty="0" sz="2400" i="1" lang="en-US" smtClean="0">
                                    <a:solidFill>
                                      <a:schemeClr val="accent2"/>
                                    </a:solidFill>
                                    <a:latin typeface="Arial" panose="020B0604020202020204" pitchFamily="34" charset="0"/>
                                    <a:cs typeface="Arial" panose="020B0604020202020204" pitchFamily="34" charset="0"/>
                                  </a:rPr>
                                  <a:t>u</a:t>
                                </a:r>
                                <a:r>
                                  <a:rPr altLang="zh-CN" baseline="-25000" dirty="0" sz="2400" lang="en-US">
                                    <a:solidFill>
                                      <a:schemeClr val="accent2"/>
                                    </a:solidFill>
                                    <a:latin typeface="Arial" panose="020B0604020202020204" pitchFamily="34" charset="0"/>
                                    <a:cs typeface="Arial" panose="020B0604020202020204" pitchFamily="34" charset="0"/>
                                  </a:rPr>
                                  <a:t>I</a:t>
                                </a:r>
                                <a:r>
                                  <a:rPr altLang="zh-CN" baseline="-25000" dirty="0" sz="2400" lang="en-US" smtClean="0">
                                    <a:solidFill>
                                      <a:schemeClr val="accent2"/>
                                    </a:solidFill>
                                    <a:latin typeface="Arial" panose="020B0604020202020204" pitchFamily="34" charset="0"/>
                                    <a:cs typeface="Arial" panose="020B0604020202020204" pitchFamily="34" charset="0"/>
                                  </a:rPr>
                                  <a:t>1</a:t>
                                </a:r>
                                <a:endParaRPr altLang="en-US" dirty="0" sz="2400" lang="zh-CN">
                                  <a:solidFill>
                                    <a:schemeClr val="accent2"/>
                                  </a:solidFill>
                                  <a:latin typeface="Arial" panose="020B0604020202020204" pitchFamily="34" charset="0"/>
                                  <a:cs typeface="Arial" panose="020B0604020202020204" pitchFamily="34" charset="0"/>
                                </a:endParaRPr>
                              </a:p>
                            </p:txBody>
                          </p:sp>
                          <p:sp>
                            <p:nvSpPr>
                              <p:cNvPr id="1052501" name="文本框 175"/>
                              <p:cNvSpPr txBox="1"/>
                              <p:nvPr/>
                            </p:nvSpPr>
                            <p:spPr>
                              <a:xfrm>
                                <a:off x="2996115" y="2416308"/>
                                <a:ext cx="581726" cy="472440"/>
                              </a:xfrm>
                              <a:prstGeom prst="rect"/>
                              <a:noFill/>
                            </p:spPr>
                            <p:txBody>
                              <a:bodyPr rtlCol="0" wrap="square">
                                <a:spAutoFit/>
                              </a:bodyPr>
                              <a:p>
                                <a:r>
                                  <a:rPr altLang="zh-CN" dirty="0" sz="2000" i="1" lang="en-US" err="1" smtClean="0">
                                    <a:solidFill>
                                      <a:schemeClr val="accent2"/>
                                    </a:solidFill>
                                    <a:latin typeface="Arial" panose="020B0604020202020204" pitchFamily="34" charset="0"/>
                                    <a:cs typeface="Arial" panose="020B0604020202020204" pitchFamily="34" charset="0"/>
                                  </a:rPr>
                                  <a:t>u</a:t>
                                </a:r>
                                <a:r>
                                  <a:rPr altLang="zh-CN" baseline="-25000" dirty="0" sz="2000" lang="en-US" err="1" smtClean="0">
                                    <a:solidFill>
                                      <a:schemeClr val="accent2"/>
                                    </a:solidFill>
                                    <a:latin typeface="Arial" panose="020B0604020202020204" pitchFamily="34" charset="0"/>
                                    <a:cs typeface="Arial" panose="020B0604020202020204" pitchFamily="34" charset="0"/>
                                  </a:rPr>
                                  <a:t>O</a:t>
                                </a:r>
                                <a:endParaRPr altLang="en-US" dirty="0" sz="2000" lang="zh-CN">
                                  <a:solidFill>
                                    <a:schemeClr val="accent2"/>
                                  </a:solidFill>
                                  <a:latin typeface="Arial" panose="020B0604020202020204" pitchFamily="34" charset="0"/>
                                  <a:cs typeface="Arial" panose="020B0604020202020204" pitchFamily="34" charset="0"/>
                                </a:endParaRPr>
                              </a:p>
                            </p:txBody>
                          </p:sp>
                        </p:grpSp>
                        <p:sp>
                          <p:nvSpPr>
                            <p:cNvPr id="1052502" name="文本框 170"/>
                            <p:cNvSpPr txBox="1"/>
                            <p:nvPr/>
                          </p:nvSpPr>
                          <p:spPr>
                            <a:xfrm>
                              <a:off x="3037961" y="2387496"/>
                              <a:ext cx="297966" cy="400110"/>
                            </a:xfrm>
                            <a:prstGeom prst="rect"/>
                            <a:noFill/>
                          </p:spPr>
                          <p:txBody>
                            <a:bodyPr rtlCol="0" wrap="square">
                              <a:spAutoFit/>
                            </a:bodyPr>
                            <a:p>
                              <a:r>
                                <a:rPr altLang="zh-CN" dirty="0" sz="2000" lang="en-US" smtClean="0">
                                  <a:solidFill>
                                    <a:schemeClr val="accent2"/>
                                  </a:solidFill>
                                  <a:latin typeface="Arial" panose="020B0604020202020204" pitchFamily="34" charset="0"/>
                                  <a:cs typeface="Arial" panose="020B0604020202020204" pitchFamily="34" charset="0"/>
                                </a:rPr>
                                <a:t>+</a:t>
                              </a:r>
                              <a:endParaRPr altLang="en-US" dirty="0" sz="2000" lang="zh-CN">
                                <a:solidFill>
                                  <a:schemeClr val="accent2"/>
                                </a:solidFill>
                                <a:latin typeface="Arial" panose="020B0604020202020204" pitchFamily="34" charset="0"/>
                                <a:cs typeface="Arial" panose="020B0604020202020204" pitchFamily="34" charset="0"/>
                              </a:endParaRPr>
                            </a:p>
                          </p:txBody>
                        </p:sp>
                        <p:sp>
                          <p:nvSpPr>
                            <p:cNvPr id="1052503" name="文本框 171"/>
                            <p:cNvSpPr txBox="1"/>
                            <p:nvPr/>
                          </p:nvSpPr>
                          <p:spPr>
                            <a:xfrm>
                              <a:off x="3639433" y="2331885"/>
                              <a:ext cx="376833" cy="461665"/>
                            </a:xfrm>
                            <a:prstGeom prst="rect"/>
                            <a:noFill/>
                          </p:spPr>
                          <p:txBody>
                            <a:bodyPr rtlCol="0" wrap="square">
                              <a:spAutoFit/>
                            </a:bodyPr>
                            <a:p>
                              <a:r>
                                <a:rPr altLang="zh-CN" dirty="0" sz="2400" lang="en-US" smtClean="0">
                                  <a:solidFill>
                                    <a:schemeClr val="accent2"/>
                                  </a:solidFill>
                                  <a:latin typeface="Arial" panose="020B0604020202020204" pitchFamily="34" charset="0"/>
                                  <a:cs typeface="Arial" panose="020B0604020202020204" pitchFamily="34" charset="0"/>
                                </a:rPr>
                                <a:t>-</a:t>
                              </a:r>
                              <a:endParaRPr altLang="en-US" dirty="0" sz="2400" lang="zh-CN">
                                <a:solidFill>
                                  <a:schemeClr val="accent2"/>
                                </a:solidFill>
                                <a:latin typeface="Arial" panose="020B0604020202020204" pitchFamily="34" charset="0"/>
                                <a:cs typeface="Arial" panose="020B0604020202020204" pitchFamily="34" charset="0"/>
                              </a:endParaRPr>
                            </a:p>
                          </p:txBody>
                        </p:sp>
                      </p:grpSp>
                      <p:sp>
                        <p:nvSpPr>
                          <p:cNvPr id="1052504" name="椭圆 168"/>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212" name="组合 132"/>
                        <p:cNvGrpSpPr/>
                        <p:nvPr/>
                      </p:nvGrpSpPr>
                      <p:grpSpPr>
                        <a:xfrm flipH="1">
                          <a:off x="6548197" y="2364580"/>
                          <a:ext cx="1750046" cy="2116127"/>
                          <a:chOff x="1235233" y="788349"/>
                          <a:chExt cx="1750046" cy="2116127"/>
                        </a:xfrm>
                      </p:grpSpPr>
                      <p:grpSp>
                        <p:nvGrpSpPr>
                          <p:cNvPr id="1213" name="组合 141"/>
                          <p:cNvGrpSpPr/>
                          <p:nvPr/>
                        </p:nvGrpSpPr>
                        <p:grpSpPr>
                          <a:xfrm>
                            <a:off x="1235233" y="788349"/>
                            <a:ext cx="1750046" cy="2116127"/>
                            <a:chOff x="1229731" y="1339043"/>
                            <a:chExt cx="1750046" cy="2116127"/>
                          </a:xfrm>
                        </p:grpSpPr>
                        <p:grpSp>
                          <p:nvGrpSpPr>
                            <p:cNvPr id="1214" name="Group 1096"/>
                            <p:cNvGrpSpPr/>
                            <p:nvPr/>
                          </p:nvGrpSpPr>
                          <p:grpSpPr bwMode="auto">
                            <a:xfrm>
                              <a:off x="1229731" y="1537985"/>
                              <a:ext cx="1232778" cy="1892536"/>
                              <a:chOff x="4040" y="2013"/>
                              <a:chExt cx="867" cy="1331"/>
                            </a:xfrm>
                          </p:grpSpPr>
                          <p:sp>
                            <p:nvSpPr>
                              <p:cNvPr id="10525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0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0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grpSp>
                        <p:sp>
                          <p:nvSpPr>
                            <p:cNvPr id="1052510" name="文本框 145"/>
                            <p:cNvSpPr txBox="1"/>
                            <p:nvPr/>
                          </p:nvSpPr>
                          <p:spPr>
                            <a:xfrm>
                              <a:off x="1287705" y="1339043"/>
                              <a:ext cx="798926" cy="472440"/>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CC</a:t>
                              </a:r>
                              <a:endParaRPr altLang="en-US" dirty="0" sz="2000" lang="zh-CN">
                                <a:latin typeface="Arial" panose="020B0604020202020204" pitchFamily="34" charset="0"/>
                                <a:cs typeface="Arial" panose="020B0604020202020204" pitchFamily="34" charset="0"/>
                              </a:endParaRPr>
                            </a:p>
                          </p:txBody>
                        </p:sp>
                        <p:sp>
                          <p:nvSpPr>
                            <p:cNvPr id="1052511" name="文本框 148"/>
                            <p:cNvSpPr txBox="1"/>
                            <p:nvPr/>
                          </p:nvSpPr>
                          <p:spPr>
                            <a:xfrm>
                              <a:off x="2421577" y="1789605"/>
                              <a:ext cx="558200"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C</a:t>
                              </a:r>
                              <a:endParaRPr altLang="en-US" dirty="0" sz="2000" lang="zh-CN">
                                <a:latin typeface="Arial" panose="020B0604020202020204" pitchFamily="34" charset="0"/>
                                <a:cs typeface="Arial" panose="020B0604020202020204" pitchFamily="34" charset="0"/>
                              </a:endParaRPr>
                            </a:p>
                          </p:txBody>
                        </p:sp>
                        <p:sp>
                          <p:nvSpPr>
                            <p:cNvPr id="105251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13" name="矩形 15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14" name="矩形 15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15" name="文本框 155"/>
                            <p:cNvSpPr txBox="1"/>
                            <p:nvPr/>
                          </p:nvSpPr>
                          <p:spPr>
                            <a:xfrm>
                              <a:off x="1415283" y="2576871"/>
                              <a:ext cx="587063"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B</a:t>
                              </a:r>
                              <a:endParaRPr altLang="en-US" dirty="0" sz="2000" lang="zh-CN">
                                <a:latin typeface="Arial" panose="020B0604020202020204" pitchFamily="34" charset="0"/>
                                <a:cs typeface="Arial" panose="020B0604020202020204" pitchFamily="34" charset="0"/>
                              </a:endParaRPr>
                            </a:p>
                          </p:txBody>
                        </p:sp>
                        <p:sp>
                          <p:nvSpPr>
                            <p:cNvPr id="1052516" name="文本框 157"/>
                            <p:cNvSpPr txBox="1"/>
                            <p:nvPr/>
                          </p:nvSpPr>
                          <p:spPr>
                            <a:xfrm>
                              <a:off x="1754939" y="2993505"/>
                              <a:ext cx="375952" cy="461665"/>
                            </a:xfrm>
                            <a:prstGeom prst="rect"/>
                            <a:noFill/>
                          </p:spPr>
                          <p:txBody>
                            <a:bodyPr rtlCol="0" wrap="square">
                              <a:spAutoFit/>
                            </a:bodyPr>
                            <a:p>
                              <a:endParaRPr altLang="en-US" dirty="0" sz="2400" lang="zh-CN">
                                <a:latin typeface="Arial" panose="020B0604020202020204" pitchFamily="34" charset="0"/>
                                <a:cs typeface="Arial" panose="020B0604020202020204" pitchFamily="34" charset="0"/>
                              </a:endParaRPr>
                            </a:p>
                          </p:txBody>
                        </p:sp>
                      </p:grpSp>
                      <p:sp>
                        <p:nvSpPr>
                          <p:cNvPr id="1052517" name="椭圆 140"/>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52518" name="Line 1077"/>
                        <p:cNvSpPr>
                          <a:spLocks noChangeShapeType="1"/>
                        </p:cNvSpPr>
                        <p:nvPr/>
                      </p:nvSpPr>
                      <p:spPr bwMode="auto">
                        <a:xfrm flipH="1">
                          <a:off x="6355551" y="4433098"/>
                          <a:ext cx="0" cy="70564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19" name="椭圆 134"/>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20"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21" name="椭圆 13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22" name="文本框 137"/>
                        <p:cNvSpPr txBox="1"/>
                        <p:nvPr/>
                      </p:nvSpPr>
                      <p:spPr>
                        <a:xfrm>
                          <a:off x="5317242" y="3861412"/>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T1</a:t>
                          </a:r>
                          <a:endParaRPr altLang="en-US" b="1" dirty="0" sz="2000" lang="zh-CN">
                            <a:latin typeface="Arial" panose="020B0604020202020204" pitchFamily="34" charset="0"/>
                            <a:cs typeface="Arial" panose="020B0604020202020204" pitchFamily="34" charset="0"/>
                          </a:endParaRPr>
                        </a:p>
                      </p:txBody>
                    </p:sp>
                    <p:sp>
                      <p:nvSpPr>
                        <p:cNvPr id="1052523" name="文本框 138"/>
                        <p:cNvSpPr txBox="1"/>
                        <p:nvPr/>
                      </p:nvSpPr>
                      <p:spPr>
                        <a:xfrm>
                          <a:off x="6854280" y="3853097"/>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T2</a:t>
                          </a:r>
                          <a:endParaRPr altLang="en-US" b="1" dirty="0" sz="2000" lang="zh-CN">
                            <a:latin typeface="Arial" panose="020B0604020202020204" pitchFamily="34" charset="0"/>
                            <a:cs typeface="Arial" panose="020B0604020202020204" pitchFamily="34" charset="0"/>
                          </a:endParaRPr>
                        </a:p>
                      </p:txBody>
                    </p:sp>
                  </p:grpSp>
                  <p:sp>
                    <p:nvSpPr>
                      <p:cNvPr id="1052524" name="椭圆 116"/>
                      <p:cNvSpPr/>
                      <p:nvPr/>
                    </p:nvSpPr>
                    <p:spPr>
                      <a:xfrm flipH="1">
                        <a:off x="4619341" y="5880650"/>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25" name="文本框 117"/>
                      <p:cNvSpPr txBox="1"/>
                      <p:nvPr/>
                    </p:nvSpPr>
                    <p:spPr>
                      <a:xfrm>
                        <a:off x="6804633" y="3353963"/>
                        <a:ext cx="592729" cy="535939"/>
                      </a:xfrm>
                      <a:prstGeom prst="rect"/>
                      <a:noFill/>
                    </p:spPr>
                    <p:txBody>
                      <a:bodyPr rtlCol="0" wrap="square">
                        <a:spAutoFit/>
                      </a:bodyPr>
                      <a:p>
                        <a:r>
                          <a:rPr altLang="zh-CN" dirty="0" sz="2400" i="1" lang="en-US" smtClean="0">
                            <a:solidFill>
                              <a:schemeClr val="accent2"/>
                            </a:solidFill>
                            <a:latin typeface="Arial" panose="020B0604020202020204" pitchFamily="34" charset="0"/>
                            <a:cs typeface="Arial" panose="020B0604020202020204" pitchFamily="34" charset="0"/>
                          </a:rPr>
                          <a:t>u</a:t>
                        </a:r>
                        <a:r>
                          <a:rPr altLang="zh-CN" baseline="-25000" dirty="0" sz="2400" lang="en-US" smtClean="0">
                            <a:solidFill>
                              <a:schemeClr val="accent2"/>
                            </a:solidFill>
                            <a:latin typeface="Arial" panose="020B0604020202020204" pitchFamily="34" charset="0"/>
                            <a:cs typeface="Arial" panose="020B0604020202020204" pitchFamily="34" charset="0"/>
                          </a:rPr>
                          <a:t>I2</a:t>
                        </a:r>
                        <a:endParaRPr altLang="en-US" dirty="0" sz="2400" lang="zh-CN">
                          <a:solidFill>
                            <a:schemeClr val="accent2"/>
                          </a:solidFill>
                          <a:latin typeface="Arial" panose="020B0604020202020204" pitchFamily="34" charset="0"/>
                          <a:cs typeface="Arial" panose="020B0604020202020204" pitchFamily="34" charset="0"/>
                        </a:endParaRPr>
                      </a:p>
                    </p:txBody>
                  </p:sp>
                  <p:sp>
                    <p:nvSpPr>
                      <p:cNvPr id="1052526" name="文本框 118"/>
                      <p:cNvSpPr txBox="1"/>
                      <p:nvPr/>
                    </p:nvSpPr>
                    <p:spPr>
                      <a:xfrm flipH="1">
                        <a:off x="4744315" y="5743082"/>
                        <a:ext cx="688999" cy="472439"/>
                      </a:xfrm>
                      <a:prstGeom prst="rect"/>
                      <a:noFill/>
                    </p:spPr>
                    <p:txBody>
                      <a:bodyPr rtlCol="0" wrap="square">
                        <a:spAutoFit/>
                      </a:bodyPr>
                      <a:p>
                        <a:r>
                          <a:rPr altLang="zh-CN" dirty="0" sz="2000" lang="en-US" smtClean="0">
                            <a:latin typeface="Arial" panose="020B0604020202020204" pitchFamily="34" charset="0"/>
                            <a:cs typeface="Arial" panose="020B0604020202020204" pitchFamily="34" charset="0"/>
                          </a:rPr>
                          <a:t>-</a:t>
                        </a:r>
                        <a:r>
                          <a:rPr altLang="zh-CN" dirty="0" sz="2000" i="1" lang="en-US" smtClean="0">
                            <a:latin typeface="Arial" panose="020B0604020202020204" pitchFamily="34" charset="0"/>
                            <a:cs typeface="Arial" panose="020B0604020202020204" pitchFamily="34" charset="0"/>
                          </a:rPr>
                          <a:t>V</a:t>
                        </a:r>
                        <a:r>
                          <a:rPr altLang="zh-CN" baseline="-25000" dirty="0" sz="2000" lang="en-US" smtClean="0">
                            <a:latin typeface="Arial" panose="020B0604020202020204" pitchFamily="34" charset="0"/>
                            <a:cs typeface="Arial" panose="020B0604020202020204" pitchFamily="34" charset="0"/>
                          </a:rPr>
                          <a:t>EE</a:t>
                        </a:r>
                        <a:endParaRPr altLang="en-US" dirty="0" sz="2000" lang="zh-CN">
                          <a:latin typeface="Arial" panose="020B0604020202020204" pitchFamily="34" charset="0"/>
                          <a:cs typeface="Arial" panose="020B0604020202020204" pitchFamily="34" charset="0"/>
                        </a:endParaRPr>
                      </a:p>
                    </p:txBody>
                  </p:sp>
                  <p:sp>
                    <p:nvSpPr>
                      <p:cNvPr id="1052527"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28" name="椭圆 120"/>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29" name="文本框 121"/>
                      <p:cNvSpPr txBox="1"/>
                      <p:nvPr/>
                    </p:nvSpPr>
                    <p:spPr>
                      <a:xfrm>
                        <a:off x="2671883" y="3199972"/>
                        <a:ext cx="587063" cy="400110"/>
                      </a:xfrm>
                      <a:prstGeom prst="rect"/>
                      <a:noFill/>
                    </p:spPr>
                    <p:txBody>
                      <a:bodyPr rtlCol="0" wrap="square">
                        <a:spAutoFit/>
                      </a:bodyPr>
                      <a:p>
                        <a:r>
                          <a:rPr altLang="zh-CN" dirty="0" sz="2000" lang="en-US" smtClean="0">
                            <a:solidFill>
                              <a:schemeClr val="accent2"/>
                            </a:solidFill>
                            <a:latin typeface="Arial" panose="020B0604020202020204" pitchFamily="34" charset="0"/>
                            <a:cs typeface="Arial" panose="020B0604020202020204" pitchFamily="34" charset="0"/>
                          </a:rPr>
                          <a:t>+</a:t>
                        </a:r>
                        <a:endParaRPr altLang="en-US" dirty="0" sz="2000" lang="zh-CN">
                          <a:solidFill>
                            <a:schemeClr val="accent2"/>
                          </a:solidFill>
                          <a:latin typeface="Arial" panose="020B0604020202020204" pitchFamily="34" charset="0"/>
                          <a:cs typeface="Arial" panose="020B0604020202020204" pitchFamily="34" charset="0"/>
                        </a:endParaRPr>
                      </a:p>
                    </p:txBody>
                  </p:sp>
                  <p:sp>
                    <p:nvSpPr>
                      <p:cNvPr id="1052530" name="文本框 122"/>
                      <p:cNvSpPr txBox="1"/>
                      <p:nvPr/>
                    </p:nvSpPr>
                    <p:spPr>
                      <a:xfrm>
                        <a:off x="2691258" y="3578212"/>
                        <a:ext cx="376833" cy="461665"/>
                      </a:xfrm>
                      <a:prstGeom prst="rect"/>
                      <a:noFill/>
                    </p:spPr>
                    <p:txBody>
                      <a:bodyPr rtlCol="0" wrap="square">
                        <a:spAutoFit/>
                      </a:bodyPr>
                      <a:p>
                        <a:r>
                          <a:rPr altLang="zh-CN" dirty="0" sz="2400" lang="en-US" smtClean="0">
                            <a:solidFill>
                              <a:schemeClr val="accent2"/>
                            </a:solidFill>
                            <a:latin typeface="Arial" panose="020B0604020202020204" pitchFamily="34" charset="0"/>
                            <a:cs typeface="Arial" panose="020B0604020202020204" pitchFamily="34" charset="0"/>
                          </a:rPr>
                          <a:t>-</a:t>
                        </a:r>
                        <a:endParaRPr altLang="en-US" dirty="0" sz="2400" lang="zh-CN">
                          <a:solidFill>
                            <a:schemeClr val="accent2"/>
                          </a:solidFill>
                          <a:latin typeface="Arial" panose="020B0604020202020204" pitchFamily="34" charset="0"/>
                          <a:cs typeface="Arial" panose="020B0604020202020204" pitchFamily="34" charset="0"/>
                        </a:endParaRPr>
                      </a:p>
                    </p:txBody>
                  </p:sp>
                  <p:sp>
                    <p:nvSpPr>
                      <p:cNvPr id="1052531"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32"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33"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34" name="椭圆 126"/>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35" name="文本框 127"/>
                      <p:cNvSpPr txBox="1"/>
                      <p:nvPr/>
                    </p:nvSpPr>
                    <p:spPr>
                      <a:xfrm>
                        <a:off x="6624522" y="3189153"/>
                        <a:ext cx="353190" cy="400110"/>
                      </a:xfrm>
                      <a:prstGeom prst="rect"/>
                      <a:noFill/>
                    </p:spPr>
                    <p:txBody>
                      <a:bodyPr rtlCol="0" wrap="square">
                        <a:spAutoFit/>
                      </a:bodyPr>
                      <a:p>
                        <a:r>
                          <a:rPr altLang="zh-CN" dirty="0" sz="2000" lang="en-US" smtClean="0">
                            <a:solidFill>
                              <a:schemeClr val="accent2"/>
                            </a:solidFill>
                            <a:latin typeface="Arial" panose="020B0604020202020204" pitchFamily="34" charset="0"/>
                            <a:cs typeface="Arial" panose="020B0604020202020204" pitchFamily="34" charset="0"/>
                          </a:rPr>
                          <a:t>+</a:t>
                        </a:r>
                        <a:endParaRPr altLang="en-US" dirty="0" sz="2000" lang="zh-CN">
                          <a:solidFill>
                            <a:schemeClr val="accent2"/>
                          </a:solidFill>
                          <a:latin typeface="Arial" panose="020B0604020202020204" pitchFamily="34" charset="0"/>
                          <a:cs typeface="Arial" panose="020B0604020202020204" pitchFamily="34" charset="0"/>
                        </a:endParaRPr>
                      </a:p>
                    </p:txBody>
                  </p:sp>
                  <p:sp>
                    <p:nvSpPr>
                      <p:cNvPr id="1052536" name="文本框 128"/>
                      <p:cNvSpPr txBox="1"/>
                      <p:nvPr/>
                    </p:nvSpPr>
                    <p:spPr>
                      <a:xfrm>
                        <a:off x="6643896" y="3567393"/>
                        <a:ext cx="376833" cy="461665"/>
                      </a:xfrm>
                      <a:prstGeom prst="rect"/>
                      <a:noFill/>
                    </p:spPr>
                    <p:txBody>
                      <a:bodyPr rtlCol="0" wrap="square">
                        <a:spAutoFit/>
                      </a:bodyPr>
                      <a:p>
                        <a:r>
                          <a:rPr altLang="zh-CN" dirty="0" sz="2400" lang="en-US" smtClean="0">
                            <a:solidFill>
                              <a:schemeClr val="accent2"/>
                            </a:solidFill>
                            <a:latin typeface="Arial" panose="020B0604020202020204" pitchFamily="34" charset="0"/>
                            <a:cs typeface="Arial" panose="020B0604020202020204" pitchFamily="34" charset="0"/>
                          </a:rPr>
                          <a:t>-</a:t>
                        </a:r>
                        <a:endParaRPr altLang="en-US" dirty="0" sz="2400" lang="zh-CN">
                          <a:solidFill>
                            <a:schemeClr val="accent2"/>
                          </a:solidFill>
                          <a:latin typeface="Arial" panose="020B0604020202020204" pitchFamily="34" charset="0"/>
                          <a:cs typeface="Arial" panose="020B0604020202020204" pitchFamily="34" charset="0"/>
                        </a:endParaRPr>
                      </a:p>
                    </p:txBody>
                  </p:sp>
                </p:grpSp>
                <p:sp>
                  <p:nvSpPr>
                    <p:cNvPr id="1052537" name="文本框 107"/>
                    <p:cNvSpPr txBox="1"/>
                    <p:nvPr/>
                  </p:nvSpPr>
                  <p:spPr>
                    <a:xfrm>
                      <a:off x="3162588" y="1928546"/>
                      <a:ext cx="587063"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C1</a:t>
                      </a:r>
                      <a:endParaRPr altLang="en-US" dirty="0" sz="2000" lang="zh-CN">
                        <a:latin typeface="Arial" panose="020B0604020202020204" pitchFamily="34" charset="0"/>
                        <a:cs typeface="Arial" panose="020B0604020202020204" pitchFamily="34" charset="0"/>
                      </a:endParaRPr>
                    </a:p>
                  </p:txBody>
                </p:sp>
                <p:cxnSp>
                  <p:nvCxnSpPr>
                    <p:cNvPr id="3145970"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52538" name="文本框 109"/>
                    <p:cNvSpPr txBox="1"/>
                    <p:nvPr/>
                  </p:nvSpPr>
                  <p:spPr>
                    <a:xfrm>
                      <a:off x="5656804" y="1907356"/>
                      <a:ext cx="531647"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C2</a:t>
                      </a:r>
                      <a:endParaRPr altLang="en-US" dirty="0" sz="2000" lang="zh-CN">
                        <a:latin typeface="Arial" panose="020B0604020202020204" pitchFamily="34" charset="0"/>
                        <a:cs typeface="Arial" panose="020B0604020202020204" pitchFamily="34" charset="0"/>
                      </a:endParaRPr>
                    </a:p>
                  </p:txBody>
                </p:sp>
                <p:cxnSp>
                  <p:nvCxnSpPr>
                    <p:cNvPr id="3145971"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52539" name="文本框 111"/>
                    <p:cNvSpPr txBox="1"/>
                    <p:nvPr/>
                  </p:nvSpPr>
                  <p:spPr>
                    <a:xfrm>
                      <a:off x="3865678" y="3631581"/>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E1</a:t>
                      </a:r>
                      <a:endParaRPr altLang="en-US" dirty="0" sz="2000" lang="zh-CN">
                        <a:latin typeface="Arial" panose="020B0604020202020204" pitchFamily="34" charset="0"/>
                        <a:cs typeface="Arial" panose="020B0604020202020204" pitchFamily="34" charset="0"/>
                      </a:endParaRPr>
                    </a:p>
                  </p:txBody>
                </p:sp>
                <p:cxnSp>
                  <p:nvCxnSpPr>
                    <p:cNvPr id="3145972"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52540" name="文本框 113"/>
                    <p:cNvSpPr txBox="1"/>
                    <p:nvPr/>
                  </p:nvSpPr>
                  <p:spPr>
                    <a:xfrm>
                      <a:off x="5150526" y="3626766"/>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E2</a:t>
                      </a:r>
                      <a:endParaRPr altLang="en-US" dirty="0" sz="2000" lang="zh-CN">
                        <a:latin typeface="Arial" panose="020B0604020202020204" pitchFamily="34" charset="0"/>
                        <a:cs typeface="Arial" panose="020B0604020202020204" pitchFamily="34" charset="0"/>
                      </a:endParaRPr>
                    </a:p>
                  </p:txBody>
                </p:sp>
                <p:cxnSp>
                  <p:nvCxnSpPr>
                    <p:cNvPr id="3145973"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52541" name="椭圆 102"/>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42" name="椭圆 103"/>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43" name="文本框 104"/>
                  <p:cNvSpPr txBox="1"/>
                  <p:nvPr/>
                </p:nvSpPr>
                <p:spPr>
                  <a:xfrm>
                    <a:off x="3338513" y="2405374"/>
                    <a:ext cx="583731"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C1</a:t>
                    </a:r>
                    <a:endParaRPr altLang="en-US" dirty="0" sz="2000" lang="zh-CN">
                      <a:latin typeface="Arial" panose="020B0604020202020204" pitchFamily="34" charset="0"/>
                      <a:cs typeface="Arial" panose="020B0604020202020204" pitchFamily="34" charset="0"/>
                    </a:endParaRPr>
                  </a:p>
                </p:txBody>
              </p:sp>
              <p:sp>
                <p:nvSpPr>
                  <p:cNvPr id="1052544" name="文本框 105"/>
                  <p:cNvSpPr txBox="1"/>
                  <p:nvPr/>
                </p:nvSpPr>
                <p:spPr>
                  <a:xfrm>
                    <a:off x="5384024" y="2442747"/>
                    <a:ext cx="583731"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u</a:t>
                    </a:r>
                    <a:r>
                      <a:rPr altLang="zh-CN" baseline="-25000" dirty="0" sz="2000" lang="en-US" smtClean="0">
                        <a:latin typeface="Arial" panose="020B0604020202020204" pitchFamily="34" charset="0"/>
                        <a:cs typeface="Arial" panose="020B0604020202020204" pitchFamily="34" charset="0"/>
                      </a:rPr>
                      <a:t>C2</a:t>
                    </a:r>
                    <a:endParaRPr altLang="en-US" dirty="0" sz="2000" lang="zh-CN">
                      <a:latin typeface="Arial" panose="020B0604020202020204" pitchFamily="34" charset="0"/>
                      <a:cs typeface="Arial" panose="020B0604020202020204" pitchFamily="34" charset="0"/>
                    </a:endParaRPr>
                  </a:p>
                </p:txBody>
              </p:sp>
            </p:grpSp>
            <p:sp>
              <p:nvSpPr>
                <p:cNvPr id="1052545" name="椭圆 94"/>
                <p:cNvSpPr/>
                <p:nvPr/>
              </p:nvSpPr>
              <p:spPr>
                <a:xfrm>
                  <a:off x="4211260" y="313196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46" name="Line 1073"/>
                <p:cNvSpPr>
                  <a:spLocks noChangeShapeType="1"/>
                </p:cNvSpPr>
                <p:nvPr/>
              </p:nvSpPr>
              <p:spPr bwMode="auto">
                <a:xfrm>
                  <a:off x="4128593" y="3432113"/>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47" name="文本框 99"/>
                <p:cNvSpPr txBox="1"/>
                <p:nvPr/>
              </p:nvSpPr>
              <p:spPr>
                <a:xfrm>
                  <a:off x="4106213" y="2759221"/>
                  <a:ext cx="581726" cy="472440"/>
                </a:xfrm>
                <a:prstGeom prst="rect"/>
                <a:noFill/>
              </p:spPr>
              <p:txBody>
                <a:bodyPr rtlCol="0" wrap="square">
                  <a:spAutoFit/>
                </a:bodyPr>
                <a:p>
                  <a:r>
                    <a:rPr altLang="zh-CN" dirty="0" sz="2000" i="1" lang="en-US" smtClean="0">
                      <a:solidFill>
                        <a:schemeClr val="accent2"/>
                      </a:solidFill>
                      <a:latin typeface="Arial" panose="020B0604020202020204" pitchFamily="34" charset="0"/>
                      <a:cs typeface="Arial" panose="020B0604020202020204" pitchFamily="34" charset="0"/>
                    </a:rPr>
                    <a:t>u</a:t>
                  </a:r>
                  <a:r>
                    <a:rPr altLang="zh-CN" baseline="-25000" dirty="0" sz="2000" lang="en-US" smtClean="0">
                      <a:solidFill>
                        <a:schemeClr val="accent2"/>
                      </a:solidFill>
                      <a:latin typeface="Arial" panose="020B0604020202020204" pitchFamily="34" charset="0"/>
                      <a:cs typeface="Arial" panose="020B0604020202020204" pitchFamily="34" charset="0"/>
                    </a:rPr>
                    <a:t>O1</a:t>
                  </a:r>
                  <a:endParaRPr altLang="en-US" dirty="0" sz="2000" lang="zh-CN">
                    <a:solidFill>
                      <a:schemeClr val="accent2"/>
                    </a:solidFill>
                    <a:latin typeface="Arial" panose="020B0604020202020204" pitchFamily="34" charset="0"/>
                    <a:cs typeface="Arial" panose="020B0604020202020204" pitchFamily="34" charset="0"/>
                  </a:endParaRPr>
                </a:p>
              </p:txBody>
            </p:sp>
            <p:sp>
              <p:nvSpPr>
                <p:cNvPr id="1052548" name="文本框 100"/>
                <p:cNvSpPr txBox="1"/>
                <p:nvPr/>
              </p:nvSpPr>
              <p:spPr>
                <a:xfrm>
                  <a:off x="4208659" y="3036320"/>
                  <a:ext cx="376833" cy="461665"/>
                </a:xfrm>
                <a:prstGeom prst="rect"/>
                <a:noFill/>
              </p:spPr>
              <p:txBody>
                <a:bodyPr rtlCol="0" wrap="square">
                  <a:spAutoFit/>
                </a:bodyPr>
                <a:p>
                  <a:r>
                    <a:rPr altLang="zh-CN" dirty="0" sz="2400" lang="en-US" smtClean="0">
                      <a:solidFill>
                        <a:schemeClr val="accent2"/>
                      </a:solidFill>
                      <a:latin typeface="Arial" panose="020B0604020202020204" pitchFamily="34" charset="0"/>
                      <a:cs typeface="Arial" panose="020B0604020202020204" pitchFamily="34" charset="0"/>
                    </a:rPr>
                    <a:t>-</a:t>
                  </a:r>
                  <a:endParaRPr altLang="en-US" dirty="0" sz="2400" lang="zh-CN">
                    <a:solidFill>
                      <a:schemeClr val="accent2"/>
                    </a:solidFill>
                    <a:latin typeface="Arial" panose="020B0604020202020204" pitchFamily="34" charset="0"/>
                    <a:cs typeface="Arial" panose="020B0604020202020204" pitchFamily="34" charset="0"/>
                  </a:endParaRPr>
                </a:p>
              </p:txBody>
            </p:sp>
          </p:grpSp>
          <p:sp>
            <p:nvSpPr>
              <p:cNvPr id="1052549" name="Line 1072"/>
              <p:cNvSpPr>
                <a:spLocks noChangeShapeType="1"/>
              </p:cNvSpPr>
              <p:nvPr/>
            </p:nvSpPr>
            <p:spPr bwMode="auto">
              <a:xfrm>
                <a:off x="4229502" y="3653398"/>
                <a:ext cx="0" cy="6768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0" name="Line 1073"/>
              <p:cNvSpPr>
                <a:spLocks noChangeShapeType="1"/>
              </p:cNvSpPr>
              <p:nvPr/>
            </p:nvSpPr>
            <p:spPr bwMode="auto">
              <a:xfrm flipH="1">
                <a:off x="2918985" y="3991808"/>
                <a:ext cx="131051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1" name="Line 1074"/>
              <p:cNvSpPr>
                <a:spLocks noChangeShapeType="1"/>
              </p:cNvSpPr>
              <p:nvPr/>
            </p:nvSpPr>
            <p:spPr bwMode="auto">
              <a:xfrm flipV="1">
                <a:off x="4226658" y="3643445"/>
                <a:ext cx="312816" cy="22181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2" name="Line 1075"/>
              <p:cNvSpPr>
                <a:spLocks noChangeShapeType="1"/>
              </p:cNvSpPr>
              <p:nvPr/>
            </p:nvSpPr>
            <p:spPr bwMode="auto">
              <a:xfrm flipH="1" flipV="1">
                <a:off x="4225237" y="4122622"/>
                <a:ext cx="328456" cy="244565"/>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3" name="Line 1077"/>
              <p:cNvSpPr>
                <a:spLocks noChangeShapeType="1"/>
              </p:cNvSpPr>
              <p:nvPr/>
            </p:nvSpPr>
            <p:spPr bwMode="auto">
              <a:xfrm flipH="1">
                <a:off x="4532723" y="4367187"/>
                <a:ext cx="0" cy="94723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4" name="矩形 142"/>
              <p:cNvSpPr/>
              <p:nvPr/>
            </p:nvSpPr>
            <p:spPr>
              <a:xfrm rot="16200000">
                <a:off x="4357288" y="4610057"/>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55" name="Line 1077"/>
              <p:cNvSpPr>
                <a:spLocks noChangeShapeType="1"/>
              </p:cNvSpPr>
              <p:nvPr/>
            </p:nvSpPr>
            <p:spPr bwMode="auto">
              <a:xfrm flipH="1">
                <a:off x="3735469" y="4003005"/>
                <a:ext cx="0" cy="107652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6" name="Line 1073"/>
              <p:cNvSpPr>
                <a:spLocks noChangeShapeType="1"/>
              </p:cNvSpPr>
              <p:nvPr/>
            </p:nvSpPr>
            <p:spPr bwMode="auto">
              <a:xfrm flipH="1">
                <a:off x="3720906" y="5079534"/>
                <a:ext cx="81856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57" name="矩形 147"/>
              <p:cNvSpPr/>
              <p:nvPr/>
            </p:nvSpPr>
            <p:spPr>
              <a:xfrm rot="16200000">
                <a:off x="3559123" y="450089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58" name="矩形 152"/>
              <p:cNvSpPr/>
              <p:nvPr/>
            </p:nvSpPr>
            <p:spPr>
              <a:xfrm>
                <a:off x="3150644" y="3910545"/>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559" name="Line 1077"/>
              <p:cNvSpPr>
                <a:spLocks noChangeShapeType="1"/>
              </p:cNvSpPr>
              <p:nvPr/>
            </p:nvSpPr>
            <p:spPr bwMode="auto">
              <a:xfrm flipH="1">
                <a:off x="2939529" y="3991809"/>
                <a:ext cx="0" cy="33841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60" name="Line 1073"/>
              <p:cNvSpPr>
                <a:spLocks noChangeShapeType="1"/>
              </p:cNvSpPr>
              <p:nvPr/>
            </p:nvSpPr>
            <p:spPr bwMode="auto">
              <a:xfrm>
                <a:off x="2789398" y="4330218"/>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sz="3600" kumimoji="1" lang="en-US" smtClean="0">
                  <a:solidFill>
                    <a:srgbClr val="FFFFFF"/>
                  </a:solidFill>
                </a:endParaRPr>
              </a:p>
            </p:txBody>
          </p:sp>
          <p:sp>
            <p:nvSpPr>
              <p:cNvPr id="1052561" name="文本框 156"/>
              <p:cNvSpPr txBox="1"/>
              <p:nvPr/>
            </p:nvSpPr>
            <p:spPr>
              <a:xfrm>
                <a:off x="4282567" y="3796745"/>
                <a:ext cx="587063"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T3</a:t>
                </a:r>
                <a:endParaRPr altLang="en-US" b="1" dirty="0" sz="2000" lang="zh-CN">
                  <a:latin typeface="Arial" panose="020B0604020202020204" pitchFamily="34" charset="0"/>
                  <a:cs typeface="Arial" panose="020B0604020202020204" pitchFamily="34" charset="0"/>
                </a:endParaRPr>
              </a:p>
            </p:txBody>
          </p:sp>
          <p:sp>
            <p:nvSpPr>
              <p:cNvPr id="1052562" name="文本框 163"/>
              <p:cNvSpPr txBox="1"/>
              <p:nvPr/>
            </p:nvSpPr>
            <p:spPr>
              <a:xfrm>
                <a:off x="4061507" y="4473116"/>
                <a:ext cx="587063"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3</a:t>
                </a:r>
                <a:endParaRPr altLang="en-US" dirty="0" sz="2000" lang="zh-CN">
                  <a:latin typeface="Arial" panose="020B0604020202020204" pitchFamily="34" charset="0"/>
                  <a:cs typeface="Arial" panose="020B0604020202020204" pitchFamily="34" charset="0"/>
                </a:endParaRPr>
              </a:p>
            </p:txBody>
          </p:sp>
          <p:sp>
            <p:nvSpPr>
              <p:cNvPr id="1052563" name="文本框 165"/>
              <p:cNvSpPr txBox="1"/>
              <p:nvPr/>
            </p:nvSpPr>
            <p:spPr>
              <a:xfrm>
                <a:off x="3746283" y="4367187"/>
                <a:ext cx="477426"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2</a:t>
                </a:r>
                <a:endParaRPr altLang="en-US" dirty="0" sz="2000" lang="zh-CN">
                  <a:latin typeface="Arial" panose="020B0604020202020204" pitchFamily="34" charset="0"/>
                  <a:cs typeface="Arial" panose="020B0604020202020204" pitchFamily="34" charset="0"/>
                </a:endParaRPr>
              </a:p>
            </p:txBody>
          </p:sp>
          <p:sp>
            <p:nvSpPr>
              <p:cNvPr id="1052564" name="文本框 166"/>
              <p:cNvSpPr txBox="1"/>
              <p:nvPr/>
            </p:nvSpPr>
            <p:spPr>
              <a:xfrm>
                <a:off x="3157086" y="4023185"/>
                <a:ext cx="587063"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R</a:t>
                </a:r>
                <a:r>
                  <a:rPr altLang="zh-CN" baseline="-25000" dirty="0" sz="2000" lang="en-US" smtClean="0">
                    <a:latin typeface="Arial" panose="020B0604020202020204" pitchFamily="34" charset="0"/>
                    <a:cs typeface="Arial" panose="020B0604020202020204" pitchFamily="34" charset="0"/>
                  </a:rPr>
                  <a:t>1</a:t>
                </a:r>
                <a:endParaRPr altLang="en-US" dirty="0" sz="2000" lang="zh-CN">
                  <a:latin typeface="Arial" panose="020B0604020202020204" pitchFamily="34" charset="0"/>
                  <a:cs typeface="Arial" panose="020B0604020202020204" pitchFamily="34" charset="0"/>
                </a:endParaRPr>
              </a:p>
            </p:txBody>
          </p:sp>
        </p:grpSp>
        <p:cxnSp>
          <p:nvCxnSpPr>
            <p:cNvPr id="3145974" name="直接箭头连接符 126"/>
            <p:cNvCxnSpPr>
              <a:cxnSpLocks noChangeShapeType="1"/>
            </p:cNvCxnSpPr>
            <p:nvPr/>
          </p:nvCxnSpPr>
          <p:spPr bwMode="auto">
            <a:xfrm>
              <a:off x="3054186" y="4081971"/>
              <a:ext cx="326955" cy="0"/>
            </a:xfrm>
            <a:prstGeom prst="straightConnector1"/>
            <a:noFill/>
            <a:ln w="19050" algn="ctr">
              <a:solidFill>
                <a:schemeClr val="tx1"/>
              </a:solidFill>
              <a:round/>
              <a:headEnd/>
              <a:tailEnd type="triangle" w="med" len="med"/>
            </a:ln>
          </p:spPr>
        </p:cxnSp>
        <p:sp>
          <p:nvSpPr>
            <p:cNvPr id="1052565" name="文本框 174"/>
            <p:cNvSpPr txBox="1"/>
            <p:nvPr/>
          </p:nvSpPr>
          <p:spPr>
            <a:xfrm>
              <a:off x="3032940" y="3656919"/>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1</a:t>
              </a:r>
              <a:endParaRPr altLang="en-US" dirty="0" sz="2000" lang="zh-CN">
                <a:latin typeface="Arial" panose="020B0604020202020204" pitchFamily="34" charset="0"/>
                <a:cs typeface="Arial" panose="020B0604020202020204" pitchFamily="34" charset="0"/>
              </a:endParaRPr>
            </a:p>
          </p:txBody>
        </p:sp>
        <p:cxnSp>
          <p:nvCxnSpPr>
            <p:cNvPr id="3145975" name="直接箭头连接符 126"/>
            <p:cNvCxnSpPr>
              <a:cxnSpLocks noChangeShapeType="1"/>
            </p:cNvCxnSpPr>
            <p:nvPr/>
          </p:nvCxnSpPr>
          <p:spPr bwMode="auto">
            <a:xfrm rot="5400000">
              <a:off x="3480970" y="4956427"/>
              <a:ext cx="326955" cy="0"/>
            </a:xfrm>
            <a:prstGeom prst="straightConnector1"/>
            <a:noFill/>
            <a:ln w="19050" algn="ctr">
              <a:solidFill>
                <a:schemeClr val="tx1"/>
              </a:solidFill>
              <a:round/>
              <a:headEnd/>
              <a:tailEnd type="triangle" w="med" len="med"/>
            </a:ln>
          </p:spPr>
        </p:cxnSp>
        <p:sp>
          <p:nvSpPr>
            <p:cNvPr id="1052566" name="文本框 197"/>
            <p:cNvSpPr txBox="1"/>
            <p:nvPr/>
          </p:nvSpPr>
          <p:spPr>
            <a:xfrm>
              <a:off x="4778617" y="4738361"/>
              <a:ext cx="473765" cy="472440"/>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E3</a:t>
              </a:r>
              <a:endParaRPr altLang="en-US" dirty="0" sz="2000" lang="zh-CN">
                <a:latin typeface="Arial" panose="020B0604020202020204" pitchFamily="34" charset="0"/>
                <a:cs typeface="Arial" panose="020B0604020202020204" pitchFamily="34" charset="0"/>
              </a:endParaRPr>
            </a:p>
          </p:txBody>
        </p:sp>
        <p:cxnSp>
          <p:nvCxnSpPr>
            <p:cNvPr id="3145976" name="直接箭头连接符 126"/>
            <p:cNvCxnSpPr>
              <a:cxnSpLocks noChangeShapeType="1"/>
            </p:cNvCxnSpPr>
            <p:nvPr/>
          </p:nvCxnSpPr>
          <p:spPr bwMode="auto">
            <a:xfrm rot="5400000">
              <a:off x="4652203" y="4974993"/>
              <a:ext cx="326955" cy="0"/>
            </a:xfrm>
            <a:prstGeom prst="straightConnector1"/>
            <a:noFill/>
            <a:ln w="19050" algn="ctr">
              <a:solidFill>
                <a:schemeClr val="tx1"/>
              </a:solidFill>
              <a:round/>
              <a:headEnd/>
              <a:tailEnd type="triangle" w="med" len="med"/>
            </a:ln>
          </p:spPr>
        </p:cxnSp>
        <p:sp>
          <p:nvSpPr>
            <p:cNvPr id="1052567" name="文本框 199"/>
            <p:cNvSpPr txBox="1"/>
            <p:nvPr/>
          </p:nvSpPr>
          <p:spPr>
            <a:xfrm>
              <a:off x="4679175" y="3489982"/>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C3</a:t>
              </a:r>
              <a:endParaRPr altLang="en-US" dirty="0" sz="2000" lang="zh-CN">
                <a:latin typeface="Arial" panose="020B0604020202020204" pitchFamily="34" charset="0"/>
                <a:cs typeface="Arial" panose="020B0604020202020204" pitchFamily="34" charset="0"/>
              </a:endParaRPr>
            </a:p>
          </p:txBody>
        </p:sp>
        <p:cxnSp>
          <p:nvCxnSpPr>
            <p:cNvPr id="3145977" name="直接箭头连接符 126"/>
            <p:cNvCxnSpPr>
              <a:cxnSpLocks noChangeShapeType="1"/>
            </p:cNvCxnSpPr>
            <p:nvPr/>
          </p:nvCxnSpPr>
          <p:spPr bwMode="auto">
            <a:xfrm rot="5400000">
              <a:off x="4552761" y="3726614"/>
              <a:ext cx="326955" cy="0"/>
            </a:xfrm>
            <a:prstGeom prst="straightConnector1"/>
            <a:noFill/>
            <a:ln w="19050" algn="ctr">
              <a:solidFill>
                <a:schemeClr val="tx1"/>
              </a:solidFill>
              <a:round/>
              <a:headEnd/>
              <a:tailEnd type="triangle" w="med" len="med"/>
            </a:ln>
          </p:spPr>
        </p:cxnSp>
        <p:sp>
          <p:nvSpPr>
            <p:cNvPr id="1052568" name="文本框 201"/>
            <p:cNvSpPr txBox="1"/>
            <p:nvPr/>
          </p:nvSpPr>
          <p:spPr>
            <a:xfrm>
              <a:off x="3829528" y="3802372"/>
              <a:ext cx="473765" cy="472439"/>
            </a:xfrm>
            <a:prstGeom prst="rect"/>
            <a:noFill/>
          </p:spPr>
          <p:txBody>
            <a:bodyPr rtlCol="0" wrap="square">
              <a:spAutoFit/>
            </a:bodyPr>
            <a:p>
              <a:r>
                <a:rPr altLang="zh-CN" dirty="0" sz="2000" i="1" lang="en-US" smtClean="0">
                  <a:latin typeface="Arial" panose="020B0604020202020204" pitchFamily="34" charset="0"/>
                  <a:cs typeface="Arial" panose="020B0604020202020204" pitchFamily="34" charset="0"/>
                </a:rPr>
                <a:t>I</a:t>
              </a:r>
              <a:r>
                <a:rPr altLang="zh-CN" baseline="-25000" dirty="0" sz="2000" lang="en-US" smtClean="0">
                  <a:latin typeface="Arial" panose="020B0604020202020204" pitchFamily="34" charset="0"/>
                  <a:cs typeface="Arial" panose="020B0604020202020204" pitchFamily="34" charset="0"/>
                </a:rPr>
                <a:t>B3</a:t>
              </a:r>
              <a:endParaRPr altLang="en-US" dirty="0" sz="2000" lang="zh-CN">
                <a:latin typeface="Arial" panose="020B0604020202020204" pitchFamily="34" charset="0"/>
                <a:cs typeface="Arial" panose="020B0604020202020204" pitchFamily="34" charset="0"/>
              </a:endParaRPr>
            </a:p>
          </p:txBody>
        </p:sp>
        <p:cxnSp>
          <p:nvCxnSpPr>
            <p:cNvPr id="3145978" name="直接箭头连接符 126"/>
            <p:cNvCxnSpPr>
              <a:cxnSpLocks noChangeShapeType="1"/>
            </p:cNvCxnSpPr>
            <p:nvPr/>
          </p:nvCxnSpPr>
          <p:spPr bwMode="auto">
            <a:xfrm>
              <a:off x="3881704" y="4195771"/>
              <a:ext cx="326955" cy="0"/>
            </a:xfrm>
            <a:prstGeom prst="straightConnector1"/>
            <a:noFill/>
            <a:ln w="19050" algn="ctr">
              <a:solidFill>
                <a:schemeClr val="tx1"/>
              </a:solidFill>
              <a:round/>
              <a:headEnd/>
              <a:tailEnd type="triangle" w="med" len="med"/>
            </a:ln>
          </p:spPr>
        </p:cxnSp>
      </p:grpSp>
      <p:sp>
        <p:nvSpPr>
          <p:cNvPr id="1052569" name="矩形 8"/>
          <p:cNvSpPr>
            <a:spLocks noChangeAspect="1" noMove="1" noResize="1" noRot="1" noAdjustHandles="1" noEditPoints="1" noChangeArrowheads="1" noChangeShapeType="1" noTextEdit="1"/>
          </p:cNvSpPr>
          <p:nvPr/>
        </p:nvSpPr>
        <p:spPr>
          <a:xfrm>
            <a:off x="5316951" y="1640633"/>
            <a:ext cx="3309230" cy="830997"/>
          </a:xfrm>
          <a:prstGeom prst="rect"/>
          <a:blipFill>
            <a:blip xmlns:r="http://schemas.openxmlformats.org/officeDocument/2006/relationships" r:embed="rId1"/>
            <a:stretch>
              <a:fillRect l="-3315" t="-5147" r="-6077" b="-16912"/>
            </a:stretch>
          </a:blipFill>
        </p:spPr>
        <p:txBody>
          <a:bodyPr/>
          <a:p>
            <a:r>
              <a:rPr altLang="en-US" lang="zh-CN">
                <a:noFill/>
              </a:rPr>
              <a:t> </a:t>
            </a:r>
          </a:p>
        </p:txBody>
      </p:sp>
      <p:sp>
        <p:nvSpPr>
          <p:cNvPr id="1052570" name="矩形 8"/>
          <p:cNvSpPr>
            <a:spLocks noChangeAspect="1" noMove="1" noResize="1" noRot="1" noAdjustHandles="1" noEditPoints="1" noChangeArrowheads="1" noChangeShapeType="1" noTextEdit="1"/>
          </p:cNvSpPr>
          <p:nvPr/>
        </p:nvSpPr>
        <p:spPr>
          <a:xfrm>
            <a:off x="5289400" y="2803140"/>
            <a:ext cx="3652163" cy="1037400"/>
          </a:xfrm>
          <a:prstGeom prst="rect"/>
          <a:blipFill>
            <a:blip xmlns:r="http://schemas.openxmlformats.org/officeDocument/2006/relationships" r:embed="rId2"/>
            <a:stretch>
              <a:fillRect l="-2170" t="-4118" r="-4174"/>
            </a:stretch>
          </a:blipFill>
        </p:spPr>
        <p:txBody>
          <a:bodyPr/>
          <a:p>
            <a:r>
              <a:rPr altLang="en-US" lang="zh-CN">
                <a:noFill/>
              </a:rPr>
              <a:t> </a:t>
            </a:r>
          </a:p>
        </p:txBody>
      </p:sp>
      <p:sp>
        <p:nvSpPr>
          <p:cNvPr id="1052571" name="矩形 7"/>
          <p:cNvSpPr>
            <a:spLocks noChangeAspect="1" noMove="1" noResize="1" noRot="1" noAdjustHandles="1" noEditPoints="1" noChangeArrowheads="1" noChangeShapeType="1" noTextEdit="1"/>
          </p:cNvSpPr>
          <p:nvPr/>
        </p:nvSpPr>
        <p:spPr>
          <a:xfrm>
            <a:off x="5562034" y="4100616"/>
            <a:ext cx="3024289" cy="720325"/>
          </a:xfrm>
          <a:prstGeom prst="rect"/>
          <a:blipFill>
            <a:blip xmlns:r="http://schemas.openxmlformats.org/officeDocument/2006/relationships" r:embed="rId3"/>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2570"/>
                                        </p:tgtEl>
                                        <p:attrNameLst>
                                          <p:attrName>style.visibility</p:attrName>
                                        </p:attrNameLst>
                                      </p:cBhvr>
                                      <p:to>
                                        <p:strVal val="visible"/>
                                      </p:to>
                                    </p:set>
                                    <p:animEffect transition="in" filter="wipe(down)">
                                      <p:cBhvr>
                                        <p:cTn dur="500" id="7"/>
                                        <p:tgtEl>
                                          <p:spTgt spid="105257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2571"/>
                                        </p:tgtEl>
                                        <p:attrNameLst>
                                          <p:attrName>style.visibility</p:attrName>
                                        </p:attrNameLst>
                                      </p:cBhvr>
                                      <p:to>
                                        <p:strVal val="visible"/>
                                      </p:to>
                                    </p:set>
                                    <p:animEffect transition="in" filter="wipe(down)">
                                      <p:cBhvr>
                                        <p:cTn dur="500" id="12"/>
                                        <p:tgtEl>
                                          <p:spTgt spid="1052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570" grpId="0"/>
      <p:bldP spid="105257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217" name=""/>
        <p:cNvGrpSpPr/>
        <p:nvPr/>
      </p:nvGrpSpPr>
      <p:grpSpPr>
        <a:xfrm>
          <a:off x="0" y="0"/>
          <a:ext cx="0" cy="0"/>
          <a:chOff x="0" y="0"/>
          <a:chExt cx="0" cy="0"/>
        </a:xfrm>
      </p:grpSpPr>
      <p:sp>
        <p:nvSpPr>
          <p:cNvPr id="105257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2576" name="矩形 8"/>
          <p:cNvSpPr/>
          <p:nvPr/>
        </p:nvSpPr>
        <p:spPr>
          <a:xfrm>
            <a:off x="132393" y="709582"/>
            <a:ext cx="9011607" cy="777239"/>
          </a:xfrm>
          <a:prstGeom prst="rect"/>
        </p:spPr>
        <p:txBody>
          <a:bodyPr wrap="square">
            <a:spAutoFit/>
          </a:bodyPr>
          <a:p>
            <a:pPr algn="ctr"/>
            <a:r>
              <a:rPr altLang="zh-CN" b="1"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For piratical applications, it is hard to achieve the absolute symmetric circuit. Use a small value resistor </a:t>
            </a:r>
            <a:r>
              <a:rPr altLang="zh-CN" b="1" dirty="0" sz="20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R</a:t>
            </a:r>
            <a:r>
              <a:rPr altLang="zh-CN" baseline="-25000" b="1"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W</a:t>
            </a:r>
            <a:r>
              <a:rPr altLang="zh-CN" b="1" dirty="0" sz="20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to adjust the circuit</a:t>
            </a:r>
            <a:endParaRPr altLang="zh-CN" b="1" dirty="0" sz="20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pic>
        <p:nvPicPr>
          <p:cNvPr id="2097155" name="Picture 2" descr="Dz030314"/>
          <p:cNvPicPr>
            <a:picLocks noChangeAspect="1" noChangeArrowheads="1"/>
          </p:cNvPicPr>
          <p:nvPr/>
        </p:nvPicPr>
        <p:blipFill>
          <a:blip xmlns:r="http://schemas.openxmlformats.org/officeDocument/2006/relationships" r:embed="rId1"/>
          <a:srcRect/>
          <a:stretch>
            <a:fillRect/>
          </a:stretch>
        </p:blipFill>
        <p:spPr bwMode="auto">
          <a:xfrm>
            <a:off x="2427352" y="2004884"/>
            <a:ext cx="4421688" cy="3362325"/>
          </a:xfrm>
          <a:prstGeom prst="rect"/>
          <a:noFill/>
          <a:ln>
            <a:noFill/>
          </a:ln>
        </p:spPr>
      </p:pic>
      <mc:AlternateContent xmlns:mc="http://schemas.openxmlformats.org/markup-compatibility/2006">
        <mc:Choice xmlns:p14="http://schemas.microsoft.com/office/powerpoint/2010/main" Requires="p14">
          <p:contentPart p14:bwMode="auto" r:id="rId2">
            <p14:nvContentPartPr>
              <p14:cNvPr id="1053826" name=""/>
              <p14:cNvContentPartPr/>
              <p14:nvPr/>
            </p14:nvContentPartPr>
            <p14:xfrm>
              <a:off x="2358618" y="907284"/>
              <a:ext cx="811942" cy="605922"/>
            </p14:xfrm>
          </p:contentPart>
        </mc:Choice>
        <mc:Fallback>
          <p:sp>
            <p:nvSpPr>
              <p:cNvPr id="1053826" name=""/>
              <p:cNvSpPr/>
              <p:nvPr/>
            </p:nvSpPr>
            <p:spPr>
              <a:xfrm>
                <a:off x="2358618" y="907284"/>
                <a:ext cx="811942" cy="605922"/>
              </a:xfrm>
            </p:spPr>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alpha val="72000"/>
          </a:schemeClr>
        </a:solidFill>
        <a:effectLst/>
      </p:bgPr>
    </p:bg>
    <p:spTree>
      <p:nvGrpSpPr>
        <p:cNvPr id="1220" name=""/>
        <p:cNvGrpSpPr/>
        <p:nvPr/>
      </p:nvGrpSpPr>
      <p:grpSpPr>
        <a:xfrm>
          <a:off x="0" y="0"/>
          <a:ext cx="0" cy="0"/>
          <a:chOff x="0" y="0"/>
          <a:chExt cx="0" cy="0"/>
        </a:xfrm>
      </p:grpSpPr>
      <p:sp>
        <p:nvSpPr>
          <p:cNvPr id="1052580" name="Rectangle 104"/>
          <p:cNvSpPr>
            <a:spLocks noChangeArrowheads="1"/>
          </p:cNvSpPr>
          <p:nvPr/>
        </p:nvSpPr>
        <p:spPr bwMode="auto">
          <a:xfrm>
            <a:off x="79375" y="441892"/>
            <a:ext cx="4441826" cy="1780540"/>
          </a:xfrm>
          <a:prstGeom prst="rect"/>
          <a:noFill/>
          <a:ln>
            <a:noFill/>
          </a:ln>
          <a:effectLst/>
        </p:spPr>
        <p:txBody>
          <a:bodyPr wrap="square">
            <a:spAutoFit/>
          </a:bodyPr>
          <a:p>
            <a:pPr algn="just" fontAlgn="base">
              <a:spcBef>
                <a:spcPct val="0"/>
              </a:spcBef>
              <a:spcAft>
                <a:spcPct val="0"/>
              </a:spcAft>
            </a:pP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[Example]</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 </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As shown in right figure, T</a:t>
            </a:r>
            <a:r>
              <a:rPr altLang="zh-CN" baseline="-30000"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1</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 </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and T</a:t>
            </a:r>
            <a:r>
              <a:rPr altLang="zh-CN" baseline="-30000"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2</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 </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are identical</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a:t>
            </a:r>
            <a:r>
              <a:rPr altLang="zh-CN" b="1" dirty="0" sz="2400" i="1" kumimoji="1" lang="en-US" smtClean="0">
                <a:solidFill>
                  <a:srgbClr val="FFFFFF"/>
                </a:solidFill>
                <a:latin typeface="Arial" panose="020B0604020202020204" pitchFamily="34" charset="0"/>
                <a:ea typeface="楷体_GB2312" pitchFamily="49" charset="-122"/>
                <a:cs typeface="Arial" panose="020B0604020202020204" pitchFamily="34" charset="0"/>
              </a:rPr>
              <a:t>b </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=50</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a:t>
            </a:r>
            <a:r>
              <a:rPr altLang="zh-CN" b="1" dirty="0" sz="2400" i="1" kumimoji="1" lang="en-US" smtClean="0">
                <a:solidFill>
                  <a:srgbClr val="FFFFFF"/>
                </a:solidFill>
                <a:latin typeface="Arial" panose="020B0604020202020204" pitchFamily="34" charset="0"/>
                <a:ea typeface="楷体_GB2312" pitchFamily="49" charset="-122"/>
                <a:cs typeface="Arial" panose="020B0604020202020204" pitchFamily="34" charset="0"/>
              </a:rPr>
              <a:t>U</a:t>
            </a:r>
            <a:r>
              <a:rPr altLang="zh-CN" baseline="-30000"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BE</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=0.7V</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a:t>
            </a:r>
            <a:r>
              <a:rPr altLang="zh-CN" b="1" dirty="0" sz="2400" i="1" kumimoji="1" lang="en-US" err="1" smtClean="0">
                <a:solidFill>
                  <a:srgbClr val="FFFFFF"/>
                </a:solidFill>
                <a:latin typeface="Arial" panose="020B0604020202020204" pitchFamily="34" charset="0"/>
                <a:ea typeface="楷体_GB2312" pitchFamily="49" charset="-122"/>
                <a:cs typeface="Arial" panose="020B0604020202020204" pitchFamily="34" charset="0"/>
              </a:rPr>
              <a:t>u</a:t>
            </a:r>
            <a:r>
              <a:rPr altLang="zh-CN" baseline="-30000" b="1" dirty="0" sz="2400" kumimoji="1" lang="en-US" err="1" smtClean="0">
                <a:solidFill>
                  <a:srgbClr val="FFFFFF"/>
                </a:solidFill>
                <a:latin typeface="Arial" panose="020B0604020202020204" pitchFamily="34" charset="0"/>
                <a:ea typeface="楷体_GB2312" pitchFamily="49" charset="-122"/>
                <a:cs typeface="Arial" panose="020B0604020202020204" pitchFamily="34" charset="0"/>
              </a:rPr>
              <a:t>Id</a:t>
            </a:r>
            <a:r>
              <a:rPr altLang="zh-CN" baseline="-30000"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 </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=50mV</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a:t>
            </a:r>
            <a:r>
              <a:rPr altLang="zh-CN" b="1" dirty="0" sz="2400" i="1" kumimoji="1" lang="en-US" err="1" smtClean="0">
                <a:solidFill>
                  <a:srgbClr val="FFFFFF"/>
                </a:solidFill>
                <a:latin typeface="Arial" panose="020B0604020202020204" pitchFamily="34" charset="0"/>
                <a:ea typeface="楷体_GB2312" pitchFamily="49" charset="-122"/>
                <a:cs typeface="Arial" panose="020B0604020202020204" pitchFamily="34" charset="0"/>
              </a:rPr>
              <a:t>u</a:t>
            </a:r>
            <a:r>
              <a:rPr altLang="zh-CN" baseline="-30000" b="1" dirty="0" sz="2400" kumimoji="1" lang="en-US" err="1" smtClean="0">
                <a:solidFill>
                  <a:srgbClr val="FFFFFF"/>
                </a:solidFill>
                <a:latin typeface="Arial" panose="020B0604020202020204" pitchFamily="34" charset="0"/>
                <a:ea typeface="楷体_GB2312" pitchFamily="49" charset="-122"/>
                <a:cs typeface="Arial" panose="020B0604020202020204" pitchFamily="34" charset="0"/>
              </a:rPr>
              <a:t>Ic</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=1V</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a:t>
            </a:r>
            <a:r>
              <a:rPr altLang="zh-CN" b="1" dirty="0" sz="2400" kumimoji="1" lang="en-US" smtClean="0">
                <a:solidFill>
                  <a:srgbClr val="FFFFFF"/>
                </a:solidFill>
                <a:latin typeface="Arial" panose="020B0604020202020204" pitchFamily="34" charset="0"/>
                <a:ea typeface="楷体_GB2312" pitchFamily="49" charset="-122"/>
                <a:cs typeface="Arial" panose="020B0604020202020204" pitchFamily="34" charset="0"/>
              </a:rPr>
              <a:t>ask</a:t>
            </a:r>
            <a:r>
              <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rPr>
              <a:t>： </a:t>
            </a:r>
            <a:endParaRPr altLang="en-US" b="1" dirty="0" sz="2400" kumimoji="1" lang="zh-CN" smtClean="0">
              <a:solidFill>
                <a:srgbClr val="FFFFFF"/>
              </a:solidFill>
              <a:latin typeface="Arial" panose="020B0604020202020204" pitchFamily="34" charset="0"/>
              <a:ea typeface="楷体_GB2312" pitchFamily="49" charset="-122"/>
              <a:cs typeface="Arial" panose="020B0604020202020204" pitchFamily="34" charset="0"/>
            </a:endParaRPr>
          </a:p>
        </p:txBody>
      </p:sp>
      <p:grpSp>
        <p:nvGrpSpPr>
          <p:cNvPr id="1221" name="Group 130"/>
          <p:cNvGrpSpPr/>
          <p:nvPr/>
        </p:nvGrpSpPr>
        <p:grpSpPr bwMode="auto">
          <a:xfrm>
            <a:off x="3757613" y="438150"/>
            <a:ext cx="5324475" cy="4116388"/>
            <a:chOff x="2367" y="276"/>
            <a:chExt cx="3354" cy="2593"/>
          </a:xfrm>
        </p:grpSpPr>
        <p:sp>
          <p:nvSpPr>
            <p:cNvPr id="1052581" name="Freeform 3"/>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2" name="Line 4"/>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3" name="Freeform 5"/>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4" name="Oval 6"/>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585" name="Line 7"/>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6" name="Oval 8"/>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587" name="Line 9"/>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8" name="Line 10"/>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89" name="Freeform 11"/>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0" name="Line 12"/>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1" name="Freeform 13"/>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2" name="Line 14"/>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3" name="Rectangle 15"/>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594" name="Rectangle 16"/>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595" name="Rectangle 17"/>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596" name="Rectangle 18"/>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2597" name="Line 19"/>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8" name="Rectangle 20"/>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599" name="Rectangle 21"/>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0" name="Rectangle 22"/>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1" name="Rectangle 23"/>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2" name="Rectangle 24"/>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3" name="Line 25"/>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4" name="Oval 26"/>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5" name="Oval 27"/>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6" name="Oval 28"/>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05" name="Object 34"/>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1" spid="_x0000_s37993" imgH="228600" imgW="266400" progId="Equation.3">
                    <p:embed/>
                  </p:oleObj>
                </mc:Choice>
                <mc:Fallback>
                  <p:oleObj name="Equation" r:id="rId1" spid="" imgH="228600" imgW="266400" progId="Equation.3">
                    <p:embed/>
                    <p:pic>
                      <p:nvPicPr>
                        <p:cNvPr id="2097156" name="Object 34"/>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2607" name="Line 35"/>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8" name="Line 36"/>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09" name="Line 37"/>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0" name="Line 38"/>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1" name="Oval 39"/>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2" name="Line 40"/>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3" name="Line 41"/>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4" name="Line 42"/>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5" name="Line 43"/>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6" name="Line 44"/>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7" name="Line 45"/>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18" name="Line 46"/>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06" name="Object 47"/>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3" spid="_x0000_s37994" imgH="355320" imgW="342720" progId="Equation.3">
                    <p:embed/>
                  </p:oleObj>
                </mc:Choice>
                <mc:Fallback>
                  <p:oleObj name="Equation" r:id="rId3" spid="" imgH="355320" imgW="342720" progId="Equation.3">
                    <p:embed/>
                    <p:pic>
                      <p:nvPicPr>
                        <p:cNvPr id="2097157" name="Object 47"/>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307" name="Object 48"/>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5" spid="_x0000_s37995" imgH="355320" imgW="342720" progId="Equation.3">
                    <p:embed/>
                  </p:oleObj>
                </mc:Choice>
                <mc:Fallback>
                  <p:oleObj name="Equation" r:id="rId5" spid="" imgH="355320" imgW="342720" progId="Equation.3">
                    <p:embed/>
                    <p:pic>
                      <p:nvPicPr>
                        <p:cNvPr id="2097158" name="Object 48"/>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308" name="Object 49"/>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7" spid="_x0000_s37996" imgH="355320" imgW="342720" progId="Equation.3">
                    <p:embed/>
                  </p:oleObj>
                </mc:Choice>
                <mc:Fallback>
                  <p:oleObj name="Equation" r:id="rId7" spid="" imgH="355320" imgW="342720" progId="Equation.3">
                    <p:embed/>
                    <p:pic>
                      <p:nvPicPr>
                        <p:cNvPr id="2097159" name="Object 49"/>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309" name="Object 53"/>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8" spid="_x0000_s37997" imgH="355320" imgW="634680" progId="Equation.3">
                    <p:embed/>
                  </p:oleObj>
                </mc:Choice>
                <mc:Fallback>
                  <p:oleObj name="Equation" r:id="rId8" spid="" imgH="355320" imgW="634680" progId="Equation.3">
                    <p:embed/>
                    <p:pic>
                      <p:nvPicPr>
                        <p:cNvPr id="2097160" name="Object 53"/>
                        <p:cNvPicPr>
                          <a:picLocks noChangeAspect="1" noChangeArrowheads="1"/>
                        </p:cNvPicPr>
                        <p:nvPr/>
                      </p:nvPicPr>
                      <p:blipFill>
                        <a:blip xmlns:r="http://schemas.openxmlformats.org/officeDocument/2006/relationships" r:embed="rId9">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310" name="Object 54"/>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10" spid="_x0000_s37998" imgH="355320" imgW="317160" progId="Equation.3">
                    <p:embed/>
                  </p:oleObj>
                </mc:Choice>
                <mc:Fallback>
                  <p:oleObj name="Equation" r:id="rId10" spid="" imgH="355320" imgW="317160" progId="Equation.3">
                    <p:embed/>
                    <p:pic>
                      <p:nvPicPr>
                        <p:cNvPr id="2097161" name="Object 54"/>
                        <p:cNvPicPr>
                          <a:picLocks noChangeAspect="1" noChangeArrowheads="1"/>
                        </p:cNvPicPr>
                        <p:nvPr/>
                      </p:nvPicPr>
                      <p:blipFill>
                        <a:blip xmlns:r="http://schemas.openxmlformats.org/officeDocument/2006/relationships" r:embed="rId11">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311" name="Object 58"/>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12" spid="_x0000_s37999" imgH="355320" imgW="342720" progId="Equation.3">
                    <p:embed/>
                  </p:oleObj>
                </mc:Choice>
                <mc:Fallback>
                  <p:oleObj name="Equation" r:id="rId12" spid="" imgH="355320" imgW="342720" progId="Equation.3">
                    <p:embed/>
                    <p:pic>
                      <p:nvPicPr>
                        <p:cNvPr id="2097162" name="Object 58"/>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312" name="Object 59"/>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13" spid="_x0000_s38000" imgH="228600" imgW="266400" progId="Equation.3">
                    <p:embed/>
                  </p:oleObj>
                </mc:Choice>
                <mc:Fallback>
                  <p:oleObj name="Equation" r:id="rId13" spid="" imgH="228600" imgW="266400" progId="Equation.3">
                    <p:embed/>
                    <p:pic>
                      <p:nvPicPr>
                        <p:cNvPr id="2097163" name="Object 59"/>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313" name="Object 60"/>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15" spid="_x0000_s38001" imgH="355320" imgW="342720" progId="Equation.3">
                    <p:embed/>
                  </p:oleObj>
                </mc:Choice>
                <mc:Fallback>
                  <p:oleObj name="Equation" r:id="rId15" spid="" imgH="355320" imgW="342720" progId="Equation.3">
                    <p:embed/>
                    <p:pic>
                      <p:nvPicPr>
                        <p:cNvPr id="2097164" name="Object 60"/>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314" name="Object 62"/>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17" spid="_x0000_s38002" imgH="355320" imgW="622080" progId="Equation.3">
                    <p:embed/>
                  </p:oleObj>
                </mc:Choice>
                <mc:Fallback>
                  <p:oleObj name="Equation" r:id="rId17" spid="" imgH="355320" imgW="622080" progId="Equation.3">
                    <p:embed/>
                    <p:pic>
                      <p:nvPicPr>
                        <p:cNvPr id="2097165" name="Object 62"/>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315" name="Object 63"/>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19" spid="_x0000_s38003" imgH="355320" imgW="279360" progId="Equation.3">
                    <p:embed/>
                  </p:oleObj>
                </mc:Choice>
                <mc:Fallback>
                  <p:oleObj name="Equation" r:id="rId19" spid="" imgH="355320" imgW="279360" progId="Equation.3">
                    <p:embed/>
                    <p:pic>
                      <p:nvPicPr>
                        <p:cNvPr id="2097166" name="Object 63"/>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316" name="Object 64"/>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21" spid="_x0000_s38004" imgH="355320" imgW="291960" progId="Equation.3">
                    <p:embed/>
                  </p:oleObj>
                </mc:Choice>
                <mc:Fallback>
                  <p:oleObj name="Equation" r:id="rId21" spid="" imgH="355320" imgW="291960" progId="Equation.3">
                    <p:embed/>
                    <p:pic>
                      <p:nvPicPr>
                        <p:cNvPr id="2097167" name="Object 64"/>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2619" name="Line 65"/>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0" name="Line 66"/>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1" name="Line 67"/>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2" name="Line 68"/>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3" name="Rectangle 72"/>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4" name="Line 73"/>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17" name="Object 74"/>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23" spid="_x0000_s38005" imgH="228600" imgW="253800" progId="Equation.3">
                    <p:embed/>
                  </p:oleObj>
                </mc:Choice>
                <mc:Fallback>
                  <p:oleObj name="Equation" r:id="rId23" spid="" imgH="228600" imgW="253800" progId="Equation.3">
                    <p:embed/>
                    <p:pic>
                      <p:nvPicPr>
                        <p:cNvPr id="2097168" name="Object 74"/>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2625" name="Line 75"/>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6" name="Line 76"/>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7" name="Rectangle 77"/>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18" name="Object 78"/>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25" spid="_x0000_s38006" imgH="215640" imgW="215640" progId="Equation.3">
                    <p:embed/>
                  </p:oleObj>
                </mc:Choice>
                <mc:Fallback>
                  <p:oleObj name="Equation" r:id="rId25" spid="" imgH="215640" imgW="215640" progId="Equation.3">
                    <p:embed/>
                    <p:pic>
                      <p:nvPicPr>
                        <p:cNvPr id="2097169" name="Object 78"/>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2628" name="Line 80"/>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29" name="Oval 81"/>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630" name="Oval 82"/>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631" name="Rectangle 83"/>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632" name="Rectangle 84"/>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19" name="Object 85"/>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27" spid="_x0000_s38007" imgH="228600" imgW="215640" progId="Equation.3">
                    <p:embed/>
                  </p:oleObj>
                </mc:Choice>
                <mc:Fallback>
                  <p:oleObj name="Equation" r:id="rId27" spid="" imgH="228600" imgW="215640" progId="Equation.3">
                    <p:embed/>
                    <p:pic>
                      <p:nvPicPr>
                        <p:cNvPr id="2097170" name="Object 85"/>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2633" name="Rectangle 86"/>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634" name="Rectangle 87"/>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20" name="Object 88"/>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29" spid="_x0000_s38008" imgH="228600" imgW="215640" progId="Equation.3">
                    <p:embed/>
                  </p:oleObj>
                </mc:Choice>
                <mc:Fallback>
                  <p:oleObj name="Equation" r:id="rId29" spid="" imgH="228600" imgW="215640" progId="Equation.3">
                    <p:embed/>
                    <p:pic>
                      <p:nvPicPr>
                        <p:cNvPr id="2097171" name="Object 88"/>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2635" name="Rectangle 89"/>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636" name="Rectangle 90"/>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637" name="Text Box 92"/>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638" name="Text Box 93"/>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321" name="Object 96"/>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30" spid="_x0000_s38009" imgH="177480" imgW="431640" progId="Equation.3">
                    <p:embed/>
                  </p:oleObj>
                </mc:Choice>
                <mc:Fallback>
                  <p:oleObj name="Equation" r:id="rId30" spid="" imgH="177480" imgW="431640" progId="Equation.3">
                    <p:embed/>
                    <p:pic>
                      <p:nvPicPr>
                        <p:cNvPr id="2097172" name="Object 96"/>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322" name="Object 97"/>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32" spid="_x0000_s38010" imgH="177480" imgW="469800" progId="Equation.3">
                    <p:embed/>
                  </p:oleObj>
                </mc:Choice>
                <mc:Fallback>
                  <p:oleObj name="Equation" r:id="rId32" spid="" imgH="177480" imgW="469800" progId="Equation.3">
                    <p:embed/>
                    <p:pic>
                      <p:nvPicPr>
                        <p:cNvPr id="2097173" name="Object 97"/>
                        <p:cNvPicPr>
                          <a:picLocks noChangeAspect="1" noChangeArrowheads="1"/>
                        </p:cNvPicPr>
                        <p:nvPr/>
                      </p:nvPicPr>
                      <p:blipFill>
                        <a:blip xmlns:r="http://schemas.openxmlformats.org/officeDocument/2006/relationships" r:embed="rId33">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323" name="Object 99"/>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34" spid="_x0000_s38011" imgH="164880" imgW="317160" progId="Equation.3">
                    <p:embed/>
                  </p:oleObj>
                </mc:Choice>
                <mc:Fallback>
                  <p:oleObj name="Equation" r:id="rId34" spid="" imgH="164880" imgW="317160" progId="Equation.3">
                    <p:embed/>
                    <p:pic>
                      <p:nvPicPr>
                        <p:cNvPr id="2097174" name="Object 99"/>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324" name="Object 100"/>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36" spid="_x0000_s38012" imgH="164880" imgW="317160" progId="Equation.3">
                    <p:embed/>
                  </p:oleObj>
                </mc:Choice>
                <mc:Fallback>
                  <p:oleObj name="Equation" r:id="rId36" spid="" imgH="164880" imgW="317160" progId="Equation.3">
                    <p:embed/>
                    <p:pic>
                      <p:nvPicPr>
                        <p:cNvPr id="2097175" name="Object 100"/>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325" name="Object 101"/>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37" spid="_x0000_s38013" imgH="177480" imgW="393480" progId="Equation.3">
                    <p:embed/>
                  </p:oleObj>
                </mc:Choice>
                <mc:Fallback>
                  <p:oleObj name="Equation" r:id="rId37" spid="" imgH="177480" imgW="393480" progId="Equation.3">
                    <p:embed/>
                    <p:pic>
                      <p:nvPicPr>
                        <p:cNvPr id="2097176" name="Object 101"/>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326" name="Object 106"/>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39" spid="_x0000_s38014" imgH="177480" imgW="431640" progId="Equation.3">
                    <p:embed/>
                  </p:oleObj>
                </mc:Choice>
                <mc:Fallback>
                  <p:oleObj name="Equation" r:id="rId39" spid="" imgH="177480" imgW="431640" progId="Equation.3">
                    <p:embed/>
                    <p:pic>
                      <p:nvPicPr>
                        <p:cNvPr id="2097177" name="Object 106"/>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327" name="Object 107"/>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40" spid="_x0000_s38015" imgH="177480" imgW="431640" progId="Equation.3">
                    <p:embed/>
                  </p:oleObj>
                </mc:Choice>
                <mc:Fallback>
                  <p:oleObj name="Equation" r:id="rId40" spid="" imgH="177480" imgW="431640" progId="Equation.3">
                    <p:embed/>
                    <p:pic>
                      <p:nvPicPr>
                        <p:cNvPr id="2097178" name="Object 107"/>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2639" name="Line 110"/>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40" name="Line 113"/>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41" name="Rectangle 114"/>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642" name="Rectangle 115"/>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643" name="Rectangle 116"/>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644" name="Rectangle 117"/>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
        <p:nvSpPr>
          <p:cNvPr id="1052645" name="Rectangle 119"/>
          <p:cNvSpPr>
            <a:spLocks noChangeArrowheads="1"/>
          </p:cNvSpPr>
          <p:nvPr/>
        </p:nvSpPr>
        <p:spPr bwMode="auto">
          <a:xfrm>
            <a:off x="176338" y="4230128"/>
            <a:ext cx="5758180" cy="447040"/>
          </a:xfrm>
          <a:prstGeom prst="rect"/>
          <a:noFill/>
          <a:ln>
            <a:noFill/>
          </a:ln>
          <a:effectLst/>
        </p:spPr>
        <p:txBody>
          <a:bodyPr wrap="none">
            <a:spAutoFit/>
          </a:bodyPr>
          <a:p>
            <a:pPr algn="ctr" eaLnBrk="0" fontAlgn="base" hangingPunct="0">
              <a:spcBef>
                <a:spcPct val="50000"/>
              </a:spcBef>
              <a:spcAft>
                <a:spcPct val="0"/>
              </a:spcAft>
            </a:pPr>
            <a:r>
              <a:rPr altLang="en-US" b="1" dirty="0" sz="2400" kumimoji="1" lang="zh-CN" smtClean="0">
                <a:solidFill>
                  <a:srgbClr val="FFFFFF"/>
                </a:solidFill>
              </a:rPr>
              <a:t>（</a:t>
            </a:r>
            <a:r>
              <a:rPr altLang="zh-CN" b="1" dirty="0" sz="2400" kumimoji="1" lang="en-US" smtClean="0">
                <a:solidFill>
                  <a:srgbClr val="FFFFFF"/>
                </a:solidFill>
              </a:rPr>
              <a:t>a</a:t>
            </a:r>
            <a:r>
              <a:rPr altLang="en-US" b="1" dirty="0" sz="2400" kumimoji="1" lang="zh-CN" smtClean="0">
                <a:solidFill>
                  <a:srgbClr val="FFFFFF"/>
                </a:solidFill>
              </a:rPr>
              <a:t>）</a:t>
            </a:r>
            <a:r>
              <a:rPr altLang="zh-CN" b="1" dirty="0" sz="2400" kumimoji="1" lang="en-US" smtClean="0">
                <a:solidFill>
                  <a:srgbClr val="FFFFFF"/>
                </a:solidFill>
                <a:ea typeface="楷体_GB2312" pitchFamily="49" charset="-122"/>
              </a:rPr>
              <a:t>Quiescent working point: </a:t>
            </a:r>
            <a:r>
              <a:rPr altLang="zh-CN" b="1" dirty="0" sz="2400" i="1" kumimoji="1" lang="en-US" smtClean="0">
                <a:solidFill>
                  <a:srgbClr val="FFFFFF"/>
                </a:solidFill>
              </a:rPr>
              <a:t>I</a:t>
            </a:r>
            <a:r>
              <a:rPr altLang="zh-CN" baseline="-30000" b="1" dirty="0" sz="2400" kumimoji="1" lang="en-US" smtClean="0">
                <a:solidFill>
                  <a:srgbClr val="FFFFFF"/>
                </a:solidFill>
              </a:rPr>
              <a:t>C</a:t>
            </a:r>
            <a:r>
              <a:rPr altLang="zh-CN" b="1" dirty="0" sz="2400" kumimoji="1" lang="en-US" smtClean="0">
                <a:solidFill>
                  <a:srgbClr val="FFFFFF"/>
                </a:solidFill>
              </a:rPr>
              <a:t>, </a:t>
            </a:r>
            <a:r>
              <a:rPr altLang="zh-CN" b="1" dirty="0" sz="2400" i="1" kumimoji="1" lang="en-US" smtClean="0">
                <a:solidFill>
                  <a:srgbClr val="FFFFFF"/>
                </a:solidFill>
              </a:rPr>
              <a:t>U</a:t>
            </a:r>
            <a:r>
              <a:rPr altLang="zh-CN" baseline="-30000" b="1" dirty="0" sz="2400" kumimoji="1" lang="en-US" smtClean="0">
                <a:solidFill>
                  <a:srgbClr val="FFFFFF"/>
                </a:solidFill>
              </a:rPr>
              <a:t>C</a:t>
            </a:r>
            <a:r>
              <a:rPr altLang="en-US" b="1" dirty="0" sz="2400" kumimoji="1" lang="zh-CN" smtClean="0">
                <a:solidFill>
                  <a:srgbClr val="FFFFFF"/>
                </a:solidFill>
              </a:rPr>
              <a:t>；</a:t>
            </a:r>
            <a:endParaRPr altLang="en-US" b="1" dirty="0" sz="2400" kumimoji="1" lang="zh-CN" smtClean="0">
              <a:solidFill>
                <a:srgbClr val="FFFFFF"/>
              </a:solidFill>
            </a:endParaRPr>
          </a:p>
        </p:txBody>
      </p:sp>
      <p:sp>
        <p:nvSpPr>
          <p:cNvPr id="1052646" name="Rectangle 120"/>
          <p:cNvSpPr>
            <a:spLocks noChangeArrowheads="1"/>
          </p:cNvSpPr>
          <p:nvPr/>
        </p:nvSpPr>
        <p:spPr bwMode="auto">
          <a:xfrm>
            <a:off x="176338" y="4741954"/>
            <a:ext cx="3395980" cy="447041"/>
          </a:xfrm>
          <a:prstGeom prst="rect"/>
          <a:noFill/>
          <a:ln>
            <a:noFill/>
          </a:ln>
          <a:effectLst/>
        </p:spPr>
        <p:txBody>
          <a:bodyPr wrap="none">
            <a:spAutoFit/>
          </a:bodyPr>
          <a:p>
            <a:pPr algn="ctr" fontAlgn="base">
              <a:spcBef>
                <a:spcPct val="0"/>
              </a:spcBef>
              <a:spcAft>
                <a:spcPct val="0"/>
              </a:spcAft>
            </a:pPr>
            <a:r>
              <a:rPr altLang="en-US" b="1" dirty="0" sz="2400" kumimoji="1" lang="zh-CN" smtClean="0">
                <a:solidFill>
                  <a:srgbClr val="FFFFFF"/>
                </a:solidFill>
              </a:rPr>
              <a:t>（</a:t>
            </a:r>
            <a:r>
              <a:rPr altLang="zh-CN" b="1" dirty="0" sz="2400" kumimoji="1" lang="en-US" smtClean="0">
                <a:solidFill>
                  <a:srgbClr val="FFFFFF"/>
                </a:solidFill>
              </a:rPr>
              <a:t>b</a:t>
            </a:r>
            <a:r>
              <a:rPr altLang="en-US" b="1" dirty="0" sz="2400" kumimoji="1" lang="zh-CN" smtClean="0">
                <a:solidFill>
                  <a:srgbClr val="FFFFFF"/>
                </a:solidFill>
              </a:rPr>
              <a:t>）</a:t>
            </a:r>
            <a:r>
              <a:rPr altLang="en-US" b="1" dirty="0" sz="2400" kumimoji="1" lang="zh-CN" smtClean="0">
                <a:solidFill>
                  <a:srgbClr val="FFFFFF"/>
                </a:solidFill>
                <a:ea typeface="楷体_GB2312" pitchFamily="49" charset="-122"/>
                <a:sym typeface="Symbol" pitchFamily="18" charset="2"/>
              </a:rPr>
              <a:t></a:t>
            </a:r>
            <a:r>
              <a:rPr altLang="zh-CN" b="1" dirty="0" sz="2400" i="1" kumimoji="1" lang="en-US" err="1" smtClean="0">
                <a:solidFill>
                  <a:srgbClr val="FFFFFF"/>
                </a:solidFill>
              </a:rPr>
              <a:t>u</a:t>
            </a:r>
            <a:r>
              <a:rPr altLang="zh-CN" baseline="-30000" b="1" dirty="0" sz="2400" kumimoji="1" lang="en-US" err="1" smtClean="0">
                <a:solidFill>
                  <a:srgbClr val="FFFFFF"/>
                </a:solidFill>
              </a:rPr>
              <a:t>O</a:t>
            </a:r>
            <a:r>
              <a:rPr altLang="en-US" b="1" dirty="0" sz="2400" kumimoji="1" lang="zh-CN" smtClean="0">
                <a:solidFill>
                  <a:srgbClr val="FFFFFF"/>
                </a:solidFill>
                <a:ea typeface="楷体_GB2312" pitchFamily="49" charset="-122"/>
              </a:rPr>
              <a:t> </a:t>
            </a:r>
            <a:r>
              <a:rPr altLang="zh-CN" b="1" dirty="0" sz="2400" kumimoji="1" lang="en-US" smtClean="0">
                <a:solidFill>
                  <a:srgbClr val="FFFFFF"/>
                </a:solidFill>
                <a:ea typeface="楷体_GB2312" pitchFamily="49" charset="-122"/>
              </a:rPr>
              <a:t>and </a:t>
            </a:r>
            <a:r>
              <a:rPr altLang="zh-CN" b="1" dirty="0" sz="2400" i="1" kumimoji="1" lang="en-US" smtClean="0">
                <a:solidFill>
                  <a:srgbClr val="FFFFFF"/>
                </a:solidFill>
              </a:rPr>
              <a:t>K</a:t>
            </a:r>
            <a:r>
              <a:rPr altLang="zh-CN" baseline="-30000" b="1" dirty="0" sz="2400" kumimoji="1" lang="en-US" smtClean="0">
                <a:solidFill>
                  <a:srgbClr val="FFFFFF"/>
                </a:solidFill>
              </a:rPr>
              <a:t>CMR</a:t>
            </a:r>
            <a:r>
              <a:rPr altLang="en-US" b="1" dirty="0" sz="2400" kumimoji="1" lang="zh-CN" smtClean="0">
                <a:solidFill>
                  <a:srgbClr val="FFFFFF"/>
                </a:solidFill>
              </a:rPr>
              <a:t>；</a:t>
            </a:r>
            <a:endParaRPr altLang="en-US" b="1" dirty="0" sz="2400" kumimoji="1" lang="zh-CN" smtClean="0">
              <a:solidFill>
                <a:srgbClr val="FFFFFF"/>
              </a:solidFill>
            </a:endParaRPr>
          </a:p>
        </p:txBody>
      </p:sp>
      <p:sp>
        <p:nvSpPr>
          <p:cNvPr id="1052647" name="Rectangle 121"/>
          <p:cNvSpPr>
            <a:spLocks noChangeArrowheads="1"/>
          </p:cNvSpPr>
          <p:nvPr/>
        </p:nvSpPr>
        <p:spPr bwMode="auto">
          <a:xfrm>
            <a:off x="221351" y="5253780"/>
            <a:ext cx="8960846" cy="1005840"/>
          </a:xfrm>
          <a:prstGeom prst="rect"/>
          <a:noFill/>
          <a:ln>
            <a:noFill/>
          </a:ln>
          <a:effectLst/>
        </p:spPr>
        <p:txBody>
          <a:bodyPr wrap="square">
            <a:spAutoFit/>
          </a:bodyPr>
          <a:p>
            <a:pPr eaLnBrk="0" fontAlgn="base" hangingPunct="0">
              <a:spcBef>
                <a:spcPct val="50000"/>
              </a:spcBef>
              <a:spcAft>
                <a:spcPct val="0"/>
              </a:spcAft>
            </a:pPr>
            <a:r>
              <a:rPr altLang="en-US" b="1" dirty="0" sz="2400" kumimoji="1" lang="zh-CN" smtClean="0">
                <a:solidFill>
                  <a:srgbClr val="FFFFFF"/>
                </a:solidFill>
              </a:rPr>
              <a:t>（</a:t>
            </a:r>
            <a:r>
              <a:rPr altLang="zh-CN" b="1" dirty="0" sz="2400" kumimoji="1" lang="en-US" smtClean="0">
                <a:solidFill>
                  <a:srgbClr val="FFFFFF"/>
                </a:solidFill>
              </a:rPr>
              <a:t>c</a:t>
            </a:r>
            <a:r>
              <a:rPr altLang="en-US" b="1" dirty="0" sz="2400" kumimoji="1" lang="zh-CN" smtClean="0">
                <a:solidFill>
                  <a:srgbClr val="FFFFFF"/>
                </a:solidFill>
              </a:rPr>
              <a:t>）</a:t>
            </a:r>
            <a:r>
              <a:rPr altLang="zh-CN" b="1" dirty="0" sz="2400" kumimoji="1" lang="en-US" smtClean="0">
                <a:solidFill>
                  <a:srgbClr val="FFFFFF"/>
                </a:solidFill>
                <a:ea typeface="楷体_GB2312" pitchFamily="49" charset="-122"/>
              </a:rPr>
              <a:t>If </a:t>
            </a:r>
            <a:r>
              <a:rPr altLang="zh-CN" b="1" dirty="0" sz="2400" i="1" kumimoji="1" lang="en-US" smtClean="0">
                <a:solidFill>
                  <a:srgbClr val="FFFFFF"/>
                </a:solidFill>
                <a:ea typeface="楷体_GB2312" pitchFamily="49" charset="-122"/>
              </a:rPr>
              <a:t>R</a:t>
            </a:r>
            <a:r>
              <a:rPr altLang="zh-CN" baseline="-25000" b="1" dirty="0" sz="2400" kumimoji="1" lang="en-US" smtClean="0">
                <a:solidFill>
                  <a:srgbClr val="FFFFFF"/>
                </a:solidFill>
                <a:ea typeface="楷体_GB2312" pitchFamily="49" charset="-122"/>
              </a:rPr>
              <a:t>L</a:t>
            </a:r>
            <a:r>
              <a:rPr altLang="en-US" b="1" dirty="0" sz="2400" kumimoji="1" lang="zh-CN" smtClean="0">
                <a:solidFill>
                  <a:srgbClr val="FFFFFF"/>
                </a:solidFill>
                <a:ea typeface="楷体_GB2312" pitchFamily="49" charset="-122"/>
              </a:rPr>
              <a:t> </a:t>
            </a:r>
            <a:r>
              <a:rPr altLang="zh-CN" b="1" dirty="0" sz="2400" kumimoji="1" lang="en-US" smtClean="0">
                <a:solidFill>
                  <a:srgbClr val="FFFFFF"/>
                </a:solidFill>
                <a:ea typeface="楷体_GB2312" pitchFamily="49" charset="-122"/>
              </a:rPr>
              <a:t>is connected between </a:t>
            </a:r>
            <a:r>
              <a:rPr altLang="zh-CN" b="1" dirty="0" sz="2400" i="1" kumimoji="1" lang="en-US" smtClean="0">
                <a:solidFill>
                  <a:srgbClr val="FFFFFF"/>
                </a:solidFill>
              </a:rPr>
              <a:t>C</a:t>
            </a:r>
            <a:r>
              <a:rPr altLang="zh-CN" baseline="-30000" b="1" dirty="0" sz="2400" kumimoji="1" lang="en-US" smtClean="0">
                <a:solidFill>
                  <a:srgbClr val="FFFFFF"/>
                </a:solidFill>
              </a:rPr>
              <a:t>1</a:t>
            </a:r>
            <a:r>
              <a:rPr altLang="en-US" b="1" dirty="0" sz="2400" kumimoji="1" lang="zh-CN" smtClean="0">
                <a:solidFill>
                  <a:srgbClr val="FFFFFF"/>
                </a:solidFill>
                <a:ea typeface="楷体_GB2312" pitchFamily="49" charset="-122"/>
              </a:rPr>
              <a:t> </a:t>
            </a:r>
            <a:r>
              <a:rPr altLang="zh-CN" b="1" dirty="0" sz="2400" kumimoji="1" lang="en-US" smtClean="0">
                <a:solidFill>
                  <a:srgbClr val="FFFFFF"/>
                </a:solidFill>
                <a:ea typeface="楷体_GB2312" pitchFamily="49" charset="-122"/>
              </a:rPr>
              <a:t>and ground</a:t>
            </a:r>
            <a:r>
              <a:rPr altLang="en-US" b="1" dirty="0" sz="2400" kumimoji="1" lang="zh-CN" smtClean="0">
                <a:solidFill>
                  <a:srgbClr val="FFFFFF"/>
                </a:solidFill>
                <a:ea typeface="楷体_GB2312" pitchFamily="49" charset="-122"/>
              </a:rPr>
              <a:t>，</a:t>
            </a:r>
            <a:r>
              <a:rPr altLang="zh-CN" b="1" dirty="0" sz="2400" kumimoji="1" lang="en-US" smtClean="0">
                <a:solidFill>
                  <a:srgbClr val="FFFFFF"/>
                </a:solidFill>
                <a:ea typeface="楷体_GB2312" pitchFamily="49" charset="-122"/>
              </a:rPr>
              <a:t>ask: </a:t>
            </a:r>
            <a:r>
              <a:rPr altLang="zh-CN" b="1" dirty="0" sz="2400" i="1" kumimoji="1" lang="en-US" smtClean="0">
                <a:solidFill>
                  <a:srgbClr val="FFFFFF"/>
                </a:solidFill>
              </a:rPr>
              <a:t>U</a:t>
            </a:r>
            <a:r>
              <a:rPr altLang="zh-CN" baseline="-30000" b="1" dirty="0" sz="2400" kumimoji="1" lang="en-US" smtClean="0">
                <a:solidFill>
                  <a:srgbClr val="FFFFFF"/>
                </a:solidFill>
              </a:rPr>
              <a:t>C</a:t>
            </a:r>
            <a:r>
              <a:rPr altLang="zh-CN" b="1" dirty="0" sz="2400" kumimoji="1" lang="en-US" smtClean="0">
                <a:solidFill>
                  <a:srgbClr val="FFFFFF"/>
                </a:solidFill>
              </a:rPr>
              <a:t>, </a:t>
            </a:r>
            <a:r>
              <a:rPr altLang="en-US" b="1" dirty="0" sz="2400" kumimoji="1" lang="zh-CN" smtClean="0">
                <a:solidFill>
                  <a:srgbClr val="FFFFFF"/>
                </a:solidFill>
                <a:ea typeface="楷体_GB2312" pitchFamily="49" charset="-122"/>
                <a:sym typeface="Symbol" pitchFamily="18" charset="2"/>
              </a:rPr>
              <a:t></a:t>
            </a:r>
            <a:r>
              <a:rPr altLang="zh-CN" b="1" dirty="0" sz="2400" i="1" kumimoji="1" lang="en-US" err="1" smtClean="0">
                <a:solidFill>
                  <a:srgbClr val="FFFFFF"/>
                </a:solidFill>
              </a:rPr>
              <a:t>u</a:t>
            </a:r>
            <a:r>
              <a:rPr altLang="zh-CN" baseline="-30000" b="1" dirty="0" sz="2400" kumimoji="1" lang="en-US" err="1" smtClean="0">
                <a:solidFill>
                  <a:srgbClr val="FFFFFF"/>
                </a:solidFill>
              </a:rPr>
              <a:t>O</a:t>
            </a:r>
            <a:r>
              <a:rPr altLang="zh-CN" b="1" dirty="0" sz="2400" kumimoji="1" lang="en-US" smtClean="0">
                <a:solidFill>
                  <a:srgbClr val="FFFFFF"/>
                </a:solidFill>
              </a:rPr>
              <a:t> </a:t>
            </a:r>
            <a:r>
              <a:rPr altLang="zh-CN" b="1" dirty="0" sz="2400" kumimoji="1" lang="en-US" smtClean="0">
                <a:solidFill>
                  <a:srgbClr val="FFFFFF"/>
                </a:solidFill>
                <a:ea typeface="楷体_GB2312" pitchFamily="49" charset="-122"/>
              </a:rPr>
              <a:t>and </a:t>
            </a:r>
            <a:r>
              <a:rPr altLang="zh-CN" b="1" dirty="0" sz="2400" i="1" kumimoji="1" lang="en-US" smtClean="0">
                <a:solidFill>
                  <a:srgbClr val="FFFFFF"/>
                </a:solidFill>
              </a:rPr>
              <a:t>K</a:t>
            </a:r>
            <a:r>
              <a:rPr altLang="zh-CN" baseline="-30000" b="1" dirty="0" sz="2400" kumimoji="1" lang="en-US" smtClean="0">
                <a:solidFill>
                  <a:srgbClr val="FFFFFF"/>
                </a:solidFill>
              </a:rPr>
              <a:t>CMR</a:t>
            </a:r>
            <a:r>
              <a:rPr altLang="en-US" b="1" dirty="0" sz="2400" kumimoji="1" lang="zh-CN" smtClean="0">
                <a:solidFill>
                  <a:srgbClr val="FFFFFF"/>
                </a:solidFill>
              </a:rPr>
              <a:t>。</a:t>
            </a:r>
          </a:p>
        </p:txBody>
      </p:sp>
      <p:sp>
        <p:nvSpPr>
          <p:cNvPr id="1052648" name="Rectangle 122"/>
          <p:cNvSpPr>
            <a:spLocks noChangeArrowheads="1"/>
          </p:cNvSpPr>
          <p:nvPr/>
        </p:nvSpPr>
        <p:spPr bwMode="auto">
          <a:xfrm>
            <a:off x="221351" y="6168271"/>
            <a:ext cx="3459479" cy="447041"/>
          </a:xfrm>
          <a:prstGeom prst="rect"/>
          <a:noFill/>
          <a:ln>
            <a:noFill/>
          </a:ln>
          <a:effectLst/>
        </p:spPr>
        <p:txBody>
          <a:bodyPr wrap="none">
            <a:spAutoFit/>
          </a:bodyPr>
          <a:p>
            <a:pPr algn="ctr" eaLnBrk="0" fontAlgn="base" hangingPunct="0">
              <a:spcBef>
                <a:spcPct val="50000"/>
              </a:spcBef>
              <a:spcAft>
                <a:spcPct val="0"/>
              </a:spcAft>
            </a:pPr>
            <a:r>
              <a:rPr altLang="en-US" b="1" dirty="0" sz="2400" kumimoji="1" lang="zh-CN" smtClean="0">
                <a:solidFill>
                  <a:srgbClr val="FFFFFF"/>
                </a:solidFill>
                <a:latin typeface="宋体" pitchFamily="2" charset="-122"/>
              </a:rPr>
              <a:t>（</a:t>
            </a:r>
            <a:r>
              <a:rPr altLang="zh-CN" b="1" dirty="0" sz="2400" kumimoji="1" lang="en-US" smtClean="0">
                <a:solidFill>
                  <a:srgbClr val="FFFFFF"/>
                </a:solidFill>
              </a:rPr>
              <a:t>d</a:t>
            </a:r>
            <a:r>
              <a:rPr altLang="en-US" b="1" dirty="0" sz="2400" kumimoji="1" lang="zh-CN" smtClean="0">
                <a:solidFill>
                  <a:srgbClr val="FFFFFF"/>
                </a:solidFill>
                <a:latin typeface="宋体" pitchFamily="2" charset="-122"/>
              </a:rPr>
              <a:t>）</a:t>
            </a:r>
            <a:r>
              <a:rPr altLang="zh-CN" b="1" dirty="0" sz="2400" i="1" kumimoji="1" lang="en-US" smtClean="0">
                <a:solidFill>
                  <a:srgbClr val="FFFFFF"/>
                </a:solidFill>
              </a:rPr>
              <a:t>R</a:t>
            </a:r>
            <a:r>
              <a:rPr altLang="zh-CN" baseline="-30000" b="1" dirty="0" sz="2400" kumimoji="1" lang="en-US" smtClean="0">
                <a:solidFill>
                  <a:srgbClr val="FFFFFF"/>
                </a:solidFill>
              </a:rPr>
              <a:t>id</a:t>
            </a:r>
            <a:r>
              <a:rPr altLang="zh-CN" b="1" dirty="0" sz="2400" kumimoji="1" lang="en-US" smtClean="0">
                <a:solidFill>
                  <a:srgbClr val="FFFFFF"/>
                </a:solidFill>
                <a:latin typeface="宋体" pitchFamily="2" charset="-122"/>
              </a:rPr>
              <a:t>, </a:t>
            </a:r>
            <a:r>
              <a:rPr altLang="zh-CN" b="1" dirty="0" sz="2400" i="1" kumimoji="1" lang="en-US" err="1" smtClean="0">
                <a:solidFill>
                  <a:srgbClr val="FFFFFF"/>
                </a:solidFill>
              </a:rPr>
              <a:t>R</a:t>
            </a:r>
            <a:r>
              <a:rPr altLang="zh-CN" baseline="-30000" b="1" dirty="0" sz="2400" kumimoji="1" lang="en-US" err="1" smtClean="0">
                <a:solidFill>
                  <a:srgbClr val="FFFFFF"/>
                </a:solidFill>
              </a:rPr>
              <a:t>ic</a:t>
            </a:r>
            <a:r>
              <a:rPr altLang="en-US" b="1" dirty="0" sz="2400" kumimoji="1" lang="zh-CN">
                <a:solidFill>
                  <a:srgbClr val="FFFFFF"/>
                </a:solidFill>
                <a:ea typeface="楷体_GB2312" pitchFamily="49" charset="-122"/>
              </a:rPr>
              <a:t> </a:t>
            </a:r>
            <a:r>
              <a:rPr altLang="zh-CN" b="1" dirty="0" sz="2400" kumimoji="1" lang="en-US" smtClean="0">
                <a:solidFill>
                  <a:srgbClr val="FFFFFF"/>
                </a:solidFill>
                <a:latin typeface="楷体_GB2312" pitchFamily="49" charset="-122"/>
                <a:ea typeface="楷体_GB2312" pitchFamily="49" charset="-122"/>
              </a:rPr>
              <a:t>and </a:t>
            </a:r>
            <a:r>
              <a:rPr altLang="zh-CN" b="1" dirty="0" sz="2400" i="1" kumimoji="1" lang="en-US" smtClean="0">
                <a:solidFill>
                  <a:srgbClr val="FFFFFF"/>
                </a:solidFill>
              </a:rPr>
              <a:t>R</a:t>
            </a:r>
            <a:r>
              <a:rPr altLang="zh-CN" baseline="-30000" b="1" dirty="0" sz="2400" kumimoji="1" lang="en-US" smtClean="0">
                <a:solidFill>
                  <a:srgbClr val="FFFFFF"/>
                </a:solidFill>
              </a:rPr>
              <a:t>o</a:t>
            </a:r>
            <a:r>
              <a:rPr altLang="en-US" b="1" dirty="0" sz="2400" kumimoji="1" lang="zh-CN" smtClean="0">
                <a:solidFill>
                  <a:srgbClr val="FFFFFF"/>
                </a:solidFill>
                <a:latin typeface="楷体_GB2312" pitchFamily="49" charset="-122"/>
                <a:ea typeface="楷体_GB2312" pitchFamily="49" charset="-122"/>
              </a:rPr>
              <a:t>。</a:t>
            </a:r>
            <a:r>
              <a:rPr altLang="en-US" b="1" dirty="0" sz="2400" kumimoji="1" lang="zh-CN" smtClean="0">
                <a:solidFill>
                  <a:srgbClr val="FFFFFF"/>
                </a:solidFill>
                <a:ea typeface="楷体_GB2312" pitchFamily="49" charset="-122"/>
              </a:rPr>
              <a:t> </a:t>
            </a:r>
            <a:endParaRPr altLang="en-US" b="1" dirty="0" sz="2400" kumimoji="1" lang="zh-CN" smtClean="0">
              <a:solidFill>
                <a:srgbClr val="FFFFFF"/>
              </a:solidFill>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3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314" name="组合 240"/>
          <p:cNvGrpSpPr/>
          <p:nvPr/>
        </p:nvGrpSpPr>
        <p:grpSpPr>
          <a:xfrm>
            <a:off x="618976" y="729512"/>
            <a:ext cx="2965702" cy="2691908"/>
            <a:chOff x="5368819" y="1058420"/>
            <a:chExt cx="2965702" cy="2691908"/>
          </a:xfrm>
        </p:grpSpPr>
        <p:grpSp>
          <p:nvGrpSpPr>
            <p:cNvPr id="315" name="组合 234"/>
            <p:cNvGrpSpPr/>
            <p:nvPr/>
          </p:nvGrpSpPr>
          <p:grpSpPr>
            <a:xfrm>
              <a:off x="5368819" y="1058420"/>
              <a:ext cx="2908441" cy="2691908"/>
              <a:chOff x="4761991" y="1118129"/>
              <a:chExt cx="2908441" cy="2691908"/>
            </a:xfrm>
          </p:grpSpPr>
          <p:grpSp>
            <p:nvGrpSpPr>
              <p:cNvPr id="316" name="组合 92"/>
              <p:cNvGrpSpPr/>
              <p:nvPr/>
            </p:nvGrpSpPr>
            <p:grpSpPr>
              <a:xfrm>
                <a:off x="4761991" y="1118129"/>
                <a:ext cx="2908441" cy="2691908"/>
                <a:chOff x="1057405" y="1092241"/>
                <a:chExt cx="2908441" cy="2691908"/>
              </a:xfrm>
            </p:grpSpPr>
            <p:grpSp>
              <p:nvGrpSpPr>
                <p:cNvPr id="317" name="组合 93"/>
                <p:cNvGrpSpPr/>
                <p:nvPr/>
              </p:nvGrpSpPr>
              <p:grpSpPr>
                <a:xfrm>
                  <a:off x="1057405" y="1092241"/>
                  <a:ext cx="2908441" cy="2691908"/>
                  <a:chOff x="986098" y="1658498"/>
                  <a:chExt cx="2908441" cy="2691908"/>
                </a:xfrm>
              </p:grpSpPr>
              <p:grpSp>
                <p:nvGrpSpPr>
                  <p:cNvPr id="318" name="组合 96"/>
                  <p:cNvGrpSpPr/>
                  <p:nvPr/>
                </p:nvGrpSpPr>
                <p:grpSpPr>
                  <a:xfrm>
                    <a:off x="988064" y="1658498"/>
                    <a:ext cx="2906475" cy="2691908"/>
                    <a:chOff x="769950" y="1878524"/>
                    <a:chExt cx="2906475" cy="2691908"/>
                  </a:xfrm>
                </p:grpSpPr>
                <p:grpSp>
                  <p:nvGrpSpPr>
                    <p:cNvPr id="319" name="组合 103"/>
                    <p:cNvGrpSpPr/>
                    <p:nvPr/>
                  </p:nvGrpSpPr>
                  <p:grpSpPr>
                    <a:xfrm>
                      <a:off x="769950" y="1878524"/>
                      <a:ext cx="2906475" cy="2691908"/>
                      <a:chOff x="3000323" y="406188"/>
                      <a:chExt cx="2906475" cy="2691908"/>
                    </a:xfrm>
                  </p:grpSpPr>
                  <p:grpSp>
                    <p:nvGrpSpPr>
                      <p:cNvPr id="320" name="组合 105"/>
                      <p:cNvGrpSpPr/>
                      <p:nvPr/>
                    </p:nvGrpSpPr>
                    <p:grpSpPr>
                      <a:xfrm>
                        <a:off x="3000323" y="406188"/>
                        <a:ext cx="2906475" cy="2691908"/>
                        <a:chOff x="1320190" y="1738061"/>
                        <a:chExt cx="2906475" cy="2691908"/>
                      </a:xfrm>
                    </p:grpSpPr>
                    <p:grpSp>
                      <p:nvGrpSpPr>
                        <p:cNvPr id="321" name="组合 107"/>
                        <p:cNvGrpSpPr/>
                        <p:nvPr/>
                      </p:nvGrpSpPr>
                      <p:grpSpPr>
                        <a:xfrm>
                          <a:off x="1320190" y="1738061"/>
                          <a:ext cx="2707249" cy="2691908"/>
                          <a:chOff x="1053869" y="1642935"/>
                          <a:chExt cx="2707249" cy="2691908"/>
                        </a:xfrm>
                      </p:grpSpPr>
                      <p:grpSp>
                        <p:nvGrpSpPr>
                          <p:cNvPr id="322" name="组合 110"/>
                          <p:cNvGrpSpPr/>
                          <p:nvPr/>
                        </p:nvGrpSpPr>
                        <p:grpSpPr>
                          <a:xfrm>
                            <a:off x="1221167" y="1642935"/>
                            <a:ext cx="2059537" cy="2691908"/>
                            <a:chOff x="1221167" y="1642935"/>
                            <a:chExt cx="2059537" cy="2691908"/>
                          </a:xfrm>
                        </p:grpSpPr>
                        <p:grpSp>
                          <p:nvGrpSpPr>
                            <p:cNvPr id="323" name="Group 1096"/>
                            <p:cNvGrpSpPr/>
                            <p:nvPr/>
                          </p:nvGrpSpPr>
                          <p:grpSpPr bwMode="auto">
                            <a:xfrm>
                              <a:off x="1229731" y="1825207"/>
                              <a:ext cx="1232778" cy="2509636"/>
                              <a:chOff x="4040" y="2215"/>
                              <a:chExt cx="867" cy="1765"/>
                            </a:xfrm>
                          </p:grpSpPr>
                          <p:sp>
                            <p:nvSpPr>
                              <p:cNvPr id="104932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2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2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1" name="Line 1076"/>
                              <p:cNvSpPr>
                                <a:spLocks noChangeShapeType="1"/>
                              </p:cNvSpPr>
                              <p:nvPr/>
                            </p:nvSpPr>
                            <p:spPr bwMode="auto">
                              <a:xfrm flipV="1">
                                <a:off x="4895" y="2215"/>
                                <a:ext cx="0" cy="6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2" name="Line 1077"/>
                              <p:cNvSpPr>
                                <a:spLocks noChangeShapeType="1"/>
                              </p:cNvSpPr>
                              <p:nvPr/>
                            </p:nvSpPr>
                            <p:spPr bwMode="auto">
                              <a:xfrm>
                                <a:off x="4897" y="3334"/>
                                <a:ext cx="0" cy="64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33" name="文本框 117"/>
                            <p:cNvSpPr txBox="1"/>
                            <p:nvPr/>
                          </p:nvSpPr>
                          <p:spPr>
                            <a:xfrm>
                              <a:off x="2481778" y="1642935"/>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334" name="文本框 118"/>
                            <p:cNvSpPr txBox="1"/>
                            <p:nvPr/>
                          </p:nvSpPr>
                          <p:spPr>
                            <a:xfrm>
                              <a:off x="2487970" y="2028005"/>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335" name="Line 1073"/>
                            <p:cNvSpPr>
                              <a:spLocks noChangeShapeType="1"/>
                            </p:cNvSpPr>
                            <p:nvPr/>
                          </p:nvSpPr>
                          <p:spPr bwMode="auto">
                            <a:xfrm flipH="1">
                              <a:off x="1221167" y="4064467"/>
                              <a:ext cx="175142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6" name="Line 1073"/>
                            <p:cNvSpPr>
                              <a:spLocks noChangeShapeType="1"/>
                            </p:cNvSpPr>
                            <p:nvPr/>
                          </p:nvSpPr>
                          <p:spPr bwMode="auto">
                            <a:xfrm flipH="1">
                              <a:off x="2447870" y="2641321"/>
                              <a:ext cx="524720"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37" name="矩形 121"/>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8" name="矩形 122"/>
                            <p:cNvSpPr/>
                            <p:nvPr/>
                          </p:nvSpPr>
                          <p:spPr>
                            <a:xfrm rot="16200000">
                              <a:off x="2269256" y="218154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39" name="文本框 123"/>
                            <p:cNvSpPr txBox="1"/>
                            <p:nvPr/>
                          </p:nvSpPr>
                          <p:spPr>
                            <a:xfrm>
                              <a:off x="1472078" y="2584237"/>
                              <a:ext cx="58706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340" name="文本框 124"/>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90" name="直接连接符 125"/>
                            <p:cNvCxnSpPr>
                              <a:cxnSpLocks/>
                            </p:cNvCxnSpPr>
                            <p:nvPr/>
                          </p:nvCxnSpPr>
                          <p:spPr>
                            <a:xfrm flipV="1">
                              <a:off x="2227710" y="4334769"/>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41" name="椭圆 126"/>
                            <p:cNvSpPr/>
                            <p:nvPr/>
                          </p:nvSpPr>
                          <p:spPr>
                            <a:xfrm>
                              <a:off x="2408275" y="401685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42" name="椭圆 111"/>
                          <p:cNvSpPr/>
                          <p:nvPr/>
                        </p:nvSpPr>
                        <p:spPr>
                          <a:xfrm>
                            <a:off x="1053869" y="321573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43" name="文本框 112"/>
                          <p:cNvSpPr txBox="1"/>
                          <p:nvPr/>
                        </p:nvSpPr>
                        <p:spPr>
                          <a:xfrm>
                            <a:off x="1359663" y="3095987"/>
                            <a:ext cx="479880"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44" name="文本框 113"/>
                          <p:cNvSpPr txBox="1"/>
                          <p:nvPr/>
                        </p:nvSpPr>
                        <p:spPr>
                          <a:xfrm>
                            <a:off x="1237948" y="295326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45" name="文本框 114"/>
                          <p:cNvSpPr txBox="1"/>
                          <p:nvPr/>
                        </p:nvSpPr>
                        <p:spPr>
                          <a:xfrm>
                            <a:off x="1257323" y="33315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46" name="文本框 115"/>
                          <p:cNvSpPr txBox="1"/>
                          <p:nvPr/>
                        </p:nvSpPr>
                        <p:spPr>
                          <a:xfrm>
                            <a:off x="3179392" y="2378545"/>
                            <a:ext cx="581726" cy="535940"/>
                          </a:xfrm>
                          <a:prstGeom prst="rect"/>
                          <a:noFill/>
                        </p:spPr>
                        <p:txBody>
                          <a:bodyPr rtlCol="0" wrap="square">
                            <a:spAutoFit/>
                          </a:bodyPr>
                          <a:p>
                            <a:r>
                              <a:rPr altLang="zh-CN" b="1" dirty="0" sz="2400" i="1" lang="en-US" err="1" smtClean="0">
                                <a:solidFill>
                                  <a:schemeClr val="accent2"/>
                                </a:solidFill>
                                <a:latin typeface="Arial" panose="020B0604020202020204" pitchFamily="34" charset="0"/>
                                <a:cs typeface="Arial" panose="020B0604020202020204" pitchFamily="34" charset="0"/>
                              </a:rPr>
                              <a:t>u</a:t>
                            </a:r>
                            <a:r>
                              <a:rPr altLang="zh-CN" baseline="-25000" b="1" dirty="0" sz="2400" lang="en-US" err="1" smtClean="0">
                                <a:solidFill>
                                  <a:schemeClr val="accent2"/>
                                </a:solidFill>
                                <a:latin typeface="Arial" panose="020B0604020202020204" pitchFamily="34" charset="0"/>
                                <a:cs typeface="Arial" panose="020B0604020202020204" pitchFamily="34" charset="0"/>
                              </a:rPr>
                              <a:t>O</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347" name="文本框 108"/>
                        <p:cNvSpPr txBox="1"/>
                        <p:nvPr/>
                      </p:nvSpPr>
                      <p:spPr>
                        <a:xfrm>
                          <a:off x="3201842" y="2386578"/>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48" name="文本框 109"/>
                        <p:cNvSpPr txBox="1"/>
                        <p:nvPr/>
                      </p:nvSpPr>
                      <p:spPr>
                        <a:xfrm>
                          <a:off x="3849832" y="236325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349" name="Line 1077"/>
                      <p:cNvSpPr>
                        <a:spLocks noChangeShapeType="1"/>
                      </p:cNvSpPr>
                      <p:nvPr/>
                    </p:nvSpPr>
                    <p:spPr bwMode="auto">
                      <a:xfrm>
                        <a:off x="3174074" y="1802101"/>
                        <a:ext cx="0" cy="7543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50" name="椭圆 104"/>
                    <p:cNvSpPr/>
                    <p:nvPr/>
                  </p:nvSpPr>
                  <p:spPr>
                    <a:xfrm>
                      <a:off x="2101976" y="1985158"/>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51" name="Line 122"/>
                  <p:cNvSpPr>
                    <a:spLocks noChangeShapeType="1"/>
                  </p:cNvSpPr>
                  <p:nvPr/>
                </p:nvSpPr>
                <p:spPr bwMode="auto">
                  <a:xfrm>
                    <a:off x="986098" y="3807494"/>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2" name="Line 123"/>
                  <p:cNvSpPr>
                    <a:spLocks noChangeShapeType="1"/>
                  </p:cNvSpPr>
                  <p:nvPr/>
                </p:nvSpPr>
                <p:spPr bwMode="auto">
                  <a:xfrm>
                    <a:off x="1057123" y="3893572"/>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3" name="Line 1077"/>
                  <p:cNvSpPr>
                    <a:spLocks noChangeShapeType="1"/>
                  </p:cNvSpPr>
                  <p:nvPr/>
                </p:nvSpPr>
                <p:spPr bwMode="auto">
                  <a:xfrm>
                    <a:off x="1159557" y="3893571"/>
                    <a:ext cx="0" cy="186459"/>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54" name="文本框 100"/>
                  <p:cNvSpPr txBox="1"/>
                  <p:nvPr/>
                </p:nvSpPr>
                <p:spPr>
                  <a:xfrm>
                    <a:off x="1262334" y="3653618"/>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sp>
                <p:nvSpPr>
                  <p:cNvPr id="1049355" name="矩形 101"/>
                  <p:cNvSpPr/>
                  <p:nvPr/>
                </p:nvSpPr>
                <p:spPr>
                  <a:xfrm rot="16200000">
                    <a:off x="2215170" y="366178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6" name="文本框 102"/>
                  <p:cNvSpPr txBox="1"/>
                  <p:nvPr/>
                </p:nvSpPr>
                <p:spPr>
                  <a:xfrm>
                    <a:off x="1892818" y="3513199"/>
                    <a:ext cx="72314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357" name="椭圆 94"/>
                <p:cNvSpPr/>
                <p:nvPr/>
              </p:nvSpPr>
              <p:spPr>
                <a:xfrm>
                  <a:off x="2965120" y="202151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58" name="椭圆 95"/>
                <p:cNvSpPr/>
                <p:nvPr/>
              </p:nvSpPr>
              <p:spPr>
                <a:xfrm>
                  <a:off x="2975177" y="3443521"/>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59" name="Line 1073"/>
              <p:cNvSpPr>
                <a:spLocks noChangeShapeType="1"/>
              </p:cNvSpPr>
              <p:nvPr/>
            </p:nvSpPr>
            <p:spPr bwMode="auto">
              <a:xfrm flipH="1">
                <a:off x="6804736" y="3539661"/>
                <a:ext cx="75121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60" name="Line 1077"/>
              <p:cNvSpPr>
                <a:spLocks noChangeShapeType="1"/>
              </p:cNvSpPr>
              <p:nvPr/>
            </p:nvSpPr>
            <p:spPr bwMode="auto">
              <a:xfrm>
                <a:off x="7555950" y="2125673"/>
                <a:ext cx="0" cy="70289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61" name="椭圆 136"/>
              <p:cNvSpPr/>
              <p:nvPr/>
            </p:nvSpPr>
            <p:spPr>
              <a:xfrm>
                <a:off x="7492169" y="2043635"/>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62" name="Line 122"/>
            <p:cNvSpPr>
              <a:spLocks noChangeShapeType="1"/>
            </p:cNvSpPr>
            <p:nvPr/>
          </p:nvSpPr>
          <p:spPr bwMode="auto">
            <a:xfrm>
              <a:off x="7988446" y="2778762"/>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3" name="Line 123"/>
            <p:cNvSpPr>
              <a:spLocks noChangeShapeType="1"/>
            </p:cNvSpPr>
            <p:nvPr/>
          </p:nvSpPr>
          <p:spPr bwMode="auto">
            <a:xfrm>
              <a:off x="8059471" y="2864840"/>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4" name="Line 1077"/>
            <p:cNvSpPr>
              <a:spLocks noChangeShapeType="1"/>
            </p:cNvSpPr>
            <p:nvPr/>
          </p:nvSpPr>
          <p:spPr bwMode="auto">
            <a:xfrm>
              <a:off x="8162045" y="2864111"/>
              <a:ext cx="0" cy="615841"/>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cxnSp>
          <p:nvCxnSpPr>
            <p:cNvPr id="3145791" name="直接箭头连接符 238"/>
            <p:cNvCxnSpPr>
              <a:cxnSpLocks/>
            </p:cNvCxnSpPr>
            <p:nvPr/>
          </p:nvCxnSpPr>
          <p:spPr>
            <a:xfrm flipV="1">
              <a:off x="8036851" y="2655783"/>
              <a:ext cx="275050" cy="303591"/>
            </a:xfrm>
            <a:prstGeom prst="straightConnector1"/>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365" name="文本框 155"/>
            <p:cNvSpPr txBox="1"/>
            <p:nvPr/>
          </p:nvSpPr>
          <p:spPr>
            <a:xfrm>
              <a:off x="7655063" y="2617633"/>
              <a:ext cx="322374"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endParaRPr altLang="en-US" b="1" dirty="0" sz="2000" lang="zh-CN">
                <a:latin typeface="Arial" panose="020B0604020202020204" pitchFamily="34" charset="0"/>
                <a:cs typeface="Arial" panose="020B0604020202020204" pitchFamily="34" charset="0"/>
              </a:endParaRPr>
            </a:p>
          </p:txBody>
        </p:sp>
      </p:grpSp>
      <p:sp>
        <p:nvSpPr>
          <p:cNvPr id="1049366" name="Rectangle 7"/>
          <p:cNvSpPr>
            <a:spLocks noChangeArrowheads="1"/>
          </p:cNvSpPr>
          <p:nvPr/>
        </p:nvSpPr>
        <p:spPr bwMode="auto">
          <a:xfrm>
            <a:off x="494744" y="3801581"/>
            <a:ext cx="4477474"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When T1 and T2 are identical,</a:t>
            </a:r>
            <a:endParaRPr altLang="en-US" b="1" dirty="0" sz="2000" kumimoji="1" lang="zh-CN">
              <a:latin typeface="Arial" panose="020B0604020202020204" pitchFamily="34" charset="0"/>
              <a:cs typeface="Arial" panose="020B0604020202020204" pitchFamily="34" charset="0"/>
            </a:endParaRPr>
          </a:p>
        </p:txBody>
      </p:sp>
      <p:sp>
        <p:nvSpPr>
          <p:cNvPr id="1049367" name="Rectangle 7"/>
          <p:cNvSpPr>
            <a:spLocks noChangeArrowheads="1"/>
          </p:cNvSpPr>
          <p:nvPr/>
        </p:nvSpPr>
        <p:spPr bwMode="auto">
          <a:xfrm>
            <a:off x="4885571" y="3777975"/>
            <a:ext cx="4258429" cy="535939"/>
          </a:xfrm>
          <a:prstGeom prst="rect"/>
          <a:noFill/>
          <a:ln>
            <a:noFill/>
          </a:ln>
          <a:effectLst/>
        </p:spPr>
        <p:txBody>
          <a:bodyPr wrap="square">
            <a:spAutoFit/>
          </a:bodyPr>
          <a:p>
            <a:pPr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B1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B2</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C2</a:t>
            </a:r>
            <a:r>
              <a:rPr altLang="zh-CN" b="1" dirty="0" sz="2400" kumimoji="1" lang="en-US">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E1</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E2</a:t>
            </a:r>
            <a:endParaRPr altLang="en-US" b="1" dirty="0" sz="2400" kumimoji="1" lang="zh-CN">
              <a:latin typeface="Arial" panose="020B0604020202020204" pitchFamily="34" charset="0"/>
              <a:cs typeface="Arial" panose="020B0604020202020204" pitchFamily="34" charset="0"/>
            </a:endParaRPr>
          </a:p>
        </p:txBody>
      </p:sp>
      <p:sp>
        <p:nvSpPr>
          <p:cNvPr id="1049368" name="Rectangle 7"/>
          <p:cNvSpPr>
            <a:spLocks noChangeArrowheads="1"/>
          </p:cNvSpPr>
          <p:nvPr/>
        </p:nvSpPr>
        <p:spPr bwMode="auto">
          <a:xfrm>
            <a:off x="5865133" y="4666927"/>
            <a:ext cx="1888428" cy="612139"/>
          </a:xfrm>
          <a:prstGeom prst="rect"/>
          <a:noFill/>
          <a:ln>
            <a:noFill/>
          </a:ln>
          <a:effectLst/>
        </p:spPr>
        <p:txBody>
          <a:bodyPr wrap="square">
            <a:spAutoFit/>
          </a:bodyPr>
          <a:p>
            <a:pPr fontAlgn="base">
              <a:spcBef>
                <a:spcPct val="0"/>
              </a:spcBef>
              <a:spcAft>
                <a:spcPct val="0"/>
              </a:spcAft>
            </a:pPr>
            <a:r>
              <a:rPr altLang="zh-CN" b="1" dirty="0" sz="2800" i="1" kumimoji="1" lang="en-US" smtClean="0">
                <a:latin typeface="Arial" panose="020B0604020202020204" pitchFamily="34" charset="0"/>
                <a:cs typeface="Arial" panose="020B0604020202020204" pitchFamily="34" charset="0"/>
              </a:rPr>
              <a:t>u</a:t>
            </a:r>
            <a:r>
              <a:rPr altLang="zh-CN" baseline="-25000" b="1" dirty="0" sz="2800" kumimoji="1" lang="en-US" smtClean="0">
                <a:latin typeface="Arial" panose="020B0604020202020204" pitchFamily="34" charset="0"/>
                <a:cs typeface="Arial" panose="020B0604020202020204" pitchFamily="34" charset="0"/>
              </a:rPr>
              <a:t>CQ1</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25000" b="1" dirty="0" sz="2800" kumimoji="1" lang="en-US" smtClean="0">
                <a:latin typeface="Arial" panose="020B0604020202020204" pitchFamily="34" charset="0"/>
                <a:cs typeface="Arial" panose="020B0604020202020204" pitchFamily="34" charset="0"/>
              </a:rPr>
              <a:t>CQ2</a:t>
            </a:r>
            <a:endParaRPr altLang="en-US" b="1" dirty="0" sz="2800" kumimoji="1" lang="zh-CN">
              <a:latin typeface="Arial" panose="020B0604020202020204" pitchFamily="34" charset="0"/>
              <a:cs typeface="Arial" panose="020B0604020202020204" pitchFamily="34" charset="0"/>
            </a:endParaRPr>
          </a:p>
        </p:txBody>
      </p:sp>
      <p:grpSp>
        <p:nvGrpSpPr>
          <p:cNvPr id="324" name="组合 285"/>
          <p:cNvGrpSpPr/>
          <p:nvPr/>
        </p:nvGrpSpPr>
        <p:grpSpPr>
          <a:xfrm>
            <a:off x="1000320" y="4515985"/>
            <a:ext cx="2246716" cy="1791300"/>
            <a:chOff x="581434" y="3775364"/>
            <a:chExt cx="2246716" cy="1791300"/>
          </a:xfrm>
        </p:grpSpPr>
        <p:grpSp>
          <p:nvGrpSpPr>
            <p:cNvPr id="325" name="组合 286"/>
            <p:cNvGrpSpPr/>
            <p:nvPr/>
          </p:nvGrpSpPr>
          <p:grpSpPr>
            <a:xfrm>
              <a:off x="581434" y="3775364"/>
              <a:ext cx="2204589" cy="1411373"/>
              <a:chOff x="92934" y="3844729"/>
              <a:chExt cx="2204589" cy="1411373"/>
            </a:xfrm>
          </p:grpSpPr>
          <p:cxnSp>
            <p:nvCxnSpPr>
              <p:cNvPr id="3145792" name="直接箭头连接符 288"/>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93" name="直接箭头连接符 289"/>
              <p:cNvCxnSpPr>
                <a:cxnSpLocks/>
              </p:cNvCxnSpPr>
              <p:nvPr/>
            </p:nvCxnSpPr>
            <p:spPr>
              <a:xfrm>
                <a:off x="794232" y="5246426"/>
                <a:ext cx="1503291"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69" name="文本框 290"/>
              <p:cNvSpPr txBox="1"/>
              <p:nvPr/>
            </p:nvSpPr>
            <p:spPr>
              <a:xfrm>
                <a:off x="92934" y="3844729"/>
                <a:ext cx="731292" cy="472440"/>
              </a:xfrm>
              <a:prstGeom prst="rect"/>
              <a:noFill/>
            </p:spPr>
            <p:txBody>
              <a:bodyPr rtlCol="0" wrap="square">
                <a:spAutoFit/>
              </a:bodyPr>
              <a:p>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CQ1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70" name="任意多边形 291"/>
              <p:cNvSpPr/>
              <p:nvPr/>
            </p:nvSpPr>
            <p:spPr>
              <a:xfrm>
                <a:off x="814726" y="4504545"/>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9371" name="文本框 287"/>
            <p:cNvSpPr txBox="1"/>
            <p:nvPr/>
          </p:nvSpPr>
          <p:spPr>
            <a:xfrm>
              <a:off x="2096048" y="5166554"/>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grpSp>
        <p:nvGrpSpPr>
          <p:cNvPr id="326" name="组合 292"/>
          <p:cNvGrpSpPr/>
          <p:nvPr/>
        </p:nvGrpSpPr>
        <p:grpSpPr>
          <a:xfrm>
            <a:off x="2905220" y="4524770"/>
            <a:ext cx="2246716" cy="1791300"/>
            <a:chOff x="581434" y="3775364"/>
            <a:chExt cx="2246716" cy="1791300"/>
          </a:xfrm>
        </p:grpSpPr>
        <p:grpSp>
          <p:nvGrpSpPr>
            <p:cNvPr id="327" name="组合 293"/>
            <p:cNvGrpSpPr/>
            <p:nvPr/>
          </p:nvGrpSpPr>
          <p:grpSpPr>
            <a:xfrm>
              <a:off x="581434" y="3775364"/>
              <a:ext cx="2204589" cy="1411373"/>
              <a:chOff x="92934" y="3844729"/>
              <a:chExt cx="2204589" cy="1411373"/>
            </a:xfrm>
          </p:grpSpPr>
          <p:cxnSp>
            <p:nvCxnSpPr>
              <p:cNvPr id="3145794" name="直接箭头连接符 295"/>
              <p:cNvCxnSpPr>
                <a:cxnSpLocks/>
              </p:cNvCxnSpPr>
              <p:nvPr/>
            </p:nvCxnSpPr>
            <p:spPr>
              <a:xfrm flipV="1">
                <a:off x="798566" y="4031781"/>
                <a:ext cx="0" cy="1224321"/>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95" name="直接箭头连接符 296"/>
              <p:cNvCxnSpPr>
                <a:cxnSpLocks/>
              </p:cNvCxnSpPr>
              <p:nvPr/>
            </p:nvCxnSpPr>
            <p:spPr>
              <a:xfrm>
                <a:off x="794232" y="5246426"/>
                <a:ext cx="1503291" cy="0"/>
              </a:xfrm>
              <a:prstGeom prst="straightConnector1"/>
              <a:ln w="28575">
                <a:solidFill>
                  <a:schemeClr val="accent3">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49372" name="文本框 297"/>
              <p:cNvSpPr txBox="1"/>
              <p:nvPr/>
            </p:nvSpPr>
            <p:spPr>
              <a:xfrm>
                <a:off x="92934" y="3844729"/>
                <a:ext cx="731292" cy="472440"/>
              </a:xfrm>
              <a:prstGeom prst="rect"/>
              <a:noFill/>
            </p:spPr>
            <p:txBody>
              <a:bodyPr rtlCol="0" wrap="square">
                <a:spAutoFit/>
              </a:bodyPr>
              <a:p>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CQ2</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73" name="任意多边形 298"/>
              <p:cNvSpPr/>
              <p:nvPr/>
            </p:nvSpPr>
            <p:spPr>
              <a:xfrm>
                <a:off x="814726" y="4504545"/>
                <a:ext cx="1148417" cy="223467"/>
              </a:xfrm>
              <a:custGeom>
                <a:avLst/>
                <a:gdLst>
                  <a:gd name="connsiteX0" fmla="*/ 0 w 1079079"/>
                  <a:gd name="connsiteY0" fmla="*/ 180130 h 223467"/>
                  <a:gd name="connsiteX1" fmla="*/ 17335 w 1079079"/>
                  <a:gd name="connsiteY1" fmla="*/ 154129 h 223467"/>
                  <a:gd name="connsiteX2" fmla="*/ 26002 w 1079079"/>
                  <a:gd name="connsiteY2" fmla="*/ 145461 h 223467"/>
                  <a:gd name="connsiteX3" fmla="*/ 34669 w 1079079"/>
                  <a:gd name="connsiteY3" fmla="*/ 184464 h 223467"/>
                  <a:gd name="connsiteX4" fmla="*/ 78006 w 1079079"/>
                  <a:gd name="connsiteY4" fmla="*/ 149795 h 223467"/>
                  <a:gd name="connsiteX5" fmla="*/ 95340 w 1079079"/>
                  <a:gd name="connsiteY5" fmla="*/ 136794 h 223467"/>
                  <a:gd name="connsiteX6" fmla="*/ 112675 w 1079079"/>
                  <a:gd name="connsiteY6" fmla="*/ 123793 h 223467"/>
                  <a:gd name="connsiteX7" fmla="*/ 125676 w 1079079"/>
                  <a:gd name="connsiteY7" fmla="*/ 102125 h 223467"/>
                  <a:gd name="connsiteX8" fmla="*/ 134343 w 1079079"/>
                  <a:gd name="connsiteY8" fmla="*/ 93457 h 223467"/>
                  <a:gd name="connsiteX9" fmla="*/ 138677 w 1079079"/>
                  <a:gd name="connsiteY9" fmla="*/ 136794 h 223467"/>
                  <a:gd name="connsiteX10" fmla="*/ 147344 w 1079079"/>
                  <a:gd name="connsiteY10" fmla="*/ 167129 h 223467"/>
                  <a:gd name="connsiteX11" fmla="*/ 182013 w 1079079"/>
                  <a:gd name="connsiteY11" fmla="*/ 119459 h 223467"/>
                  <a:gd name="connsiteX12" fmla="*/ 216683 w 1079079"/>
                  <a:gd name="connsiteY12" fmla="*/ 63122 h 223467"/>
                  <a:gd name="connsiteX13" fmla="*/ 260019 w 1079079"/>
                  <a:gd name="connsiteY13" fmla="*/ 15452 h 223467"/>
                  <a:gd name="connsiteX14" fmla="*/ 273020 w 1079079"/>
                  <a:gd name="connsiteY14" fmla="*/ 67456 h 223467"/>
                  <a:gd name="connsiteX15" fmla="*/ 277354 w 1079079"/>
                  <a:gd name="connsiteY15" fmla="*/ 54455 h 223467"/>
                  <a:gd name="connsiteX16" fmla="*/ 290355 w 1079079"/>
                  <a:gd name="connsiteY16" fmla="*/ 32786 h 223467"/>
                  <a:gd name="connsiteX17" fmla="*/ 294688 w 1079079"/>
                  <a:gd name="connsiteY17" fmla="*/ 15452 h 223467"/>
                  <a:gd name="connsiteX18" fmla="*/ 299022 w 1079079"/>
                  <a:gd name="connsiteY18" fmla="*/ 50121 h 223467"/>
                  <a:gd name="connsiteX19" fmla="*/ 303356 w 1079079"/>
                  <a:gd name="connsiteY19" fmla="*/ 141128 h 223467"/>
                  <a:gd name="connsiteX20" fmla="*/ 316356 w 1079079"/>
                  <a:gd name="connsiteY20" fmla="*/ 123793 h 223467"/>
                  <a:gd name="connsiteX21" fmla="*/ 342358 w 1079079"/>
                  <a:gd name="connsiteY21" fmla="*/ 141128 h 223467"/>
                  <a:gd name="connsiteX22" fmla="*/ 346692 w 1079079"/>
                  <a:gd name="connsiteY22" fmla="*/ 154129 h 223467"/>
                  <a:gd name="connsiteX23" fmla="*/ 359693 w 1079079"/>
                  <a:gd name="connsiteY23" fmla="*/ 210466 h 223467"/>
                  <a:gd name="connsiteX24" fmla="*/ 368360 w 1079079"/>
                  <a:gd name="connsiteY24" fmla="*/ 197465 h 223467"/>
                  <a:gd name="connsiteX25" fmla="*/ 377028 w 1079079"/>
                  <a:gd name="connsiteY25" fmla="*/ 188798 h 223467"/>
                  <a:gd name="connsiteX26" fmla="*/ 390029 w 1079079"/>
                  <a:gd name="connsiteY26" fmla="*/ 162796 h 223467"/>
                  <a:gd name="connsiteX27" fmla="*/ 398696 w 1079079"/>
                  <a:gd name="connsiteY27" fmla="*/ 180130 h 223467"/>
                  <a:gd name="connsiteX28" fmla="*/ 407363 w 1079079"/>
                  <a:gd name="connsiteY28" fmla="*/ 193131 h 223467"/>
                  <a:gd name="connsiteX29" fmla="*/ 411697 w 1079079"/>
                  <a:gd name="connsiteY29" fmla="*/ 223467 h 223467"/>
                  <a:gd name="connsiteX30" fmla="*/ 424698 w 1079079"/>
                  <a:gd name="connsiteY30" fmla="*/ 219133 h 223467"/>
                  <a:gd name="connsiteX31" fmla="*/ 433365 w 1079079"/>
                  <a:gd name="connsiteY31" fmla="*/ 197465 h 223467"/>
                  <a:gd name="connsiteX32" fmla="*/ 442032 w 1079079"/>
                  <a:gd name="connsiteY32" fmla="*/ 180130 h 223467"/>
                  <a:gd name="connsiteX33" fmla="*/ 446366 w 1079079"/>
                  <a:gd name="connsiteY33" fmla="*/ 167129 h 223467"/>
                  <a:gd name="connsiteX34" fmla="*/ 459367 w 1079079"/>
                  <a:gd name="connsiteY34" fmla="*/ 158462 h 223467"/>
                  <a:gd name="connsiteX35" fmla="*/ 472368 w 1079079"/>
                  <a:gd name="connsiteY35" fmla="*/ 119459 h 223467"/>
                  <a:gd name="connsiteX36" fmla="*/ 481035 w 1079079"/>
                  <a:gd name="connsiteY36" fmla="*/ 128127 h 223467"/>
                  <a:gd name="connsiteX37" fmla="*/ 485369 w 1079079"/>
                  <a:gd name="connsiteY37" fmla="*/ 154129 h 223467"/>
                  <a:gd name="connsiteX38" fmla="*/ 502703 w 1079079"/>
                  <a:gd name="connsiteY38" fmla="*/ 132460 h 223467"/>
                  <a:gd name="connsiteX39" fmla="*/ 515704 w 1079079"/>
                  <a:gd name="connsiteY39" fmla="*/ 110792 h 223467"/>
                  <a:gd name="connsiteX40" fmla="*/ 528705 w 1079079"/>
                  <a:gd name="connsiteY40" fmla="*/ 93457 h 223467"/>
                  <a:gd name="connsiteX41" fmla="*/ 541706 w 1079079"/>
                  <a:gd name="connsiteY41" fmla="*/ 89124 h 223467"/>
                  <a:gd name="connsiteX42" fmla="*/ 554707 w 1079079"/>
                  <a:gd name="connsiteY42" fmla="*/ 145461 h 223467"/>
                  <a:gd name="connsiteX43" fmla="*/ 563374 w 1079079"/>
                  <a:gd name="connsiteY43" fmla="*/ 154129 h 223467"/>
                  <a:gd name="connsiteX44" fmla="*/ 580709 w 1079079"/>
                  <a:gd name="connsiteY44" fmla="*/ 136794 h 223467"/>
                  <a:gd name="connsiteX45" fmla="*/ 589376 w 1079079"/>
                  <a:gd name="connsiteY45" fmla="*/ 123793 h 223467"/>
                  <a:gd name="connsiteX46" fmla="*/ 611045 w 1079079"/>
                  <a:gd name="connsiteY46" fmla="*/ 80456 h 223467"/>
                  <a:gd name="connsiteX47" fmla="*/ 615378 w 1079079"/>
                  <a:gd name="connsiteY47" fmla="*/ 128127 h 223467"/>
                  <a:gd name="connsiteX48" fmla="*/ 624046 w 1079079"/>
                  <a:gd name="connsiteY48" fmla="*/ 115126 h 223467"/>
                  <a:gd name="connsiteX49" fmla="*/ 632713 w 1079079"/>
                  <a:gd name="connsiteY49" fmla="*/ 141128 h 223467"/>
                  <a:gd name="connsiteX50" fmla="*/ 645714 w 1079079"/>
                  <a:gd name="connsiteY50" fmla="*/ 115126 h 223467"/>
                  <a:gd name="connsiteX51" fmla="*/ 663048 w 1079079"/>
                  <a:gd name="connsiteY51" fmla="*/ 80456 h 223467"/>
                  <a:gd name="connsiteX52" fmla="*/ 676049 w 1079079"/>
                  <a:gd name="connsiteY52" fmla="*/ 71789 h 223467"/>
                  <a:gd name="connsiteX53" fmla="*/ 680383 w 1079079"/>
                  <a:gd name="connsiteY53" fmla="*/ 58788 h 223467"/>
                  <a:gd name="connsiteX54" fmla="*/ 684717 w 1079079"/>
                  <a:gd name="connsiteY54" fmla="*/ 80456 h 223467"/>
                  <a:gd name="connsiteX55" fmla="*/ 697718 w 1079079"/>
                  <a:gd name="connsiteY55" fmla="*/ 119459 h 223467"/>
                  <a:gd name="connsiteX56" fmla="*/ 702051 w 1079079"/>
                  <a:gd name="connsiteY56" fmla="*/ 136794 h 223467"/>
                  <a:gd name="connsiteX57" fmla="*/ 710719 w 1079079"/>
                  <a:gd name="connsiteY57" fmla="*/ 119459 h 223467"/>
                  <a:gd name="connsiteX58" fmla="*/ 719386 w 1079079"/>
                  <a:gd name="connsiteY58" fmla="*/ 106458 h 223467"/>
                  <a:gd name="connsiteX59" fmla="*/ 728053 w 1079079"/>
                  <a:gd name="connsiteY59" fmla="*/ 119459 h 223467"/>
                  <a:gd name="connsiteX60" fmla="*/ 736720 w 1079079"/>
                  <a:gd name="connsiteY60" fmla="*/ 158462 h 223467"/>
                  <a:gd name="connsiteX61" fmla="*/ 762722 w 1079079"/>
                  <a:gd name="connsiteY61" fmla="*/ 141128 h 223467"/>
                  <a:gd name="connsiteX62" fmla="*/ 767056 w 1079079"/>
                  <a:gd name="connsiteY62" fmla="*/ 119459 h 223467"/>
                  <a:gd name="connsiteX63" fmla="*/ 788724 w 1079079"/>
                  <a:gd name="connsiteY63" fmla="*/ 102125 h 223467"/>
                  <a:gd name="connsiteX64" fmla="*/ 801725 w 1079079"/>
                  <a:gd name="connsiteY64" fmla="*/ 80456 h 223467"/>
                  <a:gd name="connsiteX65" fmla="*/ 806059 w 1079079"/>
                  <a:gd name="connsiteY65" fmla="*/ 63122 h 223467"/>
                  <a:gd name="connsiteX66" fmla="*/ 819060 w 1079079"/>
                  <a:gd name="connsiteY66" fmla="*/ 54455 h 223467"/>
                  <a:gd name="connsiteX67" fmla="*/ 836394 w 1079079"/>
                  <a:gd name="connsiteY67" fmla="*/ 145461 h 223467"/>
                  <a:gd name="connsiteX68" fmla="*/ 853729 w 1079079"/>
                  <a:gd name="connsiteY68" fmla="*/ 206132 h 223467"/>
                  <a:gd name="connsiteX69" fmla="*/ 866730 w 1079079"/>
                  <a:gd name="connsiteY69" fmla="*/ 180130 h 223467"/>
                  <a:gd name="connsiteX70" fmla="*/ 875397 w 1079079"/>
                  <a:gd name="connsiteY70" fmla="*/ 158462 h 223467"/>
                  <a:gd name="connsiteX71" fmla="*/ 888398 w 1079079"/>
                  <a:gd name="connsiteY71" fmla="*/ 154129 h 223467"/>
                  <a:gd name="connsiteX72" fmla="*/ 905733 w 1079079"/>
                  <a:gd name="connsiteY72" fmla="*/ 123793 h 223467"/>
                  <a:gd name="connsiteX73" fmla="*/ 910066 w 1079079"/>
                  <a:gd name="connsiteY73" fmla="*/ 110792 h 223467"/>
                  <a:gd name="connsiteX74" fmla="*/ 918734 w 1079079"/>
                  <a:gd name="connsiteY74" fmla="*/ 97791 h 223467"/>
                  <a:gd name="connsiteX75" fmla="*/ 927401 w 1079079"/>
                  <a:gd name="connsiteY75" fmla="*/ 132460 h 223467"/>
                  <a:gd name="connsiteX76" fmla="*/ 931735 w 1079079"/>
                  <a:gd name="connsiteY76" fmla="*/ 154129 h 223467"/>
                  <a:gd name="connsiteX77" fmla="*/ 962070 w 1079079"/>
                  <a:gd name="connsiteY77" fmla="*/ 115126 h 223467"/>
                  <a:gd name="connsiteX78" fmla="*/ 970738 w 1079079"/>
                  <a:gd name="connsiteY78" fmla="*/ 89124 h 223467"/>
                  <a:gd name="connsiteX79" fmla="*/ 975071 w 1079079"/>
                  <a:gd name="connsiteY79" fmla="*/ 110792 h 223467"/>
                  <a:gd name="connsiteX80" fmla="*/ 988072 w 1079079"/>
                  <a:gd name="connsiteY80" fmla="*/ 115126 h 223467"/>
                  <a:gd name="connsiteX81" fmla="*/ 996739 w 1079079"/>
                  <a:gd name="connsiteY81" fmla="*/ 93457 h 223467"/>
                  <a:gd name="connsiteX82" fmla="*/ 1009740 w 1079079"/>
                  <a:gd name="connsiteY82" fmla="*/ 67456 h 223467"/>
                  <a:gd name="connsiteX83" fmla="*/ 1027075 w 1079079"/>
                  <a:gd name="connsiteY83" fmla="*/ 24119 h 223467"/>
                  <a:gd name="connsiteX84" fmla="*/ 1031409 w 1079079"/>
                  <a:gd name="connsiteY84" fmla="*/ 45787 h 223467"/>
                  <a:gd name="connsiteX85" fmla="*/ 1048743 w 1079079"/>
                  <a:gd name="connsiteY85" fmla="*/ 141128 h 223467"/>
                  <a:gd name="connsiteX86" fmla="*/ 1053077 w 1079079"/>
                  <a:gd name="connsiteY86" fmla="*/ 154129 h 223467"/>
                  <a:gd name="connsiteX87" fmla="*/ 1066078 w 1079079"/>
                  <a:gd name="connsiteY87" fmla="*/ 141128 h 223467"/>
                  <a:gd name="connsiteX88" fmla="*/ 1074745 w 1079079"/>
                  <a:gd name="connsiteY88" fmla="*/ 110792 h 223467"/>
                  <a:gd name="connsiteX89" fmla="*/ 1079079 w 1079079"/>
                  <a:gd name="connsiteY89" fmla="*/ 106458 h 22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079079" h="223467">
                    <a:moveTo>
                      <a:pt x="0" y="180130"/>
                    </a:moveTo>
                    <a:cubicBezTo>
                      <a:pt x="5778" y="171463"/>
                      <a:pt x="11085" y="162462"/>
                      <a:pt x="17335" y="154129"/>
                    </a:cubicBezTo>
                    <a:cubicBezTo>
                      <a:pt x="19787" y="150860"/>
                      <a:pt x="23975" y="141913"/>
                      <a:pt x="26002" y="145461"/>
                    </a:cubicBezTo>
                    <a:cubicBezTo>
                      <a:pt x="32610" y="157024"/>
                      <a:pt x="31780" y="171463"/>
                      <a:pt x="34669" y="184464"/>
                    </a:cubicBezTo>
                    <a:cubicBezTo>
                      <a:pt x="53552" y="165583"/>
                      <a:pt x="40067" y="178250"/>
                      <a:pt x="78006" y="149795"/>
                    </a:cubicBezTo>
                    <a:lnTo>
                      <a:pt x="95340" y="136794"/>
                    </a:lnTo>
                    <a:lnTo>
                      <a:pt x="112675" y="123793"/>
                    </a:lnTo>
                    <a:cubicBezTo>
                      <a:pt x="117009" y="116570"/>
                      <a:pt x="120780" y="108979"/>
                      <a:pt x="125676" y="102125"/>
                    </a:cubicBezTo>
                    <a:cubicBezTo>
                      <a:pt x="128051" y="98800"/>
                      <a:pt x="132908" y="89631"/>
                      <a:pt x="134343" y="93457"/>
                    </a:cubicBezTo>
                    <a:cubicBezTo>
                      <a:pt x="139441" y="107050"/>
                      <a:pt x="136154" y="122497"/>
                      <a:pt x="138677" y="136794"/>
                    </a:cubicBezTo>
                    <a:cubicBezTo>
                      <a:pt x="140505" y="147150"/>
                      <a:pt x="144455" y="157017"/>
                      <a:pt x="147344" y="167129"/>
                    </a:cubicBezTo>
                    <a:cubicBezTo>
                      <a:pt x="158900" y="151239"/>
                      <a:pt x="171114" y="135807"/>
                      <a:pt x="182013" y="119459"/>
                    </a:cubicBezTo>
                    <a:cubicBezTo>
                      <a:pt x="194244" y="101112"/>
                      <a:pt x="204232" y="81320"/>
                      <a:pt x="216683" y="63122"/>
                    </a:cubicBezTo>
                    <a:cubicBezTo>
                      <a:pt x="228908" y="45255"/>
                      <a:pt x="244843" y="30628"/>
                      <a:pt x="260019" y="15452"/>
                    </a:cubicBezTo>
                    <a:cubicBezTo>
                      <a:pt x="272235" y="-21193"/>
                      <a:pt x="259113" y="11830"/>
                      <a:pt x="273020" y="67456"/>
                    </a:cubicBezTo>
                    <a:cubicBezTo>
                      <a:pt x="274128" y="71888"/>
                      <a:pt x="275311" y="58541"/>
                      <a:pt x="277354" y="54455"/>
                    </a:cubicBezTo>
                    <a:cubicBezTo>
                      <a:pt x="281121" y="46921"/>
                      <a:pt x="286021" y="40009"/>
                      <a:pt x="290355" y="32786"/>
                    </a:cubicBezTo>
                    <a:cubicBezTo>
                      <a:pt x="291799" y="27008"/>
                      <a:pt x="292025" y="10125"/>
                      <a:pt x="294688" y="15452"/>
                    </a:cubicBezTo>
                    <a:cubicBezTo>
                      <a:pt x="299896" y="25869"/>
                      <a:pt x="298221" y="38502"/>
                      <a:pt x="299022" y="50121"/>
                    </a:cubicBezTo>
                    <a:cubicBezTo>
                      <a:pt x="301112" y="80419"/>
                      <a:pt x="301911" y="110792"/>
                      <a:pt x="303356" y="141128"/>
                    </a:cubicBezTo>
                    <a:cubicBezTo>
                      <a:pt x="307689" y="135350"/>
                      <a:pt x="310808" y="128417"/>
                      <a:pt x="316356" y="123793"/>
                    </a:cubicBezTo>
                    <a:cubicBezTo>
                      <a:pt x="332664" y="110202"/>
                      <a:pt x="335644" y="127699"/>
                      <a:pt x="342358" y="141128"/>
                    </a:cubicBezTo>
                    <a:cubicBezTo>
                      <a:pt x="344401" y="145214"/>
                      <a:pt x="345247" y="149795"/>
                      <a:pt x="346692" y="154129"/>
                    </a:cubicBezTo>
                    <a:cubicBezTo>
                      <a:pt x="347529" y="159988"/>
                      <a:pt x="352080" y="204756"/>
                      <a:pt x="359693" y="210466"/>
                    </a:cubicBezTo>
                    <a:cubicBezTo>
                      <a:pt x="363860" y="213591"/>
                      <a:pt x="365106" y="201532"/>
                      <a:pt x="368360" y="197465"/>
                    </a:cubicBezTo>
                    <a:cubicBezTo>
                      <a:pt x="370912" y="194274"/>
                      <a:pt x="374476" y="191989"/>
                      <a:pt x="377028" y="188798"/>
                    </a:cubicBezTo>
                    <a:cubicBezTo>
                      <a:pt x="386628" y="176799"/>
                      <a:pt x="385452" y="176526"/>
                      <a:pt x="390029" y="162796"/>
                    </a:cubicBezTo>
                    <a:cubicBezTo>
                      <a:pt x="392918" y="168574"/>
                      <a:pt x="395491" y="174521"/>
                      <a:pt x="398696" y="180130"/>
                    </a:cubicBezTo>
                    <a:cubicBezTo>
                      <a:pt x="401280" y="184652"/>
                      <a:pt x="405866" y="188142"/>
                      <a:pt x="407363" y="193131"/>
                    </a:cubicBezTo>
                    <a:cubicBezTo>
                      <a:pt x="410298" y="202915"/>
                      <a:pt x="410252" y="213355"/>
                      <a:pt x="411697" y="223467"/>
                    </a:cubicBezTo>
                    <a:cubicBezTo>
                      <a:pt x="416031" y="222022"/>
                      <a:pt x="421774" y="222642"/>
                      <a:pt x="424698" y="219133"/>
                    </a:cubicBezTo>
                    <a:cubicBezTo>
                      <a:pt x="429678" y="213157"/>
                      <a:pt x="430206" y="204574"/>
                      <a:pt x="433365" y="197465"/>
                    </a:cubicBezTo>
                    <a:cubicBezTo>
                      <a:pt x="435989" y="191561"/>
                      <a:pt x="439487" y="186068"/>
                      <a:pt x="442032" y="180130"/>
                    </a:cubicBezTo>
                    <a:cubicBezTo>
                      <a:pt x="443831" y="175931"/>
                      <a:pt x="443512" y="170696"/>
                      <a:pt x="446366" y="167129"/>
                    </a:cubicBezTo>
                    <a:cubicBezTo>
                      <a:pt x="449620" y="163062"/>
                      <a:pt x="455033" y="161351"/>
                      <a:pt x="459367" y="158462"/>
                    </a:cubicBezTo>
                    <a:cubicBezTo>
                      <a:pt x="460422" y="153190"/>
                      <a:pt x="464395" y="123446"/>
                      <a:pt x="472368" y="119459"/>
                    </a:cubicBezTo>
                    <a:cubicBezTo>
                      <a:pt x="476023" y="117632"/>
                      <a:pt x="478146" y="125238"/>
                      <a:pt x="481035" y="128127"/>
                    </a:cubicBezTo>
                    <a:cubicBezTo>
                      <a:pt x="482480" y="136794"/>
                      <a:pt x="476753" y="152406"/>
                      <a:pt x="485369" y="154129"/>
                    </a:cubicBezTo>
                    <a:cubicBezTo>
                      <a:pt x="494439" y="155943"/>
                      <a:pt x="497399" y="140038"/>
                      <a:pt x="502703" y="132460"/>
                    </a:cubicBezTo>
                    <a:cubicBezTo>
                      <a:pt x="507533" y="125560"/>
                      <a:pt x="511032" y="117800"/>
                      <a:pt x="515704" y="110792"/>
                    </a:cubicBezTo>
                    <a:cubicBezTo>
                      <a:pt x="519711" y="104782"/>
                      <a:pt x="524371" y="99235"/>
                      <a:pt x="528705" y="93457"/>
                    </a:cubicBezTo>
                    <a:cubicBezTo>
                      <a:pt x="531164" y="86079"/>
                      <a:pt x="532641" y="68729"/>
                      <a:pt x="541706" y="89124"/>
                    </a:cubicBezTo>
                    <a:cubicBezTo>
                      <a:pt x="577581" y="169842"/>
                      <a:pt x="527930" y="74048"/>
                      <a:pt x="554707" y="145461"/>
                    </a:cubicBezTo>
                    <a:cubicBezTo>
                      <a:pt x="556142" y="149287"/>
                      <a:pt x="560485" y="151240"/>
                      <a:pt x="563374" y="154129"/>
                    </a:cubicBezTo>
                    <a:cubicBezTo>
                      <a:pt x="569152" y="148351"/>
                      <a:pt x="575391" y="142999"/>
                      <a:pt x="580709" y="136794"/>
                    </a:cubicBezTo>
                    <a:cubicBezTo>
                      <a:pt x="584099" y="132840"/>
                      <a:pt x="586616" y="128210"/>
                      <a:pt x="589376" y="123793"/>
                    </a:cubicBezTo>
                    <a:cubicBezTo>
                      <a:pt x="605121" y="98602"/>
                      <a:pt x="600411" y="107039"/>
                      <a:pt x="611045" y="80456"/>
                    </a:cubicBezTo>
                    <a:cubicBezTo>
                      <a:pt x="612489" y="96346"/>
                      <a:pt x="609776" y="113187"/>
                      <a:pt x="615378" y="128127"/>
                    </a:cubicBezTo>
                    <a:cubicBezTo>
                      <a:pt x="617207" y="133004"/>
                      <a:pt x="619879" y="112001"/>
                      <a:pt x="624046" y="115126"/>
                    </a:cubicBezTo>
                    <a:cubicBezTo>
                      <a:pt x="631355" y="120608"/>
                      <a:pt x="632713" y="141128"/>
                      <a:pt x="632713" y="141128"/>
                    </a:cubicBezTo>
                    <a:cubicBezTo>
                      <a:pt x="637047" y="132461"/>
                      <a:pt x="641704" y="123948"/>
                      <a:pt x="645714" y="115126"/>
                    </a:cubicBezTo>
                    <a:cubicBezTo>
                      <a:pt x="650887" y="103746"/>
                      <a:pt x="653700" y="89804"/>
                      <a:pt x="663048" y="80456"/>
                    </a:cubicBezTo>
                    <a:cubicBezTo>
                      <a:pt x="666731" y="76773"/>
                      <a:pt x="671715" y="74678"/>
                      <a:pt x="676049" y="71789"/>
                    </a:cubicBezTo>
                    <a:cubicBezTo>
                      <a:pt x="677494" y="67455"/>
                      <a:pt x="677153" y="55558"/>
                      <a:pt x="680383" y="58788"/>
                    </a:cubicBezTo>
                    <a:cubicBezTo>
                      <a:pt x="685592" y="63996"/>
                      <a:pt x="683399" y="73209"/>
                      <a:pt x="684717" y="80456"/>
                    </a:cubicBezTo>
                    <a:cubicBezTo>
                      <a:pt x="690556" y="112570"/>
                      <a:pt x="683791" y="98570"/>
                      <a:pt x="697718" y="119459"/>
                    </a:cubicBezTo>
                    <a:cubicBezTo>
                      <a:pt x="699162" y="125237"/>
                      <a:pt x="696095" y="136794"/>
                      <a:pt x="702051" y="136794"/>
                    </a:cubicBezTo>
                    <a:cubicBezTo>
                      <a:pt x="708511" y="136794"/>
                      <a:pt x="707514" y="125068"/>
                      <a:pt x="710719" y="119459"/>
                    </a:cubicBezTo>
                    <a:cubicBezTo>
                      <a:pt x="713303" y="114937"/>
                      <a:pt x="716497" y="110792"/>
                      <a:pt x="719386" y="106458"/>
                    </a:cubicBezTo>
                    <a:cubicBezTo>
                      <a:pt x="722275" y="110792"/>
                      <a:pt x="725724" y="114801"/>
                      <a:pt x="728053" y="119459"/>
                    </a:cubicBezTo>
                    <a:cubicBezTo>
                      <a:pt x="733388" y="130130"/>
                      <a:pt x="735055" y="148470"/>
                      <a:pt x="736720" y="158462"/>
                    </a:cubicBezTo>
                    <a:cubicBezTo>
                      <a:pt x="745387" y="152684"/>
                      <a:pt x="756327" y="149350"/>
                      <a:pt x="762722" y="141128"/>
                    </a:cubicBezTo>
                    <a:cubicBezTo>
                      <a:pt x="767244" y="135314"/>
                      <a:pt x="762970" y="125588"/>
                      <a:pt x="767056" y="119459"/>
                    </a:cubicBezTo>
                    <a:cubicBezTo>
                      <a:pt x="772187" y="111763"/>
                      <a:pt x="781501" y="107903"/>
                      <a:pt x="788724" y="102125"/>
                    </a:cubicBezTo>
                    <a:cubicBezTo>
                      <a:pt x="793058" y="94902"/>
                      <a:pt x="798304" y="88153"/>
                      <a:pt x="801725" y="80456"/>
                    </a:cubicBezTo>
                    <a:cubicBezTo>
                      <a:pt x="804144" y="75013"/>
                      <a:pt x="802755" y="68077"/>
                      <a:pt x="806059" y="63122"/>
                    </a:cubicBezTo>
                    <a:cubicBezTo>
                      <a:pt x="808948" y="58788"/>
                      <a:pt x="814726" y="57344"/>
                      <a:pt x="819060" y="54455"/>
                    </a:cubicBezTo>
                    <a:cubicBezTo>
                      <a:pt x="823681" y="82183"/>
                      <a:pt x="830081" y="122314"/>
                      <a:pt x="836394" y="145461"/>
                    </a:cubicBezTo>
                    <a:cubicBezTo>
                      <a:pt x="850597" y="197538"/>
                      <a:pt x="844186" y="177506"/>
                      <a:pt x="853729" y="206132"/>
                    </a:cubicBezTo>
                    <a:cubicBezTo>
                      <a:pt x="864624" y="173451"/>
                      <a:pt x="849927" y="213737"/>
                      <a:pt x="866730" y="180130"/>
                    </a:cubicBezTo>
                    <a:cubicBezTo>
                      <a:pt x="870209" y="173172"/>
                      <a:pt x="870417" y="164438"/>
                      <a:pt x="875397" y="158462"/>
                    </a:cubicBezTo>
                    <a:cubicBezTo>
                      <a:pt x="878321" y="154953"/>
                      <a:pt x="884064" y="155573"/>
                      <a:pt x="888398" y="154129"/>
                    </a:cubicBezTo>
                    <a:cubicBezTo>
                      <a:pt x="897565" y="117463"/>
                      <a:pt x="885077" y="154778"/>
                      <a:pt x="905733" y="123793"/>
                    </a:cubicBezTo>
                    <a:cubicBezTo>
                      <a:pt x="908267" y="119992"/>
                      <a:pt x="908023" y="114878"/>
                      <a:pt x="910066" y="110792"/>
                    </a:cubicBezTo>
                    <a:cubicBezTo>
                      <a:pt x="912395" y="106133"/>
                      <a:pt x="915845" y="102125"/>
                      <a:pt x="918734" y="97791"/>
                    </a:cubicBezTo>
                    <a:cubicBezTo>
                      <a:pt x="921623" y="109347"/>
                      <a:pt x="924722" y="120853"/>
                      <a:pt x="927401" y="132460"/>
                    </a:cubicBezTo>
                    <a:cubicBezTo>
                      <a:pt x="929057" y="139637"/>
                      <a:pt x="924369" y="154129"/>
                      <a:pt x="931735" y="154129"/>
                    </a:cubicBezTo>
                    <a:cubicBezTo>
                      <a:pt x="943291" y="154129"/>
                      <a:pt x="958119" y="125003"/>
                      <a:pt x="962070" y="115126"/>
                    </a:cubicBezTo>
                    <a:cubicBezTo>
                      <a:pt x="965463" y="106643"/>
                      <a:pt x="970738" y="89124"/>
                      <a:pt x="970738" y="89124"/>
                    </a:cubicBezTo>
                    <a:cubicBezTo>
                      <a:pt x="972182" y="96347"/>
                      <a:pt x="970985" y="104663"/>
                      <a:pt x="975071" y="110792"/>
                    </a:cubicBezTo>
                    <a:cubicBezTo>
                      <a:pt x="977605" y="114593"/>
                      <a:pt x="984505" y="117980"/>
                      <a:pt x="988072" y="115126"/>
                    </a:cubicBezTo>
                    <a:cubicBezTo>
                      <a:pt x="994147" y="110266"/>
                      <a:pt x="993520" y="100539"/>
                      <a:pt x="996739" y="93457"/>
                    </a:cubicBezTo>
                    <a:cubicBezTo>
                      <a:pt x="1000749" y="84635"/>
                      <a:pt x="1005406" y="76123"/>
                      <a:pt x="1009740" y="67456"/>
                    </a:cubicBezTo>
                    <a:cubicBezTo>
                      <a:pt x="1010831" y="62000"/>
                      <a:pt x="1015881" y="24119"/>
                      <a:pt x="1027075" y="24119"/>
                    </a:cubicBezTo>
                    <a:cubicBezTo>
                      <a:pt x="1034441" y="24119"/>
                      <a:pt x="1030129" y="38533"/>
                      <a:pt x="1031409" y="45787"/>
                    </a:cubicBezTo>
                    <a:cubicBezTo>
                      <a:pt x="1038045" y="83389"/>
                      <a:pt x="1040363" y="104813"/>
                      <a:pt x="1048743" y="141128"/>
                    </a:cubicBezTo>
                    <a:cubicBezTo>
                      <a:pt x="1049770" y="145579"/>
                      <a:pt x="1051632" y="149795"/>
                      <a:pt x="1053077" y="154129"/>
                    </a:cubicBezTo>
                    <a:cubicBezTo>
                      <a:pt x="1057411" y="149795"/>
                      <a:pt x="1062678" y="146227"/>
                      <a:pt x="1066078" y="141128"/>
                    </a:cubicBezTo>
                    <a:cubicBezTo>
                      <a:pt x="1069227" y="136405"/>
                      <a:pt x="1073303" y="114398"/>
                      <a:pt x="1074745" y="110792"/>
                    </a:cubicBezTo>
                    <a:cubicBezTo>
                      <a:pt x="1075504" y="108895"/>
                      <a:pt x="1077634" y="107903"/>
                      <a:pt x="1079079" y="10645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9374" name="文本框 294"/>
            <p:cNvSpPr txBox="1"/>
            <p:nvPr/>
          </p:nvSpPr>
          <p:spPr>
            <a:xfrm>
              <a:off x="2096048" y="5166554"/>
              <a:ext cx="732102" cy="40011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time</a:t>
              </a:r>
              <a:endParaRPr altLang="en-US" b="1" dirty="0" sz="2000" lang="zh-CN">
                <a:latin typeface="Arial" panose="020B0604020202020204" pitchFamily="34" charset="0"/>
                <a:cs typeface="Arial" panose="020B0604020202020204" pitchFamily="34" charset="0"/>
              </a:endParaRPr>
            </a:p>
          </p:txBody>
        </p:sp>
      </p:grpSp>
      <p:sp>
        <p:nvSpPr>
          <p:cNvPr id="1049375" name="Rectangle 7"/>
          <p:cNvSpPr>
            <a:spLocks noChangeArrowheads="1"/>
          </p:cNvSpPr>
          <p:nvPr/>
        </p:nvSpPr>
        <p:spPr bwMode="auto">
          <a:xfrm>
            <a:off x="5459148" y="5424639"/>
            <a:ext cx="2851084" cy="612139"/>
          </a:xfrm>
          <a:prstGeom prst="rect"/>
          <a:noFill/>
          <a:ln>
            <a:noFill/>
          </a:ln>
          <a:effectLst/>
        </p:spPr>
        <p:txBody>
          <a:bodyPr wrap="square">
            <a:spAutoFit/>
          </a:bodyPr>
          <a:p>
            <a:pPr fontAlgn="base">
              <a:spcBef>
                <a:spcPct val="0"/>
              </a:spcBef>
              <a:spcAft>
                <a:spcPct val="0"/>
              </a:spcAft>
            </a:pPr>
            <a:r>
              <a:rPr altLang="zh-CN" b="1" dirty="0" sz="2800" i="1" kumimoji="1" lang="en-US" err="1" smtClean="0">
                <a:latin typeface="Arial" panose="020B0604020202020204" pitchFamily="34" charset="0"/>
                <a:cs typeface="Arial" panose="020B0604020202020204" pitchFamily="34" charset="0"/>
              </a:rPr>
              <a:t>u</a:t>
            </a:r>
            <a:r>
              <a:rPr altLang="zh-CN" baseline="-25000" b="1" dirty="0" sz="2800" kumimoji="1" lang="en-US" err="1" smtClean="0">
                <a:latin typeface="Arial" panose="020B0604020202020204" pitchFamily="34" charset="0"/>
                <a:cs typeface="Arial" panose="020B0604020202020204" pitchFamily="34" charset="0"/>
              </a:rPr>
              <a:t>O</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25000" b="1" dirty="0" sz="2800" kumimoji="1" lang="en-US" smtClean="0">
                <a:latin typeface="Arial" panose="020B0604020202020204" pitchFamily="34" charset="0"/>
                <a:cs typeface="Arial" panose="020B0604020202020204" pitchFamily="34" charset="0"/>
              </a:rPr>
              <a:t>CQ1</a:t>
            </a:r>
            <a:r>
              <a:rPr altLang="zh-CN" b="1" dirty="0" sz="2800" kumimoji="1" lang="en-US" smtClean="0">
                <a:latin typeface="Arial" panose="020B0604020202020204" pitchFamily="34" charset="0"/>
                <a:cs typeface="Arial" panose="020B0604020202020204" pitchFamily="34" charset="0"/>
              </a:rPr>
              <a:t>-</a:t>
            </a:r>
            <a:r>
              <a:rPr altLang="zh-CN" b="1" dirty="0" sz="2800" i="1" kumimoji="1" lang="en-US" smtClean="0">
                <a:latin typeface="Arial" panose="020B0604020202020204" pitchFamily="34" charset="0"/>
                <a:cs typeface="Arial" panose="020B0604020202020204" pitchFamily="34" charset="0"/>
              </a:rPr>
              <a:t>u</a:t>
            </a:r>
            <a:r>
              <a:rPr altLang="zh-CN" baseline="-25000" b="1" dirty="0" sz="2800" kumimoji="1" lang="en-US" smtClean="0">
                <a:latin typeface="Arial" panose="020B0604020202020204" pitchFamily="34" charset="0"/>
                <a:cs typeface="Arial" panose="020B0604020202020204" pitchFamily="34" charset="0"/>
              </a:rPr>
              <a:t>CQ2</a:t>
            </a:r>
            <a:r>
              <a:rPr altLang="zh-CN" b="1" dirty="0" sz="2800" kumimoji="1" lang="en-US" smtClean="0">
                <a:latin typeface="Arial" panose="020B0604020202020204" pitchFamily="34" charset="0"/>
                <a:cs typeface="Arial" panose="020B0604020202020204" pitchFamily="34" charset="0"/>
              </a:rPr>
              <a:t>=0</a:t>
            </a:r>
            <a:endParaRPr altLang="en-US" b="1" dirty="0" sz="2800" kumimoji="1" lang="zh-CN">
              <a:latin typeface="Arial" panose="020B0604020202020204" pitchFamily="34" charset="0"/>
              <a:cs typeface="Arial" panose="020B0604020202020204" pitchFamily="34" charset="0"/>
            </a:endParaRPr>
          </a:p>
        </p:txBody>
      </p:sp>
      <p:grpSp>
        <p:nvGrpSpPr>
          <p:cNvPr id="328" name="组合 1"/>
          <p:cNvGrpSpPr/>
          <p:nvPr/>
        </p:nvGrpSpPr>
        <p:grpSpPr>
          <a:xfrm>
            <a:off x="4312538" y="508965"/>
            <a:ext cx="4422268" cy="2790595"/>
            <a:chOff x="4312538" y="508965"/>
            <a:chExt cx="4422268" cy="2790595"/>
          </a:xfrm>
        </p:grpSpPr>
        <p:grpSp>
          <p:nvGrpSpPr>
            <p:cNvPr id="329" name="组合 4"/>
            <p:cNvGrpSpPr/>
            <p:nvPr/>
          </p:nvGrpSpPr>
          <p:grpSpPr>
            <a:xfrm>
              <a:off x="4312538" y="508965"/>
              <a:ext cx="4422268" cy="2790595"/>
              <a:chOff x="4164598" y="2604171"/>
              <a:chExt cx="4422268" cy="2790595"/>
            </a:xfrm>
          </p:grpSpPr>
          <p:grpSp>
            <p:nvGrpSpPr>
              <p:cNvPr id="330" name="组合 163"/>
              <p:cNvGrpSpPr/>
              <p:nvPr/>
            </p:nvGrpSpPr>
            <p:grpSpPr>
              <a:xfrm>
                <a:off x="4164598" y="2850744"/>
                <a:ext cx="4142208" cy="2544022"/>
                <a:chOff x="1057405" y="1274513"/>
                <a:chExt cx="4142208" cy="2544022"/>
              </a:xfrm>
            </p:grpSpPr>
            <p:grpSp>
              <p:nvGrpSpPr>
                <p:cNvPr id="331" name="组合 168"/>
                <p:cNvGrpSpPr/>
                <p:nvPr/>
              </p:nvGrpSpPr>
              <p:grpSpPr>
                <a:xfrm>
                  <a:off x="1057405" y="1274513"/>
                  <a:ext cx="4142208" cy="2544022"/>
                  <a:chOff x="986098" y="1840770"/>
                  <a:chExt cx="4142208" cy="2544022"/>
                </a:xfrm>
              </p:grpSpPr>
              <p:grpSp>
                <p:nvGrpSpPr>
                  <p:cNvPr id="332" name="组合 190"/>
                  <p:cNvGrpSpPr/>
                  <p:nvPr/>
                </p:nvGrpSpPr>
                <p:grpSpPr>
                  <a:xfrm>
                    <a:off x="988064" y="1840770"/>
                    <a:ext cx="4140242" cy="2544022"/>
                    <a:chOff x="3000323" y="588460"/>
                    <a:chExt cx="4140242" cy="2544022"/>
                  </a:xfrm>
                </p:grpSpPr>
                <p:grpSp>
                  <p:nvGrpSpPr>
                    <p:cNvPr id="333" name="组合 192"/>
                    <p:cNvGrpSpPr/>
                    <p:nvPr/>
                  </p:nvGrpSpPr>
                  <p:grpSpPr>
                    <a:xfrm>
                      <a:off x="3000323" y="588460"/>
                      <a:ext cx="4140242" cy="2544022"/>
                      <a:chOff x="1320190" y="1920333"/>
                      <a:chExt cx="4140242" cy="2544022"/>
                    </a:xfrm>
                  </p:grpSpPr>
                  <p:grpSp>
                    <p:nvGrpSpPr>
                      <p:cNvPr id="334" name="组合 196"/>
                      <p:cNvGrpSpPr/>
                      <p:nvPr/>
                    </p:nvGrpSpPr>
                    <p:grpSpPr>
                      <a:xfrm>
                        <a:off x="1320190" y="1920333"/>
                        <a:ext cx="4140242" cy="2544022"/>
                        <a:chOff x="1053869" y="1825207"/>
                        <a:chExt cx="4140242" cy="2544022"/>
                      </a:xfrm>
                    </p:grpSpPr>
                    <p:grpSp>
                      <p:nvGrpSpPr>
                        <p:cNvPr id="335" name="组合 199"/>
                        <p:cNvGrpSpPr/>
                        <p:nvPr/>
                      </p:nvGrpSpPr>
                      <p:grpSpPr>
                        <a:xfrm>
                          <a:off x="1221167" y="1825207"/>
                          <a:ext cx="3972944" cy="2544022"/>
                          <a:chOff x="1221167" y="1825207"/>
                          <a:chExt cx="3972944" cy="2544022"/>
                        </a:xfrm>
                      </p:grpSpPr>
                      <p:grpSp>
                        <p:nvGrpSpPr>
                          <p:cNvPr id="336" name="Group 1096"/>
                          <p:cNvGrpSpPr/>
                          <p:nvPr/>
                        </p:nvGrpSpPr>
                        <p:grpSpPr bwMode="auto">
                          <a:xfrm>
                            <a:off x="1229731" y="1825207"/>
                            <a:ext cx="1232778" cy="2410104"/>
                            <a:chOff x="4040" y="2215"/>
                            <a:chExt cx="867" cy="1695"/>
                          </a:xfrm>
                        </p:grpSpPr>
                        <p:sp>
                          <p:nvSpPr>
                            <p:cNvPr id="1049376"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7"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8"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79"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0" name="Line 1076"/>
                            <p:cNvSpPr>
                              <a:spLocks noChangeShapeType="1"/>
                            </p:cNvSpPr>
                            <p:nvPr/>
                          </p:nvSpPr>
                          <p:spPr bwMode="auto">
                            <a:xfrm flipV="1">
                              <a:off x="4895" y="2215"/>
                              <a:ext cx="0" cy="6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1" name="Line 1077"/>
                            <p:cNvSpPr>
                              <a:spLocks noChangeShapeType="1"/>
                            </p:cNvSpPr>
                            <p:nvPr/>
                          </p:nvSpPr>
                          <p:spPr bwMode="auto">
                            <a:xfrm>
                              <a:off x="4897" y="3334"/>
                              <a:ext cx="0" cy="5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82" name="文本框 207"/>
                          <p:cNvSpPr txBox="1"/>
                          <p:nvPr/>
                        </p:nvSpPr>
                        <p:spPr>
                          <a:xfrm>
                            <a:off x="1836265" y="1991963"/>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383" name="Line 1073"/>
                          <p:cNvSpPr>
                            <a:spLocks noChangeShapeType="1"/>
                          </p:cNvSpPr>
                          <p:nvPr/>
                        </p:nvSpPr>
                        <p:spPr bwMode="auto">
                          <a:xfrm flipH="1">
                            <a:off x="1221167" y="4190144"/>
                            <a:ext cx="39729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4"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385" name="矩形 21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6" name="矩形 211"/>
                          <p:cNvSpPr/>
                          <p:nvPr/>
                        </p:nvSpPr>
                        <p:spPr>
                          <a:xfrm rot="16200000">
                            <a:off x="2269256" y="218154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87" name="文本框 212"/>
                          <p:cNvSpPr txBox="1"/>
                          <p:nvPr/>
                        </p:nvSpPr>
                        <p:spPr>
                          <a:xfrm>
                            <a:off x="1397751" y="2568955"/>
                            <a:ext cx="58706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B1</a:t>
                            </a:r>
                            <a:endParaRPr altLang="en-US" b="1" dirty="0" sz="2000" lang="zh-CN">
                              <a:latin typeface="Arial" panose="020B0604020202020204" pitchFamily="34" charset="0"/>
                              <a:cs typeface="Arial" panose="020B0604020202020204" pitchFamily="34" charset="0"/>
                            </a:endParaRPr>
                          </a:p>
                        </p:txBody>
                      </p:sp>
                      <p:sp>
                        <p:nvSpPr>
                          <p:cNvPr id="1049388" name="文本框 21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cxnSp>
                        <p:nvCxnSpPr>
                          <p:cNvPr id="3145796" name="直接连接符 214"/>
                          <p:cNvCxnSpPr>
                            <a:cxnSpLocks/>
                          </p:cNvCxnSpPr>
                          <p:nvPr/>
                        </p:nvCxnSpPr>
                        <p:spPr>
                          <a:xfrm flipV="1">
                            <a:off x="3042122" y="4369155"/>
                            <a:ext cx="440323" cy="74"/>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389" name="椭圆 215"/>
                          <p:cNvSpPr/>
                          <p:nvPr/>
                        </p:nvSpPr>
                        <p:spPr>
                          <a:xfrm>
                            <a:off x="2408275" y="414253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390" name="椭圆 200"/>
                        <p:cNvSpPr/>
                        <p:nvPr/>
                      </p:nvSpPr>
                      <p:spPr>
                        <a:xfrm>
                          <a:off x="1053869" y="321573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391" name="文本框 201"/>
                        <p:cNvSpPr txBox="1"/>
                        <p:nvPr/>
                      </p:nvSpPr>
                      <p:spPr>
                        <a:xfrm>
                          <a:off x="1359662" y="309598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92" name="文本框 202"/>
                        <p:cNvSpPr txBox="1"/>
                        <p:nvPr/>
                      </p:nvSpPr>
                      <p:spPr>
                        <a:xfrm>
                          <a:off x="1237948" y="295326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93" name="文本框 203"/>
                        <p:cNvSpPr txBox="1"/>
                        <p:nvPr/>
                      </p:nvSpPr>
                      <p:spPr>
                        <a:xfrm>
                          <a:off x="1257323" y="333150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394" name="文本框 204"/>
                        <p:cNvSpPr txBox="1"/>
                        <p:nvPr/>
                      </p:nvSpPr>
                      <p:spPr>
                        <a:xfrm>
                          <a:off x="2996115" y="2416308"/>
                          <a:ext cx="581726" cy="472439"/>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395" name="文本框 197"/>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396" name="文本框 198"/>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397" name="Line 1077"/>
                    <p:cNvSpPr>
                      <a:spLocks noChangeShapeType="1"/>
                    </p:cNvSpPr>
                    <p:nvPr/>
                  </p:nvSpPr>
                  <p:spPr bwMode="auto">
                    <a:xfrm>
                      <a:off x="3174074" y="1802101"/>
                      <a:ext cx="0" cy="7543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398" name="Line 122"/>
                  <p:cNvSpPr>
                    <a:spLocks noChangeShapeType="1"/>
                  </p:cNvSpPr>
                  <p:nvPr/>
                </p:nvSpPr>
                <p:spPr bwMode="auto">
                  <a:xfrm>
                    <a:off x="986098" y="3807494"/>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99" name="Line 123"/>
                  <p:cNvSpPr>
                    <a:spLocks noChangeShapeType="1"/>
                  </p:cNvSpPr>
                  <p:nvPr/>
                </p:nvSpPr>
                <p:spPr bwMode="auto">
                  <a:xfrm>
                    <a:off x="1057123" y="3893572"/>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400" name="Line 1077"/>
                  <p:cNvSpPr>
                    <a:spLocks noChangeShapeType="1"/>
                  </p:cNvSpPr>
                  <p:nvPr/>
                </p:nvSpPr>
                <p:spPr bwMode="auto">
                  <a:xfrm>
                    <a:off x="1159557" y="3893571"/>
                    <a:ext cx="0" cy="3121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1" name="文本框 181"/>
                  <p:cNvSpPr txBox="1"/>
                  <p:nvPr/>
                </p:nvSpPr>
                <p:spPr>
                  <a:xfrm>
                    <a:off x="1262334" y="3653618"/>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sp>
                <p:nvSpPr>
                  <p:cNvPr id="1049402" name="矩形 182"/>
                  <p:cNvSpPr/>
                  <p:nvPr/>
                </p:nvSpPr>
                <p:spPr>
                  <a:xfrm rot="16200000">
                    <a:off x="2215170" y="3661786"/>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03" name="文本框 189"/>
                  <p:cNvSpPr txBox="1"/>
                  <p:nvPr/>
                </p:nvSpPr>
                <p:spPr>
                  <a:xfrm>
                    <a:off x="2416349" y="3538811"/>
                    <a:ext cx="72314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grpSp>
            <p:sp>
              <p:nvSpPr>
                <p:cNvPr id="1049404" name="椭圆 169"/>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37" name="组合 222"/>
              <p:cNvGrpSpPr/>
              <p:nvPr/>
            </p:nvGrpSpPr>
            <p:grpSpPr>
              <a:xfrm flipH="1">
                <a:off x="6452324" y="2604171"/>
                <a:ext cx="2134542" cy="2656593"/>
                <a:chOff x="946610" y="1027940"/>
                <a:chExt cx="2134542" cy="2656593"/>
              </a:xfrm>
            </p:grpSpPr>
            <p:grpSp>
              <p:nvGrpSpPr>
                <p:cNvPr id="338" name="组合 224"/>
                <p:cNvGrpSpPr/>
                <p:nvPr/>
              </p:nvGrpSpPr>
              <p:grpSpPr>
                <a:xfrm>
                  <a:off x="946610" y="1027940"/>
                  <a:ext cx="2134542" cy="2656593"/>
                  <a:chOff x="875303" y="1594197"/>
                  <a:chExt cx="2134542" cy="2656593"/>
                </a:xfrm>
              </p:grpSpPr>
              <p:grpSp>
                <p:nvGrpSpPr>
                  <p:cNvPr id="339" name="组合 245"/>
                  <p:cNvGrpSpPr/>
                  <p:nvPr/>
                </p:nvGrpSpPr>
                <p:grpSpPr>
                  <a:xfrm>
                    <a:off x="875303" y="1594197"/>
                    <a:ext cx="1908438" cy="2656593"/>
                    <a:chOff x="2887562" y="341887"/>
                    <a:chExt cx="1908438" cy="2656593"/>
                  </a:xfrm>
                </p:grpSpPr>
                <p:grpSp>
                  <p:nvGrpSpPr>
                    <p:cNvPr id="340" name="组合 249"/>
                    <p:cNvGrpSpPr/>
                    <p:nvPr/>
                  </p:nvGrpSpPr>
                  <p:grpSpPr>
                    <a:xfrm>
                      <a:off x="2887562" y="341887"/>
                      <a:ext cx="1908438" cy="2656593"/>
                      <a:chOff x="941108" y="1578634"/>
                      <a:chExt cx="1908438" cy="2656593"/>
                    </a:xfrm>
                  </p:grpSpPr>
                  <p:grpSp>
                    <p:nvGrpSpPr>
                      <p:cNvPr id="341" name="组合 252"/>
                      <p:cNvGrpSpPr/>
                      <p:nvPr/>
                    </p:nvGrpSpPr>
                    <p:grpSpPr>
                      <a:xfrm>
                        <a:off x="1229731" y="1578634"/>
                        <a:ext cx="1619815" cy="2656593"/>
                        <a:chOff x="1229731" y="1578634"/>
                        <a:chExt cx="1619815" cy="2656593"/>
                      </a:xfrm>
                    </p:grpSpPr>
                    <p:grpSp>
                      <p:nvGrpSpPr>
                        <p:cNvPr id="342" name="Group 1096"/>
                        <p:cNvGrpSpPr/>
                        <p:nvPr/>
                      </p:nvGrpSpPr>
                      <p:grpSpPr bwMode="auto">
                        <a:xfrm>
                          <a:off x="1229731" y="1825207"/>
                          <a:ext cx="1232778" cy="2397307"/>
                          <a:chOff x="4040" y="2215"/>
                          <a:chExt cx="867" cy="1686"/>
                        </a:xfrm>
                      </p:grpSpPr>
                      <p:sp>
                        <p:nvSpPr>
                          <p:cNvPr id="104940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09" name="Line 1076"/>
                          <p:cNvSpPr>
                            <a:spLocks noChangeShapeType="1"/>
                          </p:cNvSpPr>
                          <p:nvPr/>
                        </p:nvSpPr>
                        <p:spPr bwMode="auto">
                          <a:xfrm flipV="1">
                            <a:off x="4895" y="2215"/>
                            <a:ext cx="0" cy="623"/>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0" name="Line 1077"/>
                          <p:cNvSpPr>
                            <a:spLocks noChangeShapeType="1"/>
                          </p:cNvSpPr>
                          <p:nvPr/>
                        </p:nvSpPr>
                        <p:spPr bwMode="auto">
                          <a:xfrm>
                            <a:off x="4897" y="3334"/>
                            <a:ext cx="0" cy="567"/>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11" name="文本框 259"/>
                        <p:cNvSpPr txBox="1"/>
                        <p:nvPr/>
                      </p:nvSpPr>
                      <p:spPr>
                        <a:xfrm>
                          <a:off x="1309581" y="1578634"/>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412" name="文本框 260"/>
                        <p:cNvSpPr txBox="1"/>
                        <p:nvPr/>
                      </p:nvSpPr>
                      <p:spPr>
                        <a:xfrm>
                          <a:off x="1705652" y="2009323"/>
                          <a:ext cx="723149"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sp>
                      <p:nvSpPr>
                        <p:cNvPr id="1049413"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14" name="矩形 263"/>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5" name="矩形 264"/>
                        <p:cNvSpPr/>
                        <p:nvPr/>
                      </p:nvSpPr>
                      <p:spPr>
                        <a:xfrm rot="16200000">
                          <a:off x="2269256" y="218154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16" name="文本框 265"/>
                        <p:cNvSpPr txBox="1"/>
                        <p:nvPr/>
                      </p:nvSpPr>
                      <p:spPr>
                        <a:xfrm>
                          <a:off x="1415283" y="2576871"/>
                          <a:ext cx="587063"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B2</a:t>
                          </a:r>
                          <a:endParaRPr altLang="en-US" b="1" dirty="0" sz="2000" lang="zh-CN">
                            <a:latin typeface="Arial" panose="020B0604020202020204" pitchFamily="34" charset="0"/>
                            <a:cs typeface="Arial" panose="020B0604020202020204" pitchFamily="34" charset="0"/>
                          </a:endParaRPr>
                        </a:p>
                      </p:txBody>
                    </p:sp>
                    <p:sp>
                      <p:nvSpPr>
                        <p:cNvPr id="1049417" name="文本框 266"/>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sp>
                      <p:nvSpPr>
                        <p:cNvPr id="1049418" name="椭圆 268"/>
                        <p:cNvSpPr/>
                        <p:nvPr/>
                      </p:nvSpPr>
                      <p:spPr>
                        <a:xfrm>
                          <a:off x="2408275" y="415553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19" name="椭圆 253"/>
                      <p:cNvSpPr/>
                      <p:nvPr/>
                    </p:nvSpPr>
                    <p:spPr>
                      <a:xfrm>
                        <a:off x="1053869" y="321573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0" name="文本框 254"/>
                      <p:cNvSpPr txBox="1"/>
                      <p:nvPr/>
                    </p:nvSpPr>
                    <p:spPr>
                      <a:xfrm>
                        <a:off x="1265466" y="3157703"/>
                        <a:ext cx="604905"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21" name="文本框 255"/>
                      <p:cNvSpPr txBox="1"/>
                      <p:nvPr/>
                    </p:nvSpPr>
                    <p:spPr>
                      <a:xfrm>
                        <a:off x="941108" y="295258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422" name="文本框 256"/>
                      <p:cNvSpPr txBox="1"/>
                      <p:nvPr/>
                    </p:nvSpPr>
                    <p:spPr>
                      <a:xfrm>
                        <a:off x="1122928" y="3392538"/>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23" name="Line 1077"/>
                    <p:cNvSpPr>
                      <a:spLocks noChangeShapeType="1"/>
                    </p:cNvSpPr>
                    <p:nvPr/>
                  </p:nvSpPr>
                  <p:spPr bwMode="auto">
                    <a:xfrm>
                      <a:off x="3174074" y="1802101"/>
                      <a:ext cx="0" cy="75432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424" name="Line 122"/>
                  <p:cNvSpPr>
                    <a:spLocks noChangeShapeType="1"/>
                  </p:cNvSpPr>
                  <p:nvPr/>
                </p:nvSpPr>
                <p:spPr bwMode="auto">
                  <a:xfrm>
                    <a:off x="986098" y="3807494"/>
                    <a:ext cx="34607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425" name="Line 123"/>
                  <p:cNvSpPr>
                    <a:spLocks noChangeShapeType="1"/>
                  </p:cNvSpPr>
                  <p:nvPr/>
                </p:nvSpPr>
                <p:spPr bwMode="auto">
                  <a:xfrm>
                    <a:off x="1057123" y="3893572"/>
                    <a:ext cx="19648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426" name="Line 1077"/>
                  <p:cNvSpPr>
                    <a:spLocks noChangeShapeType="1"/>
                  </p:cNvSpPr>
                  <p:nvPr/>
                </p:nvSpPr>
                <p:spPr bwMode="auto">
                  <a:xfrm>
                    <a:off x="1163891" y="3893571"/>
                    <a:ext cx="0" cy="31213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27" name="文本框 236"/>
                  <p:cNvSpPr txBox="1"/>
                  <p:nvPr/>
                </p:nvSpPr>
                <p:spPr>
                  <a:xfrm>
                    <a:off x="988064" y="3706999"/>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BB</a:t>
                    </a:r>
                    <a:endParaRPr altLang="en-US" b="1" dirty="0" sz="2000" lang="zh-CN">
                      <a:latin typeface="Arial" panose="020B0604020202020204" pitchFamily="34" charset="0"/>
                      <a:cs typeface="Arial" panose="020B0604020202020204" pitchFamily="34" charset="0"/>
                    </a:endParaRPr>
                  </a:p>
                </p:txBody>
              </p:sp>
              <p:sp>
                <p:nvSpPr>
                  <p:cNvPr id="1049428" name="矩形 237"/>
                  <p:cNvSpPr/>
                  <p:nvPr/>
                </p:nvSpPr>
                <p:spPr>
                  <a:xfrm rot="16200000">
                    <a:off x="2215170" y="3692124"/>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29" name="文本框 239"/>
                  <p:cNvSpPr txBox="1"/>
                  <p:nvPr/>
                </p:nvSpPr>
                <p:spPr>
                  <a:xfrm>
                    <a:off x="2419984" y="3539673"/>
                    <a:ext cx="589861"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grpSp>
            <p:sp>
              <p:nvSpPr>
                <p:cNvPr id="1049430" name="椭圆 225"/>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431" name="Line 1077"/>
              <p:cNvSpPr>
                <a:spLocks noChangeShapeType="1"/>
              </p:cNvSpPr>
              <p:nvPr/>
            </p:nvSpPr>
            <p:spPr bwMode="auto">
              <a:xfrm flipH="1">
                <a:off x="6374978" y="5207919"/>
                <a:ext cx="0" cy="181482"/>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2" name="椭圆 276"/>
              <p:cNvSpPr/>
              <p:nvPr/>
            </p:nvSpPr>
            <p:spPr>
              <a:xfrm flipH="1">
                <a:off x="6335130" y="517583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3" name="Line 1073"/>
              <p:cNvSpPr>
                <a:spLocks noChangeShapeType="1"/>
              </p:cNvSpPr>
              <p:nvPr/>
            </p:nvSpPr>
            <p:spPr bwMode="auto">
              <a:xfrm flipH="1">
                <a:off x="5560563" y="2864193"/>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434" name="椭圆 278"/>
              <p:cNvSpPr/>
              <p:nvPr/>
            </p:nvSpPr>
            <p:spPr>
              <a:xfrm flipH="1">
                <a:off x="7341530" y="279634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5" name="文本框 279"/>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436" name="文本框 280"/>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437" name="文本框 152"/>
            <p:cNvSpPr txBox="1"/>
            <p:nvPr/>
          </p:nvSpPr>
          <p:spPr>
            <a:xfrm>
              <a:off x="5018489" y="1260892"/>
              <a:ext cx="706659"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CQ1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438" name="椭圆 153"/>
            <p:cNvSpPr/>
            <p:nvPr/>
          </p:nvSpPr>
          <p:spPr>
            <a:xfrm flipH="1">
              <a:off x="5660865" y="152089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39" name="椭圆 154"/>
            <p:cNvSpPr/>
            <p:nvPr/>
          </p:nvSpPr>
          <p:spPr>
            <a:xfrm flipH="1">
              <a:off x="7181191" y="1526598"/>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440" name="文本框 156"/>
            <p:cNvSpPr txBox="1"/>
            <p:nvPr/>
          </p:nvSpPr>
          <p:spPr>
            <a:xfrm>
              <a:off x="7187354" y="1283301"/>
              <a:ext cx="706659"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CQ2</a:t>
              </a:r>
              <a:endParaRPr altLang="en-US" b="1" dirty="0" sz="2000" lang="zh-CN">
                <a:solidFill>
                  <a:schemeClr val="accent2"/>
                </a:solidFill>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368"/>
                                        </p:tgtEl>
                                        <p:attrNameLst>
                                          <p:attrName>style.visibility</p:attrName>
                                        </p:attrNameLst>
                                      </p:cBhvr>
                                      <p:to>
                                        <p:strVal val="visible"/>
                                      </p:to>
                                    </p:set>
                                    <p:animEffect transition="in" filter="wipe(down)">
                                      <p:cBhvr>
                                        <p:cTn dur="500" id="7"/>
                                        <p:tgtEl>
                                          <p:spTgt spid="1049368"/>
                                        </p:tgtEl>
                                      </p:cBhvr>
                                    </p:animEffect>
                                  </p:childTnLst>
                                </p:cTn>
                              </p:par>
                              <p:par>
                                <p:cTn fill="hold" id="8" nodeType="withEffect" presetClass="entr" presetID="22" presetSubtype="4">
                                  <p:stCondLst>
                                    <p:cond delay="0"/>
                                  </p:stCondLst>
                                  <p:childTnLst>
                                    <p:set>
                                      <p:cBhvr>
                                        <p:cTn dur="1" fill="hold" id="9">
                                          <p:stCondLst>
                                            <p:cond delay="0"/>
                                          </p:stCondLst>
                                        </p:cTn>
                                        <p:tgtEl>
                                          <p:spTgt spid="324"/>
                                        </p:tgtEl>
                                        <p:attrNameLst>
                                          <p:attrName>style.visibility</p:attrName>
                                        </p:attrNameLst>
                                      </p:cBhvr>
                                      <p:to>
                                        <p:strVal val="visible"/>
                                      </p:to>
                                    </p:set>
                                    <p:animEffect transition="in" filter="wipe(down)">
                                      <p:cBhvr>
                                        <p:cTn dur="500" id="10"/>
                                        <p:tgtEl>
                                          <p:spTgt spid="324"/>
                                        </p:tgtEl>
                                      </p:cBhvr>
                                    </p:animEffect>
                                  </p:childTnLst>
                                </p:cTn>
                              </p:par>
                              <p:par>
                                <p:cTn fill="hold" id="11" nodeType="withEffect" presetClass="entr" presetID="22" presetSubtype="4">
                                  <p:stCondLst>
                                    <p:cond delay="0"/>
                                  </p:stCondLst>
                                  <p:childTnLst>
                                    <p:set>
                                      <p:cBhvr>
                                        <p:cTn dur="1" fill="hold" id="12">
                                          <p:stCondLst>
                                            <p:cond delay="0"/>
                                          </p:stCondLst>
                                        </p:cTn>
                                        <p:tgtEl>
                                          <p:spTgt spid="326"/>
                                        </p:tgtEl>
                                        <p:attrNameLst>
                                          <p:attrName>style.visibility</p:attrName>
                                        </p:attrNameLst>
                                      </p:cBhvr>
                                      <p:to>
                                        <p:strVal val="visible"/>
                                      </p:to>
                                    </p:set>
                                    <p:animEffect transition="in" filter="wipe(down)">
                                      <p:cBhvr>
                                        <p:cTn dur="500" id="13"/>
                                        <p:tgtEl>
                                          <p:spTgt spid="326"/>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2" presetSubtype="4">
                                  <p:stCondLst>
                                    <p:cond delay="0"/>
                                  </p:stCondLst>
                                  <p:childTnLst>
                                    <p:set>
                                      <p:cBhvr>
                                        <p:cTn dur="1" fill="hold" id="17">
                                          <p:stCondLst>
                                            <p:cond delay="0"/>
                                          </p:stCondLst>
                                        </p:cTn>
                                        <p:tgtEl>
                                          <p:spTgt spid="1049375"/>
                                        </p:tgtEl>
                                        <p:attrNameLst>
                                          <p:attrName>style.visibility</p:attrName>
                                        </p:attrNameLst>
                                      </p:cBhvr>
                                      <p:to>
                                        <p:strVal val="visible"/>
                                      </p:to>
                                    </p:set>
                                    <p:animEffect transition="in" filter="wipe(down)">
                                      <p:cBhvr>
                                        <p:cTn dur="500" id="18"/>
                                        <p:tgtEl>
                                          <p:spTgt spid="1049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8" grpId="0"/>
      <p:bldP spid="1049375"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24" name=""/>
        <p:cNvGrpSpPr/>
        <p:nvPr/>
      </p:nvGrpSpPr>
      <p:grpSpPr>
        <a:xfrm>
          <a:off x="0" y="0"/>
          <a:ext cx="0" cy="0"/>
          <a:chOff x="0" y="0"/>
          <a:chExt cx="0" cy="0"/>
        </a:xfrm>
      </p:grpSpPr>
      <p:sp>
        <p:nvSpPr>
          <p:cNvPr id="1052652" name="Rectangle 85"/>
          <p:cNvSpPr>
            <a:spLocks noChangeArrowheads="1"/>
          </p:cNvSpPr>
          <p:nvPr/>
        </p:nvSpPr>
        <p:spPr bwMode="auto">
          <a:xfrm>
            <a:off x="185738" y="865188"/>
            <a:ext cx="1600532"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solidFill>
                  <a:srgbClr val="FFFFFF"/>
                </a:solidFill>
                <a:latin typeface="楷体_GB2312" pitchFamily="49" charset="-122"/>
                <a:ea typeface="楷体_GB2312" pitchFamily="49" charset="-122"/>
              </a:rPr>
              <a:t>Answer:</a:t>
            </a:r>
            <a:endParaRPr altLang="zh-CN" b="1" dirty="0" sz="2800" kumimoji="1" lang="en-US" smtClean="0">
              <a:solidFill>
                <a:srgbClr val="FFFFFF"/>
              </a:solidFill>
            </a:endParaRPr>
          </a:p>
        </p:txBody>
      </p:sp>
      <p:sp>
        <p:nvSpPr>
          <p:cNvPr id="1052653" name="Rectangle 86"/>
          <p:cNvSpPr>
            <a:spLocks noChangeArrowheads="1"/>
          </p:cNvSpPr>
          <p:nvPr/>
        </p:nvSpPr>
        <p:spPr bwMode="auto">
          <a:xfrm>
            <a:off x="185738" y="1628775"/>
            <a:ext cx="3852863" cy="1869440"/>
          </a:xfrm>
          <a:prstGeom prst="rect"/>
          <a:noFill/>
          <a:ln>
            <a:noFill/>
          </a:ln>
          <a:effectLst/>
        </p:spPr>
        <p:txBody>
          <a:bodyPr wrap="square">
            <a:spAutoFit/>
          </a:bodyPr>
          <a:p>
            <a:pPr fontAlgn="base">
              <a:spcBef>
                <a:spcPct val="0"/>
              </a:spcBef>
              <a:spcAft>
                <a:spcPct val="0"/>
              </a:spcAft>
            </a:pPr>
            <a:r>
              <a:rPr altLang="zh-CN" b="1" dirty="0" sz="2800" kumimoji="1" lang="en-US" smtClean="0">
                <a:solidFill>
                  <a:srgbClr val="FFFFFF"/>
                </a:solidFill>
                <a:ea typeface="楷体_GB2312" pitchFamily="49" charset="-122"/>
              </a:rPr>
              <a:t>For better performance, the sliding side </a:t>
            </a:r>
            <a:r>
              <a:rPr altLang="zh-CN" b="1" dirty="0" sz="2800" kumimoji="1" lang="en-US" smtClean="0">
                <a:solidFill>
                  <a:srgbClr val="FFFFFF"/>
                </a:solidFill>
                <a:ea typeface="楷体_GB2312" pitchFamily="49" charset="-122"/>
              </a:rPr>
              <a:t>of </a:t>
            </a:r>
            <a:r>
              <a:rPr altLang="zh-CN" b="1" dirty="0" sz="2800" i="1" kumimoji="1" lang="en-US" err="1" smtClean="0">
                <a:solidFill>
                  <a:srgbClr val="FFFFFF"/>
                </a:solidFill>
              </a:rPr>
              <a:t>R</a:t>
            </a:r>
            <a:r>
              <a:rPr altLang="zh-CN" baseline="-30000" b="1" dirty="0" sz="2800" kumimoji="1" lang="en-US" err="1" smtClean="0">
                <a:solidFill>
                  <a:srgbClr val="FFFFFF"/>
                </a:solidFill>
              </a:rPr>
              <a:t>w</a:t>
            </a:r>
            <a:r>
              <a:rPr altLang="zh-CN" baseline="-30000" b="1" dirty="0" sz="2800" kumimoji="1" lang="en-US" smtClean="0">
                <a:solidFill>
                  <a:srgbClr val="FFFFFF"/>
                </a:solidFill>
              </a:rPr>
              <a:t> </a:t>
            </a:r>
            <a:r>
              <a:rPr altLang="zh-CN" b="1" dirty="0" sz="2800" kumimoji="1" lang="en-US" smtClean="0">
                <a:solidFill>
                  <a:srgbClr val="FFFFFF"/>
                </a:solidFill>
                <a:ea typeface="楷体_GB2312" pitchFamily="49" charset="-122"/>
              </a:rPr>
              <a:t>is in the middle</a:t>
            </a:r>
            <a:r>
              <a:rPr altLang="en-US" b="1" dirty="0" sz="2800" kumimoji="1" lang="zh-CN" smtClean="0">
                <a:solidFill>
                  <a:srgbClr val="FFFFFF"/>
                </a:solidFill>
                <a:ea typeface="楷体_GB2312" pitchFamily="49" charset="-122"/>
              </a:rPr>
              <a:t>。</a:t>
            </a:r>
            <a:endParaRPr altLang="en-US" b="1" dirty="0" sz="2800" kumimoji="1" lang="zh-CN" smtClean="0">
              <a:solidFill>
                <a:srgbClr val="FFFFFF"/>
              </a:solidFill>
              <a:ea typeface="楷体_GB2312" pitchFamily="49" charset="-122"/>
            </a:endParaRPr>
          </a:p>
        </p:txBody>
      </p:sp>
      <p:grpSp>
        <p:nvGrpSpPr>
          <p:cNvPr id="1225" name="Group 181"/>
          <p:cNvGrpSpPr/>
          <p:nvPr/>
        </p:nvGrpSpPr>
        <p:grpSpPr bwMode="auto">
          <a:xfrm>
            <a:off x="3757613" y="438150"/>
            <a:ext cx="5324475" cy="4116388"/>
            <a:chOff x="2367" y="276"/>
            <a:chExt cx="3354" cy="2593"/>
          </a:xfrm>
        </p:grpSpPr>
        <p:sp>
          <p:nvSpPr>
            <p:cNvPr id="1052654" name="Freeform 182"/>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55" name="Line 183"/>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56" name="Freeform 184"/>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57" name="Oval 185"/>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658" name="Line 186"/>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59" name="Oval 187"/>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660" name="Line 188"/>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1" name="Line 189"/>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2" name="Freeform 190"/>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3" name="Line 191"/>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4" name="Freeform 192"/>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5" name="Line 193"/>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66" name="Rectangle 194"/>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667" name="Rectangle 195"/>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668" name="Rectangle 196"/>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669" name="Rectangle 197"/>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2670" name="Line 198"/>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1" name="Rectangle 199"/>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2" name="Rectangle 200"/>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3" name="Rectangle 201"/>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4" name="Rectangle 202"/>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5" name="Rectangle 203"/>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6" name="Line 204"/>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7" name="Oval 205"/>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8" name="Oval 206"/>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79" name="Oval 207"/>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28" name="Object 208"/>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1" spid="_x0000_s38948" imgH="228600" imgW="266400" progId="Equation.3">
                    <p:embed/>
                  </p:oleObj>
                </mc:Choice>
                <mc:Fallback>
                  <p:oleObj name="Equation" r:id="rId1" spid="" imgH="228600" imgW="266400" progId="Equation.3">
                    <p:embed/>
                    <p:pic>
                      <p:nvPicPr>
                        <p:cNvPr id="2097202" name="Object 208"/>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2680" name="Line 209"/>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1" name="Line 210"/>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2" name="Line 211"/>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3" name="Line 212"/>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4" name="Oval 213"/>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5" name="Line 214"/>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6" name="Line 215"/>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7" name="Line 216"/>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8" name="Line 217"/>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89" name="Line 218"/>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0" name="Line 219"/>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1" name="Line 220"/>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29" name="Object 221"/>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3" spid="_x0000_s38949" imgH="355320" imgW="342720" progId="Equation.3">
                    <p:embed/>
                  </p:oleObj>
                </mc:Choice>
                <mc:Fallback>
                  <p:oleObj name="Equation" r:id="rId3" spid="" imgH="355320" imgW="342720" progId="Equation.3">
                    <p:embed/>
                    <p:pic>
                      <p:nvPicPr>
                        <p:cNvPr id="2097203" name="Object 221"/>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330" name="Object 222"/>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5" spid="_x0000_s38950" imgH="355320" imgW="342720" progId="Equation.3">
                    <p:embed/>
                  </p:oleObj>
                </mc:Choice>
                <mc:Fallback>
                  <p:oleObj name="Equation" r:id="rId5" spid="" imgH="355320" imgW="342720" progId="Equation.3">
                    <p:embed/>
                    <p:pic>
                      <p:nvPicPr>
                        <p:cNvPr id="2097204" name="Object 222"/>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331" name="Object 223"/>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7" spid="_x0000_s38951" imgH="355320" imgW="342720" progId="Equation.3">
                    <p:embed/>
                  </p:oleObj>
                </mc:Choice>
                <mc:Fallback>
                  <p:oleObj name="Equation" r:id="rId7" spid="" imgH="355320" imgW="342720" progId="Equation.3">
                    <p:embed/>
                    <p:pic>
                      <p:nvPicPr>
                        <p:cNvPr id="2097205" name="Object 223"/>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332" name="Object 224"/>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8" spid="_x0000_s38952" imgH="355320" imgW="634680" progId="Equation.3">
                    <p:embed/>
                  </p:oleObj>
                </mc:Choice>
                <mc:Fallback>
                  <p:oleObj name="Equation" r:id="rId8" spid="" imgH="355320" imgW="634680" progId="Equation.3">
                    <p:embed/>
                    <p:pic>
                      <p:nvPicPr>
                        <p:cNvPr id="2097206" name="Object 224"/>
                        <p:cNvPicPr>
                          <a:picLocks noChangeAspect="1" noChangeArrowheads="1"/>
                        </p:cNvPicPr>
                        <p:nvPr/>
                      </p:nvPicPr>
                      <p:blipFill>
                        <a:blip xmlns:r="http://schemas.openxmlformats.org/officeDocument/2006/relationships" r:embed="rId9">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333" name="Object 225"/>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10" spid="_x0000_s38953" imgH="355320" imgW="317160" progId="Equation.3">
                    <p:embed/>
                  </p:oleObj>
                </mc:Choice>
                <mc:Fallback>
                  <p:oleObj name="Equation" r:id="rId10" spid="" imgH="355320" imgW="317160" progId="Equation.3">
                    <p:embed/>
                    <p:pic>
                      <p:nvPicPr>
                        <p:cNvPr id="2097207" name="Object 225"/>
                        <p:cNvPicPr>
                          <a:picLocks noChangeAspect="1" noChangeArrowheads="1"/>
                        </p:cNvPicPr>
                        <p:nvPr/>
                      </p:nvPicPr>
                      <p:blipFill>
                        <a:blip xmlns:r="http://schemas.openxmlformats.org/officeDocument/2006/relationships" r:embed="rId11">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334" name="Object 226"/>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12" spid="_x0000_s38954" imgH="355320" imgW="342720" progId="Equation.3">
                    <p:embed/>
                  </p:oleObj>
                </mc:Choice>
                <mc:Fallback>
                  <p:oleObj name="Equation" r:id="rId12" spid="" imgH="355320" imgW="342720" progId="Equation.3">
                    <p:embed/>
                    <p:pic>
                      <p:nvPicPr>
                        <p:cNvPr id="2097208" name="Object 226"/>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335" name="Object 227"/>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13" spid="_x0000_s38955" imgH="228600" imgW="266400" progId="Equation.3">
                    <p:embed/>
                  </p:oleObj>
                </mc:Choice>
                <mc:Fallback>
                  <p:oleObj name="Equation" r:id="rId13" spid="" imgH="228600" imgW="266400" progId="Equation.3">
                    <p:embed/>
                    <p:pic>
                      <p:nvPicPr>
                        <p:cNvPr id="2097209" name="Object 227"/>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336" name="Object 228"/>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15" spid="_x0000_s38956" imgH="355320" imgW="342720" progId="Equation.3">
                    <p:embed/>
                  </p:oleObj>
                </mc:Choice>
                <mc:Fallback>
                  <p:oleObj name="Equation" r:id="rId15" spid="" imgH="355320" imgW="342720" progId="Equation.3">
                    <p:embed/>
                    <p:pic>
                      <p:nvPicPr>
                        <p:cNvPr id="2097210" name="Object 228"/>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337" name="Object 229"/>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17" spid="_x0000_s38957" imgH="355320" imgW="622080" progId="Equation.3">
                    <p:embed/>
                  </p:oleObj>
                </mc:Choice>
                <mc:Fallback>
                  <p:oleObj name="Equation" r:id="rId17" spid="" imgH="355320" imgW="622080" progId="Equation.3">
                    <p:embed/>
                    <p:pic>
                      <p:nvPicPr>
                        <p:cNvPr id="2097211" name="Object 229"/>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338" name="Object 230"/>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19" spid="_x0000_s38958" imgH="355320" imgW="279360" progId="Equation.3">
                    <p:embed/>
                  </p:oleObj>
                </mc:Choice>
                <mc:Fallback>
                  <p:oleObj name="Equation" r:id="rId19" spid="" imgH="355320" imgW="279360" progId="Equation.3">
                    <p:embed/>
                    <p:pic>
                      <p:nvPicPr>
                        <p:cNvPr id="2097212" name="Object 230"/>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339" name="Object 231"/>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21" spid="_x0000_s38959" imgH="355320" imgW="291960" progId="Equation.3">
                    <p:embed/>
                  </p:oleObj>
                </mc:Choice>
                <mc:Fallback>
                  <p:oleObj name="Equation" r:id="rId21" spid="" imgH="355320" imgW="291960" progId="Equation.3">
                    <p:embed/>
                    <p:pic>
                      <p:nvPicPr>
                        <p:cNvPr id="2097213" name="Object 231"/>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2692" name="Line 232"/>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3" name="Line 233"/>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4" name="Line 234"/>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5" name="Line 235"/>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6" name="Rectangle 236"/>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7" name="Line 237"/>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40" name="Object 238"/>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23" spid="_x0000_s38960" imgH="228600" imgW="253800" progId="Equation.3">
                    <p:embed/>
                  </p:oleObj>
                </mc:Choice>
                <mc:Fallback>
                  <p:oleObj name="Equation" r:id="rId23" spid="" imgH="228600" imgW="253800" progId="Equation.3">
                    <p:embed/>
                    <p:pic>
                      <p:nvPicPr>
                        <p:cNvPr id="2097214" name="Object 238"/>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2698" name="Line 239"/>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699" name="Line 240"/>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00" name="Rectangle 241"/>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41" name="Object 242"/>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25" spid="_x0000_s38961" imgH="215640" imgW="215640" progId="Equation.3">
                    <p:embed/>
                  </p:oleObj>
                </mc:Choice>
                <mc:Fallback>
                  <p:oleObj name="Equation" r:id="rId25" spid="" imgH="215640" imgW="215640" progId="Equation.3">
                    <p:embed/>
                    <p:pic>
                      <p:nvPicPr>
                        <p:cNvPr id="2097215" name="Object 242"/>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2701" name="Line 243"/>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02" name="Oval 244"/>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703" name="Oval 245"/>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704" name="Rectangle 246"/>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705" name="Rectangle 247"/>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42" name="Object 248"/>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27" spid="_x0000_s38962" imgH="228600" imgW="215640" progId="Equation.3">
                    <p:embed/>
                  </p:oleObj>
                </mc:Choice>
                <mc:Fallback>
                  <p:oleObj name="Equation" r:id="rId27" spid="" imgH="228600" imgW="215640" progId="Equation.3">
                    <p:embed/>
                    <p:pic>
                      <p:nvPicPr>
                        <p:cNvPr id="2097216" name="Object 248"/>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2706" name="Rectangle 249"/>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707" name="Rectangle 250"/>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43" name="Object 251"/>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29" spid="_x0000_s38963" imgH="228600" imgW="215640" progId="Equation.3">
                    <p:embed/>
                  </p:oleObj>
                </mc:Choice>
                <mc:Fallback>
                  <p:oleObj name="Equation" r:id="rId29" spid="" imgH="228600" imgW="215640" progId="Equation.3">
                    <p:embed/>
                    <p:pic>
                      <p:nvPicPr>
                        <p:cNvPr id="2097217" name="Object 251"/>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2708" name="Rectangle 252"/>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709" name="Rectangle 253"/>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710" name="Text Box 254"/>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711" name="Text Box 255"/>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344" name="Object 256"/>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30" spid="_x0000_s38964" imgH="177480" imgW="431640" progId="Equation.3">
                    <p:embed/>
                  </p:oleObj>
                </mc:Choice>
                <mc:Fallback>
                  <p:oleObj name="Equation" r:id="rId30" spid="" imgH="177480" imgW="431640" progId="Equation.3">
                    <p:embed/>
                    <p:pic>
                      <p:nvPicPr>
                        <p:cNvPr id="2097218" name="Object 256"/>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345" name="Object 257"/>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32" spid="_x0000_s38965" imgH="177480" imgW="469800" progId="Equation.3">
                    <p:embed/>
                  </p:oleObj>
                </mc:Choice>
                <mc:Fallback>
                  <p:oleObj name="Equation" r:id="rId32" spid="" imgH="177480" imgW="469800" progId="Equation.3">
                    <p:embed/>
                    <p:pic>
                      <p:nvPicPr>
                        <p:cNvPr id="2097219" name="Object 257"/>
                        <p:cNvPicPr>
                          <a:picLocks noChangeAspect="1" noChangeArrowheads="1"/>
                        </p:cNvPicPr>
                        <p:nvPr/>
                      </p:nvPicPr>
                      <p:blipFill>
                        <a:blip xmlns:r="http://schemas.openxmlformats.org/officeDocument/2006/relationships" r:embed="rId33">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346" name="Object 258"/>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34" spid="_x0000_s38966" imgH="164880" imgW="317160" progId="Equation.3">
                    <p:embed/>
                  </p:oleObj>
                </mc:Choice>
                <mc:Fallback>
                  <p:oleObj name="Equation" r:id="rId34" spid="" imgH="164880" imgW="317160" progId="Equation.3">
                    <p:embed/>
                    <p:pic>
                      <p:nvPicPr>
                        <p:cNvPr id="2097220" name="Object 258"/>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347" name="Object 259"/>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36" spid="_x0000_s38967" imgH="164880" imgW="317160" progId="Equation.3">
                    <p:embed/>
                  </p:oleObj>
                </mc:Choice>
                <mc:Fallback>
                  <p:oleObj name="Equation" r:id="rId36" spid="" imgH="164880" imgW="317160" progId="Equation.3">
                    <p:embed/>
                    <p:pic>
                      <p:nvPicPr>
                        <p:cNvPr id="2097221" name="Object 259"/>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348" name="Object 260"/>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37" spid="_x0000_s38968" imgH="177480" imgW="393480" progId="Equation.3">
                    <p:embed/>
                  </p:oleObj>
                </mc:Choice>
                <mc:Fallback>
                  <p:oleObj name="Equation" r:id="rId37" spid="" imgH="177480" imgW="393480" progId="Equation.3">
                    <p:embed/>
                    <p:pic>
                      <p:nvPicPr>
                        <p:cNvPr id="2097222" name="Object 260"/>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349" name="Object 261"/>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39" spid="_x0000_s38969" imgH="177480" imgW="431640" progId="Equation.3">
                    <p:embed/>
                  </p:oleObj>
                </mc:Choice>
                <mc:Fallback>
                  <p:oleObj name="Equation" r:id="rId39" spid="" imgH="177480" imgW="431640" progId="Equation.3">
                    <p:embed/>
                    <p:pic>
                      <p:nvPicPr>
                        <p:cNvPr id="2097223" name="Object 261"/>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350" name="Object 262"/>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40" spid="_x0000_s38970" imgH="177480" imgW="431640" progId="Equation.3">
                    <p:embed/>
                  </p:oleObj>
                </mc:Choice>
                <mc:Fallback>
                  <p:oleObj name="Equation" r:id="rId40" spid="" imgH="177480" imgW="431640" progId="Equation.3">
                    <p:embed/>
                    <p:pic>
                      <p:nvPicPr>
                        <p:cNvPr id="2097224" name="Object 262"/>
                        <p:cNvPicPr>
                          <a:picLocks noChangeAspect="1" noChangeArrowheads="1"/>
                        </p:cNvPicPr>
                        <p:nvPr/>
                      </p:nvPicPr>
                      <p:blipFill>
                        <a:blip xmlns:r="http://schemas.openxmlformats.org/officeDocument/2006/relationships" r:embed="rId31">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2712" name="Line 263"/>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13" name="Line 264"/>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14" name="Rectangle 265"/>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715" name="Rectangle 266"/>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716" name="Rectangle 267"/>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717" name="Rectangle 268"/>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
        <p:nvSpPr>
          <p:cNvPr id="1052718" name="矩形 1"/>
          <p:cNvSpPr/>
          <p:nvPr/>
        </p:nvSpPr>
        <p:spPr>
          <a:xfrm>
            <a:off x="395631" y="3849113"/>
            <a:ext cx="684804" cy="584775"/>
          </a:xfrm>
          <a:prstGeom prst="rect"/>
        </p:spPr>
        <p:txBody>
          <a:bodyPr wrap="none">
            <a:spAutoFit/>
          </a:bodyPr>
          <a:p>
            <a:pPr algn="ctr" fontAlgn="base">
              <a:spcBef>
                <a:spcPct val="0"/>
              </a:spcBef>
              <a:spcAft>
                <a:spcPct val="0"/>
              </a:spcAft>
            </a:pPr>
            <a:r>
              <a:rPr altLang="zh-CN" b="1" dirty="0" sz="3200" kumimoji="1" lang="en-US" smtClean="0">
                <a:solidFill>
                  <a:srgbClr val="FFFFFF"/>
                </a:solidFill>
                <a:latin typeface="Arial" panose="020B0604020202020204" pitchFamily="34" charset="0"/>
                <a:ea typeface="楷体_GB2312" pitchFamily="49" charset="-122"/>
                <a:cs typeface="Arial" panose="020B0604020202020204" pitchFamily="34" charset="0"/>
              </a:rPr>
              <a:t>(a)</a:t>
            </a:r>
            <a:endParaRPr altLang="en-US" b="1" dirty="0" sz="3200" kumimoji="1" lang="zh-CN">
              <a:solidFill>
                <a:srgbClr val="FFFFFF"/>
              </a:solidFill>
              <a:latin typeface="Arial" panose="020B0604020202020204" pitchFamily="34" charset="0"/>
              <a:ea typeface="楷体_GB2312" pitchFamily="49" charset="-122"/>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2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5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28" name=""/>
        <p:cNvGrpSpPr/>
        <p:nvPr/>
      </p:nvGrpSpPr>
      <p:grpSpPr>
        <a:xfrm>
          <a:off x="0" y="0"/>
          <a:ext cx="0" cy="0"/>
          <a:chOff x="0" y="0"/>
          <a:chExt cx="0" cy="0"/>
        </a:xfrm>
      </p:grpSpPr>
      <p:sp>
        <p:nvSpPr>
          <p:cNvPr id="1052722" name="AutoShape 152"/>
          <p:cNvSpPr>
            <a:spLocks noChangeArrowheads="1"/>
          </p:cNvSpPr>
          <p:nvPr/>
        </p:nvSpPr>
        <p:spPr bwMode="auto">
          <a:xfrm>
            <a:off x="5780088" y="966788"/>
            <a:ext cx="2463800" cy="593725"/>
          </a:xfrm>
          <a:prstGeom prst="wedgeRoundRectCallout">
            <a:avLst>
              <a:gd name="adj1" fmla="val 17653"/>
              <a:gd name="adj2" fmla="val -38236"/>
              <a:gd name="adj3" fmla="val 16667"/>
            </a:avLst>
          </a:prstGeom>
          <a:solidFill>
            <a:schemeClr val="accent1"/>
          </a:solidFill>
          <a:ln>
            <a:noFill/>
          </a:ln>
          <a:effectLst/>
        </p:spPr>
        <p:txBody>
          <a:bodyPr anchor="ctr" lIns="54000" rIns="54000"/>
          <a:p>
            <a:pPr algn="ctr" fontAlgn="base">
              <a:spcBef>
                <a:spcPct val="0"/>
              </a:spcBef>
              <a:spcAft>
                <a:spcPct val="0"/>
              </a:spcAft>
            </a:pPr>
            <a:r>
              <a:rPr altLang="zh-CN" b="1" dirty="0" sz="2800" kumimoji="1" lang="en-US" smtClean="0">
                <a:solidFill>
                  <a:srgbClr val="FFFFFF"/>
                </a:solidFill>
                <a:latin typeface="Arial" panose="020B0604020202020204" pitchFamily="34" charset="0"/>
                <a:ea typeface="楷体_GB2312" pitchFamily="49" charset="-122"/>
                <a:cs typeface="Arial" panose="020B0604020202020204" pitchFamily="34" charset="0"/>
              </a:rPr>
              <a:t>DC circuit</a:t>
            </a:r>
            <a:endParaRPr altLang="en-US" b="1" dirty="0" sz="2800" kumimoji="1" lang="zh-CN" smtClean="0">
              <a:solidFill>
                <a:srgbClr val="FFFFFF"/>
              </a:solidFill>
              <a:latin typeface="Arial" panose="020B0604020202020204" pitchFamily="34" charset="0"/>
              <a:ea typeface="楷体_GB2312" pitchFamily="49" charset="-122"/>
              <a:cs typeface="Arial" panose="020B0604020202020204" pitchFamily="34" charset="0"/>
            </a:endParaRPr>
          </a:p>
        </p:txBody>
      </p:sp>
      <p:grpSp>
        <p:nvGrpSpPr>
          <p:cNvPr id="1229" name="Group 335"/>
          <p:cNvGrpSpPr/>
          <p:nvPr/>
        </p:nvGrpSpPr>
        <p:grpSpPr bwMode="auto">
          <a:xfrm>
            <a:off x="4445000" y="2244725"/>
            <a:ext cx="4670425" cy="4014788"/>
            <a:chOff x="2818" y="1414"/>
            <a:chExt cx="2942" cy="2529"/>
          </a:xfrm>
        </p:grpSpPr>
        <p:sp>
          <p:nvSpPr>
            <p:cNvPr id="1052723" name="Freeform 91"/>
            <p:cNvSpPr/>
            <p:nvPr/>
          </p:nvSpPr>
          <p:spPr bwMode="auto">
            <a:xfrm>
              <a:off x="3657" y="2566"/>
              <a:ext cx="225" cy="17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4" name="Line 92"/>
            <p:cNvSpPr>
              <a:spLocks noChangeShapeType="1"/>
            </p:cNvSpPr>
            <p:nvPr/>
          </p:nvSpPr>
          <p:spPr bwMode="auto">
            <a:xfrm>
              <a:off x="3662" y="2597"/>
              <a:ext cx="0" cy="365"/>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5" name="Freeform 93"/>
            <p:cNvSpPr/>
            <p:nvPr/>
          </p:nvSpPr>
          <p:spPr bwMode="auto">
            <a:xfrm>
              <a:off x="3662" y="2834"/>
              <a:ext cx="212" cy="13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6" name="Line 94"/>
            <p:cNvSpPr>
              <a:spLocks noChangeShapeType="1"/>
            </p:cNvSpPr>
            <p:nvPr/>
          </p:nvSpPr>
          <p:spPr bwMode="auto">
            <a:xfrm flipV="1">
              <a:off x="3089" y="2778"/>
              <a:ext cx="0" cy="36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7" name="Line 95"/>
            <p:cNvSpPr>
              <a:spLocks noChangeShapeType="1"/>
            </p:cNvSpPr>
            <p:nvPr/>
          </p:nvSpPr>
          <p:spPr bwMode="auto">
            <a:xfrm flipV="1">
              <a:off x="5678" y="2736"/>
              <a:ext cx="0" cy="35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8" name="Line 96"/>
            <p:cNvSpPr>
              <a:spLocks noChangeShapeType="1"/>
            </p:cNvSpPr>
            <p:nvPr/>
          </p:nvSpPr>
          <p:spPr bwMode="auto">
            <a:xfrm>
              <a:off x="4856" y="2962"/>
              <a:ext cx="0" cy="18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29" name="Freeform 97"/>
            <p:cNvSpPr/>
            <p:nvPr/>
          </p:nvSpPr>
          <p:spPr bwMode="auto">
            <a:xfrm>
              <a:off x="4853" y="2810"/>
              <a:ext cx="224" cy="15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0" name="Line 98"/>
            <p:cNvSpPr>
              <a:spLocks noChangeShapeType="1"/>
            </p:cNvSpPr>
            <p:nvPr/>
          </p:nvSpPr>
          <p:spPr bwMode="auto">
            <a:xfrm flipV="1">
              <a:off x="5074" y="2567"/>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1" name="Freeform 99"/>
            <p:cNvSpPr/>
            <p:nvPr/>
          </p:nvSpPr>
          <p:spPr bwMode="auto">
            <a:xfrm>
              <a:off x="4841" y="2554"/>
              <a:ext cx="232" cy="134"/>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2" name="Line 100"/>
            <p:cNvSpPr>
              <a:spLocks noChangeShapeType="1"/>
            </p:cNvSpPr>
            <p:nvPr/>
          </p:nvSpPr>
          <p:spPr bwMode="auto">
            <a:xfrm>
              <a:off x="5605" y="3094"/>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3" name="Line 101"/>
            <p:cNvSpPr>
              <a:spLocks noChangeShapeType="1"/>
            </p:cNvSpPr>
            <p:nvPr/>
          </p:nvSpPr>
          <p:spPr bwMode="auto">
            <a:xfrm flipV="1">
              <a:off x="3879" y="1736"/>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4" name="Rectangle 102"/>
            <p:cNvSpPr>
              <a:spLocks noChangeArrowheads="1"/>
            </p:cNvSpPr>
            <p:nvPr/>
          </p:nvSpPr>
          <p:spPr bwMode="auto">
            <a:xfrm>
              <a:off x="3825" y="19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5" name="Rectangle 103"/>
            <p:cNvSpPr>
              <a:spLocks noChangeArrowheads="1"/>
            </p:cNvSpPr>
            <p:nvPr/>
          </p:nvSpPr>
          <p:spPr bwMode="auto">
            <a:xfrm>
              <a:off x="4794" y="1922"/>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6" name="Rectangle 104"/>
            <p:cNvSpPr>
              <a:spLocks noChangeArrowheads="1"/>
            </p:cNvSpPr>
            <p:nvPr/>
          </p:nvSpPr>
          <p:spPr bwMode="auto">
            <a:xfrm>
              <a:off x="4313" y="3410"/>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7" name="Rectangle 105"/>
            <p:cNvSpPr>
              <a:spLocks noChangeArrowheads="1"/>
            </p:cNvSpPr>
            <p:nvPr/>
          </p:nvSpPr>
          <p:spPr bwMode="auto">
            <a:xfrm>
              <a:off x="3240" y="2726"/>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8" name="Rectangle 106"/>
            <p:cNvSpPr>
              <a:spLocks noChangeArrowheads="1"/>
            </p:cNvSpPr>
            <p:nvPr/>
          </p:nvSpPr>
          <p:spPr bwMode="auto">
            <a:xfrm>
              <a:off x="5220" y="269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39" name="Line 107"/>
            <p:cNvSpPr>
              <a:spLocks noChangeShapeType="1"/>
            </p:cNvSpPr>
            <p:nvPr/>
          </p:nvSpPr>
          <p:spPr bwMode="auto">
            <a:xfrm flipV="1">
              <a:off x="3870" y="1748"/>
              <a:ext cx="988"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0" name="Oval 108"/>
            <p:cNvSpPr>
              <a:spLocks noChangeArrowheads="1"/>
            </p:cNvSpPr>
            <p:nvPr/>
          </p:nvSpPr>
          <p:spPr bwMode="auto">
            <a:xfrm>
              <a:off x="4319" y="1497"/>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1" name="Oval 109"/>
            <p:cNvSpPr>
              <a:spLocks noChangeArrowheads="1"/>
            </p:cNvSpPr>
            <p:nvPr/>
          </p:nvSpPr>
          <p:spPr bwMode="auto">
            <a:xfrm>
              <a:off x="4327" y="3816"/>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2" name="Line 110"/>
            <p:cNvSpPr>
              <a:spLocks noChangeShapeType="1"/>
            </p:cNvSpPr>
            <p:nvPr/>
          </p:nvSpPr>
          <p:spPr bwMode="auto">
            <a:xfrm flipH="1">
              <a:off x="3076" y="2783"/>
              <a:ext cx="16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3" name="Line 111"/>
            <p:cNvSpPr>
              <a:spLocks noChangeShapeType="1"/>
            </p:cNvSpPr>
            <p:nvPr/>
          </p:nvSpPr>
          <p:spPr bwMode="auto">
            <a:xfrm>
              <a:off x="3516" y="2787"/>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4" name="Line 112"/>
            <p:cNvSpPr>
              <a:spLocks noChangeShapeType="1"/>
            </p:cNvSpPr>
            <p:nvPr/>
          </p:nvSpPr>
          <p:spPr bwMode="auto">
            <a:xfrm flipH="1">
              <a:off x="3881" y="2190"/>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5" name="Line 113"/>
            <p:cNvSpPr>
              <a:spLocks noChangeShapeType="1"/>
            </p:cNvSpPr>
            <p:nvPr/>
          </p:nvSpPr>
          <p:spPr bwMode="auto">
            <a:xfrm>
              <a:off x="4360" y="1566"/>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6" name="Line 114"/>
            <p:cNvSpPr>
              <a:spLocks noChangeShapeType="1"/>
            </p:cNvSpPr>
            <p:nvPr/>
          </p:nvSpPr>
          <p:spPr bwMode="auto">
            <a:xfrm>
              <a:off x="4847" y="220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7" name="Line 115"/>
            <p:cNvSpPr>
              <a:spLocks noChangeShapeType="1"/>
            </p:cNvSpPr>
            <p:nvPr/>
          </p:nvSpPr>
          <p:spPr bwMode="auto">
            <a:xfrm flipH="1">
              <a:off x="3870" y="3139"/>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8" name="Line 116"/>
            <p:cNvSpPr>
              <a:spLocks noChangeShapeType="1"/>
            </p:cNvSpPr>
            <p:nvPr/>
          </p:nvSpPr>
          <p:spPr bwMode="auto">
            <a:xfrm>
              <a:off x="3876" y="2976"/>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49" name="Line 117"/>
            <p:cNvSpPr>
              <a:spLocks noChangeShapeType="1"/>
            </p:cNvSpPr>
            <p:nvPr/>
          </p:nvSpPr>
          <p:spPr bwMode="auto">
            <a:xfrm flipH="1" flipV="1">
              <a:off x="5073" y="2747"/>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0" name="Line 118"/>
            <p:cNvSpPr>
              <a:spLocks noChangeShapeType="1"/>
            </p:cNvSpPr>
            <p:nvPr/>
          </p:nvSpPr>
          <p:spPr bwMode="auto">
            <a:xfrm>
              <a:off x="5492" y="2747"/>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51" name="Object 119"/>
            <p:cNvGraphicFramePr>
              <a:graphicFrameLocks noChangeAspect="1"/>
            </p:cNvGraphicFramePr>
            <p:nvPr/>
          </p:nvGraphicFramePr>
          <p:xfrm>
            <a:off x="3276" y="2472"/>
            <a:ext cx="216" cy="224"/>
          </p:xfrm>
          <a:graphic>
            <a:graphicData uri="http://schemas.openxmlformats.org/presentationml/2006/ole">
              <mc:AlternateContent xmlns:mc="http://schemas.openxmlformats.org/markup-compatibility/2006">
                <mc:Choice xmlns:v="urn:schemas-microsoft-com:vml" Requires="v">
                  <p:oleObj name="Equation" r:id="rId1" spid="_x0000_s31492" imgH="355320" imgW="342720" progId="Equation.3">
                    <p:embed/>
                  </p:oleObj>
                </mc:Choice>
                <mc:Fallback>
                  <p:oleObj name="Equation" r:id="rId1" spid="" imgH="355320" imgW="342720" progId="Equation.3">
                    <p:embed/>
                    <p:pic>
                      <p:nvPicPr>
                        <p:cNvPr id="2097248" name="Object 119"/>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3276" y="2472"/>
                          <a:ext cx="216" cy="224"/>
                        </a:xfrm>
                        <a:prstGeom prst="rect"/>
                        <a:noFill/>
                        <a:ln>
                          <a:noFill/>
                        </a:ln>
                        <a:effectLst/>
                      </p:spPr>
                    </p:pic>
                  </p:oleObj>
                </mc:Fallback>
              </mc:AlternateContent>
            </a:graphicData>
          </a:graphic>
        </p:graphicFrame>
        <p:graphicFrame>
          <p:nvGraphicFramePr>
            <p:cNvPr id="4194352" name="Object 120"/>
            <p:cNvGraphicFramePr>
              <a:graphicFrameLocks noChangeAspect="1"/>
            </p:cNvGraphicFramePr>
            <p:nvPr/>
          </p:nvGraphicFramePr>
          <p:xfrm>
            <a:off x="3962" y="1900"/>
            <a:ext cx="216" cy="224"/>
          </p:xfrm>
          <a:graphic>
            <a:graphicData uri="http://schemas.openxmlformats.org/presentationml/2006/ole">
              <mc:AlternateContent xmlns:mc="http://schemas.openxmlformats.org/markup-compatibility/2006">
                <mc:Choice xmlns:v="urn:schemas-microsoft-com:vml" Requires="v">
                  <p:oleObj name="Equation" r:id="rId3" spid="_x0000_s31493" imgH="355320" imgW="342720" progId="Equation.3">
                    <p:embed/>
                  </p:oleObj>
                </mc:Choice>
                <mc:Fallback>
                  <p:oleObj name="Equation" r:id="rId3" spid="" imgH="355320" imgW="342720" progId="Equation.3">
                    <p:embed/>
                    <p:pic>
                      <p:nvPicPr>
                        <p:cNvPr id="2097249" name="Object 120"/>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3962" y="1900"/>
                          <a:ext cx="216" cy="224"/>
                        </a:xfrm>
                        <a:prstGeom prst="rect"/>
                        <a:noFill/>
                        <a:ln>
                          <a:noFill/>
                        </a:ln>
                        <a:effectLst/>
                      </p:spPr>
                    </p:pic>
                  </p:oleObj>
                </mc:Fallback>
              </mc:AlternateContent>
            </a:graphicData>
          </a:graphic>
        </p:graphicFrame>
        <p:graphicFrame>
          <p:nvGraphicFramePr>
            <p:cNvPr id="4194353" name="Object 121"/>
            <p:cNvGraphicFramePr>
              <a:graphicFrameLocks noChangeAspect="1"/>
            </p:cNvGraphicFramePr>
            <p:nvPr/>
          </p:nvGraphicFramePr>
          <p:xfrm>
            <a:off x="4551" y="1906"/>
            <a:ext cx="216" cy="224"/>
          </p:xfrm>
          <a:graphic>
            <a:graphicData uri="http://schemas.openxmlformats.org/presentationml/2006/ole">
              <mc:AlternateContent xmlns:mc="http://schemas.openxmlformats.org/markup-compatibility/2006">
                <mc:Choice xmlns:v="urn:schemas-microsoft-com:vml" Requires="v">
                  <p:oleObj name="Equation" r:id="rId5" spid="_x0000_s31494" imgH="355320" imgW="342720" progId="Equation.3">
                    <p:embed/>
                  </p:oleObj>
                </mc:Choice>
                <mc:Fallback>
                  <p:oleObj name="Equation" r:id="rId5" spid="" imgH="355320" imgW="342720" progId="Equation.3">
                    <p:embed/>
                    <p:pic>
                      <p:nvPicPr>
                        <p:cNvPr id="2097250" name="Object 121"/>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4551" y="1906"/>
                          <a:ext cx="216" cy="224"/>
                        </a:xfrm>
                        <a:prstGeom prst="rect"/>
                        <a:noFill/>
                        <a:ln>
                          <a:noFill/>
                        </a:ln>
                        <a:effectLst/>
                      </p:spPr>
                    </p:pic>
                  </p:oleObj>
                </mc:Fallback>
              </mc:AlternateContent>
            </a:graphicData>
          </a:graphic>
        </p:graphicFrame>
        <p:graphicFrame>
          <p:nvGraphicFramePr>
            <p:cNvPr id="4194354" name="Object 122"/>
            <p:cNvGraphicFramePr>
              <a:graphicFrameLocks noChangeAspect="1"/>
            </p:cNvGraphicFramePr>
            <p:nvPr/>
          </p:nvGraphicFramePr>
          <p:xfrm>
            <a:off x="4432" y="1421"/>
            <a:ext cx="400" cy="224"/>
          </p:xfrm>
          <a:graphic>
            <a:graphicData uri="http://schemas.openxmlformats.org/presentationml/2006/ole">
              <mc:AlternateContent xmlns:mc="http://schemas.openxmlformats.org/markup-compatibility/2006">
                <mc:Choice xmlns:v="urn:schemas-microsoft-com:vml" Requires="v">
                  <p:oleObj name="Equation" r:id="rId6" spid="_x0000_s31495" imgH="355320" imgW="634680" progId="Equation.3">
                    <p:embed/>
                  </p:oleObj>
                </mc:Choice>
                <mc:Fallback>
                  <p:oleObj name="Equation" r:id="rId6" spid="" imgH="355320" imgW="634680" progId="Equation.3">
                    <p:embed/>
                    <p:pic>
                      <p:nvPicPr>
                        <p:cNvPr id="2097251" name="Object 122"/>
                        <p:cNvPicPr>
                          <a:picLocks noChangeAspect="1" noChangeArrowheads="1"/>
                        </p:cNvPicPr>
                        <p:nvPr/>
                      </p:nvPicPr>
                      <p:blipFill>
                        <a:blip xmlns:r="http://schemas.openxmlformats.org/officeDocument/2006/relationships" r:embed="rId7">
                          <a:lum bright="70000" contrast="-70000"/>
                          <a:grayscl/>
                          <a:biLevel thresh="50000"/>
                        </a:blip>
                        <a:srcRect/>
                        <a:stretch>
                          <a:fillRect/>
                        </a:stretch>
                      </p:blipFill>
                      <p:spPr bwMode="auto">
                        <a:xfrm>
                          <a:off x="4432" y="1421"/>
                          <a:ext cx="400" cy="224"/>
                        </a:xfrm>
                        <a:prstGeom prst="rect"/>
                        <a:noFill/>
                        <a:ln>
                          <a:noFill/>
                        </a:ln>
                        <a:effectLst/>
                      </p:spPr>
                    </p:pic>
                  </p:oleObj>
                </mc:Fallback>
              </mc:AlternateContent>
            </a:graphicData>
          </a:graphic>
        </p:graphicFrame>
        <p:graphicFrame>
          <p:nvGraphicFramePr>
            <p:cNvPr id="4194355" name="Object 123"/>
            <p:cNvGraphicFramePr>
              <a:graphicFrameLocks noChangeAspect="1"/>
            </p:cNvGraphicFramePr>
            <p:nvPr/>
          </p:nvGraphicFramePr>
          <p:xfrm>
            <a:off x="5270" y="2446"/>
            <a:ext cx="216" cy="224"/>
          </p:xfrm>
          <a:graphic>
            <a:graphicData uri="http://schemas.openxmlformats.org/presentationml/2006/ole">
              <mc:AlternateContent xmlns:mc="http://schemas.openxmlformats.org/markup-compatibility/2006">
                <mc:Choice xmlns:v="urn:schemas-microsoft-com:vml" Requires="v">
                  <p:oleObj name="Equation" r:id="rId8" spid="_x0000_s31496" imgH="355320" imgW="342720" progId="Equation.3">
                    <p:embed/>
                  </p:oleObj>
                </mc:Choice>
                <mc:Fallback>
                  <p:oleObj name="Equation" r:id="rId8" spid="" imgH="355320" imgW="342720" progId="Equation.3">
                    <p:embed/>
                    <p:pic>
                      <p:nvPicPr>
                        <p:cNvPr id="2097252" name="Object 123"/>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5270" y="2446"/>
                          <a:ext cx="216" cy="224"/>
                        </a:xfrm>
                        <a:prstGeom prst="rect"/>
                        <a:noFill/>
                        <a:ln>
                          <a:noFill/>
                        </a:ln>
                        <a:effectLst/>
                      </p:spPr>
                    </p:pic>
                  </p:oleObj>
                </mc:Fallback>
              </mc:AlternateContent>
            </a:graphicData>
          </a:graphic>
        </p:graphicFrame>
        <p:graphicFrame>
          <p:nvGraphicFramePr>
            <p:cNvPr id="4194356" name="Object 124"/>
            <p:cNvGraphicFramePr>
              <a:graphicFrameLocks noChangeAspect="1"/>
            </p:cNvGraphicFramePr>
            <p:nvPr/>
          </p:nvGraphicFramePr>
          <p:xfrm>
            <a:off x="4459" y="3440"/>
            <a:ext cx="216" cy="224"/>
          </p:xfrm>
          <a:graphic>
            <a:graphicData uri="http://schemas.openxmlformats.org/presentationml/2006/ole">
              <mc:AlternateContent xmlns:mc="http://schemas.openxmlformats.org/markup-compatibility/2006">
                <mc:Choice xmlns:v="urn:schemas-microsoft-com:vml" Requires="v">
                  <p:oleObj name="Equation" r:id="rId9" spid="_x0000_s31497" imgH="355320" imgW="342720" progId="Equation.3">
                    <p:embed/>
                  </p:oleObj>
                </mc:Choice>
                <mc:Fallback>
                  <p:oleObj name="Equation" r:id="rId9" spid="" imgH="355320" imgW="342720" progId="Equation.3">
                    <p:embed/>
                    <p:pic>
                      <p:nvPicPr>
                        <p:cNvPr id="2097253" name="Object 124"/>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4459" y="3440"/>
                          <a:ext cx="216" cy="224"/>
                        </a:xfrm>
                        <a:prstGeom prst="rect"/>
                        <a:noFill/>
                        <a:ln>
                          <a:noFill/>
                        </a:ln>
                        <a:effectLst/>
                      </p:spPr>
                    </p:pic>
                  </p:oleObj>
                </mc:Fallback>
              </mc:AlternateContent>
            </a:graphicData>
          </a:graphic>
        </p:graphicFrame>
        <p:graphicFrame>
          <p:nvGraphicFramePr>
            <p:cNvPr id="4194357" name="Object 125"/>
            <p:cNvGraphicFramePr>
              <a:graphicFrameLocks noChangeAspect="1"/>
            </p:cNvGraphicFramePr>
            <p:nvPr/>
          </p:nvGraphicFramePr>
          <p:xfrm>
            <a:off x="4440" y="3719"/>
            <a:ext cx="392" cy="224"/>
          </p:xfrm>
          <a:graphic>
            <a:graphicData uri="http://schemas.openxmlformats.org/presentationml/2006/ole">
              <mc:AlternateContent xmlns:mc="http://schemas.openxmlformats.org/markup-compatibility/2006">
                <mc:Choice xmlns:v="urn:schemas-microsoft-com:vml" Requires="v">
                  <p:oleObj name="Equation" r:id="rId11" spid="_x0000_s31498" imgH="355320" imgW="622080" progId="Equation.3">
                    <p:embed/>
                  </p:oleObj>
                </mc:Choice>
                <mc:Fallback>
                  <p:oleObj name="Equation" r:id="rId11" spid="" imgH="355320" imgW="622080" progId="Equation.3">
                    <p:embed/>
                    <p:pic>
                      <p:nvPicPr>
                        <p:cNvPr id="2097254" name="Object 125"/>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4440" y="3719"/>
                          <a:ext cx="392" cy="224"/>
                        </a:xfrm>
                        <a:prstGeom prst="rect"/>
                        <a:noFill/>
                        <a:ln>
                          <a:noFill/>
                        </a:ln>
                        <a:effectLst/>
                      </p:spPr>
                    </p:pic>
                  </p:oleObj>
                </mc:Fallback>
              </mc:AlternateContent>
            </a:graphicData>
          </a:graphic>
        </p:graphicFrame>
        <p:graphicFrame>
          <p:nvGraphicFramePr>
            <p:cNvPr id="4194358" name="Object 126"/>
            <p:cNvGraphicFramePr>
              <a:graphicFrameLocks noChangeAspect="1"/>
            </p:cNvGraphicFramePr>
            <p:nvPr/>
          </p:nvGraphicFramePr>
          <p:xfrm>
            <a:off x="3894" y="2681"/>
            <a:ext cx="176" cy="224"/>
          </p:xfrm>
          <a:graphic>
            <a:graphicData uri="http://schemas.openxmlformats.org/presentationml/2006/ole">
              <mc:AlternateContent xmlns:mc="http://schemas.openxmlformats.org/markup-compatibility/2006">
                <mc:Choice xmlns:v="urn:schemas-microsoft-com:vml" Requires="v">
                  <p:oleObj name="Equation" r:id="rId13" spid="_x0000_s31499" imgH="355320" imgW="279360" progId="Equation.3">
                    <p:embed/>
                  </p:oleObj>
                </mc:Choice>
                <mc:Fallback>
                  <p:oleObj name="Equation" r:id="rId13" spid="" imgH="355320" imgW="279360" progId="Equation.3">
                    <p:embed/>
                    <p:pic>
                      <p:nvPicPr>
                        <p:cNvPr id="2097255" name="Object 126"/>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3894" y="2681"/>
                          <a:ext cx="176" cy="224"/>
                        </a:xfrm>
                        <a:prstGeom prst="rect"/>
                        <a:noFill/>
                        <a:ln>
                          <a:noFill/>
                        </a:ln>
                        <a:effectLst/>
                      </p:spPr>
                    </p:pic>
                  </p:oleObj>
                </mc:Fallback>
              </mc:AlternateContent>
            </a:graphicData>
          </a:graphic>
        </p:graphicFrame>
        <p:graphicFrame>
          <p:nvGraphicFramePr>
            <p:cNvPr id="4194359" name="Object 127"/>
            <p:cNvGraphicFramePr>
              <a:graphicFrameLocks noChangeAspect="1"/>
            </p:cNvGraphicFramePr>
            <p:nvPr/>
          </p:nvGraphicFramePr>
          <p:xfrm>
            <a:off x="4670" y="2631"/>
            <a:ext cx="184" cy="224"/>
          </p:xfrm>
          <a:graphic>
            <a:graphicData uri="http://schemas.openxmlformats.org/presentationml/2006/ole">
              <mc:AlternateContent xmlns:mc="http://schemas.openxmlformats.org/markup-compatibility/2006">
                <mc:Choice xmlns:v="urn:schemas-microsoft-com:vml" Requires="v">
                  <p:oleObj name="Equation" r:id="rId15" spid="_x0000_s31500" imgH="355320" imgW="291960" progId="Equation.3">
                    <p:embed/>
                  </p:oleObj>
                </mc:Choice>
                <mc:Fallback>
                  <p:oleObj name="Equation" r:id="rId15" spid="" imgH="355320" imgW="291960" progId="Equation.3">
                    <p:embed/>
                    <p:pic>
                      <p:nvPicPr>
                        <p:cNvPr id="2097256" name="Object 127"/>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670" y="2631"/>
                          <a:ext cx="184" cy="224"/>
                        </a:xfrm>
                        <a:prstGeom prst="rect"/>
                        <a:noFill/>
                        <a:ln>
                          <a:noFill/>
                        </a:ln>
                        <a:effectLst/>
                      </p:spPr>
                    </p:pic>
                  </p:oleObj>
                </mc:Fallback>
              </mc:AlternateContent>
            </a:graphicData>
          </a:graphic>
        </p:graphicFrame>
        <p:sp>
          <p:nvSpPr>
            <p:cNvPr id="1052751" name="Line 128"/>
            <p:cNvSpPr>
              <a:spLocks noChangeShapeType="1"/>
            </p:cNvSpPr>
            <p:nvPr/>
          </p:nvSpPr>
          <p:spPr bwMode="auto">
            <a:xfrm>
              <a:off x="4368" y="3683"/>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2" name="Line 129"/>
            <p:cNvSpPr>
              <a:spLocks noChangeShapeType="1"/>
            </p:cNvSpPr>
            <p:nvPr/>
          </p:nvSpPr>
          <p:spPr bwMode="auto">
            <a:xfrm>
              <a:off x="4368" y="3198"/>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3" name="Line 130"/>
            <p:cNvSpPr>
              <a:spLocks noChangeShapeType="1"/>
            </p:cNvSpPr>
            <p:nvPr/>
          </p:nvSpPr>
          <p:spPr bwMode="auto">
            <a:xfrm>
              <a:off x="4847" y="1736"/>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4" name="Line 131"/>
            <p:cNvSpPr>
              <a:spLocks noChangeShapeType="1"/>
            </p:cNvSpPr>
            <p:nvPr/>
          </p:nvSpPr>
          <p:spPr bwMode="auto">
            <a:xfrm>
              <a:off x="3017" y="3138"/>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5" name="Rectangle 132"/>
            <p:cNvSpPr>
              <a:spLocks noChangeArrowheads="1"/>
            </p:cNvSpPr>
            <p:nvPr/>
          </p:nvSpPr>
          <p:spPr bwMode="auto">
            <a:xfrm>
              <a:off x="4228" y="3095"/>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56" name="Line 133"/>
            <p:cNvSpPr>
              <a:spLocks noChangeShapeType="1"/>
            </p:cNvSpPr>
            <p:nvPr/>
          </p:nvSpPr>
          <p:spPr bwMode="auto">
            <a:xfrm flipH="1">
              <a:off x="4506" y="3139"/>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60" name="Object 134"/>
            <p:cNvGraphicFramePr>
              <a:graphicFrameLocks noChangeAspect="1"/>
            </p:cNvGraphicFramePr>
            <p:nvPr/>
          </p:nvGraphicFramePr>
          <p:xfrm>
            <a:off x="4244" y="2852"/>
            <a:ext cx="256" cy="255"/>
          </p:xfrm>
          <a:graphic>
            <a:graphicData uri="http://schemas.openxmlformats.org/presentationml/2006/ole">
              <mc:AlternateContent xmlns:mc="http://schemas.openxmlformats.org/markup-compatibility/2006">
                <mc:Choice xmlns:v="urn:schemas-microsoft-com:vml" Requires="v">
                  <p:oleObj name="Equation" r:id="rId17" spid="_x0000_s31501" imgH="228600" imgW="253800" progId="Equation.3">
                    <p:embed/>
                  </p:oleObj>
                </mc:Choice>
                <mc:Fallback>
                  <p:oleObj name="Equation" r:id="rId17" spid="" imgH="228600" imgW="253800" progId="Equation.3">
                    <p:embed/>
                    <p:pic>
                      <p:nvPicPr>
                        <p:cNvPr id="2097257" name="Object 134"/>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244" y="2852"/>
                          <a:ext cx="256" cy="255"/>
                        </a:xfrm>
                        <a:prstGeom prst="rect"/>
                        <a:noFill/>
                        <a:ln>
                          <a:noFill/>
                        </a:ln>
                        <a:effectLst/>
                      </p:spPr>
                    </p:pic>
                  </p:oleObj>
                </mc:Fallback>
              </mc:AlternateContent>
            </a:graphicData>
          </a:graphic>
        </p:graphicFrame>
        <p:sp>
          <p:nvSpPr>
            <p:cNvPr id="1052757" name="Text Box 135"/>
            <p:cNvSpPr txBox="1">
              <a:spLocks noChangeArrowheads="1"/>
            </p:cNvSpPr>
            <p:nvPr/>
          </p:nvSpPr>
          <p:spPr bwMode="auto">
            <a:xfrm>
              <a:off x="4772" y="3708"/>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758" name="Text Box 136"/>
            <p:cNvSpPr txBox="1">
              <a:spLocks noChangeArrowheads="1"/>
            </p:cNvSpPr>
            <p:nvPr/>
          </p:nvSpPr>
          <p:spPr bwMode="auto">
            <a:xfrm>
              <a:off x="4794" y="1414"/>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361" name="Object 137"/>
            <p:cNvGraphicFramePr>
              <a:graphicFrameLocks noChangeAspect="1"/>
            </p:cNvGraphicFramePr>
            <p:nvPr/>
          </p:nvGraphicFramePr>
          <p:xfrm>
            <a:off x="3304" y="1959"/>
            <a:ext cx="521" cy="187"/>
          </p:xfrm>
          <a:graphic>
            <a:graphicData uri="http://schemas.openxmlformats.org/presentationml/2006/ole">
              <mc:AlternateContent xmlns:mc="http://schemas.openxmlformats.org/markup-compatibility/2006">
                <mc:Choice xmlns:v="urn:schemas-microsoft-com:vml" Requires="v">
                  <p:oleObj name="Equation" r:id="rId19" spid="_x0000_s31502" imgH="177480" imgW="431640" progId="Equation.3">
                    <p:embed/>
                  </p:oleObj>
                </mc:Choice>
                <mc:Fallback>
                  <p:oleObj name="Equation" r:id="rId19" spid="" imgH="177480" imgW="431640" progId="Equation.3">
                    <p:embed/>
                    <p:pic>
                      <p:nvPicPr>
                        <p:cNvPr id="2097258" name="Object 137"/>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3304" y="1959"/>
                          <a:ext cx="521" cy="187"/>
                        </a:xfrm>
                        <a:prstGeom prst="rect"/>
                        <a:noFill/>
                        <a:ln>
                          <a:noFill/>
                        </a:ln>
                        <a:effectLst/>
                      </p:spPr>
                    </p:pic>
                  </p:oleObj>
                </mc:Fallback>
              </mc:AlternateContent>
            </a:graphicData>
          </a:graphic>
        </p:graphicFrame>
        <p:graphicFrame>
          <p:nvGraphicFramePr>
            <p:cNvPr id="4194362" name="Object 138"/>
            <p:cNvGraphicFramePr>
              <a:graphicFrameLocks noChangeAspect="1"/>
            </p:cNvGraphicFramePr>
            <p:nvPr/>
          </p:nvGraphicFramePr>
          <p:xfrm>
            <a:off x="3211" y="2854"/>
            <a:ext cx="383" cy="173"/>
          </p:xfrm>
          <a:graphic>
            <a:graphicData uri="http://schemas.openxmlformats.org/presentationml/2006/ole">
              <mc:AlternateContent xmlns:mc="http://schemas.openxmlformats.org/markup-compatibility/2006">
                <mc:Choice xmlns:v="urn:schemas-microsoft-com:vml" Requires="v">
                  <p:oleObj name="Equation" r:id="rId21" spid="_x0000_s31503" imgH="164880" imgW="317160" progId="Equation.3">
                    <p:embed/>
                  </p:oleObj>
                </mc:Choice>
                <mc:Fallback>
                  <p:oleObj name="Equation" r:id="rId21" spid="" imgH="164880" imgW="317160" progId="Equation.3">
                    <p:embed/>
                    <p:pic>
                      <p:nvPicPr>
                        <p:cNvPr id="2097259" name="Object 138"/>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3211" y="2854"/>
                          <a:ext cx="383" cy="173"/>
                        </a:xfrm>
                        <a:prstGeom prst="rect"/>
                        <a:noFill/>
                        <a:ln>
                          <a:noFill/>
                        </a:ln>
                        <a:effectLst/>
                      </p:spPr>
                    </p:pic>
                  </p:oleObj>
                </mc:Fallback>
              </mc:AlternateContent>
            </a:graphicData>
          </a:graphic>
        </p:graphicFrame>
        <p:graphicFrame>
          <p:nvGraphicFramePr>
            <p:cNvPr id="4194363" name="Object 139"/>
            <p:cNvGraphicFramePr>
              <a:graphicFrameLocks noChangeAspect="1"/>
            </p:cNvGraphicFramePr>
            <p:nvPr/>
          </p:nvGraphicFramePr>
          <p:xfrm>
            <a:off x="5197" y="2827"/>
            <a:ext cx="384" cy="174"/>
          </p:xfrm>
          <a:graphic>
            <a:graphicData uri="http://schemas.openxmlformats.org/presentationml/2006/ole">
              <mc:AlternateContent xmlns:mc="http://schemas.openxmlformats.org/markup-compatibility/2006">
                <mc:Choice xmlns:v="urn:schemas-microsoft-com:vml" Requires="v">
                  <p:oleObj name="Equation" r:id="rId23" spid="_x0000_s31504" imgH="164880" imgW="317160" progId="Equation.3">
                    <p:embed/>
                  </p:oleObj>
                </mc:Choice>
                <mc:Fallback>
                  <p:oleObj name="Equation" r:id="rId23" spid="" imgH="164880" imgW="317160" progId="Equation.3">
                    <p:embed/>
                    <p:pic>
                      <p:nvPicPr>
                        <p:cNvPr id="2097260" name="Object 139"/>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5197" y="2827"/>
                          <a:ext cx="384" cy="174"/>
                        </a:xfrm>
                        <a:prstGeom prst="rect"/>
                        <a:noFill/>
                        <a:ln>
                          <a:noFill/>
                        </a:ln>
                        <a:effectLst/>
                      </p:spPr>
                    </p:pic>
                  </p:oleObj>
                </mc:Fallback>
              </mc:AlternateContent>
            </a:graphicData>
          </a:graphic>
        </p:graphicFrame>
        <p:graphicFrame>
          <p:nvGraphicFramePr>
            <p:cNvPr id="4194364" name="Object 140"/>
            <p:cNvGraphicFramePr>
              <a:graphicFrameLocks noChangeAspect="1"/>
            </p:cNvGraphicFramePr>
            <p:nvPr/>
          </p:nvGraphicFramePr>
          <p:xfrm>
            <a:off x="4462" y="3192"/>
            <a:ext cx="475" cy="187"/>
          </p:xfrm>
          <a:graphic>
            <a:graphicData uri="http://schemas.openxmlformats.org/presentationml/2006/ole">
              <mc:AlternateContent xmlns:mc="http://schemas.openxmlformats.org/markup-compatibility/2006">
                <mc:Choice xmlns:v="urn:schemas-microsoft-com:vml" Requires="v">
                  <p:oleObj name="Equation" r:id="rId24" spid="_x0000_s31505" imgH="177480" imgW="393480" progId="Equation.3">
                    <p:embed/>
                  </p:oleObj>
                </mc:Choice>
                <mc:Fallback>
                  <p:oleObj name="Equation" r:id="rId24" spid="" imgH="177480" imgW="393480" progId="Equation.3">
                    <p:embed/>
                    <p:pic>
                      <p:nvPicPr>
                        <p:cNvPr id="2097261" name="Object 140"/>
                        <p:cNvPicPr>
                          <a:picLocks noChangeAspect="1" noChangeArrowheads="1"/>
                        </p:cNvPicPr>
                        <p:nvPr/>
                      </p:nvPicPr>
                      <p:blipFill>
                        <a:blip xmlns:r="http://schemas.openxmlformats.org/officeDocument/2006/relationships" r:embed="rId25">
                          <a:lum bright="70000" contrast="-70000"/>
                          <a:grayscl/>
                          <a:biLevel thresh="50000"/>
                        </a:blip>
                        <a:srcRect/>
                        <a:stretch>
                          <a:fillRect/>
                        </a:stretch>
                      </p:blipFill>
                      <p:spPr bwMode="auto">
                        <a:xfrm>
                          <a:off x="4462" y="3192"/>
                          <a:ext cx="475" cy="187"/>
                        </a:xfrm>
                        <a:prstGeom prst="rect"/>
                        <a:noFill/>
                        <a:ln>
                          <a:noFill/>
                        </a:ln>
                        <a:effectLst/>
                      </p:spPr>
                    </p:pic>
                  </p:oleObj>
                </mc:Fallback>
              </mc:AlternateContent>
            </a:graphicData>
          </a:graphic>
        </p:graphicFrame>
        <p:graphicFrame>
          <p:nvGraphicFramePr>
            <p:cNvPr id="4194365" name="Object 141"/>
            <p:cNvGraphicFramePr>
              <a:graphicFrameLocks noChangeAspect="1"/>
            </p:cNvGraphicFramePr>
            <p:nvPr/>
          </p:nvGraphicFramePr>
          <p:xfrm>
            <a:off x="4908" y="1937"/>
            <a:ext cx="521" cy="187"/>
          </p:xfrm>
          <a:graphic>
            <a:graphicData uri="http://schemas.openxmlformats.org/presentationml/2006/ole">
              <mc:AlternateContent xmlns:mc="http://schemas.openxmlformats.org/markup-compatibility/2006">
                <mc:Choice xmlns:v="urn:schemas-microsoft-com:vml" Requires="v">
                  <p:oleObj name="Equation" r:id="rId26" spid="_x0000_s31506" imgH="177480" imgW="431640" progId="Equation.3">
                    <p:embed/>
                  </p:oleObj>
                </mc:Choice>
                <mc:Fallback>
                  <p:oleObj name="Equation" r:id="rId26" spid="" imgH="177480" imgW="431640" progId="Equation.3">
                    <p:embed/>
                    <p:pic>
                      <p:nvPicPr>
                        <p:cNvPr id="2097262" name="Object 141"/>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908" y="1937"/>
                          <a:ext cx="521" cy="187"/>
                        </a:xfrm>
                        <a:prstGeom prst="rect"/>
                        <a:noFill/>
                        <a:ln>
                          <a:noFill/>
                        </a:ln>
                        <a:effectLst/>
                      </p:spPr>
                    </p:pic>
                  </p:oleObj>
                </mc:Fallback>
              </mc:AlternateContent>
            </a:graphicData>
          </a:graphic>
        </p:graphicFrame>
        <p:graphicFrame>
          <p:nvGraphicFramePr>
            <p:cNvPr id="4194366" name="Object 142"/>
            <p:cNvGraphicFramePr>
              <a:graphicFrameLocks noChangeAspect="1"/>
            </p:cNvGraphicFramePr>
            <p:nvPr/>
          </p:nvGraphicFramePr>
          <p:xfrm>
            <a:off x="3800" y="3458"/>
            <a:ext cx="521" cy="187"/>
          </p:xfrm>
          <a:graphic>
            <a:graphicData uri="http://schemas.openxmlformats.org/presentationml/2006/ole">
              <mc:AlternateContent xmlns:mc="http://schemas.openxmlformats.org/markup-compatibility/2006">
                <mc:Choice xmlns:v="urn:schemas-microsoft-com:vml" Requires="v">
                  <p:oleObj name="Equation" r:id="rId27" spid="_x0000_s31507" imgH="177480" imgW="431640" progId="Equation.3">
                    <p:embed/>
                  </p:oleObj>
                </mc:Choice>
                <mc:Fallback>
                  <p:oleObj name="Equation" r:id="rId27" spid="" imgH="177480" imgW="431640" progId="Equation.3">
                    <p:embed/>
                    <p:pic>
                      <p:nvPicPr>
                        <p:cNvPr id="2097263" name="Object 142"/>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3800" y="3458"/>
                          <a:ext cx="521" cy="187"/>
                        </a:xfrm>
                        <a:prstGeom prst="rect"/>
                        <a:noFill/>
                        <a:ln>
                          <a:noFill/>
                        </a:ln>
                        <a:effectLst/>
                      </p:spPr>
                    </p:pic>
                  </p:oleObj>
                </mc:Fallback>
              </mc:AlternateContent>
            </a:graphicData>
          </a:graphic>
        </p:graphicFrame>
        <p:sp>
          <p:nvSpPr>
            <p:cNvPr id="1052759" name="Line 143"/>
            <p:cNvSpPr>
              <a:spLocks noChangeShapeType="1"/>
            </p:cNvSpPr>
            <p:nvPr/>
          </p:nvSpPr>
          <p:spPr bwMode="auto">
            <a:xfrm>
              <a:off x="3880" y="2255"/>
              <a:ext cx="0" cy="203"/>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60" name="Rectangle 144"/>
            <p:cNvSpPr>
              <a:spLocks noChangeArrowheads="1"/>
            </p:cNvSpPr>
            <p:nvPr/>
          </p:nvSpPr>
          <p:spPr bwMode="auto">
            <a:xfrm>
              <a:off x="3950" y="2222"/>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761" name="Rectangle 145"/>
            <p:cNvSpPr>
              <a:spLocks noChangeArrowheads="1"/>
            </p:cNvSpPr>
            <p:nvPr/>
          </p:nvSpPr>
          <p:spPr bwMode="auto">
            <a:xfrm>
              <a:off x="3512" y="230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762" name="Rectangle 146"/>
            <p:cNvSpPr>
              <a:spLocks noChangeArrowheads="1"/>
            </p:cNvSpPr>
            <p:nvPr/>
          </p:nvSpPr>
          <p:spPr bwMode="auto">
            <a:xfrm>
              <a:off x="3799" y="2408"/>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763" name="Rectangle 147"/>
            <p:cNvSpPr>
              <a:spLocks noChangeArrowheads="1"/>
            </p:cNvSpPr>
            <p:nvPr/>
          </p:nvSpPr>
          <p:spPr bwMode="auto">
            <a:xfrm>
              <a:off x="4730" y="2213"/>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2764" name="Line 148"/>
            <p:cNvSpPr>
              <a:spLocks noChangeShapeType="1"/>
            </p:cNvSpPr>
            <p:nvPr/>
          </p:nvSpPr>
          <p:spPr bwMode="auto">
            <a:xfrm rot="-5400000">
              <a:off x="4027" y="3037"/>
              <a:ext cx="0" cy="203"/>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65" name="Rectangle 149"/>
            <p:cNvSpPr>
              <a:spLocks noChangeArrowheads="1"/>
            </p:cNvSpPr>
            <p:nvPr/>
          </p:nvSpPr>
          <p:spPr bwMode="auto">
            <a:xfrm>
              <a:off x="3906" y="3154"/>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E</a:t>
              </a:r>
            </a:p>
          </p:txBody>
        </p:sp>
        <p:sp>
          <p:nvSpPr>
            <p:cNvPr id="1052766" name="Line 150"/>
            <p:cNvSpPr>
              <a:spLocks noChangeShapeType="1"/>
            </p:cNvSpPr>
            <p:nvPr/>
          </p:nvSpPr>
          <p:spPr bwMode="auto">
            <a:xfrm rot="-10800000">
              <a:off x="3087" y="2842"/>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67" name="Rectangle 151"/>
            <p:cNvSpPr>
              <a:spLocks noChangeArrowheads="1"/>
            </p:cNvSpPr>
            <p:nvPr/>
          </p:nvSpPr>
          <p:spPr bwMode="auto">
            <a:xfrm>
              <a:off x="2818" y="281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B</a:t>
              </a:r>
            </a:p>
          </p:txBody>
        </p:sp>
        <p:sp>
          <p:nvSpPr>
            <p:cNvPr id="1052768" name="Line 333"/>
            <p:cNvSpPr>
              <a:spLocks noChangeShapeType="1"/>
            </p:cNvSpPr>
            <p:nvPr/>
          </p:nvSpPr>
          <p:spPr bwMode="auto">
            <a:xfrm rot="-10800000">
              <a:off x="5678" y="2816"/>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69" name="Rectangle 334"/>
            <p:cNvSpPr>
              <a:spLocks noChangeArrowheads="1"/>
            </p:cNvSpPr>
            <p:nvPr/>
          </p:nvSpPr>
          <p:spPr bwMode="auto">
            <a:xfrm>
              <a:off x="5507" y="2461"/>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B</a:t>
              </a:r>
            </a:p>
          </p:txBody>
        </p:sp>
      </p:grpSp>
      <p:grpSp>
        <p:nvGrpSpPr>
          <p:cNvPr id="1230" name="Group 424"/>
          <p:cNvGrpSpPr/>
          <p:nvPr/>
        </p:nvGrpSpPr>
        <p:grpSpPr bwMode="auto">
          <a:xfrm>
            <a:off x="30163" y="384175"/>
            <a:ext cx="5324475" cy="4068763"/>
            <a:chOff x="19" y="242"/>
            <a:chExt cx="3354" cy="2563"/>
          </a:xfrm>
        </p:grpSpPr>
        <p:sp>
          <p:nvSpPr>
            <p:cNvPr id="1052770" name="Freeform 337"/>
            <p:cNvSpPr/>
            <p:nvPr/>
          </p:nvSpPr>
          <p:spPr bwMode="auto">
            <a:xfrm>
              <a:off x="950" y="1398"/>
              <a:ext cx="225" cy="184"/>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1" name="Line 338"/>
            <p:cNvSpPr>
              <a:spLocks noChangeShapeType="1"/>
            </p:cNvSpPr>
            <p:nvPr/>
          </p:nvSpPr>
          <p:spPr bwMode="auto">
            <a:xfrm>
              <a:off x="950" y="1431"/>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2" name="Freeform 339"/>
            <p:cNvSpPr/>
            <p:nvPr/>
          </p:nvSpPr>
          <p:spPr bwMode="auto">
            <a:xfrm>
              <a:off x="949" y="1652"/>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3" name="Oval 340"/>
            <p:cNvSpPr>
              <a:spLocks noChangeArrowheads="1"/>
            </p:cNvSpPr>
            <p:nvPr/>
          </p:nvSpPr>
          <p:spPr bwMode="auto">
            <a:xfrm>
              <a:off x="281" y="1776"/>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774" name="Line 341"/>
            <p:cNvSpPr>
              <a:spLocks noChangeShapeType="1"/>
            </p:cNvSpPr>
            <p:nvPr/>
          </p:nvSpPr>
          <p:spPr bwMode="auto">
            <a:xfrm flipV="1">
              <a:off x="373" y="1604"/>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5" name="Oval 342"/>
            <p:cNvSpPr>
              <a:spLocks noChangeAspect="1" noChangeArrowheads="1"/>
            </p:cNvSpPr>
            <p:nvPr/>
          </p:nvSpPr>
          <p:spPr bwMode="auto">
            <a:xfrm>
              <a:off x="2876" y="1718"/>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776" name="Line 343"/>
            <p:cNvSpPr>
              <a:spLocks noChangeShapeType="1"/>
            </p:cNvSpPr>
            <p:nvPr/>
          </p:nvSpPr>
          <p:spPr bwMode="auto">
            <a:xfrm flipV="1">
              <a:off x="2971" y="1567"/>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7" name="Line 344"/>
            <p:cNvSpPr>
              <a:spLocks noChangeShapeType="1"/>
            </p:cNvSpPr>
            <p:nvPr/>
          </p:nvSpPr>
          <p:spPr bwMode="auto">
            <a:xfrm>
              <a:off x="2134" y="1793"/>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8" name="Freeform 345"/>
            <p:cNvSpPr/>
            <p:nvPr/>
          </p:nvSpPr>
          <p:spPr bwMode="auto">
            <a:xfrm>
              <a:off x="2130" y="1613"/>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79" name="Line 346"/>
            <p:cNvSpPr>
              <a:spLocks noChangeShapeType="1"/>
            </p:cNvSpPr>
            <p:nvPr/>
          </p:nvSpPr>
          <p:spPr bwMode="auto">
            <a:xfrm flipV="1">
              <a:off x="2359" y="1391"/>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0" name="Freeform 347"/>
            <p:cNvSpPr/>
            <p:nvPr/>
          </p:nvSpPr>
          <p:spPr bwMode="auto">
            <a:xfrm>
              <a:off x="2130" y="1382"/>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1" name="Line 348"/>
            <p:cNvSpPr>
              <a:spLocks noChangeShapeType="1"/>
            </p:cNvSpPr>
            <p:nvPr/>
          </p:nvSpPr>
          <p:spPr bwMode="auto">
            <a:xfrm>
              <a:off x="2898" y="2501"/>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2" name="Rectangle 349"/>
            <p:cNvSpPr>
              <a:spLocks noChangeArrowheads="1"/>
            </p:cNvSpPr>
            <p:nvPr/>
          </p:nvSpPr>
          <p:spPr bwMode="auto">
            <a:xfrm>
              <a:off x="137" y="15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783" name="Rectangle 350"/>
            <p:cNvSpPr>
              <a:spLocks noChangeArrowheads="1"/>
            </p:cNvSpPr>
            <p:nvPr/>
          </p:nvSpPr>
          <p:spPr bwMode="auto">
            <a:xfrm>
              <a:off x="121" y="1860"/>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784" name="Rectangle 351"/>
            <p:cNvSpPr>
              <a:spLocks noChangeArrowheads="1"/>
            </p:cNvSpPr>
            <p:nvPr/>
          </p:nvSpPr>
          <p:spPr bwMode="auto">
            <a:xfrm>
              <a:off x="3097" y="1827"/>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785" name="Rectangle 352"/>
            <p:cNvSpPr>
              <a:spLocks noChangeArrowheads="1"/>
            </p:cNvSpPr>
            <p:nvPr/>
          </p:nvSpPr>
          <p:spPr bwMode="auto">
            <a:xfrm>
              <a:off x="3088" y="1513"/>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2786" name="Line 353"/>
            <p:cNvSpPr>
              <a:spLocks noChangeShapeType="1"/>
            </p:cNvSpPr>
            <p:nvPr/>
          </p:nvSpPr>
          <p:spPr bwMode="auto">
            <a:xfrm flipV="1">
              <a:off x="1168" y="564"/>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7" name="Rectangle 354"/>
            <p:cNvSpPr>
              <a:spLocks noChangeArrowheads="1"/>
            </p:cNvSpPr>
            <p:nvPr/>
          </p:nvSpPr>
          <p:spPr bwMode="auto">
            <a:xfrm>
              <a:off x="1116" y="750"/>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8" name="Rectangle 355"/>
            <p:cNvSpPr>
              <a:spLocks noChangeArrowheads="1"/>
            </p:cNvSpPr>
            <p:nvPr/>
          </p:nvSpPr>
          <p:spPr bwMode="auto">
            <a:xfrm>
              <a:off x="2083" y="75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89" name="Rectangle 356"/>
            <p:cNvSpPr>
              <a:spLocks noChangeArrowheads="1"/>
            </p:cNvSpPr>
            <p:nvPr/>
          </p:nvSpPr>
          <p:spPr bwMode="auto">
            <a:xfrm>
              <a:off x="1602" y="2242"/>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0" name="Rectangle 357"/>
            <p:cNvSpPr>
              <a:spLocks noChangeArrowheads="1"/>
            </p:cNvSpPr>
            <p:nvPr/>
          </p:nvSpPr>
          <p:spPr bwMode="auto">
            <a:xfrm>
              <a:off x="529" y="1558"/>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1" name="Rectangle 358"/>
            <p:cNvSpPr>
              <a:spLocks noChangeArrowheads="1"/>
            </p:cNvSpPr>
            <p:nvPr/>
          </p:nvSpPr>
          <p:spPr bwMode="auto">
            <a:xfrm>
              <a:off x="2509" y="152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2" name="Line 359"/>
            <p:cNvSpPr>
              <a:spLocks noChangeShapeType="1"/>
            </p:cNvSpPr>
            <p:nvPr/>
          </p:nvSpPr>
          <p:spPr bwMode="auto">
            <a:xfrm flipV="1">
              <a:off x="1159" y="574"/>
              <a:ext cx="991"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3" name="Oval 360"/>
            <p:cNvSpPr>
              <a:spLocks noChangeArrowheads="1"/>
            </p:cNvSpPr>
            <p:nvPr/>
          </p:nvSpPr>
          <p:spPr bwMode="auto">
            <a:xfrm>
              <a:off x="1610" y="325"/>
              <a:ext cx="75" cy="75"/>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4" name="Oval 361"/>
            <p:cNvSpPr>
              <a:spLocks noChangeArrowheads="1"/>
            </p:cNvSpPr>
            <p:nvPr/>
          </p:nvSpPr>
          <p:spPr bwMode="auto">
            <a:xfrm>
              <a:off x="1846" y="1117"/>
              <a:ext cx="68" cy="68"/>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5" name="Oval 362"/>
            <p:cNvSpPr>
              <a:spLocks noChangeArrowheads="1"/>
            </p:cNvSpPr>
            <p:nvPr/>
          </p:nvSpPr>
          <p:spPr bwMode="auto">
            <a:xfrm>
              <a:off x="1616" y="2650"/>
              <a:ext cx="75" cy="75"/>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67" name="Object 363"/>
            <p:cNvGraphicFramePr>
              <a:graphicFrameLocks noChangeAspect="1"/>
            </p:cNvGraphicFramePr>
            <p:nvPr/>
          </p:nvGraphicFramePr>
          <p:xfrm>
            <a:off x="19" y="1719"/>
            <a:ext cx="276" cy="237"/>
          </p:xfrm>
          <a:graphic>
            <a:graphicData uri="http://schemas.openxmlformats.org/presentationml/2006/ole">
              <mc:AlternateContent xmlns:mc="http://schemas.openxmlformats.org/markup-compatibility/2006">
                <mc:Choice xmlns:v="urn:schemas-microsoft-com:vml" Requires="v">
                  <p:oleObj name="Equation" r:id="rId28" spid="_x0000_s31508" imgH="228600" imgW="266400" progId="Equation.3">
                    <p:embed/>
                  </p:oleObj>
                </mc:Choice>
                <mc:Fallback>
                  <p:oleObj name="Equation" r:id="rId28" spid="" imgH="228600" imgW="266400" progId="Equation.3">
                    <p:embed/>
                    <p:pic>
                      <p:nvPicPr>
                        <p:cNvPr id="2097264" name="Object 363"/>
                        <p:cNvPicPr>
                          <a:picLocks noChangeAspect="1" noChangeArrowheads="1"/>
                        </p:cNvPicPr>
                        <p:nvPr/>
                      </p:nvPicPr>
                      <p:blipFill>
                        <a:blip xmlns:r="http://schemas.openxmlformats.org/officeDocument/2006/relationships" r:embed="rId29">
                          <a:lum bright="70000" contrast="-70000"/>
                          <a:grayscl/>
                          <a:biLevel thresh="50000"/>
                        </a:blip>
                        <a:srcRect/>
                        <a:stretch>
                          <a:fillRect/>
                        </a:stretch>
                      </p:blipFill>
                      <p:spPr bwMode="auto">
                        <a:xfrm>
                          <a:off x="19" y="1719"/>
                          <a:ext cx="276" cy="237"/>
                        </a:xfrm>
                        <a:prstGeom prst="rect"/>
                        <a:noFill/>
                        <a:ln>
                          <a:noFill/>
                        </a:ln>
                        <a:effectLst/>
                      </p:spPr>
                    </p:pic>
                  </p:oleObj>
                </mc:Fallback>
              </mc:AlternateContent>
            </a:graphicData>
          </a:graphic>
        </p:graphicFrame>
        <p:sp>
          <p:nvSpPr>
            <p:cNvPr id="1052796" name="Line 364"/>
            <p:cNvSpPr>
              <a:spLocks noChangeShapeType="1"/>
            </p:cNvSpPr>
            <p:nvPr/>
          </p:nvSpPr>
          <p:spPr bwMode="auto">
            <a:xfrm flipH="1">
              <a:off x="365" y="1615"/>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7" name="Line 365"/>
            <p:cNvSpPr>
              <a:spLocks noChangeShapeType="1"/>
            </p:cNvSpPr>
            <p:nvPr/>
          </p:nvSpPr>
          <p:spPr bwMode="auto">
            <a:xfrm>
              <a:off x="801" y="1611"/>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8" name="Line 366"/>
            <p:cNvSpPr>
              <a:spLocks noChangeShapeType="1"/>
            </p:cNvSpPr>
            <p:nvPr/>
          </p:nvSpPr>
          <p:spPr bwMode="auto">
            <a:xfrm flipH="1">
              <a:off x="1172" y="1022"/>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799" name="Line 367"/>
            <p:cNvSpPr>
              <a:spLocks noChangeShapeType="1"/>
            </p:cNvSpPr>
            <p:nvPr/>
          </p:nvSpPr>
          <p:spPr bwMode="auto">
            <a:xfrm>
              <a:off x="1168" y="1168"/>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0" name="Oval 368"/>
            <p:cNvSpPr>
              <a:spLocks noChangeArrowheads="1"/>
            </p:cNvSpPr>
            <p:nvPr/>
          </p:nvSpPr>
          <p:spPr bwMode="auto">
            <a:xfrm>
              <a:off x="1358" y="1127"/>
              <a:ext cx="68" cy="68"/>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1" name="Line 369"/>
            <p:cNvSpPr>
              <a:spLocks noChangeShapeType="1"/>
            </p:cNvSpPr>
            <p:nvPr/>
          </p:nvSpPr>
          <p:spPr bwMode="auto">
            <a:xfrm>
              <a:off x="1649" y="390"/>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2" name="Line 370"/>
            <p:cNvSpPr>
              <a:spLocks noChangeShapeType="1"/>
            </p:cNvSpPr>
            <p:nvPr/>
          </p:nvSpPr>
          <p:spPr bwMode="auto">
            <a:xfrm>
              <a:off x="2140" y="1026"/>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3" name="Line 371"/>
            <p:cNvSpPr>
              <a:spLocks noChangeShapeType="1"/>
            </p:cNvSpPr>
            <p:nvPr/>
          </p:nvSpPr>
          <p:spPr bwMode="auto">
            <a:xfrm>
              <a:off x="1914" y="114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4" name="Line 372"/>
            <p:cNvSpPr>
              <a:spLocks noChangeShapeType="1"/>
            </p:cNvSpPr>
            <p:nvPr/>
          </p:nvSpPr>
          <p:spPr bwMode="auto">
            <a:xfrm flipH="1">
              <a:off x="1159" y="1972"/>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5" name="Line 373"/>
            <p:cNvSpPr>
              <a:spLocks noChangeShapeType="1"/>
            </p:cNvSpPr>
            <p:nvPr/>
          </p:nvSpPr>
          <p:spPr bwMode="auto">
            <a:xfrm>
              <a:off x="1163" y="1808"/>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6" name="Line 374"/>
            <p:cNvSpPr>
              <a:spLocks noChangeShapeType="1"/>
            </p:cNvSpPr>
            <p:nvPr/>
          </p:nvSpPr>
          <p:spPr bwMode="auto">
            <a:xfrm flipH="1" flipV="1">
              <a:off x="2366" y="1579"/>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7" name="Line 375"/>
            <p:cNvSpPr>
              <a:spLocks noChangeShapeType="1"/>
            </p:cNvSpPr>
            <p:nvPr/>
          </p:nvSpPr>
          <p:spPr bwMode="auto">
            <a:xfrm>
              <a:off x="2781" y="1579"/>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68" name="Object 376"/>
            <p:cNvGraphicFramePr>
              <a:graphicFrameLocks noChangeAspect="1"/>
            </p:cNvGraphicFramePr>
            <p:nvPr/>
          </p:nvGraphicFramePr>
          <p:xfrm>
            <a:off x="565" y="1304"/>
            <a:ext cx="216" cy="224"/>
          </p:xfrm>
          <a:graphic>
            <a:graphicData uri="http://schemas.openxmlformats.org/presentationml/2006/ole">
              <mc:AlternateContent xmlns:mc="http://schemas.openxmlformats.org/markup-compatibility/2006">
                <mc:Choice xmlns:v="urn:schemas-microsoft-com:vml" Requires="v">
                  <p:oleObj name="Equation" r:id="rId30" spid="_x0000_s31509" imgH="355320" imgW="342720" progId="Equation.3">
                    <p:embed/>
                  </p:oleObj>
                </mc:Choice>
                <mc:Fallback>
                  <p:oleObj name="Equation" r:id="rId30" spid="" imgH="355320" imgW="342720" progId="Equation.3">
                    <p:embed/>
                    <p:pic>
                      <p:nvPicPr>
                        <p:cNvPr id="2097265" name="Object 376"/>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565" y="1304"/>
                          <a:ext cx="216" cy="224"/>
                        </a:xfrm>
                        <a:prstGeom prst="rect"/>
                        <a:noFill/>
                        <a:ln>
                          <a:noFill/>
                        </a:ln>
                        <a:effectLst/>
                      </p:spPr>
                    </p:pic>
                  </p:oleObj>
                </mc:Fallback>
              </mc:AlternateContent>
            </a:graphicData>
          </a:graphic>
        </p:graphicFrame>
        <p:graphicFrame>
          <p:nvGraphicFramePr>
            <p:cNvPr id="4194369" name="Object 377"/>
            <p:cNvGraphicFramePr>
              <a:graphicFrameLocks noChangeAspect="1"/>
            </p:cNvGraphicFramePr>
            <p:nvPr/>
          </p:nvGraphicFramePr>
          <p:xfrm>
            <a:off x="1251" y="732"/>
            <a:ext cx="216" cy="224"/>
          </p:xfrm>
          <a:graphic>
            <a:graphicData uri="http://schemas.openxmlformats.org/presentationml/2006/ole">
              <mc:AlternateContent xmlns:mc="http://schemas.openxmlformats.org/markup-compatibility/2006">
                <mc:Choice xmlns:v="urn:schemas-microsoft-com:vml" Requires="v">
                  <p:oleObj name="Equation" r:id="rId31" spid="_x0000_s31510" imgH="355320" imgW="342720" progId="Equation.3">
                    <p:embed/>
                  </p:oleObj>
                </mc:Choice>
                <mc:Fallback>
                  <p:oleObj name="Equation" r:id="rId31" spid="" imgH="355320" imgW="342720" progId="Equation.3">
                    <p:embed/>
                    <p:pic>
                      <p:nvPicPr>
                        <p:cNvPr id="2097266" name="Object 377"/>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1251" y="732"/>
                          <a:ext cx="216" cy="224"/>
                        </a:xfrm>
                        <a:prstGeom prst="rect"/>
                        <a:noFill/>
                        <a:ln>
                          <a:noFill/>
                        </a:ln>
                        <a:effectLst/>
                      </p:spPr>
                    </p:pic>
                  </p:oleObj>
                </mc:Fallback>
              </mc:AlternateContent>
            </a:graphicData>
          </a:graphic>
        </p:graphicFrame>
        <p:graphicFrame>
          <p:nvGraphicFramePr>
            <p:cNvPr id="4194370" name="Object 378"/>
            <p:cNvGraphicFramePr>
              <a:graphicFrameLocks noChangeAspect="1"/>
            </p:cNvGraphicFramePr>
            <p:nvPr/>
          </p:nvGraphicFramePr>
          <p:xfrm>
            <a:off x="1840" y="738"/>
            <a:ext cx="216" cy="224"/>
          </p:xfrm>
          <a:graphic>
            <a:graphicData uri="http://schemas.openxmlformats.org/presentationml/2006/ole">
              <mc:AlternateContent xmlns:mc="http://schemas.openxmlformats.org/markup-compatibility/2006">
                <mc:Choice xmlns:v="urn:schemas-microsoft-com:vml" Requires="v">
                  <p:oleObj name="Equation" r:id="rId32" spid="_x0000_s31511" imgH="355320" imgW="342720" progId="Equation.3">
                    <p:embed/>
                  </p:oleObj>
                </mc:Choice>
                <mc:Fallback>
                  <p:oleObj name="Equation" r:id="rId32" spid="" imgH="355320" imgW="342720" progId="Equation.3">
                    <p:embed/>
                    <p:pic>
                      <p:nvPicPr>
                        <p:cNvPr id="2097267" name="Object 378"/>
                        <p:cNvPicPr>
                          <a:picLocks noChangeAspect="1" noChangeArrowheads="1"/>
                        </p:cNvPicPr>
                        <p:nvPr/>
                      </p:nvPicPr>
                      <p:blipFill>
                        <a:blip xmlns:r="http://schemas.openxmlformats.org/officeDocument/2006/relationships" r:embed="rId4">
                          <a:lum bright="70000" contrast="-70000"/>
                          <a:grayscl/>
                          <a:biLevel thresh="50000"/>
                        </a:blip>
                        <a:srcRect/>
                        <a:stretch>
                          <a:fillRect/>
                        </a:stretch>
                      </p:blipFill>
                      <p:spPr bwMode="auto">
                        <a:xfrm>
                          <a:off x="1840" y="738"/>
                          <a:ext cx="216" cy="224"/>
                        </a:xfrm>
                        <a:prstGeom prst="rect"/>
                        <a:noFill/>
                        <a:ln>
                          <a:noFill/>
                        </a:ln>
                        <a:effectLst/>
                      </p:spPr>
                    </p:pic>
                  </p:oleObj>
                </mc:Fallback>
              </mc:AlternateContent>
            </a:graphicData>
          </a:graphic>
        </p:graphicFrame>
        <p:graphicFrame>
          <p:nvGraphicFramePr>
            <p:cNvPr id="4194371" name="Object 379"/>
            <p:cNvGraphicFramePr>
              <a:graphicFrameLocks noChangeAspect="1"/>
            </p:cNvGraphicFramePr>
            <p:nvPr/>
          </p:nvGraphicFramePr>
          <p:xfrm>
            <a:off x="1721" y="259"/>
            <a:ext cx="400" cy="224"/>
          </p:xfrm>
          <a:graphic>
            <a:graphicData uri="http://schemas.openxmlformats.org/presentationml/2006/ole">
              <mc:AlternateContent xmlns:mc="http://schemas.openxmlformats.org/markup-compatibility/2006">
                <mc:Choice xmlns:v="urn:schemas-microsoft-com:vml" Requires="v">
                  <p:oleObj name="Equation" r:id="rId33" spid="_x0000_s31512" imgH="355320" imgW="634680" progId="Equation.3">
                    <p:embed/>
                  </p:oleObj>
                </mc:Choice>
                <mc:Fallback>
                  <p:oleObj name="Equation" r:id="rId33" spid="" imgH="355320" imgW="634680" progId="Equation.3">
                    <p:embed/>
                    <p:pic>
                      <p:nvPicPr>
                        <p:cNvPr id="2097268" name="Object 379"/>
                        <p:cNvPicPr>
                          <a:picLocks noChangeAspect="1" noChangeArrowheads="1"/>
                        </p:cNvPicPr>
                        <p:nvPr/>
                      </p:nvPicPr>
                      <p:blipFill>
                        <a:blip xmlns:r="http://schemas.openxmlformats.org/officeDocument/2006/relationships" r:embed="rId7">
                          <a:lum bright="70000" contrast="-70000"/>
                          <a:grayscl/>
                          <a:biLevel thresh="50000"/>
                        </a:blip>
                        <a:srcRect/>
                        <a:stretch>
                          <a:fillRect/>
                        </a:stretch>
                      </p:blipFill>
                      <p:spPr bwMode="auto">
                        <a:xfrm>
                          <a:off x="1721" y="259"/>
                          <a:ext cx="400" cy="224"/>
                        </a:xfrm>
                        <a:prstGeom prst="rect"/>
                        <a:noFill/>
                        <a:ln>
                          <a:noFill/>
                        </a:ln>
                        <a:effectLst/>
                      </p:spPr>
                    </p:pic>
                  </p:oleObj>
                </mc:Fallback>
              </mc:AlternateContent>
            </a:graphicData>
          </a:graphic>
        </p:graphicFrame>
        <p:graphicFrame>
          <p:nvGraphicFramePr>
            <p:cNvPr id="4194372" name="Object 380"/>
            <p:cNvGraphicFramePr>
              <a:graphicFrameLocks noChangeAspect="1"/>
            </p:cNvGraphicFramePr>
            <p:nvPr/>
          </p:nvGraphicFramePr>
          <p:xfrm>
            <a:off x="1548" y="885"/>
            <a:ext cx="200" cy="224"/>
          </p:xfrm>
          <a:graphic>
            <a:graphicData uri="http://schemas.openxmlformats.org/presentationml/2006/ole">
              <mc:AlternateContent xmlns:mc="http://schemas.openxmlformats.org/markup-compatibility/2006">
                <mc:Choice xmlns:v="urn:schemas-microsoft-com:vml" Requires="v">
                  <p:oleObj name="Equation" r:id="rId34" spid="_x0000_s31513" imgH="355320" imgW="317160" progId="Equation.3">
                    <p:embed/>
                  </p:oleObj>
                </mc:Choice>
                <mc:Fallback>
                  <p:oleObj name="Equation" r:id="rId34" spid="" imgH="355320" imgW="317160" progId="Equation.3">
                    <p:embed/>
                    <p:pic>
                      <p:nvPicPr>
                        <p:cNvPr id="2097269" name="Object 380"/>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1548" y="885"/>
                          <a:ext cx="200" cy="224"/>
                        </a:xfrm>
                        <a:prstGeom prst="rect"/>
                        <a:noFill/>
                        <a:ln>
                          <a:noFill/>
                        </a:ln>
                        <a:effectLst/>
                      </p:spPr>
                    </p:pic>
                  </p:oleObj>
                </mc:Fallback>
              </mc:AlternateContent>
            </a:graphicData>
          </a:graphic>
        </p:graphicFrame>
        <p:graphicFrame>
          <p:nvGraphicFramePr>
            <p:cNvPr id="4194373" name="Object 381"/>
            <p:cNvGraphicFramePr>
              <a:graphicFrameLocks noChangeAspect="1"/>
            </p:cNvGraphicFramePr>
            <p:nvPr/>
          </p:nvGraphicFramePr>
          <p:xfrm>
            <a:off x="2559" y="1278"/>
            <a:ext cx="216" cy="224"/>
          </p:xfrm>
          <a:graphic>
            <a:graphicData uri="http://schemas.openxmlformats.org/presentationml/2006/ole">
              <mc:AlternateContent xmlns:mc="http://schemas.openxmlformats.org/markup-compatibility/2006">
                <mc:Choice xmlns:v="urn:schemas-microsoft-com:vml" Requires="v">
                  <p:oleObj name="Equation" r:id="rId36" spid="_x0000_s31514" imgH="355320" imgW="342720" progId="Equation.3">
                    <p:embed/>
                  </p:oleObj>
                </mc:Choice>
                <mc:Fallback>
                  <p:oleObj name="Equation" r:id="rId36" spid="" imgH="355320" imgW="342720" progId="Equation.3">
                    <p:embed/>
                    <p:pic>
                      <p:nvPicPr>
                        <p:cNvPr id="2097270" name="Object 381"/>
                        <p:cNvPicPr>
                          <a:picLocks noChangeAspect="1" noChangeArrowheads="1"/>
                        </p:cNvPicPr>
                        <p:nvPr/>
                      </p:nvPicPr>
                      <p:blipFill>
                        <a:blip xmlns:r="http://schemas.openxmlformats.org/officeDocument/2006/relationships" r:embed="rId2">
                          <a:lum bright="70000" contrast="-70000"/>
                          <a:grayscl/>
                          <a:biLevel thresh="50000"/>
                        </a:blip>
                        <a:srcRect/>
                        <a:stretch>
                          <a:fillRect/>
                        </a:stretch>
                      </p:blipFill>
                      <p:spPr bwMode="auto">
                        <a:xfrm>
                          <a:off x="2559" y="1278"/>
                          <a:ext cx="216" cy="224"/>
                        </a:xfrm>
                        <a:prstGeom prst="rect"/>
                        <a:noFill/>
                        <a:ln>
                          <a:noFill/>
                        </a:ln>
                        <a:effectLst/>
                      </p:spPr>
                    </p:pic>
                  </p:oleObj>
                </mc:Fallback>
              </mc:AlternateContent>
            </a:graphicData>
          </a:graphic>
        </p:graphicFrame>
        <p:graphicFrame>
          <p:nvGraphicFramePr>
            <p:cNvPr id="4194374" name="Object 382"/>
            <p:cNvGraphicFramePr>
              <a:graphicFrameLocks noChangeAspect="1"/>
            </p:cNvGraphicFramePr>
            <p:nvPr/>
          </p:nvGraphicFramePr>
          <p:xfrm>
            <a:off x="3070" y="1652"/>
            <a:ext cx="303" cy="260"/>
          </p:xfrm>
          <a:graphic>
            <a:graphicData uri="http://schemas.openxmlformats.org/presentationml/2006/ole">
              <mc:AlternateContent xmlns:mc="http://schemas.openxmlformats.org/markup-compatibility/2006">
                <mc:Choice xmlns:v="urn:schemas-microsoft-com:vml" Requires="v">
                  <p:oleObj name="Equation" r:id="rId37" spid="_x0000_s31515" imgH="228600" imgW="266400" progId="Equation.3">
                    <p:embed/>
                  </p:oleObj>
                </mc:Choice>
                <mc:Fallback>
                  <p:oleObj name="Equation" r:id="rId37" spid="" imgH="228600" imgW="266400" progId="Equation.3">
                    <p:embed/>
                    <p:pic>
                      <p:nvPicPr>
                        <p:cNvPr id="2097271" name="Object 382"/>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3070" y="1652"/>
                          <a:ext cx="303" cy="260"/>
                        </a:xfrm>
                        <a:prstGeom prst="rect"/>
                        <a:noFill/>
                        <a:ln>
                          <a:noFill/>
                        </a:ln>
                        <a:effectLst/>
                      </p:spPr>
                    </p:pic>
                  </p:oleObj>
                </mc:Fallback>
              </mc:AlternateContent>
            </a:graphicData>
          </a:graphic>
        </p:graphicFrame>
        <p:graphicFrame>
          <p:nvGraphicFramePr>
            <p:cNvPr id="4194375" name="Object 383"/>
            <p:cNvGraphicFramePr>
              <a:graphicFrameLocks noChangeAspect="1"/>
            </p:cNvGraphicFramePr>
            <p:nvPr/>
          </p:nvGraphicFramePr>
          <p:xfrm>
            <a:off x="1748" y="2272"/>
            <a:ext cx="216" cy="224"/>
          </p:xfrm>
          <a:graphic>
            <a:graphicData uri="http://schemas.openxmlformats.org/presentationml/2006/ole">
              <mc:AlternateContent xmlns:mc="http://schemas.openxmlformats.org/markup-compatibility/2006">
                <mc:Choice xmlns:v="urn:schemas-microsoft-com:vml" Requires="v">
                  <p:oleObj name="Equation" r:id="rId39" spid="_x0000_s31516" imgH="355320" imgW="342720" progId="Equation.3">
                    <p:embed/>
                  </p:oleObj>
                </mc:Choice>
                <mc:Fallback>
                  <p:oleObj name="Equation" r:id="rId39" spid="" imgH="355320" imgW="342720" progId="Equation.3">
                    <p:embed/>
                    <p:pic>
                      <p:nvPicPr>
                        <p:cNvPr id="2097272" name="Object 383"/>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1748" y="2272"/>
                          <a:ext cx="216" cy="224"/>
                        </a:xfrm>
                        <a:prstGeom prst="rect"/>
                        <a:noFill/>
                        <a:ln>
                          <a:noFill/>
                        </a:ln>
                        <a:effectLst/>
                      </p:spPr>
                    </p:pic>
                  </p:oleObj>
                </mc:Fallback>
              </mc:AlternateContent>
            </a:graphicData>
          </a:graphic>
        </p:graphicFrame>
        <p:graphicFrame>
          <p:nvGraphicFramePr>
            <p:cNvPr id="4194376" name="Object 384"/>
            <p:cNvGraphicFramePr>
              <a:graphicFrameLocks noChangeAspect="1"/>
            </p:cNvGraphicFramePr>
            <p:nvPr/>
          </p:nvGraphicFramePr>
          <p:xfrm>
            <a:off x="1729" y="2581"/>
            <a:ext cx="392" cy="224"/>
          </p:xfrm>
          <a:graphic>
            <a:graphicData uri="http://schemas.openxmlformats.org/presentationml/2006/ole">
              <mc:AlternateContent xmlns:mc="http://schemas.openxmlformats.org/markup-compatibility/2006">
                <mc:Choice xmlns:v="urn:schemas-microsoft-com:vml" Requires="v">
                  <p:oleObj name="Equation" r:id="rId40" spid="_x0000_s31517" imgH="355320" imgW="622080" progId="Equation.3">
                    <p:embed/>
                  </p:oleObj>
                </mc:Choice>
                <mc:Fallback>
                  <p:oleObj name="Equation" r:id="rId40" spid="" imgH="355320" imgW="622080" progId="Equation.3">
                    <p:embed/>
                    <p:pic>
                      <p:nvPicPr>
                        <p:cNvPr id="2097273" name="Object 384"/>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1729" y="2581"/>
                          <a:ext cx="392" cy="224"/>
                        </a:xfrm>
                        <a:prstGeom prst="rect"/>
                        <a:noFill/>
                        <a:ln>
                          <a:noFill/>
                        </a:ln>
                        <a:effectLst/>
                      </p:spPr>
                    </p:pic>
                  </p:oleObj>
                </mc:Fallback>
              </mc:AlternateContent>
            </a:graphicData>
          </a:graphic>
        </p:graphicFrame>
        <p:graphicFrame>
          <p:nvGraphicFramePr>
            <p:cNvPr id="4194377" name="Object 385"/>
            <p:cNvGraphicFramePr>
              <a:graphicFrameLocks noChangeAspect="1"/>
            </p:cNvGraphicFramePr>
            <p:nvPr/>
          </p:nvGraphicFramePr>
          <p:xfrm>
            <a:off x="1151" y="1485"/>
            <a:ext cx="176" cy="224"/>
          </p:xfrm>
          <a:graphic>
            <a:graphicData uri="http://schemas.openxmlformats.org/presentationml/2006/ole">
              <mc:AlternateContent xmlns:mc="http://schemas.openxmlformats.org/markup-compatibility/2006">
                <mc:Choice xmlns:v="urn:schemas-microsoft-com:vml" Requires="v">
                  <p:oleObj name="Equation" r:id="rId41" spid="_x0000_s31518" imgH="355320" imgW="279360" progId="Equation.3">
                    <p:embed/>
                  </p:oleObj>
                </mc:Choice>
                <mc:Fallback>
                  <p:oleObj name="Equation" r:id="rId41" spid="" imgH="355320" imgW="279360" progId="Equation.3">
                    <p:embed/>
                    <p:pic>
                      <p:nvPicPr>
                        <p:cNvPr id="2097274" name="Object 385"/>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1151" y="1485"/>
                          <a:ext cx="176" cy="224"/>
                        </a:xfrm>
                        <a:prstGeom prst="rect"/>
                        <a:noFill/>
                        <a:ln>
                          <a:noFill/>
                        </a:ln>
                        <a:effectLst/>
                      </p:spPr>
                    </p:pic>
                  </p:oleObj>
                </mc:Fallback>
              </mc:AlternateContent>
            </a:graphicData>
          </a:graphic>
        </p:graphicFrame>
        <p:graphicFrame>
          <p:nvGraphicFramePr>
            <p:cNvPr id="4194378" name="Object 386"/>
            <p:cNvGraphicFramePr>
              <a:graphicFrameLocks noChangeAspect="1"/>
            </p:cNvGraphicFramePr>
            <p:nvPr/>
          </p:nvGraphicFramePr>
          <p:xfrm>
            <a:off x="1959" y="1483"/>
            <a:ext cx="184" cy="224"/>
          </p:xfrm>
          <a:graphic>
            <a:graphicData uri="http://schemas.openxmlformats.org/presentationml/2006/ole">
              <mc:AlternateContent xmlns:mc="http://schemas.openxmlformats.org/markup-compatibility/2006">
                <mc:Choice xmlns:v="urn:schemas-microsoft-com:vml" Requires="v">
                  <p:oleObj name="Equation" r:id="rId42" spid="_x0000_s31519" imgH="355320" imgW="291960" progId="Equation.3">
                    <p:embed/>
                  </p:oleObj>
                </mc:Choice>
                <mc:Fallback>
                  <p:oleObj name="Equation" r:id="rId42" spid="" imgH="355320" imgW="291960" progId="Equation.3">
                    <p:embed/>
                    <p:pic>
                      <p:nvPicPr>
                        <p:cNvPr id="2097275" name="Object 386"/>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1959" y="1483"/>
                          <a:ext cx="184" cy="224"/>
                        </a:xfrm>
                        <a:prstGeom prst="rect"/>
                        <a:noFill/>
                        <a:ln>
                          <a:noFill/>
                        </a:ln>
                        <a:effectLst/>
                      </p:spPr>
                    </p:pic>
                  </p:oleObj>
                </mc:Fallback>
              </mc:AlternateContent>
            </a:graphicData>
          </a:graphic>
        </p:graphicFrame>
        <p:sp>
          <p:nvSpPr>
            <p:cNvPr id="1052808" name="Line 387"/>
            <p:cNvSpPr>
              <a:spLocks noChangeShapeType="1"/>
            </p:cNvSpPr>
            <p:nvPr/>
          </p:nvSpPr>
          <p:spPr bwMode="auto">
            <a:xfrm>
              <a:off x="1657" y="2515"/>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09" name="Line 388"/>
            <p:cNvSpPr>
              <a:spLocks noChangeShapeType="1"/>
            </p:cNvSpPr>
            <p:nvPr/>
          </p:nvSpPr>
          <p:spPr bwMode="auto">
            <a:xfrm>
              <a:off x="1657" y="2030"/>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0" name="Line 389"/>
            <p:cNvSpPr>
              <a:spLocks noChangeShapeType="1"/>
            </p:cNvSpPr>
            <p:nvPr/>
          </p:nvSpPr>
          <p:spPr bwMode="auto">
            <a:xfrm>
              <a:off x="2137" y="568"/>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1" name="Line 390"/>
            <p:cNvSpPr>
              <a:spLocks noChangeShapeType="1"/>
            </p:cNvSpPr>
            <p:nvPr/>
          </p:nvSpPr>
          <p:spPr bwMode="auto">
            <a:xfrm>
              <a:off x="304" y="2506"/>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2" name="Rectangle 391"/>
            <p:cNvSpPr>
              <a:spLocks noChangeArrowheads="1"/>
            </p:cNvSpPr>
            <p:nvPr/>
          </p:nvSpPr>
          <p:spPr bwMode="auto">
            <a:xfrm>
              <a:off x="1513" y="1927"/>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3" name="Line 392"/>
            <p:cNvSpPr>
              <a:spLocks noChangeShapeType="1"/>
            </p:cNvSpPr>
            <p:nvPr/>
          </p:nvSpPr>
          <p:spPr bwMode="auto">
            <a:xfrm flipH="1">
              <a:off x="1791" y="1971"/>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79" name="Object 393"/>
            <p:cNvGraphicFramePr>
              <a:graphicFrameLocks noChangeAspect="1"/>
            </p:cNvGraphicFramePr>
            <p:nvPr/>
          </p:nvGraphicFramePr>
          <p:xfrm>
            <a:off x="1529" y="1684"/>
            <a:ext cx="256" cy="255"/>
          </p:xfrm>
          <a:graphic>
            <a:graphicData uri="http://schemas.openxmlformats.org/presentationml/2006/ole">
              <mc:AlternateContent xmlns:mc="http://schemas.openxmlformats.org/markup-compatibility/2006">
                <mc:Choice xmlns:v="urn:schemas-microsoft-com:vml" Requires="v">
                  <p:oleObj name="Equation" r:id="rId43" spid="_x0000_s31520" imgH="228600" imgW="253800" progId="Equation.3">
                    <p:embed/>
                  </p:oleObj>
                </mc:Choice>
                <mc:Fallback>
                  <p:oleObj name="Equation" r:id="rId43" spid="" imgH="228600" imgW="253800" progId="Equation.3">
                    <p:embed/>
                    <p:pic>
                      <p:nvPicPr>
                        <p:cNvPr id="2097276" name="Object 393"/>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1529" y="1684"/>
                          <a:ext cx="256" cy="255"/>
                        </a:xfrm>
                        <a:prstGeom prst="rect"/>
                        <a:noFill/>
                        <a:ln>
                          <a:noFill/>
                        </a:ln>
                        <a:effectLst/>
                      </p:spPr>
                    </p:pic>
                  </p:oleObj>
                </mc:Fallback>
              </mc:AlternateContent>
            </a:graphicData>
          </a:graphic>
        </p:graphicFrame>
        <p:sp>
          <p:nvSpPr>
            <p:cNvPr id="1052814" name="Line 394"/>
            <p:cNvSpPr>
              <a:spLocks noChangeShapeType="1"/>
            </p:cNvSpPr>
            <p:nvPr/>
          </p:nvSpPr>
          <p:spPr bwMode="auto">
            <a:xfrm>
              <a:off x="1398" y="1195"/>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5" name="Line 395"/>
            <p:cNvSpPr>
              <a:spLocks noChangeShapeType="1"/>
            </p:cNvSpPr>
            <p:nvPr/>
          </p:nvSpPr>
          <p:spPr bwMode="auto">
            <a:xfrm>
              <a:off x="1882" y="1187"/>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6" name="Rectangle 396"/>
            <p:cNvSpPr>
              <a:spLocks noChangeArrowheads="1"/>
            </p:cNvSpPr>
            <p:nvPr/>
          </p:nvSpPr>
          <p:spPr bwMode="auto">
            <a:xfrm>
              <a:off x="1496" y="131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80" name="Object 397"/>
            <p:cNvGraphicFramePr>
              <a:graphicFrameLocks noChangeAspect="1"/>
            </p:cNvGraphicFramePr>
            <p:nvPr/>
          </p:nvGraphicFramePr>
          <p:xfrm>
            <a:off x="1515" y="1066"/>
            <a:ext cx="250" cy="241"/>
          </p:xfrm>
          <a:graphic>
            <a:graphicData uri="http://schemas.openxmlformats.org/presentationml/2006/ole">
              <mc:AlternateContent xmlns:mc="http://schemas.openxmlformats.org/markup-compatibility/2006">
                <mc:Choice xmlns:v="urn:schemas-microsoft-com:vml" Requires="v">
                  <p:oleObj name="Equation" r:id="rId44" spid="_x0000_s31521" imgH="215640" imgW="215640" progId="Equation.3">
                    <p:embed/>
                  </p:oleObj>
                </mc:Choice>
                <mc:Fallback>
                  <p:oleObj name="Equation" r:id="rId44" spid="" imgH="215640" imgW="215640" progId="Equation.3">
                    <p:embed/>
                    <p:pic>
                      <p:nvPicPr>
                        <p:cNvPr id="2097277" name="Object 397"/>
                        <p:cNvPicPr>
                          <a:picLocks noChangeAspect="1" noChangeArrowheads="1"/>
                        </p:cNvPicPr>
                        <p:nvPr/>
                      </p:nvPicPr>
                      <p:blipFill>
                        <a:blip xmlns:r="http://schemas.openxmlformats.org/officeDocument/2006/relationships" r:embed="rId45">
                          <a:lum bright="70000" contrast="-70000"/>
                          <a:grayscl/>
                          <a:biLevel thresh="50000"/>
                        </a:blip>
                        <a:srcRect/>
                        <a:stretch>
                          <a:fillRect/>
                        </a:stretch>
                      </p:blipFill>
                      <p:spPr bwMode="auto">
                        <a:xfrm>
                          <a:off x="1515" y="1066"/>
                          <a:ext cx="250" cy="241"/>
                        </a:xfrm>
                        <a:prstGeom prst="rect"/>
                        <a:noFill/>
                        <a:ln>
                          <a:noFill/>
                        </a:ln>
                        <a:effectLst/>
                      </p:spPr>
                    </p:pic>
                  </p:oleObj>
                </mc:Fallback>
              </mc:AlternateContent>
            </a:graphicData>
          </a:graphic>
        </p:graphicFrame>
        <p:sp>
          <p:nvSpPr>
            <p:cNvPr id="1052817" name="Line 398"/>
            <p:cNvSpPr>
              <a:spLocks noChangeShapeType="1"/>
            </p:cNvSpPr>
            <p:nvPr/>
          </p:nvSpPr>
          <p:spPr bwMode="auto">
            <a:xfrm>
              <a:off x="1772" y="1361"/>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18" name="Oval 399"/>
            <p:cNvSpPr>
              <a:spLocks noChangeArrowheads="1"/>
            </p:cNvSpPr>
            <p:nvPr/>
          </p:nvSpPr>
          <p:spPr bwMode="auto">
            <a:xfrm>
              <a:off x="281" y="216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819" name="Oval 400"/>
            <p:cNvSpPr>
              <a:spLocks noChangeArrowheads="1"/>
            </p:cNvSpPr>
            <p:nvPr/>
          </p:nvSpPr>
          <p:spPr bwMode="auto">
            <a:xfrm>
              <a:off x="2875" y="2166"/>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820" name="Rectangle 401"/>
            <p:cNvSpPr>
              <a:spLocks noChangeArrowheads="1"/>
            </p:cNvSpPr>
            <p:nvPr/>
          </p:nvSpPr>
          <p:spPr bwMode="auto">
            <a:xfrm>
              <a:off x="141" y="201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821" name="Rectangle 402"/>
            <p:cNvSpPr>
              <a:spLocks noChangeArrowheads="1"/>
            </p:cNvSpPr>
            <p:nvPr/>
          </p:nvSpPr>
          <p:spPr bwMode="auto">
            <a:xfrm>
              <a:off x="137" y="2298"/>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81" name="Object 403"/>
            <p:cNvGraphicFramePr>
              <a:graphicFrameLocks noChangeAspect="1"/>
            </p:cNvGraphicFramePr>
            <p:nvPr/>
          </p:nvGraphicFramePr>
          <p:xfrm>
            <a:off x="61" y="2141"/>
            <a:ext cx="242" cy="237"/>
          </p:xfrm>
          <a:graphic>
            <a:graphicData uri="http://schemas.openxmlformats.org/presentationml/2006/ole">
              <mc:AlternateContent xmlns:mc="http://schemas.openxmlformats.org/markup-compatibility/2006">
                <mc:Choice xmlns:v="urn:schemas-microsoft-com:vml" Requires="v">
                  <p:oleObj name="Equation" r:id="rId46" spid="_x0000_s31522" imgH="228600" imgW="215640" progId="Equation.3">
                    <p:embed/>
                  </p:oleObj>
                </mc:Choice>
                <mc:Fallback>
                  <p:oleObj name="Equation" r:id="rId46" spid="" imgH="228600" imgW="215640" progId="Equation.3">
                    <p:embed/>
                    <p:pic>
                      <p:nvPicPr>
                        <p:cNvPr id="2097278" name="Object 403"/>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61" y="2141"/>
                          <a:ext cx="242" cy="237"/>
                        </a:xfrm>
                        <a:prstGeom prst="rect"/>
                        <a:noFill/>
                        <a:ln>
                          <a:noFill/>
                        </a:ln>
                        <a:effectLst/>
                      </p:spPr>
                    </p:pic>
                  </p:oleObj>
                </mc:Fallback>
              </mc:AlternateContent>
            </a:graphicData>
          </a:graphic>
        </p:graphicFrame>
        <p:sp>
          <p:nvSpPr>
            <p:cNvPr id="1052822" name="Rectangle 404"/>
            <p:cNvSpPr>
              <a:spLocks noChangeArrowheads="1"/>
            </p:cNvSpPr>
            <p:nvPr/>
          </p:nvSpPr>
          <p:spPr bwMode="auto">
            <a:xfrm>
              <a:off x="3095" y="1987"/>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823" name="Rectangle 405"/>
            <p:cNvSpPr>
              <a:spLocks noChangeArrowheads="1"/>
            </p:cNvSpPr>
            <p:nvPr/>
          </p:nvSpPr>
          <p:spPr bwMode="auto">
            <a:xfrm>
              <a:off x="3089" y="2261"/>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382" name="Object 406"/>
            <p:cNvGraphicFramePr>
              <a:graphicFrameLocks noChangeAspect="1"/>
            </p:cNvGraphicFramePr>
            <p:nvPr/>
          </p:nvGraphicFramePr>
          <p:xfrm>
            <a:off x="3064" y="2147"/>
            <a:ext cx="242" cy="237"/>
          </p:xfrm>
          <a:graphic>
            <a:graphicData uri="http://schemas.openxmlformats.org/presentationml/2006/ole">
              <mc:AlternateContent xmlns:mc="http://schemas.openxmlformats.org/markup-compatibility/2006">
                <mc:Choice xmlns:v="urn:schemas-microsoft-com:vml" Requires="v">
                  <p:oleObj name="Equation" r:id="rId48" spid="_x0000_s31523" imgH="228600" imgW="215640" progId="Equation.3">
                    <p:embed/>
                  </p:oleObj>
                </mc:Choice>
                <mc:Fallback>
                  <p:oleObj name="Equation" r:id="rId48" spid="" imgH="228600" imgW="215640" progId="Equation.3">
                    <p:embed/>
                    <p:pic>
                      <p:nvPicPr>
                        <p:cNvPr id="2097279" name="Object 406"/>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3064" y="2147"/>
                          <a:ext cx="242" cy="237"/>
                        </a:xfrm>
                        <a:prstGeom prst="rect"/>
                        <a:noFill/>
                        <a:ln>
                          <a:noFill/>
                        </a:ln>
                        <a:effectLst/>
                      </p:spPr>
                    </p:pic>
                  </p:oleObj>
                </mc:Fallback>
              </mc:AlternateContent>
            </a:graphicData>
          </a:graphic>
        </p:graphicFrame>
        <p:sp>
          <p:nvSpPr>
            <p:cNvPr id="1052824" name="Rectangle 407"/>
            <p:cNvSpPr>
              <a:spLocks noChangeArrowheads="1"/>
            </p:cNvSpPr>
            <p:nvPr/>
          </p:nvSpPr>
          <p:spPr bwMode="auto">
            <a:xfrm>
              <a:off x="1342" y="902"/>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825" name="Rectangle 408"/>
            <p:cNvSpPr>
              <a:spLocks noChangeArrowheads="1"/>
            </p:cNvSpPr>
            <p:nvPr/>
          </p:nvSpPr>
          <p:spPr bwMode="auto">
            <a:xfrm>
              <a:off x="1818" y="878"/>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826" name="Text Box 409"/>
            <p:cNvSpPr txBox="1">
              <a:spLocks noChangeArrowheads="1"/>
            </p:cNvSpPr>
            <p:nvPr/>
          </p:nvSpPr>
          <p:spPr bwMode="auto">
            <a:xfrm>
              <a:off x="2069" y="2562"/>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827" name="Text Box 410"/>
            <p:cNvSpPr txBox="1">
              <a:spLocks noChangeArrowheads="1"/>
            </p:cNvSpPr>
            <p:nvPr/>
          </p:nvSpPr>
          <p:spPr bwMode="auto">
            <a:xfrm>
              <a:off x="2083" y="242"/>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383" name="Object 411"/>
            <p:cNvGraphicFramePr>
              <a:graphicFrameLocks noChangeAspect="1"/>
            </p:cNvGraphicFramePr>
            <p:nvPr/>
          </p:nvGraphicFramePr>
          <p:xfrm>
            <a:off x="605" y="791"/>
            <a:ext cx="521" cy="187"/>
          </p:xfrm>
          <a:graphic>
            <a:graphicData uri="http://schemas.openxmlformats.org/presentationml/2006/ole">
              <mc:AlternateContent xmlns:mc="http://schemas.openxmlformats.org/markup-compatibility/2006">
                <mc:Choice xmlns:v="urn:schemas-microsoft-com:vml" Requires="v">
                  <p:oleObj name="Equation" r:id="rId49" spid="_x0000_s31524" imgH="177480" imgW="431640" progId="Equation.3">
                    <p:embed/>
                  </p:oleObj>
                </mc:Choice>
                <mc:Fallback>
                  <p:oleObj name="Equation" r:id="rId49" spid="" imgH="177480" imgW="431640" progId="Equation.3">
                    <p:embed/>
                    <p:pic>
                      <p:nvPicPr>
                        <p:cNvPr id="2097280" name="Object 411"/>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605" y="791"/>
                          <a:ext cx="521" cy="187"/>
                        </a:xfrm>
                        <a:prstGeom prst="rect"/>
                        <a:noFill/>
                        <a:ln>
                          <a:noFill/>
                        </a:ln>
                        <a:effectLst/>
                      </p:spPr>
                    </p:pic>
                  </p:oleObj>
                </mc:Fallback>
              </mc:AlternateContent>
            </a:graphicData>
          </a:graphic>
        </p:graphicFrame>
        <p:graphicFrame>
          <p:nvGraphicFramePr>
            <p:cNvPr id="4194384" name="Object 412"/>
            <p:cNvGraphicFramePr>
              <a:graphicFrameLocks noChangeAspect="1"/>
            </p:cNvGraphicFramePr>
            <p:nvPr/>
          </p:nvGraphicFramePr>
          <p:xfrm>
            <a:off x="1358" y="1435"/>
            <a:ext cx="567" cy="187"/>
          </p:xfrm>
          <a:graphic>
            <a:graphicData uri="http://schemas.openxmlformats.org/presentationml/2006/ole">
              <mc:AlternateContent xmlns:mc="http://schemas.openxmlformats.org/markup-compatibility/2006">
                <mc:Choice xmlns:v="urn:schemas-microsoft-com:vml" Requires="v">
                  <p:oleObj name="Equation" r:id="rId50" spid="_x0000_s31525" imgH="177480" imgW="469800" progId="Equation.3">
                    <p:embed/>
                  </p:oleObj>
                </mc:Choice>
                <mc:Fallback>
                  <p:oleObj name="Equation" r:id="rId50" spid="" imgH="177480" imgW="469800" progId="Equation.3">
                    <p:embed/>
                    <p:pic>
                      <p:nvPicPr>
                        <p:cNvPr id="2097281" name="Object 412"/>
                        <p:cNvPicPr>
                          <a:picLocks noChangeAspect="1" noChangeArrowheads="1"/>
                        </p:cNvPicPr>
                        <p:nvPr/>
                      </p:nvPicPr>
                      <p:blipFill>
                        <a:blip xmlns:r="http://schemas.openxmlformats.org/officeDocument/2006/relationships" r:embed="rId51">
                          <a:lum bright="70000" contrast="-70000"/>
                          <a:grayscl/>
                          <a:biLevel thresh="50000"/>
                        </a:blip>
                        <a:srcRect/>
                        <a:stretch>
                          <a:fillRect/>
                        </a:stretch>
                      </p:blipFill>
                      <p:spPr bwMode="auto">
                        <a:xfrm>
                          <a:off x="1358" y="1435"/>
                          <a:ext cx="567" cy="187"/>
                        </a:xfrm>
                        <a:prstGeom prst="rect"/>
                        <a:noFill/>
                        <a:ln>
                          <a:noFill/>
                        </a:ln>
                        <a:effectLst/>
                      </p:spPr>
                    </p:pic>
                  </p:oleObj>
                </mc:Fallback>
              </mc:AlternateContent>
            </a:graphicData>
          </a:graphic>
        </p:graphicFrame>
        <p:graphicFrame>
          <p:nvGraphicFramePr>
            <p:cNvPr id="4194385" name="Object 413"/>
            <p:cNvGraphicFramePr>
              <a:graphicFrameLocks noChangeAspect="1"/>
            </p:cNvGraphicFramePr>
            <p:nvPr/>
          </p:nvGraphicFramePr>
          <p:xfrm>
            <a:off x="500" y="1686"/>
            <a:ext cx="383" cy="173"/>
          </p:xfrm>
          <a:graphic>
            <a:graphicData uri="http://schemas.openxmlformats.org/presentationml/2006/ole">
              <mc:AlternateContent xmlns:mc="http://schemas.openxmlformats.org/markup-compatibility/2006">
                <mc:Choice xmlns:v="urn:schemas-microsoft-com:vml" Requires="v">
                  <p:oleObj name="Equation" r:id="rId52" spid="_x0000_s31526" imgH="164880" imgW="317160" progId="Equation.3">
                    <p:embed/>
                  </p:oleObj>
                </mc:Choice>
                <mc:Fallback>
                  <p:oleObj name="Equation" r:id="rId52" spid="" imgH="164880" imgW="317160" progId="Equation.3">
                    <p:embed/>
                    <p:pic>
                      <p:nvPicPr>
                        <p:cNvPr id="2097282" name="Object 413"/>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500" y="1686"/>
                          <a:ext cx="383" cy="173"/>
                        </a:xfrm>
                        <a:prstGeom prst="rect"/>
                        <a:noFill/>
                        <a:ln>
                          <a:noFill/>
                        </a:ln>
                        <a:effectLst/>
                      </p:spPr>
                    </p:pic>
                  </p:oleObj>
                </mc:Fallback>
              </mc:AlternateContent>
            </a:graphicData>
          </a:graphic>
        </p:graphicFrame>
        <p:graphicFrame>
          <p:nvGraphicFramePr>
            <p:cNvPr id="4194386" name="Object 414"/>
            <p:cNvGraphicFramePr>
              <a:graphicFrameLocks noChangeAspect="1"/>
            </p:cNvGraphicFramePr>
            <p:nvPr/>
          </p:nvGraphicFramePr>
          <p:xfrm>
            <a:off x="2486" y="1659"/>
            <a:ext cx="384" cy="174"/>
          </p:xfrm>
          <a:graphic>
            <a:graphicData uri="http://schemas.openxmlformats.org/presentationml/2006/ole">
              <mc:AlternateContent xmlns:mc="http://schemas.openxmlformats.org/markup-compatibility/2006">
                <mc:Choice xmlns:v="urn:schemas-microsoft-com:vml" Requires="v">
                  <p:oleObj name="Equation" r:id="rId53" spid="_x0000_s31527" imgH="164880" imgW="317160" progId="Equation.3">
                    <p:embed/>
                  </p:oleObj>
                </mc:Choice>
                <mc:Fallback>
                  <p:oleObj name="Equation" r:id="rId53" spid="" imgH="164880" imgW="317160" progId="Equation.3">
                    <p:embed/>
                    <p:pic>
                      <p:nvPicPr>
                        <p:cNvPr id="2097283" name="Object 414"/>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2486" y="1659"/>
                          <a:ext cx="384" cy="174"/>
                        </a:xfrm>
                        <a:prstGeom prst="rect"/>
                        <a:noFill/>
                        <a:ln>
                          <a:noFill/>
                        </a:ln>
                        <a:effectLst/>
                      </p:spPr>
                    </p:pic>
                  </p:oleObj>
                </mc:Fallback>
              </mc:AlternateContent>
            </a:graphicData>
          </a:graphic>
        </p:graphicFrame>
        <p:graphicFrame>
          <p:nvGraphicFramePr>
            <p:cNvPr id="4194387" name="Object 415"/>
            <p:cNvGraphicFramePr>
              <a:graphicFrameLocks noChangeAspect="1"/>
            </p:cNvGraphicFramePr>
            <p:nvPr/>
          </p:nvGraphicFramePr>
          <p:xfrm>
            <a:off x="1747" y="2024"/>
            <a:ext cx="475" cy="187"/>
          </p:xfrm>
          <a:graphic>
            <a:graphicData uri="http://schemas.openxmlformats.org/presentationml/2006/ole">
              <mc:AlternateContent xmlns:mc="http://schemas.openxmlformats.org/markup-compatibility/2006">
                <mc:Choice xmlns:v="urn:schemas-microsoft-com:vml" Requires="v">
                  <p:oleObj name="Equation" r:id="rId54" spid="_x0000_s31528" imgH="177480" imgW="393480" progId="Equation.3">
                    <p:embed/>
                  </p:oleObj>
                </mc:Choice>
                <mc:Fallback>
                  <p:oleObj name="Equation" r:id="rId54" spid="" imgH="177480" imgW="393480" progId="Equation.3">
                    <p:embed/>
                    <p:pic>
                      <p:nvPicPr>
                        <p:cNvPr id="2097284" name="Object 415"/>
                        <p:cNvPicPr>
                          <a:picLocks noChangeAspect="1" noChangeArrowheads="1"/>
                        </p:cNvPicPr>
                        <p:nvPr/>
                      </p:nvPicPr>
                      <p:blipFill>
                        <a:blip xmlns:r="http://schemas.openxmlformats.org/officeDocument/2006/relationships" r:embed="rId25">
                          <a:lum bright="70000" contrast="-70000"/>
                          <a:grayscl/>
                          <a:biLevel thresh="50000"/>
                        </a:blip>
                        <a:srcRect/>
                        <a:stretch>
                          <a:fillRect/>
                        </a:stretch>
                      </p:blipFill>
                      <p:spPr bwMode="auto">
                        <a:xfrm>
                          <a:off x="1747" y="2024"/>
                          <a:ext cx="475" cy="187"/>
                        </a:xfrm>
                        <a:prstGeom prst="rect"/>
                        <a:noFill/>
                        <a:ln>
                          <a:noFill/>
                        </a:ln>
                        <a:effectLst/>
                      </p:spPr>
                    </p:pic>
                  </p:oleObj>
                </mc:Fallback>
              </mc:AlternateContent>
            </a:graphicData>
          </a:graphic>
        </p:graphicFrame>
        <p:graphicFrame>
          <p:nvGraphicFramePr>
            <p:cNvPr id="4194388" name="Object 416"/>
            <p:cNvGraphicFramePr>
              <a:graphicFrameLocks noChangeAspect="1"/>
            </p:cNvGraphicFramePr>
            <p:nvPr/>
          </p:nvGraphicFramePr>
          <p:xfrm>
            <a:off x="2197" y="769"/>
            <a:ext cx="521" cy="187"/>
          </p:xfrm>
          <a:graphic>
            <a:graphicData uri="http://schemas.openxmlformats.org/presentationml/2006/ole">
              <mc:AlternateContent xmlns:mc="http://schemas.openxmlformats.org/markup-compatibility/2006">
                <mc:Choice xmlns:v="urn:schemas-microsoft-com:vml" Requires="v">
                  <p:oleObj name="Equation" r:id="rId55" spid="_x0000_s31529" imgH="177480" imgW="431640" progId="Equation.3">
                    <p:embed/>
                  </p:oleObj>
                </mc:Choice>
                <mc:Fallback>
                  <p:oleObj name="Equation" r:id="rId55" spid="" imgH="177480" imgW="431640" progId="Equation.3">
                    <p:embed/>
                    <p:pic>
                      <p:nvPicPr>
                        <p:cNvPr id="2097285" name="Object 416"/>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2197" y="769"/>
                          <a:ext cx="521" cy="187"/>
                        </a:xfrm>
                        <a:prstGeom prst="rect"/>
                        <a:noFill/>
                        <a:ln>
                          <a:noFill/>
                        </a:ln>
                        <a:effectLst/>
                      </p:spPr>
                    </p:pic>
                  </p:oleObj>
                </mc:Fallback>
              </mc:AlternateContent>
            </a:graphicData>
          </a:graphic>
        </p:graphicFrame>
        <p:graphicFrame>
          <p:nvGraphicFramePr>
            <p:cNvPr id="4194389" name="Object 417"/>
            <p:cNvGraphicFramePr>
              <a:graphicFrameLocks noChangeAspect="1"/>
            </p:cNvGraphicFramePr>
            <p:nvPr/>
          </p:nvGraphicFramePr>
          <p:xfrm>
            <a:off x="1057" y="2290"/>
            <a:ext cx="521" cy="187"/>
          </p:xfrm>
          <a:graphic>
            <a:graphicData uri="http://schemas.openxmlformats.org/presentationml/2006/ole">
              <mc:AlternateContent xmlns:mc="http://schemas.openxmlformats.org/markup-compatibility/2006">
                <mc:Choice xmlns:v="urn:schemas-microsoft-com:vml" Requires="v">
                  <p:oleObj name="Equation" r:id="rId56" spid="_x0000_s31530" imgH="177480" imgW="431640" progId="Equation.3">
                    <p:embed/>
                  </p:oleObj>
                </mc:Choice>
                <mc:Fallback>
                  <p:oleObj name="Equation" r:id="rId56" spid="" imgH="177480" imgW="431640" progId="Equation.3">
                    <p:embed/>
                    <p:pic>
                      <p:nvPicPr>
                        <p:cNvPr id="2097286" name="Object 417"/>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1057" y="2290"/>
                          <a:ext cx="521" cy="187"/>
                        </a:xfrm>
                        <a:prstGeom prst="rect"/>
                        <a:noFill/>
                        <a:ln>
                          <a:noFill/>
                        </a:ln>
                        <a:effectLst/>
                      </p:spPr>
                    </p:pic>
                  </p:oleObj>
                </mc:Fallback>
              </mc:AlternateContent>
            </a:graphicData>
          </a:graphic>
        </p:graphicFrame>
        <p:sp>
          <p:nvSpPr>
            <p:cNvPr id="1052828" name="Line 418"/>
            <p:cNvSpPr>
              <a:spLocks noChangeShapeType="1"/>
            </p:cNvSpPr>
            <p:nvPr/>
          </p:nvSpPr>
          <p:spPr bwMode="auto">
            <a:xfrm flipV="1">
              <a:off x="1387" y="1361"/>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29" name="Line 419"/>
            <p:cNvSpPr>
              <a:spLocks noChangeShapeType="1"/>
            </p:cNvSpPr>
            <p:nvPr/>
          </p:nvSpPr>
          <p:spPr bwMode="auto">
            <a:xfrm>
              <a:off x="1170" y="1183"/>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30" name="Rectangle 420"/>
            <p:cNvSpPr>
              <a:spLocks noChangeArrowheads="1"/>
            </p:cNvSpPr>
            <p:nvPr/>
          </p:nvSpPr>
          <p:spPr bwMode="auto">
            <a:xfrm>
              <a:off x="1188" y="1236"/>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831" name="Rectangle 421"/>
            <p:cNvSpPr>
              <a:spLocks noChangeArrowheads="1"/>
            </p:cNvSpPr>
            <p:nvPr/>
          </p:nvSpPr>
          <p:spPr bwMode="auto">
            <a:xfrm>
              <a:off x="716" y="1094"/>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832" name="Rectangle 422"/>
            <p:cNvSpPr>
              <a:spLocks noChangeArrowheads="1"/>
            </p:cNvSpPr>
            <p:nvPr/>
          </p:nvSpPr>
          <p:spPr bwMode="auto">
            <a:xfrm>
              <a:off x="813" y="968"/>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833" name="Rectangle 423"/>
            <p:cNvSpPr>
              <a:spLocks noChangeArrowheads="1"/>
            </p:cNvSpPr>
            <p:nvPr/>
          </p:nvSpPr>
          <p:spPr bwMode="auto">
            <a:xfrm>
              <a:off x="2019" y="983"/>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272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1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722"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33" name=""/>
        <p:cNvGrpSpPr/>
        <p:nvPr/>
      </p:nvGrpSpPr>
      <p:grpSpPr>
        <a:xfrm>
          <a:off x="0" y="0"/>
          <a:ext cx="0" cy="0"/>
          <a:chOff x="0" y="0"/>
          <a:chExt cx="0" cy="0"/>
        </a:xfrm>
      </p:grpSpPr>
      <p:graphicFrame>
        <p:nvGraphicFramePr>
          <p:cNvPr id="4194390" name="Object 448"/>
          <p:cNvGraphicFramePr>
            <a:graphicFrameLocks noChangeAspect="1"/>
          </p:cNvGraphicFramePr>
          <p:nvPr/>
        </p:nvGraphicFramePr>
        <p:xfrm>
          <a:off x="344488" y="1601788"/>
          <a:ext cx="4230687" cy="793750"/>
        </p:xfrm>
        <a:graphic>
          <a:graphicData uri="http://schemas.openxmlformats.org/presentationml/2006/ole">
            <mc:AlternateContent xmlns:mc="http://schemas.openxmlformats.org/markup-compatibility/2006">
              <mc:Choice xmlns:v="urn:schemas-microsoft-com:vml" Requires="v">
                <p:oleObj name="Equation" r:id="rId1" spid="_x0000_s17306" imgH="406080" imgW="2197080" progId="Equation.3">
                  <p:embed/>
                </p:oleObj>
              </mc:Choice>
              <mc:Fallback>
                <p:oleObj name="Equation" r:id="rId1" spid="" imgH="406080" imgW="2197080" progId="Equation.3">
                  <p:embed/>
                  <p:pic>
                    <p:nvPicPr>
                      <p:cNvPr id="2097326" name="Object 448"/>
                      <p:cNvPicPr>
                        <a:picLocks noChangeAspect="1" noChangeArrowheads="1"/>
                      </p:cNvPicPr>
                      <p:nvPr/>
                    </p:nvPicPr>
                    <p:blipFill>
                      <a:blip xmlns:r="http://schemas.openxmlformats.org/officeDocument/2006/relationships" r:embed="rId2">
                        <a:lum bright="100000"/>
                      </a:blip>
                      <a:srcRect/>
                      <a:stretch>
                        <a:fillRect/>
                      </a:stretch>
                    </p:blipFill>
                    <p:spPr bwMode="auto">
                      <a:xfrm>
                        <a:off x="344488" y="1601788"/>
                        <a:ext cx="4230687" cy="793750"/>
                      </a:xfrm>
                      <a:prstGeom prst="rect"/>
                      <a:noFill/>
                    </p:spPr>
                  </p:pic>
                </p:oleObj>
              </mc:Fallback>
            </mc:AlternateContent>
          </a:graphicData>
        </a:graphic>
      </p:graphicFrame>
      <p:graphicFrame>
        <p:nvGraphicFramePr>
          <p:cNvPr id="4194391" name="Object 451"/>
          <p:cNvGraphicFramePr>
            <a:graphicFrameLocks noChangeAspect="1"/>
          </p:cNvGraphicFramePr>
          <p:nvPr/>
        </p:nvGraphicFramePr>
        <p:xfrm>
          <a:off x="217488" y="4278313"/>
          <a:ext cx="5368925" cy="774700"/>
        </p:xfrm>
        <a:graphic>
          <a:graphicData uri="http://schemas.openxmlformats.org/presentationml/2006/ole">
            <mc:AlternateContent xmlns:mc="http://schemas.openxmlformats.org/markup-compatibility/2006">
              <mc:Choice xmlns:v="urn:schemas-microsoft-com:vml" Requires="v">
                <p:oleObj name="Equation" r:id="rId3" spid="_x0000_s17307" imgH="406080" imgW="2857320" progId="Equation.3">
                  <p:embed/>
                </p:oleObj>
              </mc:Choice>
              <mc:Fallback>
                <p:oleObj name="Equation" r:id="rId3" spid="" imgH="406080" imgW="2857320" progId="Equation.3">
                  <p:embed/>
                  <p:pic>
                    <p:nvPicPr>
                      <p:cNvPr id="2097327" name="Object 451"/>
                      <p:cNvPicPr>
                        <a:picLocks noChangeAspect="1" noChangeArrowheads="1"/>
                      </p:cNvPicPr>
                      <p:nvPr/>
                    </p:nvPicPr>
                    <p:blipFill>
                      <a:blip xmlns:r="http://schemas.openxmlformats.org/officeDocument/2006/relationships" r:embed="rId4">
                        <a:lum bright="100000"/>
                      </a:blip>
                      <a:srcRect/>
                      <a:stretch>
                        <a:fillRect/>
                      </a:stretch>
                    </p:blipFill>
                    <p:spPr bwMode="auto">
                      <a:xfrm>
                        <a:off x="217488" y="4278313"/>
                        <a:ext cx="5368925" cy="774700"/>
                      </a:xfrm>
                      <a:prstGeom prst="rect"/>
                      <a:noFill/>
                    </p:spPr>
                  </p:pic>
                </p:oleObj>
              </mc:Fallback>
            </mc:AlternateContent>
          </a:graphicData>
        </a:graphic>
      </p:graphicFrame>
      <p:sp>
        <p:nvSpPr>
          <p:cNvPr id="1052837" name="AutoShape 460"/>
          <p:cNvSpPr>
            <a:spLocks noChangeArrowheads="1"/>
          </p:cNvSpPr>
          <p:nvPr/>
        </p:nvSpPr>
        <p:spPr bwMode="auto">
          <a:xfrm>
            <a:off x="5832475" y="547688"/>
            <a:ext cx="2290763" cy="593725"/>
          </a:xfrm>
          <a:prstGeom prst="wedgeRoundRectCallout">
            <a:avLst>
              <a:gd name="adj1" fmla="val 25954"/>
              <a:gd name="adj2" fmla="val 54278"/>
              <a:gd name="adj3" fmla="val 16667"/>
            </a:avLst>
          </a:prstGeom>
          <a:solidFill>
            <a:schemeClr val="accent1"/>
          </a:solidFill>
          <a:ln>
            <a:noFill/>
          </a:ln>
          <a:effectLst/>
        </p:spPr>
        <p:txBody>
          <a:bodyPr anchor="ctr" lIns="54000" rIns="54000"/>
          <a:p>
            <a:pPr algn="ctr" fontAlgn="base">
              <a:spcBef>
                <a:spcPct val="0"/>
              </a:spcBef>
              <a:spcAft>
                <a:spcPct val="0"/>
              </a:spcAft>
            </a:pPr>
            <a:r>
              <a:rPr altLang="zh-CN" b="1" dirty="0" sz="2400" kumimoji="1" lang="en-US">
                <a:solidFill>
                  <a:srgbClr val="FFFFFF"/>
                </a:solidFill>
                <a:latin typeface="Arial" panose="020B0604020202020204" pitchFamily="34" charset="0"/>
                <a:ea typeface="楷体_GB2312" pitchFamily="49" charset="-122"/>
                <a:cs typeface="Arial" panose="020B0604020202020204" pitchFamily="34" charset="0"/>
              </a:rPr>
              <a:t>DC circuit</a:t>
            </a:r>
            <a:endParaRPr altLang="en-US" b="1" dirty="0" sz="2400" kumimoji="1" lang="zh-CN">
              <a:solidFill>
                <a:srgbClr val="FFFFFF"/>
              </a:solidFill>
              <a:latin typeface="Arial" panose="020B0604020202020204" pitchFamily="34" charset="0"/>
              <a:ea typeface="楷体_GB2312" pitchFamily="49" charset="-122"/>
              <a:cs typeface="Arial" panose="020B0604020202020204" pitchFamily="34" charset="0"/>
            </a:endParaRPr>
          </a:p>
        </p:txBody>
      </p:sp>
      <p:graphicFrame>
        <p:nvGraphicFramePr>
          <p:cNvPr id="4194392" name="Object 461"/>
          <p:cNvGraphicFramePr>
            <a:graphicFrameLocks noChangeAspect="1"/>
          </p:cNvGraphicFramePr>
          <p:nvPr/>
        </p:nvGraphicFramePr>
        <p:xfrm>
          <a:off x="344488" y="2627313"/>
          <a:ext cx="1719262" cy="411162"/>
        </p:xfrm>
        <a:graphic>
          <a:graphicData uri="http://schemas.openxmlformats.org/presentationml/2006/ole">
            <mc:AlternateContent xmlns:mc="http://schemas.openxmlformats.org/markup-compatibility/2006">
              <mc:Choice xmlns:v="urn:schemas-microsoft-com:vml" Requires="v">
                <p:oleObj name="Equation" r:id="rId5" spid="_x0000_s17308" imgH="215640" imgW="914400" progId="Equation.3">
                  <p:embed/>
                </p:oleObj>
              </mc:Choice>
              <mc:Fallback>
                <p:oleObj name="Equation" r:id="rId5" spid="" imgH="215640" imgW="914400" progId="Equation.3">
                  <p:embed/>
                  <p:pic>
                    <p:nvPicPr>
                      <p:cNvPr id="2097328" name="Object 461"/>
                      <p:cNvPicPr>
                        <a:picLocks noChangeAspect="1" noChangeArrowheads="1"/>
                      </p:cNvPicPr>
                      <p:nvPr/>
                    </p:nvPicPr>
                    <p:blipFill>
                      <a:blip xmlns:r="http://schemas.openxmlformats.org/officeDocument/2006/relationships" r:embed="rId6">
                        <a:lum bright="100000"/>
                      </a:blip>
                      <a:srcRect/>
                      <a:stretch>
                        <a:fillRect/>
                      </a:stretch>
                    </p:blipFill>
                    <p:spPr bwMode="auto">
                      <a:xfrm>
                        <a:off x="344488" y="2627313"/>
                        <a:ext cx="1719262" cy="411162"/>
                      </a:xfrm>
                      <a:prstGeom prst="rect"/>
                      <a:noFill/>
                    </p:spPr>
                  </p:pic>
                </p:oleObj>
              </mc:Fallback>
            </mc:AlternateContent>
          </a:graphicData>
        </a:graphic>
      </p:graphicFrame>
      <p:sp>
        <p:nvSpPr>
          <p:cNvPr id="1052838" name="Rectangle 463"/>
          <p:cNvSpPr>
            <a:spLocks noChangeArrowheads="1"/>
          </p:cNvSpPr>
          <p:nvPr/>
        </p:nvSpPr>
        <p:spPr bwMode="auto">
          <a:xfrm>
            <a:off x="260926" y="802343"/>
            <a:ext cx="2189480" cy="510540"/>
          </a:xfrm>
          <a:prstGeom prst="rect"/>
          <a:noFill/>
          <a:ln>
            <a:noFill/>
          </a:ln>
          <a:effectLst/>
        </p:spPr>
        <p:txBody>
          <a:bodyPr wrap="none">
            <a:spAutoFit/>
          </a:bodyPr>
          <a:p>
            <a:pPr algn="ctr" fontAlgn="base">
              <a:spcBef>
                <a:spcPct val="0"/>
              </a:spcBef>
              <a:spcAft>
                <a:spcPct val="0"/>
              </a:spcAft>
            </a:pPr>
            <a:r>
              <a:rPr altLang="zh-CN" b="1" dirty="0" sz="2800" kumimoji="1" lang="en-US" smtClean="0">
                <a:solidFill>
                  <a:srgbClr val="FFFFFF"/>
                </a:solidFill>
                <a:latin typeface="Arial" panose="020B0604020202020204" pitchFamily="34" charset="0"/>
                <a:ea typeface="楷体_GB2312" pitchFamily="49" charset="-122"/>
                <a:cs typeface="Arial" panose="020B0604020202020204" pitchFamily="34" charset="0"/>
              </a:rPr>
              <a:t>Input circuit:</a:t>
            </a:r>
            <a:endParaRPr altLang="en-US" b="1" dirty="0" sz="2800" kumimoji="1" lang="zh-CN" smtClean="0">
              <a:solidFill>
                <a:srgbClr val="FFFFFF"/>
              </a:solidFill>
              <a:latin typeface="Arial" panose="020B0604020202020204" pitchFamily="34" charset="0"/>
              <a:ea typeface="楷体_GB2312" pitchFamily="49" charset="-122"/>
              <a:cs typeface="Arial" panose="020B0604020202020204" pitchFamily="34" charset="0"/>
            </a:endParaRPr>
          </a:p>
        </p:txBody>
      </p:sp>
      <p:graphicFrame>
        <p:nvGraphicFramePr>
          <p:cNvPr id="4194393" name="Object 466"/>
          <p:cNvGraphicFramePr>
            <a:graphicFrameLocks noChangeAspect="1"/>
          </p:cNvGraphicFramePr>
          <p:nvPr/>
        </p:nvGraphicFramePr>
        <p:xfrm>
          <a:off x="820738" y="5243513"/>
          <a:ext cx="3824287" cy="777875"/>
        </p:xfrm>
        <a:graphic>
          <a:graphicData uri="http://schemas.openxmlformats.org/presentationml/2006/ole">
            <mc:AlternateContent xmlns:mc="http://schemas.openxmlformats.org/markup-compatibility/2006">
              <mc:Choice xmlns:v="urn:schemas-microsoft-com:vml" Requires="v">
                <p:oleObj name="Equation" r:id="rId7" spid="_x0000_s17309" imgH="406080" imgW="2019240" progId="Equation.3">
                  <p:embed/>
                </p:oleObj>
              </mc:Choice>
              <mc:Fallback>
                <p:oleObj name="Equation" r:id="rId7" spid="" imgH="406080" imgW="2019240" progId="Equation.3">
                  <p:embed/>
                  <p:pic>
                    <p:nvPicPr>
                      <p:cNvPr id="2097329" name="Object 466"/>
                      <p:cNvPicPr>
                        <a:picLocks noChangeAspect="1" noChangeArrowheads="1"/>
                      </p:cNvPicPr>
                      <p:nvPr/>
                    </p:nvPicPr>
                    <p:blipFill>
                      <a:blip xmlns:r="http://schemas.openxmlformats.org/officeDocument/2006/relationships" r:embed="rId8">
                        <a:lum bright="100000"/>
                      </a:blip>
                      <a:srcRect/>
                      <a:stretch>
                        <a:fillRect/>
                      </a:stretch>
                    </p:blipFill>
                    <p:spPr bwMode="auto">
                      <a:xfrm>
                        <a:off x="820738" y="5243513"/>
                        <a:ext cx="3824287" cy="777875"/>
                      </a:xfrm>
                      <a:prstGeom prst="rect"/>
                      <a:noFill/>
                    </p:spPr>
                  </p:pic>
                </p:oleObj>
              </mc:Fallback>
            </mc:AlternateContent>
          </a:graphicData>
        </a:graphic>
      </p:graphicFrame>
      <p:grpSp>
        <p:nvGrpSpPr>
          <p:cNvPr id="1234" name="Group 538"/>
          <p:cNvGrpSpPr/>
          <p:nvPr/>
        </p:nvGrpSpPr>
        <p:grpSpPr bwMode="auto">
          <a:xfrm>
            <a:off x="4500563" y="1165225"/>
            <a:ext cx="4624387" cy="4014788"/>
            <a:chOff x="2835" y="734"/>
            <a:chExt cx="2913" cy="2529"/>
          </a:xfrm>
        </p:grpSpPr>
        <p:sp>
          <p:nvSpPr>
            <p:cNvPr id="1052839" name="Freeform 477"/>
            <p:cNvSpPr/>
            <p:nvPr/>
          </p:nvSpPr>
          <p:spPr bwMode="auto">
            <a:xfrm>
              <a:off x="3678" y="1886"/>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0" name="Line 478"/>
            <p:cNvSpPr>
              <a:spLocks noChangeShapeType="1"/>
            </p:cNvSpPr>
            <p:nvPr/>
          </p:nvSpPr>
          <p:spPr bwMode="auto">
            <a:xfrm>
              <a:off x="3679" y="1917"/>
              <a:ext cx="0" cy="365"/>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1" name="Freeform 479"/>
            <p:cNvSpPr/>
            <p:nvPr/>
          </p:nvSpPr>
          <p:spPr bwMode="auto">
            <a:xfrm>
              <a:off x="3674" y="2154"/>
              <a:ext cx="223" cy="13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2" name="Line 480"/>
            <p:cNvSpPr>
              <a:spLocks noChangeShapeType="1"/>
            </p:cNvSpPr>
            <p:nvPr/>
          </p:nvSpPr>
          <p:spPr bwMode="auto">
            <a:xfrm flipV="1">
              <a:off x="3103" y="2098"/>
              <a:ext cx="0" cy="36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3" name="Line 481"/>
            <p:cNvSpPr>
              <a:spLocks noChangeShapeType="1"/>
            </p:cNvSpPr>
            <p:nvPr/>
          </p:nvSpPr>
          <p:spPr bwMode="auto">
            <a:xfrm flipV="1">
              <a:off x="5683" y="2056"/>
              <a:ext cx="0" cy="35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4" name="Line 482"/>
            <p:cNvSpPr>
              <a:spLocks noChangeShapeType="1"/>
            </p:cNvSpPr>
            <p:nvPr/>
          </p:nvSpPr>
          <p:spPr bwMode="auto">
            <a:xfrm>
              <a:off x="4873" y="2282"/>
              <a:ext cx="0" cy="18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5" name="Freeform 483"/>
            <p:cNvSpPr/>
            <p:nvPr/>
          </p:nvSpPr>
          <p:spPr bwMode="auto">
            <a:xfrm>
              <a:off x="4870" y="2130"/>
              <a:ext cx="224" cy="15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6" name="Line 484"/>
            <p:cNvSpPr>
              <a:spLocks noChangeShapeType="1"/>
            </p:cNvSpPr>
            <p:nvPr/>
          </p:nvSpPr>
          <p:spPr bwMode="auto">
            <a:xfrm flipV="1">
              <a:off x="5091" y="1887"/>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7" name="Freeform 485"/>
            <p:cNvSpPr/>
            <p:nvPr/>
          </p:nvSpPr>
          <p:spPr bwMode="auto">
            <a:xfrm>
              <a:off x="4858" y="1874"/>
              <a:ext cx="236"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8" name="Line 486"/>
            <p:cNvSpPr>
              <a:spLocks noChangeShapeType="1"/>
            </p:cNvSpPr>
            <p:nvPr/>
          </p:nvSpPr>
          <p:spPr bwMode="auto">
            <a:xfrm>
              <a:off x="5612" y="2414"/>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49" name="Line 487"/>
            <p:cNvSpPr>
              <a:spLocks noChangeShapeType="1"/>
            </p:cNvSpPr>
            <p:nvPr/>
          </p:nvSpPr>
          <p:spPr bwMode="auto">
            <a:xfrm flipV="1">
              <a:off x="3896" y="1056"/>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0" name="Rectangle 488"/>
            <p:cNvSpPr>
              <a:spLocks noChangeArrowheads="1"/>
            </p:cNvSpPr>
            <p:nvPr/>
          </p:nvSpPr>
          <p:spPr bwMode="auto">
            <a:xfrm>
              <a:off x="3846" y="123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1" name="Rectangle 489"/>
            <p:cNvSpPr>
              <a:spLocks noChangeArrowheads="1"/>
            </p:cNvSpPr>
            <p:nvPr/>
          </p:nvSpPr>
          <p:spPr bwMode="auto">
            <a:xfrm>
              <a:off x="4811" y="1242"/>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2" name="Rectangle 490"/>
            <p:cNvSpPr>
              <a:spLocks noChangeArrowheads="1"/>
            </p:cNvSpPr>
            <p:nvPr/>
          </p:nvSpPr>
          <p:spPr bwMode="auto">
            <a:xfrm>
              <a:off x="4330" y="2730"/>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3" name="Rectangle 491"/>
            <p:cNvSpPr>
              <a:spLocks noChangeArrowheads="1"/>
            </p:cNvSpPr>
            <p:nvPr/>
          </p:nvSpPr>
          <p:spPr bwMode="auto">
            <a:xfrm>
              <a:off x="3257" y="2044"/>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4" name="Rectangle 492"/>
            <p:cNvSpPr>
              <a:spLocks noChangeArrowheads="1"/>
            </p:cNvSpPr>
            <p:nvPr/>
          </p:nvSpPr>
          <p:spPr bwMode="auto">
            <a:xfrm>
              <a:off x="5237" y="2008"/>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5" name="Line 493"/>
            <p:cNvSpPr>
              <a:spLocks noChangeShapeType="1"/>
            </p:cNvSpPr>
            <p:nvPr/>
          </p:nvSpPr>
          <p:spPr bwMode="auto">
            <a:xfrm flipV="1">
              <a:off x="3887" y="1068"/>
              <a:ext cx="988"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6" name="Oval 494"/>
            <p:cNvSpPr>
              <a:spLocks noChangeArrowheads="1"/>
            </p:cNvSpPr>
            <p:nvPr/>
          </p:nvSpPr>
          <p:spPr bwMode="auto">
            <a:xfrm>
              <a:off x="4330" y="817"/>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7" name="Oval 495"/>
            <p:cNvSpPr>
              <a:spLocks noChangeArrowheads="1"/>
            </p:cNvSpPr>
            <p:nvPr/>
          </p:nvSpPr>
          <p:spPr bwMode="auto">
            <a:xfrm>
              <a:off x="4344" y="3140"/>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8" name="Line 496"/>
            <p:cNvSpPr>
              <a:spLocks noChangeShapeType="1"/>
            </p:cNvSpPr>
            <p:nvPr/>
          </p:nvSpPr>
          <p:spPr bwMode="auto">
            <a:xfrm flipH="1">
              <a:off x="3091" y="2101"/>
              <a:ext cx="16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59" name="Line 497"/>
            <p:cNvSpPr>
              <a:spLocks noChangeShapeType="1"/>
            </p:cNvSpPr>
            <p:nvPr/>
          </p:nvSpPr>
          <p:spPr bwMode="auto">
            <a:xfrm>
              <a:off x="3529" y="2099"/>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0" name="Line 498"/>
            <p:cNvSpPr>
              <a:spLocks noChangeShapeType="1"/>
            </p:cNvSpPr>
            <p:nvPr/>
          </p:nvSpPr>
          <p:spPr bwMode="auto">
            <a:xfrm flipH="1">
              <a:off x="3898" y="1510"/>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1" name="Line 499"/>
            <p:cNvSpPr>
              <a:spLocks noChangeShapeType="1"/>
            </p:cNvSpPr>
            <p:nvPr/>
          </p:nvSpPr>
          <p:spPr bwMode="auto">
            <a:xfrm>
              <a:off x="4377" y="886"/>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2" name="Line 500"/>
            <p:cNvSpPr>
              <a:spLocks noChangeShapeType="1"/>
            </p:cNvSpPr>
            <p:nvPr/>
          </p:nvSpPr>
          <p:spPr bwMode="auto">
            <a:xfrm>
              <a:off x="4864" y="152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3" name="Line 501"/>
            <p:cNvSpPr>
              <a:spLocks noChangeShapeType="1"/>
            </p:cNvSpPr>
            <p:nvPr/>
          </p:nvSpPr>
          <p:spPr bwMode="auto">
            <a:xfrm flipH="1">
              <a:off x="3887" y="2459"/>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4" name="Line 502"/>
            <p:cNvSpPr>
              <a:spLocks noChangeShapeType="1"/>
            </p:cNvSpPr>
            <p:nvPr/>
          </p:nvSpPr>
          <p:spPr bwMode="auto">
            <a:xfrm>
              <a:off x="3893" y="2282"/>
              <a:ext cx="0" cy="189"/>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5" name="Line 503"/>
            <p:cNvSpPr>
              <a:spLocks noChangeShapeType="1"/>
            </p:cNvSpPr>
            <p:nvPr/>
          </p:nvSpPr>
          <p:spPr bwMode="auto">
            <a:xfrm flipH="1" flipV="1">
              <a:off x="5090" y="2067"/>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6" name="Line 504"/>
            <p:cNvSpPr>
              <a:spLocks noChangeShapeType="1"/>
            </p:cNvSpPr>
            <p:nvPr/>
          </p:nvSpPr>
          <p:spPr bwMode="auto">
            <a:xfrm>
              <a:off x="5509" y="2067"/>
              <a:ext cx="18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394" name="Object 505"/>
            <p:cNvGraphicFramePr>
              <a:graphicFrameLocks noChangeAspect="1"/>
            </p:cNvGraphicFramePr>
            <p:nvPr/>
          </p:nvGraphicFramePr>
          <p:xfrm>
            <a:off x="3293" y="1792"/>
            <a:ext cx="216" cy="224"/>
          </p:xfrm>
          <a:graphic>
            <a:graphicData uri="http://schemas.openxmlformats.org/presentationml/2006/ole">
              <mc:AlternateContent xmlns:mc="http://schemas.openxmlformats.org/markup-compatibility/2006">
                <mc:Choice xmlns:v="urn:schemas-microsoft-com:vml" Requires="v">
                  <p:oleObj name="Equation" r:id="rId9" spid="_x0000_s17310" imgH="355320" imgW="342720" progId="Equation.3">
                    <p:embed/>
                  </p:oleObj>
                </mc:Choice>
                <mc:Fallback>
                  <p:oleObj name="Equation" r:id="rId9" spid="" imgH="355320" imgW="342720" progId="Equation.3">
                    <p:embed/>
                    <p:pic>
                      <p:nvPicPr>
                        <p:cNvPr id="2097330" name="Object 505"/>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3293" y="1792"/>
                          <a:ext cx="216" cy="224"/>
                        </a:xfrm>
                        <a:prstGeom prst="rect"/>
                        <a:noFill/>
                        <a:ln>
                          <a:noFill/>
                        </a:ln>
                        <a:effectLst/>
                      </p:spPr>
                    </p:pic>
                  </p:oleObj>
                </mc:Fallback>
              </mc:AlternateContent>
            </a:graphicData>
          </a:graphic>
        </p:graphicFrame>
        <p:graphicFrame>
          <p:nvGraphicFramePr>
            <p:cNvPr id="4194395" name="Object 506"/>
            <p:cNvGraphicFramePr>
              <a:graphicFrameLocks noChangeAspect="1"/>
            </p:cNvGraphicFramePr>
            <p:nvPr/>
          </p:nvGraphicFramePr>
          <p:xfrm>
            <a:off x="3979" y="1220"/>
            <a:ext cx="216" cy="224"/>
          </p:xfrm>
          <a:graphic>
            <a:graphicData uri="http://schemas.openxmlformats.org/presentationml/2006/ole">
              <mc:AlternateContent xmlns:mc="http://schemas.openxmlformats.org/markup-compatibility/2006">
                <mc:Choice xmlns:v="urn:schemas-microsoft-com:vml" Requires="v">
                  <p:oleObj name="Equation" r:id="rId11" spid="_x0000_s17311" imgH="355320" imgW="342720" progId="Equation.3">
                    <p:embed/>
                  </p:oleObj>
                </mc:Choice>
                <mc:Fallback>
                  <p:oleObj name="Equation" r:id="rId11" spid="" imgH="355320" imgW="342720" progId="Equation.3">
                    <p:embed/>
                    <p:pic>
                      <p:nvPicPr>
                        <p:cNvPr id="2097331" name="Object 506"/>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3979" y="1220"/>
                          <a:ext cx="216" cy="224"/>
                        </a:xfrm>
                        <a:prstGeom prst="rect"/>
                        <a:noFill/>
                        <a:ln>
                          <a:noFill/>
                        </a:ln>
                        <a:effectLst/>
                      </p:spPr>
                    </p:pic>
                  </p:oleObj>
                </mc:Fallback>
              </mc:AlternateContent>
            </a:graphicData>
          </a:graphic>
        </p:graphicFrame>
        <p:graphicFrame>
          <p:nvGraphicFramePr>
            <p:cNvPr id="4194396" name="Object 507"/>
            <p:cNvGraphicFramePr>
              <a:graphicFrameLocks noChangeAspect="1"/>
            </p:cNvGraphicFramePr>
            <p:nvPr/>
          </p:nvGraphicFramePr>
          <p:xfrm>
            <a:off x="4568" y="1226"/>
            <a:ext cx="216" cy="224"/>
          </p:xfrm>
          <a:graphic>
            <a:graphicData uri="http://schemas.openxmlformats.org/presentationml/2006/ole">
              <mc:AlternateContent xmlns:mc="http://schemas.openxmlformats.org/markup-compatibility/2006">
                <mc:Choice xmlns:v="urn:schemas-microsoft-com:vml" Requires="v">
                  <p:oleObj name="Equation" r:id="rId13" spid="_x0000_s17312" imgH="355320" imgW="342720" progId="Equation.3">
                    <p:embed/>
                  </p:oleObj>
                </mc:Choice>
                <mc:Fallback>
                  <p:oleObj name="Equation" r:id="rId13" spid="" imgH="355320" imgW="342720" progId="Equation.3">
                    <p:embed/>
                    <p:pic>
                      <p:nvPicPr>
                        <p:cNvPr id="2097332" name="Object 507"/>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4568" y="1226"/>
                          <a:ext cx="216" cy="224"/>
                        </a:xfrm>
                        <a:prstGeom prst="rect"/>
                        <a:noFill/>
                        <a:ln>
                          <a:noFill/>
                        </a:ln>
                        <a:effectLst/>
                      </p:spPr>
                    </p:pic>
                  </p:oleObj>
                </mc:Fallback>
              </mc:AlternateContent>
            </a:graphicData>
          </a:graphic>
        </p:graphicFrame>
        <p:graphicFrame>
          <p:nvGraphicFramePr>
            <p:cNvPr id="4194397" name="Object 508"/>
            <p:cNvGraphicFramePr>
              <a:graphicFrameLocks noChangeAspect="1"/>
            </p:cNvGraphicFramePr>
            <p:nvPr/>
          </p:nvGraphicFramePr>
          <p:xfrm>
            <a:off x="4449" y="741"/>
            <a:ext cx="400" cy="224"/>
          </p:xfrm>
          <a:graphic>
            <a:graphicData uri="http://schemas.openxmlformats.org/presentationml/2006/ole">
              <mc:AlternateContent xmlns:mc="http://schemas.openxmlformats.org/markup-compatibility/2006">
                <mc:Choice xmlns:v="urn:schemas-microsoft-com:vml" Requires="v">
                  <p:oleObj name="Equation" r:id="rId14" spid="_x0000_s17313" imgH="355320" imgW="634680" progId="Equation.3">
                    <p:embed/>
                  </p:oleObj>
                </mc:Choice>
                <mc:Fallback>
                  <p:oleObj name="Equation" r:id="rId14" spid="" imgH="355320" imgW="634680" progId="Equation.3">
                    <p:embed/>
                    <p:pic>
                      <p:nvPicPr>
                        <p:cNvPr id="2097333" name="Object 508"/>
                        <p:cNvPicPr>
                          <a:picLocks noChangeAspect="1" noChangeArrowheads="1"/>
                        </p:cNvPicPr>
                        <p:nvPr/>
                      </p:nvPicPr>
                      <p:blipFill>
                        <a:blip xmlns:r="http://schemas.openxmlformats.org/officeDocument/2006/relationships" r:embed="rId15">
                          <a:lum bright="70000" contrast="-70000"/>
                          <a:grayscl/>
                          <a:biLevel thresh="50000"/>
                        </a:blip>
                        <a:srcRect/>
                        <a:stretch>
                          <a:fillRect/>
                        </a:stretch>
                      </p:blipFill>
                      <p:spPr bwMode="auto">
                        <a:xfrm>
                          <a:off x="4449" y="741"/>
                          <a:ext cx="400" cy="224"/>
                        </a:xfrm>
                        <a:prstGeom prst="rect"/>
                        <a:noFill/>
                        <a:ln>
                          <a:noFill/>
                        </a:ln>
                        <a:effectLst/>
                      </p:spPr>
                    </p:pic>
                  </p:oleObj>
                </mc:Fallback>
              </mc:AlternateContent>
            </a:graphicData>
          </a:graphic>
        </p:graphicFrame>
        <p:graphicFrame>
          <p:nvGraphicFramePr>
            <p:cNvPr id="4194398" name="Object 509"/>
            <p:cNvGraphicFramePr>
              <a:graphicFrameLocks noChangeAspect="1"/>
            </p:cNvGraphicFramePr>
            <p:nvPr/>
          </p:nvGraphicFramePr>
          <p:xfrm>
            <a:off x="5287" y="1766"/>
            <a:ext cx="216" cy="224"/>
          </p:xfrm>
          <a:graphic>
            <a:graphicData uri="http://schemas.openxmlformats.org/presentationml/2006/ole">
              <mc:AlternateContent xmlns:mc="http://schemas.openxmlformats.org/markup-compatibility/2006">
                <mc:Choice xmlns:v="urn:schemas-microsoft-com:vml" Requires="v">
                  <p:oleObj name="Equation" r:id="rId16" spid="_x0000_s17314" imgH="355320" imgW="342720" progId="Equation.3">
                    <p:embed/>
                  </p:oleObj>
                </mc:Choice>
                <mc:Fallback>
                  <p:oleObj name="Equation" r:id="rId16" spid="" imgH="355320" imgW="342720" progId="Equation.3">
                    <p:embed/>
                    <p:pic>
                      <p:nvPicPr>
                        <p:cNvPr id="2097334" name="Object 509"/>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5287" y="1766"/>
                          <a:ext cx="216" cy="224"/>
                        </a:xfrm>
                        <a:prstGeom prst="rect"/>
                        <a:noFill/>
                        <a:ln>
                          <a:noFill/>
                        </a:ln>
                        <a:effectLst/>
                      </p:spPr>
                    </p:pic>
                  </p:oleObj>
                </mc:Fallback>
              </mc:AlternateContent>
            </a:graphicData>
          </a:graphic>
        </p:graphicFrame>
        <p:graphicFrame>
          <p:nvGraphicFramePr>
            <p:cNvPr id="4194399" name="Object 510"/>
            <p:cNvGraphicFramePr>
              <a:graphicFrameLocks noChangeAspect="1"/>
            </p:cNvGraphicFramePr>
            <p:nvPr/>
          </p:nvGraphicFramePr>
          <p:xfrm>
            <a:off x="4476" y="2760"/>
            <a:ext cx="216" cy="224"/>
          </p:xfrm>
          <a:graphic>
            <a:graphicData uri="http://schemas.openxmlformats.org/presentationml/2006/ole">
              <mc:AlternateContent xmlns:mc="http://schemas.openxmlformats.org/markup-compatibility/2006">
                <mc:Choice xmlns:v="urn:schemas-microsoft-com:vml" Requires="v">
                  <p:oleObj name="Equation" r:id="rId17" spid="_x0000_s17315" imgH="355320" imgW="342720" progId="Equation.3">
                    <p:embed/>
                  </p:oleObj>
                </mc:Choice>
                <mc:Fallback>
                  <p:oleObj name="Equation" r:id="rId17" spid="" imgH="355320" imgW="342720" progId="Equation.3">
                    <p:embed/>
                    <p:pic>
                      <p:nvPicPr>
                        <p:cNvPr id="2097335" name="Object 510"/>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476" y="2760"/>
                          <a:ext cx="216" cy="224"/>
                        </a:xfrm>
                        <a:prstGeom prst="rect"/>
                        <a:noFill/>
                        <a:ln>
                          <a:noFill/>
                        </a:ln>
                        <a:effectLst/>
                      </p:spPr>
                    </p:pic>
                  </p:oleObj>
                </mc:Fallback>
              </mc:AlternateContent>
            </a:graphicData>
          </a:graphic>
        </p:graphicFrame>
        <p:graphicFrame>
          <p:nvGraphicFramePr>
            <p:cNvPr id="4194400" name="Object 511"/>
            <p:cNvGraphicFramePr>
              <a:graphicFrameLocks noChangeAspect="1"/>
            </p:cNvGraphicFramePr>
            <p:nvPr/>
          </p:nvGraphicFramePr>
          <p:xfrm>
            <a:off x="4457" y="3039"/>
            <a:ext cx="392" cy="224"/>
          </p:xfrm>
          <a:graphic>
            <a:graphicData uri="http://schemas.openxmlformats.org/presentationml/2006/ole">
              <mc:AlternateContent xmlns:mc="http://schemas.openxmlformats.org/markup-compatibility/2006">
                <mc:Choice xmlns:v="urn:schemas-microsoft-com:vml" Requires="v">
                  <p:oleObj name="Equation" r:id="rId19" spid="_x0000_s17316" imgH="355320" imgW="622080" progId="Equation.3">
                    <p:embed/>
                  </p:oleObj>
                </mc:Choice>
                <mc:Fallback>
                  <p:oleObj name="Equation" r:id="rId19" spid="" imgH="355320" imgW="622080" progId="Equation.3">
                    <p:embed/>
                    <p:pic>
                      <p:nvPicPr>
                        <p:cNvPr id="2097336" name="Object 511"/>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457" y="3039"/>
                          <a:ext cx="392" cy="224"/>
                        </a:xfrm>
                        <a:prstGeom prst="rect"/>
                        <a:noFill/>
                        <a:ln>
                          <a:noFill/>
                        </a:ln>
                        <a:effectLst/>
                      </p:spPr>
                    </p:pic>
                  </p:oleObj>
                </mc:Fallback>
              </mc:AlternateContent>
            </a:graphicData>
          </a:graphic>
        </p:graphicFrame>
        <p:graphicFrame>
          <p:nvGraphicFramePr>
            <p:cNvPr id="4194401" name="Object 512"/>
            <p:cNvGraphicFramePr>
              <a:graphicFrameLocks noChangeAspect="1"/>
            </p:cNvGraphicFramePr>
            <p:nvPr/>
          </p:nvGraphicFramePr>
          <p:xfrm>
            <a:off x="3911" y="2001"/>
            <a:ext cx="176" cy="224"/>
          </p:xfrm>
          <a:graphic>
            <a:graphicData uri="http://schemas.openxmlformats.org/presentationml/2006/ole">
              <mc:AlternateContent xmlns:mc="http://schemas.openxmlformats.org/markup-compatibility/2006">
                <mc:Choice xmlns:v="urn:schemas-microsoft-com:vml" Requires="v">
                  <p:oleObj name="Equation" r:id="rId21" spid="_x0000_s17317" imgH="355320" imgW="279360" progId="Equation.3">
                    <p:embed/>
                  </p:oleObj>
                </mc:Choice>
                <mc:Fallback>
                  <p:oleObj name="Equation" r:id="rId21" spid="" imgH="355320" imgW="279360" progId="Equation.3">
                    <p:embed/>
                    <p:pic>
                      <p:nvPicPr>
                        <p:cNvPr id="2097337" name="Object 512"/>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3911" y="2001"/>
                          <a:ext cx="176" cy="224"/>
                        </a:xfrm>
                        <a:prstGeom prst="rect"/>
                        <a:noFill/>
                        <a:ln>
                          <a:noFill/>
                        </a:ln>
                        <a:effectLst/>
                      </p:spPr>
                    </p:pic>
                  </p:oleObj>
                </mc:Fallback>
              </mc:AlternateContent>
            </a:graphicData>
          </a:graphic>
        </p:graphicFrame>
        <p:graphicFrame>
          <p:nvGraphicFramePr>
            <p:cNvPr id="4194402" name="Object 513"/>
            <p:cNvGraphicFramePr>
              <a:graphicFrameLocks noChangeAspect="1"/>
            </p:cNvGraphicFramePr>
            <p:nvPr/>
          </p:nvGraphicFramePr>
          <p:xfrm>
            <a:off x="4687" y="1951"/>
            <a:ext cx="184" cy="224"/>
          </p:xfrm>
          <a:graphic>
            <a:graphicData uri="http://schemas.openxmlformats.org/presentationml/2006/ole">
              <mc:AlternateContent xmlns:mc="http://schemas.openxmlformats.org/markup-compatibility/2006">
                <mc:Choice xmlns:v="urn:schemas-microsoft-com:vml" Requires="v">
                  <p:oleObj name="Equation" r:id="rId23" spid="_x0000_s17318" imgH="355320" imgW="291960" progId="Equation.3">
                    <p:embed/>
                  </p:oleObj>
                </mc:Choice>
                <mc:Fallback>
                  <p:oleObj name="Equation" r:id="rId23" spid="" imgH="355320" imgW="291960" progId="Equation.3">
                    <p:embed/>
                    <p:pic>
                      <p:nvPicPr>
                        <p:cNvPr id="2097338" name="Object 513"/>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4687" y="1951"/>
                          <a:ext cx="184" cy="224"/>
                        </a:xfrm>
                        <a:prstGeom prst="rect"/>
                        <a:noFill/>
                        <a:ln>
                          <a:noFill/>
                        </a:ln>
                        <a:effectLst/>
                      </p:spPr>
                    </p:pic>
                  </p:oleObj>
                </mc:Fallback>
              </mc:AlternateContent>
            </a:graphicData>
          </a:graphic>
        </p:graphicFrame>
        <p:sp>
          <p:nvSpPr>
            <p:cNvPr id="1052867" name="Line 514"/>
            <p:cNvSpPr>
              <a:spLocks noChangeShapeType="1"/>
            </p:cNvSpPr>
            <p:nvPr/>
          </p:nvSpPr>
          <p:spPr bwMode="auto">
            <a:xfrm>
              <a:off x="4385" y="3003"/>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8" name="Line 515"/>
            <p:cNvSpPr>
              <a:spLocks noChangeShapeType="1"/>
            </p:cNvSpPr>
            <p:nvPr/>
          </p:nvSpPr>
          <p:spPr bwMode="auto">
            <a:xfrm>
              <a:off x="4385" y="2518"/>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69" name="Line 516"/>
            <p:cNvSpPr>
              <a:spLocks noChangeShapeType="1"/>
            </p:cNvSpPr>
            <p:nvPr/>
          </p:nvSpPr>
          <p:spPr bwMode="auto">
            <a:xfrm>
              <a:off x="4864" y="1056"/>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70" name="Line 517"/>
            <p:cNvSpPr>
              <a:spLocks noChangeShapeType="1"/>
            </p:cNvSpPr>
            <p:nvPr/>
          </p:nvSpPr>
          <p:spPr bwMode="auto">
            <a:xfrm>
              <a:off x="3032" y="2458"/>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71" name="Rectangle 518"/>
            <p:cNvSpPr>
              <a:spLocks noChangeArrowheads="1"/>
            </p:cNvSpPr>
            <p:nvPr/>
          </p:nvSpPr>
          <p:spPr bwMode="auto">
            <a:xfrm>
              <a:off x="4245" y="2407"/>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72" name="Line 519"/>
            <p:cNvSpPr>
              <a:spLocks noChangeShapeType="1"/>
            </p:cNvSpPr>
            <p:nvPr/>
          </p:nvSpPr>
          <p:spPr bwMode="auto">
            <a:xfrm flipH="1">
              <a:off x="4523" y="2459"/>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03" name="Object 520"/>
            <p:cNvGraphicFramePr>
              <a:graphicFrameLocks noChangeAspect="1"/>
            </p:cNvGraphicFramePr>
            <p:nvPr/>
          </p:nvGraphicFramePr>
          <p:xfrm>
            <a:off x="4261" y="2154"/>
            <a:ext cx="256" cy="255"/>
          </p:xfrm>
          <a:graphic>
            <a:graphicData uri="http://schemas.openxmlformats.org/presentationml/2006/ole">
              <mc:AlternateContent xmlns:mc="http://schemas.openxmlformats.org/markup-compatibility/2006">
                <mc:Choice xmlns:v="urn:schemas-microsoft-com:vml" Requires="v">
                  <p:oleObj name="Equation" r:id="rId25" spid="_x0000_s17319" imgH="228600" imgW="253800" progId="Equation.3">
                    <p:embed/>
                  </p:oleObj>
                </mc:Choice>
                <mc:Fallback>
                  <p:oleObj name="Equation" r:id="rId25" spid="" imgH="228600" imgW="253800" progId="Equation.3">
                    <p:embed/>
                    <p:pic>
                      <p:nvPicPr>
                        <p:cNvPr id="2097339" name="Object 520"/>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4261" y="2154"/>
                          <a:ext cx="256" cy="255"/>
                        </a:xfrm>
                        <a:prstGeom prst="rect"/>
                        <a:noFill/>
                        <a:ln>
                          <a:noFill/>
                        </a:ln>
                        <a:effectLst/>
                      </p:spPr>
                    </p:pic>
                  </p:oleObj>
                </mc:Fallback>
              </mc:AlternateContent>
            </a:graphicData>
          </a:graphic>
        </p:graphicFrame>
        <p:sp>
          <p:nvSpPr>
            <p:cNvPr id="1052873" name="Text Box 521"/>
            <p:cNvSpPr txBox="1">
              <a:spLocks noChangeArrowheads="1"/>
            </p:cNvSpPr>
            <p:nvPr/>
          </p:nvSpPr>
          <p:spPr bwMode="auto">
            <a:xfrm>
              <a:off x="4789" y="3028"/>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874" name="Text Box 522"/>
            <p:cNvSpPr txBox="1">
              <a:spLocks noChangeArrowheads="1"/>
            </p:cNvSpPr>
            <p:nvPr/>
          </p:nvSpPr>
          <p:spPr bwMode="auto">
            <a:xfrm>
              <a:off x="4811" y="734"/>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404" name="Object 523"/>
            <p:cNvGraphicFramePr>
              <a:graphicFrameLocks noChangeAspect="1"/>
            </p:cNvGraphicFramePr>
            <p:nvPr/>
          </p:nvGraphicFramePr>
          <p:xfrm>
            <a:off x="3321" y="1279"/>
            <a:ext cx="521" cy="187"/>
          </p:xfrm>
          <a:graphic>
            <a:graphicData uri="http://schemas.openxmlformats.org/presentationml/2006/ole">
              <mc:AlternateContent xmlns:mc="http://schemas.openxmlformats.org/markup-compatibility/2006">
                <mc:Choice xmlns:v="urn:schemas-microsoft-com:vml" Requires="v">
                  <p:oleObj name="Equation" r:id="rId27" spid="_x0000_s17320" imgH="177480" imgW="431640" progId="Equation.3">
                    <p:embed/>
                  </p:oleObj>
                </mc:Choice>
                <mc:Fallback>
                  <p:oleObj name="Equation" r:id="rId27" spid="" imgH="177480" imgW="431640" progId="Equation.3">
                    <p:embed/>
                    <p:pic>
                      <p:nvPicPr>
                        <p:cNvPr id="2097340" name="Object 523"/>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3321" y="1279"/>
                          <a:ext cx="521" cy="187"/>
                        </a:xfrm>
                        <a:prstGeom prst="rect"/>
                        <a:noFill/>
                        <a:ln>
                          <a:noFill/>
                        </a:ln>
                        <a:effectLst/>
                      </p:spPr>
                    </p:pic>
                  </p:oleObj>
                </mc:Fallback>
              </mc:AlternateContent>
            </a:graphicData>
          </a:graphic>
        </p:graphicFrame>
        <p:graphicFrame>
          <p:nvGraphicFramePr>
            <p:cNvPr id="4194405" name="Object 524"/>
            <p:cNvGraphicFramePr>
              <a:graphicFrameLocks noChangeAspect="1"/>
            </p:cNvGraphicFramePr>
            <p:nvPr/>
          </p:nvGraphicFramePr>
          <p:xfrm>
            <a:off x="3228" y="2174"/>
            <a:ext cx="383" cy="173"/>
          </p:xfrm>
          <a:graphic>
            <a:graphicData uri="http://schemas.openxmlformats.org/presentationml/2006/ole">
              <mc:AlternateContent xmlns:mc="http://schemas.openxmlformats.org/markup-compatibility/2006">
                <mc:Choice xmlns:v="urn:schemas-microsoft-com:vml" Requires="v">
                  <p:oleObj name="Equation" r:id="rId29" spid="_x0000_s17321" imgH="164880" imgW="317160" progId="Equation.3">
                    <p:embed/>
                  </p:oleObj>
                </mc:Choice>
                <mc:Fallback>
                  <p:oleObj name="Equation" r:id="rId29" spid="" imgH="164880" imgW="317160" progId="Equation.3">
                    <p:embed/>
                    <p:pic>
                      <p:nvPicPr>
                        <p:cNvPr id="2097341" name="Object 524"/>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3228" y="2174"/>
                          <a:ext cx="383" cy="173"/>
                        </a:xfrm>
                        <a:prstGeom prst="rect"/>
                        <a:noFill/>
                        <a:ln>
                          <a:noFill/>
                        </a:ln>
                        <a:effectLst/>
                      </p:spPr>
                    </p:pic>
                  </p:oleObj>
                </mc:Fallback>
              </mc:AlternateContent>
            </a:graphicData>
          </a:graphic>
        </p:graphicFrame>
        <p:graphicFrame>
          <p:nvGraphicFramePr>
            <p:cNvPr id="4194406" name="Object 525"/>
            <p:cNvGraphicFramePr>
              <a:graphicFrameLocks noChangeAspect="1"/>
            </p:cNvGraphicFramePr>
            <p:nvPr/>
          </p:nvGraphicFramePr>
          <p:xfrm>
            <a:off x="5214" y="2147"/>
            <a:ext cx="384" cy="174"/>
          </p:xfrm>
          <a:graphic>
            <a:graphicData uri="http://schemas.openxmlformats.org/presentationml/2006/ole">
              <mc:AlternateContent xmlns:mc="http://schemas.openxmlformats.org/markup-compatibility/2006">
                <mc:Choice xmlns:v="urn:schemas-microsoft-com:vml" Requires="v">
                  <p:oleObj name="Equation" r:id="rId31" spid="_x0000_s17322" imgH="164880" imgW="317160" progId="Equation.3">
                    <p:embed/>
                  </p:oleObj>
                </mc:Choice>
                <mc:Fallback>
                  <p:oleObj name="Equation" r:id="rId31" spid="" imgH="164880" imgW="317160" progId="Equation.3">
                    <p:embed/>
                    <p:pic>
                      <p:nvPicPr>
                        <p:cNvPr id="2097342" name="Object 525"/>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5214" y="2147"/>
                          <a:ext cx="384" cy="174"/>
                        </a:xfrm>
                        <a:prstGeom prst="rect"/>
                        <a:noFill/>
                        <a:ln>
                          <a:noFill/>
                        </a:ln>
                        <a:effectLst/>
                      </p:spPr>
                    </p:pic>
                  </p:oleObj>
                </mc:Fallback>
              </mc:AlternateContent>
            </a:graphicData>
          </a:graphic>
        </p:graphicFrame>
        <p:graphicFrame>
          <p:nvGraphicFramePr>
            <p:cNvPr id="4194407" name="Object 526"/>
            <p:cNvGraphicFramePr>
              <a:graphicFrameLocks noChangeAspect="1"/>
            </p:cNvGraphicFramePr>
            <p:nvPr/>
          </p:nvGraphicFramePr>
          <p:xfrm>
            <a:off x="4479" y="2512"/>
            <a:ext cx="475" cy="187"/>
          </p:xfrm>
          <a:graphic>
            <a:graphicData uri="http://schemas.openxmlformats.org/presentationml/2006/ole">
              <mc:AlternateContent xmlns:mc="http://schemas.openxmlformats.org/markup-compatibility/2006">
                <mc:Choice xmlns:v="urn:schemas-microsoft-com:vml" Requires="v">
                  <p:oleObj name="Equation" r:id="rId32" spid="_x0000_s17323" imgH="177480" imgW="393480" progId="Equation.3">
                    <p:embed/>
                  </p:oleObj>
                </mc:Choice>
                <mc:Fallback>
                  <p:oleObj name="Equation" r:id="rId32" spid="" imgH="177480" imgW="393480" progId="Equation.3">
                    <p:embed/>
                    <p:pic>
                      <p:nvPicPr>
                        <p:cNvPr id="2097343" name="Object 526"/>
                        <p:cNvPicPr>
                          <a:picLocks noChangeAspect="1" noChangeArrowheads="1"/>
                        </p:cNvPicPr>
                        <p:nvPr/>
                      </p:nvPicPr>
                      <p:blipFill>
                        <a:blip xmlns:r="http://schemas.openxmlformats.org/officeDocument/2006/relationships" r:embed="rId33">
                          <a:lum bright="70000" contrast="-70000"/>
                          <a:grayscl/>
                          <a:biLevel thresh="50000"/>
                        </a:blip>
                        <a:srcRect/>
                        <a:stretch>
                          <a:fillRect/>
                        </a:stretch>
                      </p:blipFill>
                      <p:spPr bwMode="auto">
                        <a:xfrm>
                          <a:off x="4479" y="2512"/>
                          <a:ext cx="475" cy="187"/>
                        </a:xfrm>
                        <a:prstGeom prst="rect"/>
                        <a:noFill/>
                        <a:ln>
                          <a:noFill/>
                        </a:ln>
                        <a:effectLst/>
                      </p:spPr>
                    </p:pic>
                  </p:oleObj>
                </mc:Fallback>
              </mc:AlternateContent>
            </a:graphicData>
          </a:graphic>
        </p:graphicFrame>
        <p:graphicFrame>
          <p:nvGraphicFramePr>
            <p:cNvPr id="4194408" name="Object 527"/>
            <p:cNvGraphicFramePr>
              <a:graphicFrameLocks noChangeAspect="1"/>
            </p:cNvGraphicFramePr>
            <p:nvPr/>
          </p:nvGraphicFramePr>
          <p:xfrm>
            <a:off x="4925" y="1257"/>
            <a:ext cx="521" cy="187"/>
          </p:xfrm>
          <a:graphic>
            <a:graphicData uri="http://schemas.openxmlformats.org/presentationml/2006/ole">
              <mc:AlternateContent xmlns:mc="http://schemas.openxmlformats.org/markup-compatibility/2006">
                <mc:Choice xmlns:v="urn:schemas-microsoft-com:vml" Requires="v">
                  <p:oleObj name="Equation" r:id="rId34" spid="_x0000_s17324" imgH="177480" imgW="431640" progId="Equation.3">
                    <p:embed/>
                  </p:oleObj>
                </mc:Choice>
                <mc:Fallback>
                  <p:oleObj name="Equation" r:id="rId34" spid="" imgH="177480" imgW="431640" progId="Equation.3">
                    <p:embed/>
                    <p:pic>
                      <p:nvPicPr>
                        <p:cNvPr id="2097344" name="Object 527"/>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4925" y="1257"/>
                          <a:ext cx="521" cy="187"/>
                        </a:xfrm>
                        <a:prstGeom prst="rect"/>
                        <a:noFill/>
                        <a:ln>
                          <a:noFill/>
                        </a:ln>
                        <a:effectLst/>
                      </p:spPr>
                    </p:pic>
                  </p:oleObj>
                </mc:Fallback>
              </mc:AlternateContent>
            </a:graphicData>
          </a:graphic>
        </p:graphicFrame>
        <p:graphicFrame>
          <p:nvGraphicFramePr>
            <p:cNvPr id="4194409" name="Object 528"/>
            <p:cNvGraphicFramePr>
              <a:graphicFrameLocks noChangeAspect="1"/>
            </p:cNvGraphicFramePr>
            <p:nvPr/>
          </p:nvGraphicFramePr>
          <p:xfrm>
            <a:off x="3817" y="2778"/>
            <a:ext cx="521" cy="187"/>
          </p:xfrm>
          <a:graphic>
            <a:graphicData uri="http://schemas.openxmlformats.org/presentationml/2006/ole">
              <mc:AlternateContent xmlns:mc="http://schemas.openxmlformats.org/markup-compatibility/2006">
                <mc:Choice xmlns:v="urn:schemas-microsoft-com:vml" Requires="v">
                  <p:oleObj name="Equation" r:id="rId35" spid="_x0000_s17325" imgH="177480" imgW="431640" progId="Equation.3">
                    <p:embed/>
                  </p:oleObj>
                </mc:Choice>
                <mc:Fallback>
                  <p:oleObj name="Equation" r:id="rId35" spid="" imgH="177480" imgW="431640" progId="Equation.3">
                    <p:embed/>
                    <p:pic>
                      <p:nvPicPr>
                        <p:cNvPr id="2097345" name="Object 528"/>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3817" y="2778"/>
                          <a:ext cx="521" cy="187"/>
                        </a:xfrm>
                        <a:prstGeom prst="rect"/>
                        <a:noFill/>
                        <a:ln>
                          <a:noFill/>
                        </a:ln>
                        <a:effectLst/>
                      </p:spPr>
                    </p:pic>
                  </p:oleObj>
                </mc:Fallback>
              </mc:AlternateContent>
            </a:graphicData>
          </a:graphic>
        </p:graphicFrame>
        <p:sp>
          <p:nvSpPr>
            <p:cNvPr id="1052875" name="Line 529"/>
            <p:cNvSpPr>
              <a:spLocks noChangeShapeType="1"/>
            </p:cNvSpPr>
            <p:nvPr/>
          </p:nvSpPr>
          <p:spPr bwMode="auto">
            <a:xfrm>
              <a:off x="3899" y="1575"/>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76" name="Rectangle 530"/>
            <p:cNvSpPr>
              <a:spLocks noChangeArrowheads="1"/>
            </p:cNvSpPr>
            <p:nvPr/>
          </p:nvSpPr>
          <p:spPr bwMode="auto">
            <a:xfrm>
              <a:off x="3967" y="1542"/>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877" name="Rectangle 531"/>
            <p:cNvSpPr>
              <a:spLocks noChangeArrowheads="1"/>
            </p:cNvSpPr>
            <p:nvPr/>
          </p:nvSpPr>
          <p:spPr bwMode="auto">
            <a:xfrm>
              <a:off x="3529" y="162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878" name="Rectangle 532"/>
            <p:cNvSpPr>
              <a:spLocks noChangeArrowheads="1"/>
            </p:cNvSpPr>
            <p:nvPr/>
          </p:nvSpPr>
          <p:spPr bwMode="auto">
            <a:xfrm>
              <a:off x="3816" y="1728"/>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879" name="Rectangle 533"/>
            <p:cNvSpPr>
              <a:spLocks noChangeArrowheads="1"/>
            </p:cNvSpPr>
            <p:nvPr/>
          </p:nvSpPr>
          <p:spPr bwMode="auto">
            <a:xfrm>
              <a:off x="4747" y="1533"/>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2880" name="Line 534"/>
            <p:cNvSpPr>
              <a:spLocks noChangeShapeType="1"/>
            </p:cNvSpPr>
            <p:nvPr/>
          </p:nvSpPr>
          <p:spPr bwMode="auto">
            <a:xfrm rot="-5400000">
              <a:off x="4044" y="2357"/>
              <a:ext cx="0" cy="203"/>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81" name="Rectangle 535"/>
            <p:cNvSpPr>
              <a:spLocks noChangeArrowheads="1"/>
            </p:cNvSpPr>
            <p:nvPr/>
          </p:nvSpPr>
          <p:spPr bwMode="auto">
            <a:xfrm>
              <a:off x="3923" y="2474"/>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E</a:t>
              </a:r>
            </a:p>
          </p:txBody>
        </p:sp>
        <p:sp>
          <p:nvSpPr>
            <p:cNvPr id="1052882" name="Line 536"/>
            <p:cNvSpPr>
              <a:spLocks noChangeShapeType="1"/>
            </p:cNvSpPr>
            <p:nvPr/>
          </p:nvSpPr>
          <p:spPr bwMode="auto">
            <a:xfrm rot="-10800000">
              <a:off x="3103" y="2162"/>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83" name="Rectangle 537"/>
            <p:cNvSpPr>
              <a:spLocks noChangeArrowheads="1"/>
            </p:cNvSpPr>
            <p:nvPr/>
          </p:nvSpPr>
          <p:spPr bwMode="auto">
            <a:xfrm>
              <a:off x="2835" y="213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B</a:t>
              </a:r>
            </a:p>
          </p:txBody>
        </p:sp>
      </p:grpSp>
      <p:sp>
        <p:nvSpPr>
          <p:cNvPr id="1052884" name="下箭头 1"/>
          <p:cNvSpPr/>
          <p:nvPr/>
        </p:nvSpPr>
        <p:spPr>
          <a:xfrm>
            <a:off x="2063750" y="3395604"/>
            <a:ext cx="595423" cy="506413"/>
          </a:xfrm>
          <a:prstGeom prst="downArrow"/>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2885" name="文本框 2"/>
          <p:cNvSpPr txBox="1">
            <a:spLocks noChangeAspect="1" noMove="1" noResize="1" noRot="1" noAdjustHandles="1" noEditPoints="1" noChangeArrowheads="1" noChangeShapeType="1" noTextEdit="1"/>
          </p:cNvSpPr>
          <p:nvPr/>
        </p:nvSpPr>
        <p:spPr>
          <a:xfrm>
            <a:off x="256835" y="5266909"/>
            <a:ext cx="452047" cy="677108"/>
          </a:xfrm>
          <a:prstGeom prst="rect"/>
          <a:blipFill>
            <a:blip xmlns:r="http://schemas.openxmlformats.org/officeDocument/2006/relationships" r:embed="rId36"/>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39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392"/>
                                        </p:tgtEl>
                                        <p:attrNameLst>
                                          <p:attrName>style.visibility</p:attrName>
                                        </p:attrNameLst>
                                      </p:cBhvr>
                                      <p:to>
                                        <p:strVal val="visible"/>
                                      </p:to>
                                    </p:set>
                                  </p:childTnLst>
                                </p:cTn>
                              </p:par>
                              <p:par>
                                <p:cTn fill="hold" grpId="0" id="11" nodeType="withEffect" presetClass="entr" presetID="22" presetSubtype="4">
                                  <p:stCondLst>
                                    <p:cond delay="0"/>
                                  </p:stCondLst>
                                  <p:childTnLst>
                                    <p:set>
                                      <p:cBhvr>
                                        <p:cTn dur="1" fill="hold" id="12">
                                          <p:stCondLst>
                                            <p:cond delay="0"/>
                                          </p:stCondLst>
                                        </p:cTn>
                                        <p:tgtEl>
                                          <p:spTgt spid="1052884"/>
                                        </p:tgtEl>
                                        <p:attrNameLst>
                                          <p:attrName>style.visibility</p:attrName>
                                        </p:attrNameLst>
                                      </p:cBhvr>
                                      <p:to>
                                        <p:strVal val="visible"/>
                                      </p:to>
                                    </p:set>
                                    <p:animEffect transition="in" filter="wipe(down)">
                                      <p:cBhvr>
                                        <p:cTn dur="500" id="13"/>
                                        <p:tgtEl>
                                          <p:spTgt spid="1052884"/>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1" presetSubtype="0">
                                  <p:stCondLst>
                                    <p:cond delay="0"/>
                                  </p:stCondLst>
                                  <p:childTnLst>
                                    <p:set>
                                      <p:cBhvr>
                                        <p:cTn dur="1" fill="hold" id="17">
                                          <p:stCondLst>
                                            <p:cond delay="499"/>
                                          </p:stCondLst>
                                        </p:cTn>
                                        <p:tgtEl>
                                          <p:spTgt spid="4194391"/>
                                        </p:tgtEl>
                                        <p:attrNameLst>
                                          <p:attrName>style.visibility</p:attrName>
                                        </p:attrNameLst>
                                      </p:cBhvr>
                                      <p:to>
                                        <p:strVal val="visible"/>
                                      </p:to>
                                    </p:se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 presetSubtype="0">
                                  <p:stCondLst>
                                    <p:cond delay="0"/>
                                  </p:stCondLst>
                                  <p:childTnLst>
                                    <p:set>
                                      <p:cBhvr>
                                        <p:cTn dur="1" fill="hold" id="21">
                                          <p:stCondLst>
                                            <p:cond delay="499"/>
                                          </p:stCondLst>
                                        </p:cTn>
                                        <p:tgtEl>
                                          <p:spTgt spid="4194393"/>
                                        </p:tgtEl>
                                        <p:attrNameLst>
                                          <p:attrName>style.visibility</p:attrName>
                                        </p:attrNameLst>
                                      </p:cBhvr>
                                      <p:to>
                                        <p:strVal val="visible"/>
                                      </p:to>
                                    </p:set>
                                  </p:childTnLst>
                                </p:cTn>
                              </p:par>
                              <p:par>
                                <p:cTn fill="hold" grpId="0" id="22" nodeType="withEffect" presetClass="entr" presetID="22" presetSubtype="4">
                                  <p:stCondLst>
                                    <p:cond delay="0"/>
                                  </p:stCondLst>
                                  <p:childTnLst>
                                    <p:set>
                                      <p:cBhvr>
                                        <p:cTn dur="1" fill="hold" id="23">
                                          <p:stCondLst>
                                            <p:cond delay="0"/>
                                          </p:stCondLst>
                                        </p:cTn>
                                        <p:tgtEl>
                                          <p:spTgt spid="1052885"/>
                                        </p:tgtEl>
                                        <p:attrNameLst>
                                          <p:attrName>style.visibility</p:attrName>
                                        </p:attrNameLst>
                                      </p:cBhvr>
                                      <p:to>
                                        <p:strVal val="visible"/>
                                      </p:to>
                                    </p:set>
                                    <p:animEffect transition="in" filter="wipe(down)">
                                      <p:cBhvr>
                                        <p:cTn dur="500" id="24"/>
                                        <p:tgtEl>
                                          <p:spTgt spid="105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884" grpId="0" animBg="1"/>
      <p:bldP spid="1052885"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37" name=""/>
        <p:cNvGrpSpPr/>
        <p:nvPr/>
      </p:nvGrpSpPr>
      <p:grpSpPr>
        <a:xfrm>
          <a:off x="0" y="0"/>
          <a:ext cx="0" cy="0"/>
          <a:chOff x="0" y="0"/>
          <a:chExt cx="0" cy="0"/>
        </a:xfrm>
      </p:grpSpPr>
      <p:graphicFrame>
        <p:nvGraphicFramePr>
          <p:cNvPr id="4194410" name="Object 200"/>
          <p:cNvGraphicFramePr>
            <a:graphicFrameLocks noChangeAspect="1"/>
          </p:cNvGraphicFramePr>
          <p:nvPr/>
        </p:nvGraphicFramePr>
        <p:xfrm>
          <a:off x="1676400" y="1995488"/>
          <a:ext cx="1027113" cy="431800"/>
        </p:xfrm>
        <a:graphic>
          <a:graphicData uri="http://schemas.openxmlformats.org/presentationml/2006/ole">
            <mc:AlternateContent xmlns:mc="http://schemas.openxmlformats.org/markup-compatibility/2006">
              <mc:Choice xmlns:v="urn:schemas-microsoft-com:vml" Requires="v">
                <p:oleObj name="Equation" r:id="rId1" spid="_x0000_s18422" imgH="215640" imgW="558720" progId="Equation.3">
                  <p:embed/>
                </p:oleObj>
              </mc:Choice>
              <mc:Fallback>
                <p:oleObj name="Equation" r:id="rId1" spid="" imgH="215640" imgW="558720" progId="Equation.3">
                  <p:embed/>
                  <p:pic>
                    <p:nvPicPr>
                      <p:cNvPr id="2097366" name="Object 200"/>
                      <p:cNvPicPr>
                        <a:picLocks noChangeAspect="1" noChangeArrowheads="1"/>
                      </p:cNvPicPr>
                      <p:nvPr/>
                    </p:nvPicPr>
                    <p:blipFill>
                      <a:blip xmlns:r="http://schemas.openxmlformats.org/officeDocument/2006/relationships" r:embed="rId2">
                        <a:lum bright="100000"/>
                      </a:blip>
                      <a:srcRect/>
                      <a:stretch>
                        <a:fillRect/>
                      </a:stretch>
                    </p:blipFill>
                    <p:spPr bwMode="auto">
                      <a:xfrm>
                        <a:off x="1676400" y="1995488"/>
                        <a:ext cx="1027113" cy="431800"/>
                      </a:xfrm>
                      <a:prstGeom prst="rect"/>
                      <a:noFill/>
                    </p:spPr>
                  </p:pic>
                </p:oleObj>
              </mc:Fallback>
            </mc:AlternateContent>
          </a:graphicData>
        </a:graphic>
      </p:graphicFrame>
      <p:graphicFrame>
        <p:nvGraphicFramePr>
          <p:cNvPr id="4194411" name="Object 199"/>
          <p:cNvGraphicFramePr>
            <a:graphicFrameLocks noChangeAspect="1"/>
          </p:cNvGraphicFramePr>
          <p:nvPr/>
        </p:nvGraphicFramePr>
        <p:xfrm>
          <a:off x="403225" y="2644775"/>
          <a:ext cx="2544763" cy="879475"/>
        </p:xfrm>
        <a:graphic>
          <a:graphicData uri="http://schemas.openxmlformats.org/presentationml/2006/ole">
            <mc:AlternateContent xmlns:mc="http://schemas.openxmlformats.org/markup-compatibility/2006">
              <mc:Choice xmlns:v="urn:schemas-microsoft-com:vml" Requires="v">
                <p:oleObj name="Equation" r:id="rId3" spid="_x0000_s18423" imgH="444240" imgW="1295280" progId="Equation.3">
                  <p:embed/>
                </p:oleObj>
              </mc:Choice>
              <mc:Fallback>
                <p:oleObj name="Equation" r:id="rId3" spid="" imgH="444240" imgW="1295280" progId="Equation.3">
                  <p:embed/>
                  <p:pic>
                    <p:nvPicPr>
                      <p:cNvPr id="2097367" name="Object 199"/>
                      <p:cNvPicPr>
                        <a:picLocks noChangeAspect="1" noChangeArrowheads="1"/>
                      </p:cNvPicPr>
                      <p:nvPr/>
                    </p:nvPicPr>
                    <p:blipFill>
                      <a:blip xmlns:r="http://schemas.openxmlformats.org/officeDocument/2006/relationships" r:embed="rId4">
                        <a:lum bright="100000"/>
                      </a:blip>
                      <a:srcRect/>
                      <a:stretch>
                        <a:fillRect/>
                      </a:stretch>
                    </p:blipFill>
                    <p:spPr bwMode="auto">
                      <a:xfrm>
                        <a:off x="403225" y="2644775"/>
                        <a:ext cx="2544763" cy="879475"/>
                      </a:xfrm>
                      <a:prstGeom prst="rect"/>
                      <a:noFill/>
                    </p:spPr>
                  </p:pic>
                </p:oleObj>
              </mc:Fallback>
            </mc:AlternateContent>
          </a:graphicData>
        </a:graphic>
      </p:graphicFrame>
      <p:graphicFrame>
        <p:nvGraphicFramePr>
          <p:cNvPr id="4194412" name="Object 202"/>
          <p:cNvGraphicFramePr>
            <a:graphicFrameLocks noChangeAspect="1"/>
          </p:cNvGraphicFramePr>
          <p:nvPr/>
        </p:nvGraphicFramePr>
        <p:xfrm>
          <a:off x="309563" y="5421313"/>
          <a:ext cx="4989512" cy="482600"/>
        </p:xfrm>
        <a:graphic>
          <a:graphicData uri="http://schemas.openxmlformats.org/presentationml/2006/ole">
            <mc:AlternateContent xmlns:mc="http://schemas.openxmlformats.org/markup-compatibility/2006">
              <mc:Choice xmlns:v="urn:schemas-microsoft-com:vml" Requires="v">
                <p:oleObj name="Equation" r:id="rId5" spid="_x0000_s18424" imgH="228600" imgW="2361960" progId="Equation.3">
                  <p:embed/>
                </p:oleObj>
              </mc:Choice>
              <mc:Fallback>
                <p:oleObj name="Equation" r:id="rId5" spid="" imgH="228600" imgW="2361960" progId="Equation.3">
                  <p:embed/>
                  <p:pic>
                    <p:nvPicPr>
                      <p:cNvPr id="2097368" name="Object 202"/>
                      <p:cNvPicPr>
                        <a:picLocks noChangeAspect="1" noChangeArrowheads="1"/>
                      </p:cNvPicPr>
                      <p:nvPr/>
                    </p:nvPicPr>
                    <p:blipFill>
                      <a:blip xmlns:r="http://schemas.openxmlformats.org/officeDocument/2006/relationships" r:embed="rId6">
                        <a:lum bright="100000"/>
                      </a:blip>
                      <a:srcRect/>
                      <a:stretch>
                        <a:fillRect/>
                      </a:stretch>
                    </p:blipFill>
                    <p:spPr bwMode="auto">
                      <a:xfrm>
                        <a:off x="309563" y="5421313"/>
                        <a:ext cx="4989512" cy="482600"/>
                      </a:xfrm>
                      <a:prstGeom prst="rect"/>
                      <a:noFill/>
                    </p:spPr>
                  </p:pic>
                </p:oleObj>
              </mc:Fallback>
            </mc:AlternateContent>
          </a:graphicData>
        </a:graphic>
      </p:graphicFrame>
      <p:graphicFrame>
        <p:nvGraphicFramePr>
          <p:cNvPr id="4194413" name="Object 508"/>
          <p:cNvGraphicFramePr>
            <a:graphicFrameLocks noChangeAspect="1"/>
          </p:cNvGraphicFramePr>
          <p:nvPr/>
        </p:nvGraphicFramePr>
        <p:xfrm>
          <a:off x="490538" y="1428750"/>
          <a:ext cx="2982912" cy="431800"/>
        </p:xfrm>
        <a:graphic>
          <a:graphicData uri="http://schemas.openxmlformats.org/presentationml/2006/ole">
            <mc:AlternateContent xmlns:mc="http://schemas.openxmlformats.org/markup-compatibility/2006">
              <mc:Choice xmlns:v="urn:schemas-microsoft-com:vml" Requires="v">
                <p:oleObj name="Equation" r:id="rId7" spid="_x0000_s18425" imgH="215640" imgW="1625400" progId="Equation.3">
                  <p:embed/>
                </p:oleObj>
              </mc:Choice>
              <mc:Fallback>
                <p:oleObj name="Equation" r:id="rId7" spid="" imgH="215640" imgW="1625400" progId="Equation.3">
                  <p:embed/>
                  <p:pic>
                    <p:nvPicPr>
                      <p:cNvPr id="2097369" name="Object 508"/>
                      <p:cNvPicPr>
                        <a:picLocks noChangeAspect="1" noChangeArrowheads="1"/>
                      </p:cNvPicPr>
                      <p:nvPr/>
                    </p:nvPicPr>
                    <p:blipFill>
                      <a:blip xmlns:r="http://schemas.openxmlformats.org/officeDocument/2006/relationships" r:embed="rId8">
                        <a:lum bright="100000"/>
                      </a:blip>
                      <a:srcRect/>
                      <a:stretch>
                        <a:fillRect/>
                      </a:stretch>
                    </p:blipFill>
                    <p:spPr bwMode="auto">
                      <a:xfrm>
                        <a:off x="490538" y="1428750"/>
                        <a:ext cx="2982912" cy="431800"/>
                      </a:xfrm>
                      <a:prstGeom prst="rect"/>
                      <a:noFill/>
                    </p:spPr>
                  </p:pic>
                </p:oleObj>
              </mc:Fallback>
            </mc:AlternateContent>
          </a:graphicData>
        </a:graphic>
      </p:graphicFrame>
      <p:graphicFrame>
        <p:nvGraphicFramePr>
          <p:cNvPr id="4194414" name="Object 509"/>
          <p:cNvGraphicFramePr>
            <a:graphicFrameLocks noChangeAspect="1"/>
          </p:cNvGraphicFramePr>
          <p:nvPr/>
        </p:nvGraphicFramePr>
        <p:xfrm>
          <a:off x="1400175" y="3643313"/>
          <a:ext cx="1322388" cy="803275"/>
        </p:xfrm>
        <a:graphic>
          <a:graphicData uri="http://schemas.openxmlformats.org/presentationml/2006/ole">
            <mc:AlternateContent xmlns:mc="http://schemas.openxmlformats.org/markup-compatibility/2006">
              <mc:Choice xmlns:v="urn:schemas-microsoft-com:vml" Requires="v">
                <p:oleObj name="Equation" r:id="rId9" spid="_x0000_s18426" imgH="406080" imgW="672840" progId="Equation.3">
                  <p:embed/>
                </p:oleObj>
              </mc:Choice>
              <mc:Fallback>
                <p:oleObj name="Equation" r:id="rId9" spid="" imgH="406080" imgW="672840" progId="Equation.3">
                  <p:embed/>
                  <p:pic>
                    <p:nvPicPr>
                      <p:cNvPr id="2097370" name="Object 509"/>
                      <p:cNvPicPr>
                        <a:picLocks noChangeAspect="1" noChangeArrowheads="1"/>
                      </p:cNvPicPr>
                      <p:nvPr/>
                    </p:nvPicPr>
                    <p:blipFill>
                      <a:blip xmlns:r="http://schemas.openxmlformats.org/officeDocument/2006/relationships" r:embed="rId10">
                        <a:lum bright="100000"/>
                      </a:blip>
                      <a:srcRect/>
                      <a:stretch>
                        <a:fillRect/>
                      </a:stretch>
                    </p:blipFill>
                    <p:spPr bwMode="auto">
                      <a:xfrm>
                        <a:off x="1400175" y="3643313"/>
                        <a:ext cx="1322388" cy="803275"/>
                      </a:xfrm>
                      <a:prstGeom prst="rect"/>
                      <a:noFill/>
                    </p:spPr>
                  </p:pic>
                </p:oleObj>
              </mc:Fallback>
            </mc:AlternateContent>
          </a:graphicData>
        </a:graphic>
      </p:graphicFrame>
      <p:graphicFrame>
        <p:nvGraphicFramePr>
          <p:cNvPr id="4194415" name="Object 510"/>
          <p:cNvGraphicFramePr>
            <a:graphicFrameLocks noChangeAspect="1"/>
          </p:cNvGraphicFramePr>
          <p:nvPr/>
        </p:nvGraphicFramePr>
        <p:xfrm>
          <a:off x="1422400" y="4695825"/>
          <a:ext cx="1147763" cy="352425"/>
        </p:xfrm>
        <a:graphic>
          <a:graphicData uri="http://schemas.openxmlformats.org/presentationml/2006/ole">
            <mc:AlternateContent xmlns:mc="http://schemas.openxmlformats.org/markup-compatibility/2006">
              <mc:Choice xmlns:v="urn:schemas-microsoft-com:vml" Requires="v">
                <p:oleObj name="Equation" r:id="rId11" spid="_x0000_s18427" imgH="177480" imgW="583920" progId="Equation.3">
                  <p:embed/>
                </p:oleObj>
              </mc:Choice>
              <mc:Fallback>
                <p:oleObj name="Equation" r:id="rId11" spid="" imgH="177480" imgW="583920" progId="Equation.3">
                  <p:embed/>
                  <p:pic>
                    <p:nvPicPr>
                      <p:cNvPr id="2097371" name="Object 510"/>
                      <p:cNvPicPr>
                        <a:picLocks noChangeAspect="1" noChangeArrowheads="1"/>
                      </p:cNvPicPr>
                      <p:nvPr/>
                    </p:nvPicPr>
                    <p:blipFill>
                      <a:blip xmlns:r="http://schemas.openxmlformats.org/officeDocument/2006/relationships" r:embed="rId12">
                        <a:lum bright="100000"/>
                      </a:blip>
                      <a:srcRect/>
                      <a:stretch>
                        <a:fillRect/>
                      </a:stretch>
                    </p:blipFill>
                    <p:spPr bwMode="auto">
                      <a:xfrm>
                        <a:off x="1422400" y="4695825"/>
                        <a:ext cx="1147763" cy="352425"/>
                      </a:xfrm>
                      <a:prstGeom prst="rect"/>
                      <a:noFill/>
                    </p:spPr>
                  </p:pic>
                </p:oleObj>
              </mc:Fallback>
            </mc:AlternateContent>
          </a:graphicData>
        </a:graphic>
      </p:graphicFrame>
      <p:grpSp>
        <p:nvGrpSpPr>
          <p:cNvPr id="1238" name="Group 639"/>
          <p:cNvGrpSpPr/>
          <p:nvPr/>
        </p:nvGrpSpPr>
        <p:grpSpPr bwMode="auto">
          <a:xfrm>
            <a:off x="4500563" y="1165225"/>
            <a:ext cx="4624387" cy="4014788"/>
            <a:chOff x="2835" y="734"/>
            <a:chExt cx="2913" cy="2529"/>
          </a:xfrm>
        </p:grpSpPr>
        <p:sp>
          <p:nvSpPr>
            <p:cNvPr id="1052889" name="Freeform 640"/>
            <p:cNvSpPr/>
            <p:nvPr/>
          </p:nvSpPr>
          <p:spPr bwMode="auto">
            <a:xfrm>
              <a:off x="3678" y="1886"/>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0" name="Line 641"/>
            <p:cNvSpPr>
              <a:spLocks noChangeShapeType="1"/>
            </p:cNvSpPr>
            <p:nvPr/>
          </p:nvSpPr>
          <p:spPr bwMode="auto">
            <a:xfrm>
              <a:off x="3679" y="1917"/>
              <a:ext cx="0" cy="365"/>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1" name="Freeform 642"/>
            <p:cNvSpPr/>
            <p:nvPr/>
          </p:nvSpPr>
          <p:spPr bwMode="auto">
            <a:xfrm>
              <a:off x="3674" y="2154"/>
              <a:ext cx="223" cy="135"/>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2" name="Line 643"/>
            <p:cNvSpPr>
              <a:spLocks noChangeShapeType="1"/>
            </p:cNvSpPr>
            <p:nvPr/>
          </p:nvSpPr>
          <p:spPr bwMode="auto">
            <a:xfrm flipV="1">
              <a:off x="3103" y="2098"/>
              <a:ext cx="0" cy="36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3" name="Line 644"/>
            <p:cNvSpPr>
              <a:spLocks noChangeShapeType="1"/>
            </p:cNvSpPr>
            <p:nvPr/>
          </p:nvSpPr>
          <p:spPr bwMode="auto">
            <a:xfrm flipV="1">
              <a:off x="5683" y="2056"/>
              <a:ext cx="0" cy="35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4" name="Line 645"/>
            <p:cNvSpPr>
              <a:spLocks noChangeShapeType="1"/>
            </p:cNvSpPr>
            <p:nvPr/>
          </p:nvSpPr>
          <p:spPr bwMode="auto">
            <a:xfrm>
              <a:off x="4873" y="2282"/>
              <a:ext cx="0" cy="18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5" name="Freeform 646"/>
            <p:cNvSpPr/>
            <p:nvPr/>
          </p:nvSpPr>
          <p:spPr bwMode="auto">
            <a:xfrm>
              <a:off x="4870" y="2130"/>
              <a:ext cx="224" cy="152"/>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6" name="Line 647"/>
            <p:cNvSpPr>
              <a:spLocks noChangeShapeType="1"/>
            </p:cNvSpPr>
            <p:nvPr/>
          </p:nvSpPr>
          <p:spPr bwMode="auto">
            <a:xfrm flipV="1">
              <a:off x="5091" y="1887"/>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7" name="Freeform 648"/>
            <p:cNvSpPr/>
            <p:nvPr/>
          </p:nvSpPr>
          <p:spPr bwMode="auto">
            <a:xfrm>
              <a:off x="4858" y="1874"/>
              <a:ext cx="236"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8" name="Line 649"/>
            <p:cNvSpPr>
              <a:spLocks noChangeShapeType="1"/>
            </p:cNvSpPr>
            <p:nvPr/>
          </p:nvSpPr>
          <p:spPr bwMode="auto">
            <a:xfrm>
              <a:off x="5612" y="2414"/>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899" name="Line 650"/>
            <p:cNvSpPr>
              <a:spLocks noChangeShapeType="1"/>
            </p:cNvSpPr>
            <p:nvPr/>
          </p:nvSpPr>
          <p:spPr bwMode="auto">
            <a:xfrm flipV="1">
              <a:off x="3896" y="1056"/>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0" name="Rectangle 651"/>
            <p:cNvSpPr>
              <a:spLocks noChangeArrowheads="1"/>
            </p:cNvSpPr>
            <p:nvPr/>
          </p:nvSpPr>
          <p:spPr bwMode="auto">
            <a:xfrm>
              <a:off x="3846" y="123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1" name="Rectangle 652"/>
            <p:cNvSpPr>
              <a:spLocks noChangeArrowheads="1"/>
            </p:cNvSpPr>
            <p:nvPr/>
          </p:nvSpPr>
          <p:spPr bwMode="auto">
            <a:xfrm>
              <a:off x="4811" y="1242"/>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2" name="Rectangle 653"/>
            <p:cNvSpPr>
              <a:spLocks noChangeArrowheads="1"/>
            </p:cNvSpPr>
            <p:nvPr/>
          </p:nvSpPr>
          <p:spPr bwMode="auto">
            <a:xfrm>
              <a:off x="4330" y="2730"/>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3" name="Rectangle 654"/>
            <p:cNvSpPr>
              <a:spLocks noChangeArrowheads="1"/>
            </p:cNvSpPr>
            <p:nvPr/>
          </p:nvSpPr>
          <p:spPr bwMode="auto">
            <a:xfrm>
              <a:off x="3257" y="2044"/>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4" name="Rectangle 655"/>
            <p:cNvSpPr>
              <a:spLocks noChangeArrowheads="1"/>
            </p:cNvSpPr>
            <p:nvPr/>
          </p:nvSpPr>
          <p:spPr bwMode="auto">
            <a:xfrm>
              <a:off x="5237" y="2008"/>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5" name="Line 656"/>
            <p:cNvSpPr>
              <a:spLocks noChangeShapeType="1"/>
            </p:cNvSpPr>
            <p:nvPr/>
          </p:nvSpPr>
          <p:spPr bwMode="auto">
            <a:xfrm flipV="1">
              <a:off x="3887" y="1068"/>
              <a:ext cx="988"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6" name="Oval 657"/>
            <p:cNvSpPr>
              <a:spLocks noChangeArrowheads="1"/>
            </p:cNvSpPr>
            <p:nvPr/>
          </p:nvSpPr>
          <p:spPr bwMode="auto">
            <a:xfrm>
              <a:off x="4330" y="817"/>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7" name="Oval 658"/>
            <p:cNvSpPr>
              <a:spLocks noChangeArrowheads="1"/>
            </p:cNvSpPr>
            <p:nvPr/>
          </p:nvSpPr>
          <p:spPr bwMode="auto">
            <a:xfrm>
              <a:off x="4344" y="3140"/>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8" name="Line 659"/>
            <p:cNvSpPr>
              <a:spLocks noChangeShapeType="1"/>
            </p:cNvSpPr>
            <p:nvPr/>
          </p:nvSpPr>
          <p:spPr bwMode="auto">
            <a:xfrm flipH="1">
              <a:off x="3091" y="2101"/>
              <a:ext cx="16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09" name="Line 660"/>
            <p:cNvSpPr>
              <a:spLocks noChangeShapeType="1"/>
            </p:cNvSpPr>
            <p:nvPr/>
          </p:nvSpPr>
          <p:spPr bwMode="auto">
            <a:xfrm>
              <a:off x="3529" y="2099"/>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0" name="Line 661"/>
            <p:cNvSpPr>
              <a:spLocks noChangeShapeType="1"/>
            </p:cNvSpPr>
            <p:nvPr/>
          </p:nvSpPr>
          <p:spPr bwMode="auto">
            <a:xfrm flipH="1">
              <a:off x="3898" y="1510"/>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1" name="Line 662"/>
            <p:cNvSpPr>
              <a:spLocks noChangeShapeType="1"/>
            </p:cNvSpPr>
            <p:nvPr/>
          </p:nvSpPr>
          <p:spPr bwMode="auto">
            <a:xfrm>
              <a:off x="4377" y="886"/>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2" name="Line 663"/>
            <p:cNvSpPr>
              <a:spLocks noChangeShapeType="1"/>
            </p:cNvSpPr>
            <p:nvPr/>
          </p:nvSpPr>
          <p:spPr bwMode="auto">
            <a:xfrm>
              <a:off x="4864" y="152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3" name="Line 664"/>
            <p:cNvSpPr>
              <a:spLocks noChangeShapeType="1"/>
            </p:cNvSpPr>
            <p:nvPr/>
          </p:nvSpPr>
          <p:spPr bwMode="auto">
            <a:xfrm flipH="1">
              <a:off x="3887" y="2459"/>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4" name="Line 665"/>
            <p:cNvSpPr>
              <a:spLocks noChangeShapeType="1"/>
            </p:cNvSpPr>
            <p:nvPr/>
          </p:nvSpPr>
          <p:spPr bwMode="auto">
            <a:xfrm>
              <a:off x="3893" y="2282"/>
              <a:ext cx="0" cy="189"/>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5" name="Line 666"/>
            <p:cNvSpPr>
              <a:spLocks noChangeShapeType="1"/>
            </p:cNvSpPr>
            <p:nvPr/>
          </p:nvSpPr>
          <p:spPr bwMode="auto">
            <a:xfrm flipH="1" flipV="1">
              <a:off x="5090" y="2067"/>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6" name="Line 667"/>
            <p:cNvSpPr>
              <a:spLocks noChangeShapeType="1"/>
            </p:cNvSpPr>
            <p:nvPr/>
          </p:nvSpPr>
          <p:spPr bwMode="auto">
            <a:xfrm>
              <a:off x="5509" y="2067"/>
              <a:ext cx="18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16" name="Object 668"/>
            <p:cNvGraphicFramePr>
              <a:graphicFrameLocks noChangeAspect="1"/>
            </p:cNvGraphicFramePr>
            <p:nvPr/>
          </p:nvGraphicFramePr>
          <p:xfrm>
            <a:off x="3293" y="1792"/>
            <a:ext cx="216" cy="224"/>
          </p:xfrm>
          <a:graphic>
            <a:graphicData uri="http://schemas.openxmlformats.org/presentationml/2006/ole">
              <mc:AlternateContent xmlns:mc="http://schemas.openxmlformats.org/markup-compatibility/2006">
                <mc:Choice xmlns:v="urn:schemas-microsoft-com:vml" Requires="v">
                  <p:oleObj name="Equation" r:id="rId13" spid="_x0000_s18428" imgH="355320" imgW="342720" progId="Equation.3">
                    <p:embed/>
                  </p:oleObj>
                </mc:Choice>
                <mc:Fallback>
                  <p:oleObj name="Equation" r:id="rId13" spid="" imgH="355320" imgW="342720" progId="Equation.3">
                    <p:embed/>
                    <p:pic>
                      <p:nvPicPr>
                        <p:cNvPr id="2097372" name="Object 668"/>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3293" y="1792"/>
                          <a:ext cx="216" cy="224"/>
                        </a:xfrm>
                        <a:prstGeom prst="rect"/>
                        <a:noFill/>
                        <a:ln>
                          <a:noFill/>
                        </a:ln>
                        <a:effectLst/>
                      </p:spPr>
                    </p:pic>
                  </p:oleObj>
                </mc:Fallback>
              </mc:AlternateContent>
            </a:graphicData>
          </a:graphic>
        </p:graphicFrame>
        <p:graphicFrame>
          <p:nvGraphicFramePr>
            <p:cNvPr id="4194417" name="Object 669"/>
            <p:cNvGraphicFramePr>
              <a:graphicFrameLocks noChangeAspect="1"/>
            </p:cNvGraphicFramePr>
            <p:nvPr/>
          </p:nvGraphicFramePr>
          <p:xfrm>
            <a:off x="3979" y="1220"/>
            <a:ext cx="216" cy="224"/>
          </p:xfrm>
          <a:graphic>
            <a:graphicData uri="http://schemas.openxmlformats.org/presentationml/2006/ole">
              <mc:AlternateContent xmlns:mc="http://schemas.openxmlformats.org/markup-compatibility/2006">
                <mc:Choice xmlns:v="urn:schemas-microsoft-com:vml" Requires="v">
                  <p:oleObj name="Equation" r:id="rId15" spid="_x0000_s18429" imgH="355320" imgW="342720" progId="Equation.3">
                    <p:embed/>
                  </p:oleObj>
                </mc:Choice>
                <mc:Fallback>
                  <p:oleObj name="Equation" r:id="rId15" spid="" imgH="355320" imgW="342720" progId="Equation.3">
                    <p:embed/>
                    <p:pic>
                      <p:nvPicPr>
                        <p:cNvPr id="2097373" name="Object 669"/>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3979" y="1220"/>
                          <a:ext cx="216" cy="224"/>
                        </a:xfrm>
                        <a:prstGeom prst="rect"/>
                        <a:noFill/>
                        <a:ln>
                          <a:noFill/>
                        </a:ln>
                        <a:effectLst/>
                      </p:spPr>
                    </p:pic>
                  </p:oleObj>
                </mc:Fallback>
              </mc:AlternateContent>
            </a:graphicData>
          </a:graphic>
        </p:graphicFrame>
        <p:graphicFrame>
          <p:nvGraphicFramePr>
            <p:cNvPr id="4194418" name="Object 670"/>
            <p:cNvGraphicFramePr>
              <a:graphicFrameLocks noChangeAspect="1"/>
            </p:cNvGraphicFramePr>
            <p:nvPr/>
          </p:nvGraphicFramePr>
          <p:xfrm>
            <a:off x="4568" y="1226"/>
            <a:ext cx="216" cy="224"/>
          </p:xfrm>
          <a:graphic>
            <a:graphicData uri="http://schemas.openxmlformats.org/presentationml/2006/ole">
              <mc:AlternateContent xmlns:mc="http://schemas.openxmlformats.org/markup-compatibility/2006">
                <mc:Choice xmlns:v="urn:schemas-microsoft-com:vml" Requires="v">
                  <p:oleObj name="Equation" r:id="rId17" spid="_x0000_s18430" imgH="355320" imgW="342720" progId="Equation.3">
                    <p:embed/>
                  </p:oleObj>
                </mc:Choice>
                <mc:Fallback>
                  <p:oleObj name="Equation" r:id="rId17" spid="" imgH="355320" imgW="342720" progId="Equation.3">
                    <p:embed/>
                    <p:pic>
                      <p:nvPicPr>
                        <p:cNvPr id="2097374" name="Object 670"/>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568" y="1226"/>
                          <a:ext cx="216" cy="224"/>
                        </a:xfrm>
                        <a:prstGeom prst="rect"/>
                        <a:noFill/>
                        <a:ln>
                          <a:noFill/>
                        </a:ln>
                        <a:effectLst/>
                      </p:spPr>
                    </p:pic>
                  </p:oleObj>
                </mc:Fallback>
              </mc:AlternateContent>
            </a:graphicData>
          </a:graphic>
        </p:graphicFrame>
        <p:graphicFrame>
          <p:nvGraphicFramePr>
            <p:cNvPr id="4194419" name="Object 671"/>
            <p:cNvGraphicFramePr>
              <a:graphicFrameLocks noChangeAspect="1"/>
            </p:cNvGraphicFramePr>
            <p:nvPr/>
          </p:nvGraphicFramePr>
          <p:xfrm>
            <a:off x="4449" y="741"/>
            <a:ext cx="400" cy="224"/>
          </p:xfrm>
          <a:graphic>
            <a:graphicData uri="http://schemas.openxmlformats.org/presentationml/2006/ole">
              <mc:AlternateContent xmlns:mc="http://schemas.openxmlformats.org/markup-compatibility/2006">
                <mc:Choice xmlns:v="urn:schemas-microsoft-com:vml" Requires="v">
                  <p:oleObj name="Equation" r:id="rId18" spid="_x0000_s18431" imgH="355320" imgW="634680" progId="Equation.3">
                    <p:embed/>
                  </p:oleObj>
                </mc:Choice>
                <mc:Fallback>
                  <p:oleObj name="Equation" r:id="rId18" spid="" imgH="355320" imgW="634680" progId="Equation.3">
                    <p:embed/>
                    <p:pic>
                      <p:nvPicPr>
                        <p:cNvPr id="2097375" name="Object 671"/>
                        <p:cNvPicPr>
                          <a:picLocks noChangeAspect="1" noChangeArrowheads="1"/>
                        </p:cNvPicPr>
                        <p:nvPr/>
                      </p:nvPicPr>
                      <p:blipFill>
                        <a:blip xmlns:r="http://schemas.openxmlformats.org/officeDocument/2006/relationships" r:embed="rId19">
                          <a:lum bright="70000" contrast="-70000"/>
                          <a:grayscl/>
                          <a:biLevel thresh="50000"/>
                        </a:blip>
                        <a:srcRect/>
                        <a:stretch>
                          <a:fillRect/>
                        </a:stretch>
                      </p:blipFill>
                      <p:spPr bwMode="auto">
                        <a:xfrm>
                          <a:off x="4449" y="741"/>
                          <a:ext cx="400" cy="224"/>
                        </a:xfrm>
                        <a:prstGeom prst="rect"/>
                        <a:noFill/>
                        <a:ln>
                          <a:noFill/>
                        </a:ln>
                        <a:effectLst/>
                      </p:spPr>
                    </p:pic>
                  </p:oleObj>
                </mc:Fallback>
              </mc:AlternateContent>
            </a:graphicData>
          </a:graphic>
        </p:graphicFrame>
        <p:graphicFrame>
          <p:nvGraphicFramePr>
            <p:cNvPr id="4194420" name="Object 672"/>
            <p:cNvGraphicFramePr>
              <a:graphicFrameLocks noChangeAspect="1"/>
            </p:cNvGraphicFramePr>
            <p:nvPr/>
          </p:nvGraphicFramePr>
          <p:xfrm>
            <a:off x="5287" y="1766"/>
            <a:ext cx="216" cy="224"/>
          </p:xfrm>
          <a:graphic>
            <a:graphicData uri="http://schemas.openxmlformats.org/presentationml/2006/ole">
              <mc:AlternateContent xmlns:mc="http://schemas.openxmlformats.org/markup-compatibility/2006">
                <mc:Choice xmlns:v="urn:schemas-microsoft-com:vml" Requires="v">
                  <p:oleObj name="Equation" r:id="rId20" spid="_x0000_s40960" imgH="355320" imgW="342720" progId="Equation.3">
                    <p:embed/>
                  </p:oleObj>
                </mc:Choice>
                <mc:Fallback>
                  <p:oleObj name="Equation" r:id="rId20" spid="" imgH="355320" imgW="342720" progId="Equation.3">
                    <p:embed/>
                    <p:pic>
                      <p:nvPicPr>
                        <p:cNvPr id="2097376" name="Object 672"/>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5287" y="1766"/>
                          <a:ext cx="216" cy="224"/>
                        </a:xfrm>
                        <a:prstGeom prst="rect"/>
                        <a:noFill/>
                        <a:ln>
                          <a:noFill/>
                        </a:ln>
                        <a:effectLst/>
                      </p:spPr>
                    </p:pic>
                  </p:oleObj>
                </mc:Fallback>
              </mc:AlternateContent>
            </a:graphicData>
          </a:graphic>
        </p:graphicFrame>
        <p:graphicFrame>
          <p:nvGraphicFramePr>
            <p:cNvPr id="4194421" name="Object 673"/>
            <p:cNvGraphicFramePr>
              <a:graphicFrameLocks noChangeAspect="1"/>
            </p:cNvGraphicFramePr>
            <p:nvPr/>
          </p:nvGraphicFramePr>
          <p:xfrm>
            <a:off x="4476" y="2760"/>
            <a:ext cx="216" cy="224"/>
          </p:xfrm>
          <a:graphic>
            <a:graphicData uri="http://schemas.openxmlformats.org/presentationml/2006/ole">
              <mc:AlternateContent xmlns:mc="http://schemas.openxmlformats.org/markup-compatibility/2006">
                <mc:Choice xmlns:v="urn:schemas-microsoft-com:vml" Requires="v">
                  <p:oleObj name="Equation" r:id="rId21" spid="_x0000_s40961" imgH="355320" imgW="342720" progId="Equation.3">
                    <p:embed/>
                  </p:oleObj>
                </mc:Choice>
                <mc:Fallback>
                  <p:oleObj name="Equation" r:id="rId21" spid="" imgH="355320" imgW="342720" progId="Equation.3">
                    <p:embed/>
                    <p:pic>
                      <p:nvPicPr>
                        <p:cNvPr id="2097377" name="Object 673"/>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476" y="2760"/>
                          <a:ext cx="216" cy="224"/>
                        </a:xfrm>
                        <a:prstGeom prst="rect"/>
                        <a:noFill/>
                        <a:ln>
                          <a:noFill/>
                        </a:ln>
                        <a:effectLst/>
                      </p:spPr>
                    </p:pic>
                  </p:oleObj>
                </mc:Fallback>
              </mc:AlternateContent>
            </a:graphicData>
          </a:graphic>
        </p:graphicFrame>
        <p:graphicFrame>
          <p:nvGraphicFramePr>
            <p:cNvPr id="4194422" name="Object 674"/>
            <p:cNvGraphicFramePr>
              <a:graphicFrameLocks noChangeAspect="1"/>
            </p:cNvGraphicFramePr>
            <p:nvPr/>
          </p:nvGraphicFramePr>
          <p:xfrm>
            <a:off x="4457" y="3039"/>
            <a:ext cx="392" cy="224"/>
          </p:xfrm>
          <a:graphic>
            <a:graphicData uri="http://schemas.openxmlformats.org/presentationml/2006/ole">
              <mc:AlternateContent xmlns:mc="http://schemas.openxmlformats.org/markup-compatibility/2006">
                <mc:Choice xmlns:v="urn:schemas-microsoft-com:vml" Requires="v">
                  <p:oleObj name="Equation" r:id="rId23" spid="_x0000_s40962" imgH="355320" imgW="622080" progId="Equation.3">
                    <p:embed/>
                  </p:oleObj>
                </mc:Choice>
                <mc:Fallback>
                  <p:oleObj name="Equation" r:id="rId23" spid="" imgH="355320" imgW="622080" progId="Equation.3">
                    <p:embed/>
                    <p:pic>
                      <p:nvPicPr>
                        <p:cNvPr id="2097378" name="Object 674"/>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4457" y="3039"/>
                          <a:ext cx="392" cy="224"/>
                        </a:xfrm>
                        <a:prstGeom prst="rect"/>
                        <a:noFill/>
                        <a:ln>
                          <a:noFill/>
                        </a:ln>
                        <a:effectLst/>
                      </p:spPr>
                    </p:pic>
                  </p:oleObj>
                </mc:Fallback>
              </mc:AlternateContent>
            </a:graphicData>
          </a:graphic>
        </p:graphicFrame>
        <p:graphicFrame>
          <p:nvGraphicFramePr>
            <p:cNvPr id="4194423" name="Object 675"/>
            <p:cNvGraphicFramePr>
              <a:graphicFrameLocks noChangeAspect="1"/>
            </p:cNvGraphicFramePr>
            <p:nvPr/>
          </p:nvGraphicFramePr>
          <p:xfrm>
            <a:off x="3911" y="2001"/>
            <a:ext cx="176" cy="224"/>
          </p:xfrm>
          <a:graphic>
            <a:graphicData uri="http://schemas.openxmlformats.org/presentationml/2006/ole">
              <mc:AlternateContent xmlns:mc="http://schemas.openxmlformats.org/markup-compatibility/2006">
                <mc:Choice xmlns:v="urn:schemas-microsoft-com:vml" Requires="v">
                  <p:oleObj name="Equation" r:id="rId25" spid="_x0000_s40963" imgH="355320" imgW="279360" progId="Equation.3">
                    <p:embed/>
                  </p:oleObj>
                </mc:Choice>
                <mc:Fallback>
                  <p:oleObj name="Equation" r:id="rId25" spid="" imgH="355320" imgW="279360" progId="Equation.3">
                    <p:embed/>
                    <p:pic>
                      <p:nvPicPr>
                        <p:cNvPr id="2097379" name="Object 675"/>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3911" y="2001"/>
                          <a:ext cx="176" cy="224"/>
                        </a:xfrm>
                        <a:prstGeom prst="rect"/>
                        <a:noFill/>
                        <a:ln>
                          <a:noFill/>
                        </a:ln>
                        <a:effectLst/>
                      </p:spPr>
                    </p:pic>
                  </p:oleObj>
                </mc:Fallback>
              </mc:AlternateContent>
            </a:graphicData>
          </a:graphic>
        </p:graphicFrame>
        <p:graphicFrame>
          <p:nvGraphicFramePr>
            <p:cNvPr id="4194424" name="Object 676"/>
            <p:cNvGraphicFramePr>
              <a:graphicFrameLocks noChangeAspect="1"/>
            </p:cNvGraphicFramePr>
            <p:nvPr/>
          </p:nvGraphicFramePr>
          <p:xfrm>
            <a:off x="4687" y="1951"/>
            <a:ext cx="184" cy="224"/>
          </p:xfrm>
          <a:graphic>
            <a:graphicData uri="http://schemas.openxmlformats.org/presentationml/2006/ole">
              <mc:AlternateContent xmlns:mc="http://schemas.openxmlformats.org/markup-compatibility/2006">
                <mc:Choice xmlns:v="urn:schemas-microsoft-com:vml" Requires="v">
                  <p:oleObj name="Equation" r:id="rId27" spid="_x0000_s40964" imgH="355320" imgW="291960" progId="Equation.3">
                    <p:embed/>
                  </p:oleObj>
                </mc:Choice>
                <mc:Fallback>
                  <p:oleObj name="Equation" r:id="rId27" spid="" imgH="355320" imgW="291960" progId="Equation.3">
                    <p:embed/>
                    <p:pic>
                      <p:nvPicPr>
                        <p:cNvPr id="2097380" name="Object 676"/>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4687" y="1951"/>
                          <a:ext cx="184" cy="224"/>
                        </a:xfrm>
                        <a:prstGeom prst="rect"/>
                        <a:noFill/>
                        <a:ln>
                          <a:noFill/>
                        </a:ln>
                        <a:effectLst/>
                      </p:spPr>
                    </p:pic>
                  </p:oleObj>
                </mc:Fallback>
              </mc:AlternateContent>
            </a:graphicData>
          </a:graphic>
        </p:graphicFrame>
        <p:sp>
          <p:nvSpPr>
            <p:cNvPr id="1052917" name="Line 677"/>
            <p:cNvSpPr>
              <a:spLocks noChangeShapeType="1"/>
            </p:cNvSpPr>
            <p:nvPr/>
          </p:nvSpPr>
          <p:spPr bwMode="auto">
            <a:xfrm>
              <a:off x="4385" y="3003"/>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8" name="Line 678"/>
            <p:cNvSpPr>
              <a:spLocks noChangeShapeType="1"/>
            </p:cNvSpPr>
            <p:nvPr/>
          </p:nvSpPr>
          <p:spPr bwMode="auto">
            <a:xfrm>
              <a:off x="4385" y="2518"/>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19" name="Line 679"/>
            <p:cNvSpPr>
              <a:spLocks noChangeShapeType="1"/>
            </p:cNvSpPr>
            <p:nvPr/>
          </p:nvSpPr>
          <p:spPr bwMode="auto">
            <a:xfrm>
              <a:off x="4864" y="1056"/>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20" name="Line 680"/>
            <p:cNvSpPr>
              <a:spLocks noChangeShapeType="1"/>
            </p:cNvSpPr>
            <p:nvPr/>
          </p:nvSpPr>
          <p:spPr bwMode="auto">
            <a:xfrm>
              <a:off x="3032" y="2458"/>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21" name="Rectangle 681"/>
            <p:cNvSpPr>
              <a:spLocks noChangeArrowheads="1"/>
            </p:cNvSpPr>
            <p:nvPr/>
          </p:nvSpPr>
          <p:spPr bwMode="auto">
            <a:xfrm>
              <a:off x="4245" y="2407"/>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22" name="Line 682"/>
            <p:cNvSpPr>
              <a:spLocks noChangeShapeType="1"/>
            </p:cNvSpPr>
            <p:nvPr/>
          </p:nvSpPr>
          <p:spPr bwMode="auto">
            <a:xfrm flipH="1">
              <a:off x="4523" y="2459"/>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25" name="Object 683"/>
            <p:cNvGraphicFramePr>
              <a:graphicFrameLocks noChangeAspect="1"/>
            </p:cNvGraphicFramePr>
            <p:nvPr/>
          </p:nvGraphicFramePr>
          <p:xfrm>
            <a:off x="4261" y="2154"/>
            <a:ext cx="256" cy="255"/>
          </p:xfrm>
          <a:graphic>
            <a:graphicData uri="http://schemas.openxmlformats.org/presentationml/2006/ole">
              <mc:AlternateContent xmlns:mc="http://schemas.openxmlformats.org/markup-compatibility/2006">
                <mc:Choice xmlns:v="urn:schemas-microsoft-com:vml" Requires="v">
                  <p:oleObj name="Equation" r:id="rId29" spid="_x0000_s40965" imgH="228600" imgW="253800" progId="Equation.3">
                    <p:embed/>
                  </p:oleObj>
                </mc:Choice>
                <mc:Fallback>
                  <p:oleObj name="Equation" r:id="rId29" spid="" imgH="228600" imgW="253800" progId="Equation.3">
                    <p:embed/>
                    <p:pic>
                      <p:nvPicPr>
                        <p:cNvPr id="2097381" name="Object 683"/>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4261" y="2154"/>
                          <a:ext cx="256" cy="255"/>
                        </a:xfrm>
                        <a:prstGeom prst="rect"/>
                        <a:noFill/>
                        <a:ln>
                          <a:noFill/>
                        </a:ln>
                        <a:effectLst/>
                      </p:spPr>
                    </p:pic>
                  </p:oleObj>
                </mc:Fallback>
              </mc:AlternateContent>
            </a:graphicData>
          </a:graphic>
        </p:graphicFrame>
        <p:sp>
          <p:nvSpPr>
            <p:cNvPr id="1052923" name="Text Box 684"/>
            <p:cNvSpPr txBox="1">
              <a:spLocks noChangeArrowheads="1"/>
            </p:cNvSpPr>
            <p:nvPr/>
          </p:nvSpPr>
          <p:spPr bwMode="auto">
            <a:xfrm>
              <a:off x="4789" y="3028"/>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924" name="Text Box 685"/>
            <p:cNvSpPr txBox="1">
              <a:spLocks noChangeArrowheads="1"/>
            </p:cNvSpPr>
            <p:nvPr/>
          </p:nvSpPr>
          <p:spPr bwMode="auto">
            <a:xfrm>
              <a:off x="4811" y="734"/>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426" name="Object 686"/>
            <p:cNvGraphicFramePr>
              <a:graphicFrameLocks noChangeAspect="1"/>
            </p:cNvGraphicFramePr>
            <p:nvPr/>
          </p:nvGraphicFramePr>
          <p:xfrm>
            <a:off x="3321" y="1279"/>
            <a:ext cx="521" cy="187"/>
          </p:xfrm>
          <a:graphic>
            <a:graphicData uri="http://schemas.openxmlformats.org/presentationml/2006/ole">
              <mc:AlternateContent xmlns:mc="http://schemas.openxmlformats.org/markup-compatibility/2006">
                <mc:Choice xmlns:v="urn:schemas-microsoft-com:vml" Requires="v">
                  <p:oleObj name="Equation" r:id="rId31" spid="_x0000_s40966" imgH="177480" imgW="431640" progId="Equation.3">
                    <p:embed/>
                  </p:oleObj>
                </mc:Choice>
                <mc:Fallback>
                  <p:oleObj name="Equation" r:id="rId31" spid="" imgH="177480" imgW="431640" progId="Equation.3">
                    <p:embed/>
                    <p:pic>
                      <p:nvPicPr>
                        <p:cNvPr id="2097382" name="Object 686"/>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3321" y="1279"/>
                          <a:ext cx="521" cy="187"/>
                        </a:xfrm>
                        <a:prstGeom prst="rect"/>
                        <a:noFill/>
                        <a:ln>
                          <a:noFill/>
                        </a:ln>
                        <a:effectLst/>
                      </p:spPr>
                    </p:pic>
                  </p:oleObj>
                </mc:Fallback>
              </mc:AlternateContent>
            </a:graphicData>
          </a:graphic>
        </p:graphicFrame>
        <p:graphicFrame>
          <p:nvGraphicFramePr>
            <p:cNvPr id="4194427" name="Object 687"/>
            <p:cNvGraphicFramePr>
              <a:graphicFrameLocks noChangeAspect="1"/>
            </p:cNvGraphicFramePr>
            <p:nvPr/>
          </p:nvGraphicFramePr>
          <p:xfrm>
            <a:off x="3228" y="2174"/>
            <a:ext cx="383" cy="173"/>
          </p:xfrm>
          <a:graphic>
            <a:graphicData uri="http://schemas.openxmlformats.org/presentationml/2006/ole">
              <mc:AlternateContent xmlns:mc="http://schemas.openxmlformats.org/markup-compatibility/2006">
                <mc:Choice xmlns:v="urn:schemas-microsoft-com:vml" Requires="v">
                  <p:oleObj name="Equation" r:id="rId33" spid="_x0000_s40967" imgH="164880" imgW="317160" progId="Equation.3">
                    <p:embed/>
                  </p:oleObj>
                </mc:Choice>
                <mc:Fallback>
                  <p:oleObj name="Equation" r:id="rId33" spid="" imgH="164880" imgW="317160" progId="Equation.3">
                    <p:embed/>
                    <p:pic>
                      <p:nvPicPr>
                        <p:cNvPr id="2097383" name="Object 687"/>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3228" y="2174"/>
                          <a:ext cx="383" cy="173"/>
                        </a:xfrm>
                        <a:prstGeom prst="rect"/>
                        <a:noFill/>
                        <a:ln>
                          <a:noFill/>
                        </a:ln>
                        <a:effectLst/>
                      </p:spPr>
                    </p:pic>
                  </p:oleObj>
                </mc:Fallback>
              </mc:AlternateContent>
            </a:graphicData>
          </a:graphic>
        </p:graphicFrame>
        <p:graphicFrame>
          <p:nvGraphicFramePr>
            <p:cNvPr id="4194428" name="Object 688"/>
            <p:cNvGraphicFramePr>
              <a:graphicFrameLocks noChangeAspect="1"/>
            </p:cNvGraphicFramePr>
            <p:nvPr/>
          </p:nvGraphicFramePr>
          <p:xfrm>
            <a:off x="5214" y="2147"/>
            <a:ext cx="384" cy="174"/>
          </p:xfrm>
          <a:graphic>
            <a:graphicData uri="http://schemas.openxmlformats.org/presentationml/2006/ole">
              <mc:AlternateContent xmlns:mc="http://schemas.openxmlformats.org/markup-compatibility/2006">
                <mc:Choice xmlns:v="urn:schemas-microsoft-com:vml" Requires="v">
                  <p:oleObj name="Equation" r:id="rId35" spid="_x0000_s40968" imgH="164880" imgW="317160" progId="Equation.3">
                    <p:embed/>
                  </p:oleObj>
                </mc:Choice>
                <mc:Fallback>
                  <p:oleObj name="Equation" r:id="rId35" spid="" imgH="164880" imgW="317160" progId="Equation.3">
                    <p:embed/>
                    <p:pic>
                      <p:nvPicPr>
                        <p:cNvPr id="2097384" name="Object 688"/>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5214" y="2147"/>
                          <a:ext cx="384" cy="174"/>
                        </a:xfrm>
                        <a:prstGeom prst="rect"/>
                        <a:noFill/>
                        <a:ln>
                          <a:noFill/>
                        </a:ln>
                        <a:effectLst/>
                      </p:spPr>
                    </p:pic>
                  </p:oleObj>
                </mc:Fallback>
              </mc:AlternateContent>
            </a:graphicData>
          </a:graphic>
        </p:graphicFrame>
        <p:graphicFrame>
          <p:nvGraphicFramePr>
            <p:cNvPr id="4194429" name="Object 689"/>
            <p:cNvGraphicFramePr>
              <a:graphicFrameLocks noChangeAspect="1"/>
            </p:cNvGraphicFramePr>
            <p:nvPr/>
          </p:nvGraphicFramePr>
          <p:xfrm>
            <a:off x="4479" y="2512"/>
            <a:ext cx="475" cy="187"/>
          </p:xfrm>
          <a:graphic>
            <a:graphicData uri="http://schemas.openxmlformats.org/presentationml/2006/ole">
              <mc:AlternateContent xmlns:mc="http://schemas.openxmlformats.org/markup-compatibility/2006">
                <mc:Choice xmlns:v="urn:schemas-microsoft-com:vml" Requires="v">
                  <p:oleObj name="Equation" r:id="rId36" spid="_x0000_s40969" imgH="177480" imgW="393480" progId="Equation.3">
                    <p:embed/>
                  </p:oleObj>
                </mc:Choice>
                <mc:Fallback>
                  <p:oleObj name="Equation" r:id="rId36" spid="" imgH="177480" imgW="393480" progId="Equation.3">
                    <p:embed/>
                    <p:pic>
                      <p:nvPicPr>
                        <p:cNvPr id="2097385" name="Object 689"/>
                        <p:cNvPicPr>
                          <a:picLocks noChangeAspect="1" noChangeArrowheads="1"/>
                        </p:cNvPicPr>
                        <p:nvPr/>
                      </p:nvPicPr>
                      <p:blipFill>
                        <a:blip xmlns:r="http://schemas.openxmlformats.org/officeDocument/2006/relationships" r:embed="rId37">
                          <a:lum bright="70000" contrast="-70000"/>
                          <a:grayscl/>
                          <a:biLevel thresh="50000"/>
                        </a:blip>
                        <a:srcRect/>
                        <a:stretch>
                          <a:fillRect/>
                        </a:stretch>
                      </p:blipFill>
                      <p:spPr bwMode="auto">
                        <a:xfrm>
                          <a:off x="4479" y="2512"/>
                          <a:ext cx="475" cy="187"/>
                        </a:xfrm>
                        <a:prstGeom prst="rect"/>
                        <a:noFill/>
                        <a:ln>
                          <a:noFill/>
                        </a:ln>
                        <a:effectLst/>
                      </p:spPr>
                    </p:pic>
                  </p:oleObj>
                </mc:Fallback>
              </mc:AlternateContent>
            </a:graphicData>
          </a:graphic>
        </p:graphicFrame>
        <p:graphicFrame>
          <p:nvGraphicFramePr>
            <p:cNvPr id="4194430" name="Object 690"/>
            <p:cNvGraphicFramePr>
              <a:graphicFrameLocks noChangeAspect="1"/>
            </p:cNvGraphicFramePr>
            <p:nvPr/>
          </p:nvGraphicFramePr>
          <p:xfrm>
            <a:off x="4925" y="1257"/>
            <a:ext cx="521" cy="187"/>
          </p:xfrm>
          <a:graphic>
            <a:graphicData uri="http://schemas.openxmlformats.org/presentationml/2006/ole">
              <mc:AlternateContent xmlns:mc="http://schemas.openxmlformats.org/markup-compatibility/2006">
                <mc:Choice xmlns:v="urn:schemas-microsoft-com:vml" Requires="v">
                  <p:oleObj name="Equation" r:id="rId38" spid="_x0000_s40970" imgH="177480" imgW="431640" progId="Equation.3">
                    <p:embed/>
                  </p:oleObj>
                </mc:Choice>
                <mc:Fallback>
                  <p:oleObj name="Equation" r:id="rId38" spid="" imgH="177480" imgW="431640" progId="Equation.3">
                    <p:embed/>
                    <p:pic>
                      <p:nvPicPr>
                        <p:cNvPr id="2097386" name="Object 690"/>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4925" y="1257"/>
                          <a:ext cx="521" cy="187"/>
                        </a:xfrm>
                        <a:prstGeom prst="rect"/>
                        <a:noFill/>
                        <a:ln>
                          <a:noFill/>
                        </a:ln>
                        <a:effectLst/>
                      </p:spPr>
                    </p:pic>
                  </p:oleObj>
                </mc:Fallback>
              </mc:AlternateContent>
            </a:graphicData>
          </a:graphic>
        </p:graphicFrame>
        <p:graphicFrame>
          <p:nvGraphicFramePr>
            <p:cNvPr id="4194431" name="Object 691"/>
            <p:cNvGraphicFramePr>
              <a:graphicFrameLocks noChangeAspect="1"/>
            </p:cNvGraphicFramePr>
            <p:nvPr/>
          </p:nvGraphicFramePr>
          <p:xfrm>
            <a:off x="3817" y="2778"/>
            <a:ext cx="521" cy="187"/>
          </p:xfrm>
          <a:graphic>
            <a:graphicData uri="http://schemas.openxmlformats.org/presentationml/2006/ole">
              <mc:AlternateContent xmlns:mc="http://schemas.openxmlformats.org/markup-compatibility/2006">
                <mc:Choice xmlns:v="urn:schemas-microsoft-com:vml" Requires="v">
                  <p:oleObj name="Equation" r:id="rId39" spid="_x0000_s40971" imgH="177480" imgW="431640" progId="Equation.3">
                    <p:embed/>
                  </p:oleObj>
                </mc:Choice>
                <mc:Fallback>
                  <p:oleObj name="Equation" r:id="rId39" spid="" imgH="177480" imgW="431640" progId="Equation.3">
                    <p:embed/>
                    <p:pic>
                      <p:nvPicPr>
                        <p:cNvPr id="2097387" name="Object 691"/>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3817" y="2778"/>
                          <a:ext cx="521" cy="187"/>
                        </a:xfrm>
                        <a:prstGeom prst="rect"/>
                        <a:noFill/>
                        <a:ln>
                          <a:noFill/>
                        </a:ln>
                        <a:effectLst/>
                      </p:spPr>
                    </p:pic>
                  </p:oleObj>
                </mc:Fallback>
              </mc:AlternateContent>
            </a:graphicData>
          </a:graphic>
        </p:graphicFrame>
        <p:sp>
          <p:nvSpPr>
            <p:cNvPr id="1052925" name="Line 692"/>
            <p:cNvSpPr>
              <a:spLocks noChangeShapeType="1"/>
            </p:cNvSpPr>
            <p:nvPr/>
          </p:nvSpPr>
          <p:spPr bwMode="auto">
            <a:xfrm>
              <a:off x="3899" y="1575"/>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26" name="Rectangle 693"/>
            <p:cNvSpPr>
              <a:spLocks noChangeArrowheads="1"/>
            </p:cNvSpPr>
            <p:nvPr/>
          </p:nvSpPr>
          <p:spPr bwMode="auto">
            <a:xfrm>
              <a:off x="3967" y="1542"/>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927" name="Rectangle 694"/>
            <p:cNvSpPr>
              <a:spLocks noChangeArrowheads="1"/>
            </p:cNvSpPr>
            <p:nvPr/>
          </p:nvSpPr>
          <p:spPr bwMode="auto">
            <a:xfrm>
              <a:off x="3529" y="162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2928" name="Rectangle 695"/>
            <p:cNvSpPr>
              <a:spLocks noChangeArrowheads="1"/>
            </p:cNvSpPr>
            <p:nvPr/>
          </p:nvSpPr>
          <p:spPr bwMode="auto">
            <a:xfrm>
              <a:off x="3816" y="1728"/>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2929" name="Rectangle 696"/>
            <p:cNvSpPr>
              <a:spLocks noChangeArrowheads="1"/>
            </p:cNvSpPr>
            <p:nvPr/>
          </p:nvSpPr>
          <p:spPr bwMode="auto">
            <a:xfrm>
              <a:off x="4747" y="1533"/>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2930" name="Line 697"/>
            <p:cNvSpPr>
              <a:spLocks noChangeShapeType="1"/>
            </p:cNvSpPr>
            <p:nvPr/>
          </p:nvSpPr>
          <p:spPr bwMode="auto">
            <a:xfrm rot="-5400000">
              <a:off x="4044" y="2357"/>
              <a:ext cx="0" cy="203"/>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31" name="Rectangle 698"/>
            <p:cNvSpPr>
              <a:spLocks noChangeArrowheads="1"/>
            </p:cNvSpPr>
            <p:nvPr/>
          </p:nvSpPr>
          <p:spPr bwMode="auto">
            <a:xfrm>
              <a:off x="3923" y="2474"/>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E</a:t>
              </a:r>
            </a:p>
          </p:txBody>
        </p:sp>
        <p:sp>
          <p:nvSpPr>
            <p:cNvPr id="1052932" name="Line 699"/>
            <p:cNvSpPr>
              <a:spLocks noChangeShapeType="1"/>
            </p:cNvSpPr>
            <p:nvPr/>
          </p:nvSpPr>
          <p:spPr bwMode="auto">
            <a:xfrm rot="-10800000">
              <a:off x="3103" y="2162"/>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33" name="Rectangle 700"/>
            <p:cNvSpPr>
              <a:spLocks noChangeArrowheads="1"/>
            </p:cNvSpPr>
            <p:nvPr/>
          </p:nvSpPr>
          <p:spPr bwMode="auto">
            <a:xfrm>
              <a:off x="2835" y="213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B</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41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410"/>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411"/>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414"/>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415"/>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499"/>
                                          </p:stCondLst>
                                        </p:cTn>
                                        <p:tgtEl>
                                          <p:spTgt spid="4194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41" name=""/>
        <p:cNvGrpSpPr/>
        <p:nvPr/>
      </p:nvGrpSpPr>
      <p:grpSpPr>
        <a:xfrm>
          <a:off x="0" y="0"/>
          <a:ext cx="0" cy="0"/>
          <a:chOff x="0" y="0"/>
          <a:chExt cx="0" cy="0"/>
        </a:xfrm>
      </p:grpSpPr>
      <p:sp>
        <p:nvSpPr>
          <p:cNvPr id="1052937" name="Rectangle 8"/>
          <p:cNvSpPr>
            <a:spLocks noChangeArrowheads="1"/>
          </p:cNvSpPr>
          <p:nvPr/>
        </p:nvSpPr>
        <p:spPr bwMode="auto">
          <a:xfrm>
            <a:off x="104775" y="720725"/>
            <a:ext cx="3165475" cy="519113"/>
          </a:xfrm>
          <a:prstGeom prst="rect"/>
          <a:noFill/>
          <a:ln>
            <a:noFill/>
          </a:ln>
          <a:effectLst/>
        </p:spPr>
        <p:txBody>
          <a:bodyPr>
            <a:spAutoFit/>
          </a:bodyPr>
          <a:p>
            <a:pPr algn="just" fontAlgn="base">
              <a:spcBef>
                <a:spcPct val="0"/>
              </a:spcBef>
              <a:spcAft>
                <a:spcPct val="0"/>
              </a:spcAft>
            </a:pPr>
            <a:r>
              <a:rPr altLang="en-US" b="1" dirty="0" sz="2800" kumimoji="1" lang="zh-CN" smtClean="0">
                <a:solidFill>
                  <a:srgbClr val="FFFFFF"/>
                </a:solidFill>
                <a:ea typeface="楷体_GB2312" pitchFamily="49" charset="-122"/>
              </a:rPr>
              <a:t>（</a:t>
            </a:r>
            <a:r>
              <a:rPr altLang="zh-CN" b="1" dirty="0" sz="2800" kumimoji="1" lang="en-US" smtClean="0">
                <a:solidFill>
                  <a:srgbClr val="FFFFFF"/>
                </a:solidFill>
                <a:ea typeface="楷体_GB2312" pitchFamily="49" charset="-122"/>
              </a:rPr>
              <a:t>b</a:t>
            </a:r>
            <a:r>
              <a:rPr altLang="en-US" b="1" dirty="0" sz="2800" kumimoji="1" lang="zh-CN" smtClean="0">
                <a:solidFill>
                  <a:srgbClr val="FFFFFF"/>
                </a:solidFill>
                <a:ea typeface="楷体_GB2312" pitchFamily="49" charset="-122"/>
              </a:rPr>
              <a:t>）</a:t>
            </a:r>
            <a:endParaRPr altLang="en-US" b="1" dirty="0" sz="2800" kumimoji="1" lang="zh-CN" smtClean="0">
              <a:solidFill>
                <a:srgbClr val="FFFFFF"/>
              </a:solidFill>
              <a:latin typeface="楷体_GB2312" pitchFamily="49" charset="-122"/>
              <a:ea typeface="楷体_GB2312" pitchFamily="49" charset="-122"/>
            </a:endParaRPr>
          </a:p>
        </p:txBody>
      </p:sp>
      <p:graphicFrame>
        <p:nvGraphicFramePr>
          <p:cNvPr id="4194432" name="Object 7"/>
          <p:cNvGraphicFramePr>
            <a:graphicFrameLocks noChangeAspect="1"/>
          </p:cNvGraphicFramePr>
          <p:nvPr/>
        </p:nvGraphicFramePr>
        <p:xfrm>
          <a:off x="360363" y="1357313"/>
          <a:ext cx="2506662" cy="836612"/>
        </p:xfrm>
        <a:graphic>
          <a:graphicData uri="http://schemas.openxmlformats.org/presentationml/2006/ole">
            <mc:AlternateContent xmlns:mc="http://schemas.openxmlformats.org/markup-compatibility/2006">
              <mc:Choice xmlns:v="urn:schemas-microsoft-com:vml" Requires="v">
                <p:oleObj name="Equation" r:id="rId1" spid="_x0000_s34104" imgH="457200" imgW="1371600" progId="Equation.3">
                  <p:embed/>
                </p:oleObj>
              </mc:Choice>
              <mc:Fallback>
                <p:oleObj name="Equation" r:id="rId1" spid="" imgH="457200" imgW="1371600" progId="Equation.3">
                  <p:embed/>
                  <p:pic>
                    <p:nvPicPr>
                      <p:cNvPr id="2097410" name="Object 7"/>
                      <p:cNvPicPr>
                        <a:picLocks noChangeAspect="1" noChangeArrowheads="1"/>
                      </p:cNvPicPr>
                      <p:nvPr/>
                    </p:nvPicPr>
                    <p:blipFill>
                      <a:blip xmlns:r="http://schemas.openxmlformats.org/officeDocument/2006/relationships" r:embed="rId2">
                        <a:lum bright="100000"/>
                      </a:blip>
                      <a:srcRect/>
                      <a:stretch>
                        <a:fillRect/>
                      </a:stretch>
                    </p:blipFill>
                    <p:spPr bwMode="auto">
                      <a:xfrm>
                        <a:off x="360363" y="1357313"/>
                        <a:ext cx="2506662" cy="836612"/>
                      </a:xfrm>
                      <a:prstGeom prst="rect"/>
                      <a:noFill/>
                    </p:spPr>
                  </p:pic>
                </p:oleObj>
              </mc:Fallback>
            </mc:AlternateContent>
          </a:graphicData>
        </a:graphic>
      </p:graphicFrame>
      <p:graphicFrame>
        <p:nvGraphicFramePr>
          <p:cNvPr id="4194433" name="Object 5"/>
          <p:cNvGraphicFramePr>
            <a:graphicFrameLocks noChangeAspect="1"/>
          </p:cNvGraphicFramePr>
          <p:nvPr/>
        </p:nvGraphicFramePr>
        <p:xfrm>
          <a:off x="360363" y="3984625"/>
          <a:ext cx="1903412" cy="885825"/>
        </p:xfrm>
        <a:graphic>
          <a:graphicData uri="http://schemas.openxmlformats.org/presentationml/2006/ole">
            <mc:AlternateContent xmlns:mc="http://schemas.openxmlformats.org/markup-compatibility/2006">
              <mc:Choice xmlns:v="urn:schemas-microsoft-com:vml" Requires="v">
                <p:oleObj name="Equation" r:id="rId3" spid="_x0000_s34105" imgH="444240" imgW="977760" progId="Equation.3">
                  <p:embed/>
                </p:oleObj>
              </mc:Choice>
              <mc:Fallback>
                <p:oleObj name="Equation" r:id="rId3" spid="" imgH="444240" imgW="977760" progId="Equation.3">
                  <p:embed/>
                  <p:pic>
                    <p:nvPicPr>
                      <p:cNvPr id="2097411" name="Object 5"/>
                      <p:cNvPicPr>
                        <a:picLocks noChangeAspect="1" noChangeArrowheads="1"/>
                      </p:cNvPicPr>
                      <p:nvPr/>
                    </p:nvPicPr>
                    <p:blipFill>
                      <a:blip xmlns:r="http://schemas.openxmlformats.org/officeDocument/2006/relationships" r:embed="rId4">
                        <a:lum bright="100000"/>
                      </a:blip>
                      <a:srcRect/>
                      <a:stretch>
                        <a:fillRect/>
                      </a:stretch>
                    </p:blipFill>
                    <p:spPr bwMode="auto">
                      <a:xfrm>
                        <a:off x="360363" y="3984625"/>
                        <a:ext cx="1903412" cy="885825"/>
                      </a:xfrm>
                      <a:prstGeom prst="rect"/>
                      <a:noFill/>
                    </p:spPr>
                  </p:pic>
                </p:oleObj>
              </mc:Fallback>
            </mc:AlternateContent>
          </a:graphicData>
        </a:graphic>
      </p:graphicFrame>
      <p:graphicFrame>
        <p:nvGraphicFramePr>
          <p:cNvPr id="4194434" name="Object 92"/>
          <p:cNvGraphicFramePr>
            <a:graphicFrameLocks noChangeAspect="1"/>
          </p:cNvGraphicFramePr>
          <p:nvPr/>
        </p:nvGraphicFramePr>
        <p:xfrm>
          <a:off x="695325" y="2185988"/>
          <a:ext cx="1962150" cy="785812"/>
        </p:xfrm>
        <a:graphic>
          <a:graphicData uri="http://schemas.openxmlformats.org/presentationml/2006/ole">
            <mc:AlternateContent xmlns:mc="http://schemas.openxmlformats.org/markup-compatibility/2006">
              <mc:Choice xmlns:v="urn:schemas-microsoft-com:vml" Requires="v">
                <p:oleObj name="Equation" r:id="rId5" spid="_x0000_s34106" imgH="406080" imgW="1015920" progId="Equation.3">
                  <p:embed/>
                </p:oleObj>
              </mc:Choice>
              <mc:Fallback>
                <p:oleObj name="Equation" r:id="rId5" spid="" imgH="406080" imgW="1015920" progId="Equation.3">
                  <p:embed/>
                  <p:pic>
                    <p:nvPicPr>
                      <p:cNvPr id="2097412" name="Object 92"/>
                      <p:cNvPicPr>
                        <a:picLocks noChangeAspect="1" noChangeArrowheads="1"/>
                      </p:cNvPicPr>
                      <p:nvPr/>
                    </p:nvPicPr>
                    <p:blipFill>
                      <a:blip xmlns:r="http://schemas.openxmlformats.org/officeDocument/2006/relationships" r:embed="rId6">
                        <a:lum bright="100000"/>
                      </a:blip>
                      <a:srcRect/>
                      <a:stretch>
                        <a:fillRect/>
                      </a:stretch>
                    </p:blipFill>
                    <p:spPr bwMode="auto">
                      <a:xfrm>
                        <a:off x="695325" y="2185988"/>
                        <a:ext cx="1962150" cy="785812"/>
                      </a:xfrm>
                      <a:prstGeom prst="rect"/>
                      <a:noFill/>
                    </p:spPr>
                  </p:pic>
                </p:oleObj>
              </mc:Fallback>
            </mc:AlternateContent>
          </a:graphicData>
        </a:graphic>
      </p:graphicFrame>
      <p:graphicFrame>
        <p:nvGraphicFramePr>
          <p:cNvPr id="4194435" name="Object 93"/>
          <p:cNvGraphicFramePr>
            <a:graphicFrameLocks noChangeAspect="1"/>
          </p:cNvGraphicFramePr>
          <p:nvPr/>
        </p:nvGraphicFramePr>
        <p:xfrm>
          <a:off x="695325" y="3160713"/>
          <a:ext cx="879475" cy="342900"/>
        </p:xfrm>
        <a:graphic>
          <a:graphicData uri="http://schemas.openxmlformats.org/presentationml/2006/ole">
            <mc:AlternateContent xmlns:mc="http://schemas.openxmlformats.org/markup-compatibility/2006">
              <mc:Choice xmlns:v="urn:schemas-microsoft-com:vml" Requires="v">
                <p:oleObj name="Equation" r:id="rId7" spid="_x0000_s34107" imgH="177480" imgW="545760" progId="Equation.3">
                  <p:embed/>
                </p:oleObj>
              </mc:Choice>
              <mc:Fallback>
                <p:oleObj name="Equation" r:id="rId7" spid="" imgH="177480" imgW="545760" progId="Equation.3">
                  <p:embed/>
                  <p:pic>
                    <p:nvPicPr>
                      <p:cNvPr id="2097413" name="Object 93"/>
                      <p:cNvPicPr>
                        <a:picLocks noChangeAspect="1" noChangeArrowheads="1"/>
                      </p:cNvPicPr>
                      <p:nvPr/>
                    </p:nvPicPr>
                    <p:blipFill>
                      <a:blip xmlns:r="http://schemas.openxmlformats.org/officeDocument/2006/relationships" r:embed="rId8">
                        <a:lum bright="100000"/>
                      </a:blip>
                      <a:srcRect/>
                      <a:stretch>
                        <a:fillRect/>
                      </a:stretch>
                    </p:blipFill>
                    <p:spPr bwMode="auto">
                      <a:xfrm>
                        <a:off x="695325" y="3160713"/>
                        <a:ext cx="879475" cy="342900"/>
                      </a:xfrm>
                      <a:prstGeom prst="rect"/>
                      <a:noFill/>
                    </p:spPr>
                  </p:pic>
                </p:oleObj>
              </mc:Fallback>
            </mc:AlternateContent>
          </a:graphicData>
        </a:graphic>
      </p:graphicFrame>
      <p:graphicFrame>
        <p:nvGraphicFramePr>
          <p:cNvPr id="4194436" name="Object 94"/>
          <p:cNvGraphicFramePr>
            <a:graphicFrameLocks noChangeAspect="1"/>
          </p:cNvGraphicFramePr>
          <p:nvPr/>
        </p:nvGraphicFramePr>
        <p:xfrm>
          <a:off x="228600" y="4826000"/>
          <a:ext cx="4356100" cy="1458913"/>
        </p:xfrm>
        <a:graphic>
          <a:graphicData uri="http://schemas.openxmlformats.org/presentationml/2006/ole">
            <mc:AlternateContent xmlns:mc="http://schemas.openxmlformats.org/markup-compatibility/2006">
              <mc:Choice xmlns:v="urn:schemas-microsoft-com:vml" Requires="v">
                <p:oleObj name="Equation" r:id="rId9" spid="_x0000_s34108" imgH="761760" imgW="2361960" progId="Equation.3">
                  <p:embed/>
                </p:oleObj>
              </mc:Choice>
              <mc:Fallback>
                <p:oleObj name="Equation" r:id="rId9" spid="" imgH="761760" imgW="2361960" progId="Equation.3">
                  <p:embed/>
                  <p:pic>
                    <p:nvPicPr>
                      <p:cNvPr id="2097414" name="Object 94"/>
                      <p:cNvPicPr>
                        <a:picLocks noChangeAspect="1" noChangeArrowheads="1"/>
                      </p:cNvPicPr>
                      <p:nvPr/>
                    </p:nvPicPr>
                    <p:blipFill>
                      <a:blip xmlns:r="http://schemas.openxmlformats.org/officeDocument/2006/relationships" r:embed="rId10">
                        <a:lum bright="100000"/>
                      </a:blip>
                      <a:srcRect/>
                      <a:stretch>
                        <a:fillRect/>
                      </a:stretch>
                    </p:blipFill>
                    <p:spPr bwMode="auto">
                      <a:xfrm>
                        <a:off x="228600" y="4826000"/>
                        <a:ext cx="4356100" cy="1458913"/>
                      </a:xfrm>
                      <a:prstGeom prst="rect"/>
                      <a:noFill/>
                    </p:spPr>
                  </p:pic>
                </p:oleObj>
              </mc:Fallback>
            </mc:AlternateContent>
          </a:graphicData>
        </a:graphic>
      </p:graphicFrame>
      <p:graphicFrame>
        <p:nvGraphicFramePr>
          <p:cNvPr id="4194437" name="Object 95"/>
          <p:cNvGraphicFramePr>
            <a:graphicFrameLocks noChangeAspect="1"/>
          </p:cNvGraphicFramePr>
          <p:nvPr/>
        </p:nvGraphicFramePr>
        <p:xfrm>
          <a:off x="4635500" y="5113338"/>
          <a:ext cx="3394075" cy="817562"/>
        </p:xfrm>
        <a:graphic>
          <a:graphicData uri="http://schemas.openxmlformats.org/presentationml/2006/ole">
            <mc:AlternateContent xmlns:mc="http://schemas.openxmlformats.org/markup-compatibility/2006">
              <mc:Choice xmlns:v="urn:schemas-microsoft-com:vml" Requires="v">
                <p:oleObj name="Equation" r:id="rId11" spid="_x0000_s34109" imgH="406080" imgW="1752480" progId="Equation.3">
                  <p:embed/>
                </p:oleObj>
              </mc:Choice>
              <mc:Fallback>
                <p:oleObj name="Equation" r:id="rId11" spid="" imgH="406080" imgW="1752480" progId="Equation.3">
                  <p:embed/>
                  <p:pic>
                    <p:nvPicPr>
                      <p:cNvPr id="2097415" name="Object 95"/>
                      <p:cNvPicPr>
                        <a:picLocks noChangeAspect="1" noChangeArrowheads="1"/>
                      </p:cNvPicPr>
                      <p:nvPr/>
                    </p:nvPicPr>
                    <p:blipFill>
                      <a:blip xmlns:r="http://schemas.openxmlformats.org/officeDocument/2006/relationships" r:embed="rId12">
                        <a:lum bright="100000"/>
                      </a:blip>
                      <a:srcRect/>
                      <a:stretch>
                        <a:fillRect/>
                      </a:stretch>
                    </p:blipFill>
                    <p:spPr bwMode="auto">
                      <a:xfrm>
                        <a:off x="4635500" y="5113338"/>
                        <a:ext cx="3394075" cy="817562"/>
                      </a:xfrm>
                      <a:prstGeom prst="rect"/>
                      <a:noFill/>
                    </p:spPr>
                  </p:pic>
                </p:oleObj>
              </mc:Fallback>
            </mc:AlternateContent>
          </a:graphicData>
        </a:graphic>
      </p:graphicFrame>
      <p:grpSp>
        <p:nvGrpSpPr>
          <p:cNvPr id="1242" name="Group 257"/>
          <p:cNvGrpSpPr/>
          <p:nvPr/>
        </p:nvGrpSpPr>
        <p:grpSpPr bwMode="auto">
          <a:xfrm>
            <a:off x="3757613" y="438150"/>
            <a:ext cx="5324475" cy="4116388"/>
            <a:chOff x="2367" y="276"/>
            <a:chExt cx="3354" cy="2593"/>
          </a:xfrm>
        </p:grpSpPr>
        <p:sp>
          <p:nvSpPr>
            <p:cNvPr id="1052938" name="Freeform 258"/>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39" name="Line 259"/>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0" name="Freeform 260"/>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1" name="Oval 261"/>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942" name="Line 262"/>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3" name="Oval 263"/>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944" name="Line 264"/>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5" name="Line 265"/>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6" name="Freeform 266"/>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7" name="Line 267"/>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8" name="Freeform 268"/>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49" name="Line 269"/>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0" name="Rectangle 270"/>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951" name="Rectangle 271"/>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952" name="Rectangle 272"/>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953" name="Rectangle 273"/>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2954" name="Line 274"/>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5" name="Rectangle 275"/>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6" name="Rectangle 276"/>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7" name="Rectangle 277"/>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8" name="Rectangle 278"/>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59" name="Rectangle 279"/>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0" name="Line 280"/>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1" name="Oval 281"/>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2" name="Oval 282"/>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3" name="Oval 283"/>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38" name="Object 284"/>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13" spid="_x0000_s34110" imgH="228600" imgW="266400" progId="Equation.3">
                    <p:embed/>
                  </p:oleObj>
                </mc:Choice>
                <mc:Fallback>
                  <p:oleObj name="Equation" r:id="rId13" spid="" imgH="228600" imgW="266400" progId="Equation.3">
                    <p:embed/>
                    <p:pic>
                      <p:nvPicPr>
                        <p:cNvPr id="2097416" name="Object 284"/>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2964" name="Line 285"/>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5" name="Line 286"/>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6" name="Line 287"/>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7" name="Line 288"/>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8" name="Oval 289"/>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69" name="Line 290"/>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0" name="Line 291"/>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1" name="Line 292"/>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2" name="Line 293"/>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3" name="Line 294"/>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4" name="Line 295"/>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5" name="Line 296"/>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39" name="Object 297"/>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15" spid="_x0000_s34111" imgH="355320" imgW="342720" progId="Equation.3">
                    <p:embed/>
                  </p:oleObj>
                </mc:Choice>
                <mc:Fallback>
                  <p:oleObj name="Equation" r:id="rId15" spid="" imgH="355320" imgW="342720" progId="Equation.3">
                    <p:embed/>
                    <p:pic>
                      <p:nvPicPr>
                        <p:cNvPr id="2097417" name="Object 297"/>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440" name="Object 298"/>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17" spid="_x0000_s34112" imgH="355320" imgW="342720" progId="Equation.3">
                    <p:embed/>
                  </p:oleObj>
                </mc:Choice>
                <mc:Fallback>
                  <p:oleObj name="Equation" r:id="rId17" spid="" imgH="355320" imgW="342720" progId="Equation.3">
                    <p:embed/>
                    <p:pic>
                      <p:nvPicPr>
                        <p:cNvPr id="2097418" name="Object 298"/>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441" name="Object 299"/>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19" spid="_x0000_s34113" imgH="355320" imgW="342720" progId="Equation.3">
                    <p:embed/>
                  </p:oleObj>
                </mc:Choice>
                <mc:Fallback>
                  <p:oleObj name="Equation" r:id="rId19" spid="" imgH="355320" imgW="342720" progId="Equation.3">
                    <p:embed/>
                    <p:pic>
                      <p:nvPicPr>
                        <p:cNvPr id="2097419" name="Object 299"/>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442" name="Object 300"/>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20" spid="_x0000_s34114" imgH="355320" imgW="634680" progId="Equation.3">
                    <p:embed/>
                  </p:oleObj>
                </mc:Choice>
                <mc:Fallback>
                  <p:oleObj name="Equation" r:id="rId20" spid="" imgH="355320" imgW="634680" progId="Equation.3">
                    <p:embed/>
                    <p:pic>
                      <p:nvPicPr>
                        <p:cNvPr id="2097420" name="Object 300"/>
                        <p:cNvPicPr>
                          <a:picLocks noChangeAspect="1" noChangeArrowheads="1"/>
                        </p:cNvPicPr>
                        <p:nvPr/>
                      </p:nvPicPr>
                      <p:blipFill>
                        <a:blip xmlns:r="http://schemas.openxmlformats.org/officeDocument/2006/relationships" r:embed="rId21">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443" name="Object 301"/>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22" spid="_x0000_s34115" imgH="355320" imgW="317160" progId="Equation.3">
                    <p:embed/>
                  </p:oleObj>
                </mc:Choice>
                <mc:Fallback>
                  <p:oleObj name="Equation" r:id="rId22" spid="" imgH="355320" imgW="317160" progId="Equation.3">
                    <p:embed/>
                    <p:pic>
                      <p:nvPicPr>
                        <p:cNvPr id="2097421" name="Object 301"/>
                        <p:cNvPicPr>
                          <a:picLocks noChangeAspect="1" noChangeArrowheads="1"/>
                        </p:cNvPicPr>
                        <p:nvPr/>
                      </p:nvPicPr>
                      <p:blipFill>
                        <a:blip xmlns:r="http://schemas.openxmlformats.org/officeDocument/2006/relationships" r:embed="rId23">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444" name="Object 302"/>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24" spid="_x0000_s34116" imgH="355320" imgW="342720" progId="Equation.3">
                    <p:embed/>
                  </p:oleObj>
                </mc:Choice>
                <mc:Fallback>
                  <p:oleObj name="Equation" r:id="rId24" spid="" imgH="355320" imgW="342720" progId="Equation.3">
                    <p:embed/>
                    <p:pic>
                      <p:nvPicPr>
                        <p:cNvPr id="2097422" name="Object 302"/>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445" name="Object 303"/>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25" spid="_x0000_s34117" imgH="228600" imgW="266400" progId="Equation.3">
                    <p:embed/>
                  </p:oleObj>
                </mc:Choice>
                <mc:Fallback>
                  <p:oleObj name="Equation" r:id="rId25" spid="" imgH="228600" imgW="266400" progId="Equation.3">
                    <p:embed/>
                    <p:pic>
                      <p:nvPicPr>
                        <p:cNvPr id="2097423" name="Object 303"/>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446" name="Object 304"/>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27" spid="_x0000_s34118" imgH="355320" imgW="342720" progId="Equation.3">
                    <p:embed/>
                  </p:oleObj>
                </mc:Choice>
                <mc:Fallback>
                  <p:oleObj name="Equation" r:id="rId27" spid="" imgH="355320" imgW="342720" progId="Equation.3">
                    <p:embed/>
                    <p:pic>
                      <p:nvPicPr>
                        <p:cNvPr id="2097424" name="Object 304"/>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447" name="Object 305"/>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29" spid="_x0000_s34119" imgH="355320" imgW="622080" progId="Equation.3">
                    <p:embed/>
                  </p:oleObj>
                </mc:Choice>
                <mc:Fallback>
                  <p:oleObj name="Equation" r:id="rId29" spid="" imgH="355320" imgW="622080" progId="Equation.3">
                    <p:embed/>
                    <p:pic>
                      <p:nvPicPr>
                        <p:cNvPr id="2097425" name="Object 305"/>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448" name="Object 306"/>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31" spid="_x0000_s34120" imgH="355320" imgW="279360" progId="Equation.3">
                    <p:embed/>
                  </p:oleObj>
                </mc:Choice>
                <mc:Fallback>
                  <p:oleObj name="Equation" r:id="rId31" spid="" imgH="355320" imgW="279360" progId="Equation.3">
                    <p:embed/>
                    <p:pic>
                      <p:nvPicPr>
                        <p:cNvPr id="2097426" name="Object 306"/>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449" name="Object 307"/>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33" spid="_x0000_s34121" imgH="355320" imgW="291960" progId="Equation.3">
                    <p:embed/>
                  </p:oleObj>
                </mc:Choice>
                <mc:Fallback>
                  <p:oleObj name="Equation" r:id="rId33" spid="" imgH="355320" imgW="291960" progId="Equation.3">
                    <p:embed/>
                    <p:pic>
                      <p:nvPicPr>
                        <p:cNvPr id="2097427" name="Object 307"/>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2976" name="Line 308"/>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7" name="Line 309"/>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8" name="Line 310"/>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79" name="Line 311"/>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80" name="Rectangle 312"/>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81" name="Line 313"/>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50" name="Object 314"/>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35" spid="_x0000_s34122" imgH="228600" imgW="253800" progId="Equation.3">
                    <p:embed/>
                  </p:oleObj>
                </mc:Choice>
                <mc:Fallback>
                  <p:oleObj name="Equation" r:id="rId35" spid="" imgH="228600" imgW="253800" progId="Equation.3">
                    <p:embed/>
                    <p:pic>
                      <p:nvPicPr>
                        <p:cNvPr id="2097428" name="Object 314"/>
                        <p:cNvPicPr>
                          <a:picLocks noChangeAspect="1" noChangeArrowheads="1"/>
                        </p:cNvPicPr>
                        <p:nvPr/>
                      </p:nvPicPr>
                      <p:blipFill>
                        <a:blip xmlns:r="http://schemas.openxmlformats.org/officeDocument/2006/relationships" r:embed="rId36">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2982" name="Line 315"/>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83" name="Line 316"/>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84" name="Rectangle 317"/>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51" name="Object 318"/>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37" spid="_x0000_s34123" imgH="215640" imgW="215640" progId="Equation.3">
                    <p:embed/>
                  </p:oleObj>
                </mc:Choice>
                <mc:Fallback>
                  <p:oleObj name="Equation" r:id="rId37" spid="" imgH="215640" imgW="215640" progId="Equation.3">
                    <p:embed/>
                    <p:pic>
                      <p:nvPicPr>
                        <p:cNvPr id="2097429" name="Object 318"/>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2985" name="Line 319"/>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86" name="Oval 320"/>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987" name="Oval 321"/>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2988" name="Rectangle 322"/>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989" name="Rectangle 323"/>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452" name="Object 324"/>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39" spid="_x0000_s34124" imgH="228600" imgW="215640" progId="Equation.3">
                    <p:embed/>
                  </p:oleObj>
                </mc:Choice>
                <mc:Fallback>
                  <p:oleObj name="Equation" r:id="rId39" spid="" imgH="228600" imgW="215640" progId="Equation.3">
                    <p:embed/>
                    <p:pic>
                      <p:nvPicPr>
                        <p:cNvPr id="2097430" name="Object 324"/>
                        <p:cNvPicPr>
                          <a:picLocks noChangeAspect="1" noChangeArrowheads="1"/>
                        </p:cNvPicPr>
                        <p:nvPr/>
                      </p:nvPicPr>
                      <p:blipFill>
                        <a:blip xmlns:r="http://schemas.openxmlformats.org/officeDocument/2006/relationships" r:embed="rId40">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2990" name="Rectangle 325"/>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991" name="Rectangle 326"/>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453" name="Object 327"/>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41" spid="_x0000_s34125" imgH="228600" imgW="215640" progId="Equation.3">
                    <p:embed/>
                  </p:oleObj>
                </mc:Choice>
                <mc:Fallback>
                  <p:oleObj name="Equation" r:id="rId41" spid="" imgH="228600" imgW="215640" progId="Equation.3">
                    <p:embed/>
                    <p:pic>
                      <p:nvPicPr>
                        <p:cNvPr id="2097431" name="Object 327"/>
                        <p:cNvPicPr>
                          <a:picLocks noChangeAspect="1" noChangeArrowheads="1"/>
                        </p:cNvPicPr>
                        <p:nvPr/>
                      </p:nvPicPr>
                      <p:blipFill>
                        <a:blip xmlns:r="http://schemas.openxmlformats.org/officeDocument/2006/relationships" r:embed="rId40">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2992" name="Rectangle 328"/>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2993" name="Rectangle 329"/>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2994" name="Text Box 330"/>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2995" name="Text Box 331"/>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454" name="Object 332"/>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42" spid="_x0000_s34126" imgH="177480" imgW="431640" progId="Equation.3">
                    <p:embed/>
                  </p:oleObj>
                </mc:Choice>
                <mc:Fallback>
                  <p:oleObj name="Equation" r:id="rId42" spid="" imgH="177480" imgW="431640" progId="Equation.3">
                    <p:embed/>
                    <p:pic>
                      <p:nvPicPr>
                        <p:cNvPr id="2097432" name="Object 332"/>
                        <p:cNvPicPr>
                          <a:picLocks noChangeAspect="1" noChangeArrowheads="1"/>
                        </p:cNvPicPr>
                        <p:nvPr/>
                      </p:nvPicPr>
                      <p:blipFill>
                        <a:blip xmlns:r="http://schemas.openxmlformats.org/officeDocument/2006/relationships" r:embed="rId43">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455" name="Object 333"/>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44" spid="_x0000_s34127" imgH="177480" imgW="469800" progId="Equation.3">
                    <p:embed/>
                  </p:oleObj>
                </mc:Choice>
                <mc:Fallback>
                  <p:oleObj name="Equation" r:id="rId44" spid="" imgH="177480" imgW="469800" progId="Equation.3">
                    <p:embed/>
                    <p:pic>
                      <p:nvPicPr>
                        <p:cNvPr id="2097433" name="Object 333"/>
                        <p:cNvPicPr>
                          <a:picLocks noChangeAspect="1" noChangeArrowheads="1"/>
                        </p:cNvPicPr>
                        <p:nvPr/>
                      </p:nvPicPr>
                      <p:blipFill>
                        <a:blip xmlns:r="http://schemas.openxmlformats.org/officeDocument/2006/relationships" r:embed="rId45">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456" name="Object 334"/>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46" spid="_x0000_s34128" imgH="164880" imgW="317160" progId="Equation.3">
                    <p:embed/>
                  </p:oleObj>
                </mc:Choice>
                <mc:Fallback>
                  <p:oleObj name="Equation" r:id="rId46" spid="" imgH="164880" imgW="317160" progId="Equation.3">
                    <p:embed/>
                    <p:pic>
                      <p:nvPicPr>
                        <p:cNvPr id="2097434" name="Object 334"/>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457" name="Object 335"/>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48" spid="_x0000_s34129" imgH="164880" imgW="317160" progId="Equation.3">
                    <p:embed/>
                  </p:oleObj>
                </mc:Choice>
                <mc:Fallback>
                  <p:oleObj name="Equation" r:id="rId48" spid="" imgH="164880" imgW="317160" progId="Equation.3">
                    <p:embed/>
                    <p:pic>
                      <p:nvPicPr>
                        <p:cNvPr id="2097435" name="Object 335"/>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458" name="Object 336"/>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49" spid="_x0000_s34130" imgH="177480" imgW="393480" progId="Equation.3">
                    <p:embed/>
                  </p:oleObj>
                </mc:Choice>
                <mc:Fallback>
                  <p:oleObj name="Equation" r:id="rId49" spid="" imgH="177480" imgW="393480" progId="Equation.3">
                    <p:embed/>
                    <p:pic>
                      <p:nvPicPr>
                        <p:cNvPr id="2097436" name="Object 336"/>
                        <p:cNvPicPr>
                          <a:picLocks noChangeAspect="1" noChangeArrowheads="1"/>
                        </p:cNvPicPr>
                        <p:nvPr/>
                      </p:nvPicPr>
                      <p:blipFill>
                        <a:blip xmlns:r="http://schemas.openxmlformats.org/officeDocument/2006/relationships" r:embed="rId50">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459" name="Object 337"/>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51" spid="_x0000_s34131" imgH="177480" imgW="431640" progId="Equation.3">
                    <p:embed/>
                  </p:oleObj>
                </mc:Choice>
                <mc:Fallback>
                  <p:oleObj name="Equation" r:id="rId51" spid="" imgH="177480" imgW="431640" progId="Equation.3">
                    <p:embed/>
                    <p:pic>
                      <p:nvPicPr>
                        <p:cNvPr id="2097437" name="Object 337"/>
                        <p:cNvPicPr>
                          <a:picLocks noChangeAspect="1" noChangeArrowheads="1"/>
                        </p:cNvPicPr>
                        <p:nvPr/>
                      </p:nvPicPr>
                      <p:blipFill>
                        <a:blip xmlns:r="http://schemas.openxmlformats.org/officeDocument/2006/relationships" r:embed="rId43">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460" name="Object 338"/>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52" spid="_x0000_s34132" imgH="177480" imgW="431640" progId="Equation.3">
                    <p:embed/>
                  </p:oleObj>
                </mc:Choice>
                <mc:Fallback>
                  <p:oleObj name="Equation" r:id="rId52" spid="" imgH="177480" imgW="431640" progId="Equation.3">
                    <p:embed/>
                    <p:pic>
                      <p:nvPicPr>
                        <p:cNvPr id="2097438" name="Object 338"/>
                        <p:cNvPicPr>
                          <a:picLocks noChangeAspect="1" noChangeArrowheads="1"/>
                        </p:cNvPicPr>
                        <p:nvPr/>
                      </p:nvPicPr>
                      <p:blipFill>
                        <a:blip xmlns:r="http://schemas.openxmlformats.org/officeDocument/2006/relationships" r:embed="rId43">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2996" name="Line 339"/>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97" name="Line 340"/>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2998" name="Rectangle 341"/>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2999" name="Rectangle 342"/>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3000" name="Rectangle 343"/>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001" name="Rectangle 344"/>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43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43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435"/>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433"/>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436"/>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499"/>
                                          </p:stCondLst>
                                        </p:cTn>
                                        <p:tgtEl>
                                          <p:spTgt spid="4194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45" name=""/>
        <p:cNvGrpSpPr/>
        <p:nvPr/>
      </p:nvGrpSpPr>
      <p:grpSpPr>
        <a:xfrm>
          <a:off x="0" y="0"/>
          <a:ext cx="0" cy="0"/>
          <a:chOff x="0" y="0"/>
          <a:chExt cx="0" cy="0"/>
        </a:xfrm>
      </p:grpSpPr>
      <p:graphicFrame>
        <p:nvGraphicFramePr>
          <p:cNvPr id="4194461" name="Object 4"/>
          <p:cNvGraphicFramePr>
            <a:graphicFrameLocks noChangeAspect="1"/>
          </p:cNvGraphicFramePr>
          <p:nvPr/>
        </p:nvGraphicFramePr>
        <p:xfrm>
          <a:off x="611188" y="1065213"/>
          <a:ext cx="2393950" cy="1025525"/>
        </p:xfrm>
        <a:graphic>
          <a:graphicData uri="http://schemas.openxmlformats.org/presentationml/2006/ole">
            <mc:AlternateContent xmlns:mc="http://schemas.openxmlformats.org/markup-compatibility/2006">
              <mc:Choice xmlns:v="urn:schemas-microsoft-com:vml" Requires="v">
                <p:oleObj name="Equation" r:id="rId1" spid="_x0000_s35036" imgH="482400" imgW="1117440" progId="Equation.3">
                  <p:embed/>
                </p:oleObj>
              </mc:Choice>
              <mc:Fallback>
                <p:oleObj name="Equation" r:id="rId1" spid="" imgH="482400" imgW="1117440" progId="Equation.3">
                  <p:embed/>
                  <p:pic>
                    <p:nvPicPr>
                      <p:cNvPr id="2097468" name="Object 4"/>
                      <p:cNvPicPr>
                        <a:picLocks noChangeAspect="1" noChangeArrowheads="1"/>
                      </p:cNvPicPr>
                      <p:nvPr/>
                    </p:nvPicPr>
                    <p:blipFill>
                      <a:blip xmlns:r="http://schemas.openxmlformats.org/officeDocument/2006/relationships" r:embed="rId2">
                        <a:lum bright="100000"/>
                      </a:blip>
                      <a:srcRect/>
                      <a:stretch>
                        <a:fillRect/>
                      </a:stretch>
                    </p:blipFill>
                    <p:spPr bwMode="auto">
                      <a:xfrm>
                        <a:off x="611188" y="1065213"/>
                        <a:ext cx="2393950" cy="1025525"/>
                      </a:xfrm>
                      <a:prstGeom prst="rect"/>
                      <a:noFill/>
                    </p:spPr>
                  </p:pic>
                </p:oleObj>
              </mc:Fallback>
            </mc:AlternateContent>
          </a:graphicData>
        </a:graphic>
      </p:graphicFrame>
      <p:graphicFrame>
        <p:nvGraphicFramePr>
          <p:cNvPr id="4194462" name="Object 5"/>
          <p:cNvGraphicFramePr>
            <a:graphicFrameLocks noChangeAspect="1"/>
          </p:cNvGraphicFramePr>
          <p:nvPr/>
        </p:nvGraphicFramePr>
        <p:xfrm>
          <a:off x="611188" y="3195638"/>
          <a:ext cx="2486025" cy="377825"/>
        </p:xfrm>
        <a:graphic>
          <a:graphicData uri="http://schemas.openxmlformats.org/presentationml/2006/ole">
            <mc:AlternateContent xmlns:mc="http://schemas.openxmlformats.org/markup-compatibility/2006">
              <mc:Choice xmlns:v="urn:schemas-microsoft-com:vml" Requires="v">
                <p:oleObj name="Equation" r:id="rId3" spid="_x0000_s35037" imgH="177480" imgW="1193760" progId="Equation.3">
                  <p:embed/>
                </p:oleObj>
              </mc:Choice>
              <mc:Fallback>
                <p:oleObj name="Equation" r:id="rId3" spid="" imgH="177480" imgW="1193760" progId="Equation.3">
                  <p:embed/>
                  <p:pic>
                    <p:nvPicPr>
                      <p:cNvPr id="2097469" name="Object 5"/>
                      <p:cNvPicPr>
                        <a:picLocks noChangeAspect="1" noChangeArrowheads="1"/>
                      </p:cNvPicPr>
                      <p:nvPr/>
                    </p:nvPicPr>
                    <p:blipFill>
                      <a:blip xmlns:r="http://schemas.openxmlformats.org/officeDocument/2006/relationships" r:embed="rId4">
                        <a:lum bright="100000"/>
                      </a:blip>
                      <a:srcRect/>
                      <a:stretch>
                        <a:fillRect/>
                      </a:stretch>
                    </p:blipFill>
                    <p:spPr bwMode="auto">
                      <a:xfrm>
                        <a:off x="611188" y="3195638"/>
                        <a:ext cx="2486025" cy="377825"/>
                      </a:xfrm>
                      <a:prstGeom prst="rect"/>
                      <a:noFill/>
                    </p:spPr>
                  </p:pic>
                </p:oleObj>
              </mc:Fallback>
            </mc:AlternateContent>
          </a:graphicData>
        </a:graphic>
      </p:graphicFrame>
      <p:graphicFrame>
        <p:nvGraphicFramePr>
          <p:cNvPr id="4194463" name="Object 6"/>
          <p:cNvGraphicFramePr>
            <a:graphicFrameLocks noChangeAspect="1"/>
          </p:cNvGraphicFramePr>
          <p:nvPr/>
        </p:nvGraphicFramePr>
        <p:xfrm>
          <a:off x="611188" y="3873500"/>
          <a:ext cx="1189037" cy="377825"/>
        </p:xfrm>
        <a:graphic>
          <a:graphicData uri="http://schemas.openxmlformats.org/presentationml/2006/ole">
            <mc:AlternateContent xmlns:mc="http://schemas.openxmlformats.org/markup-compatibility/2006">
              <mc:Choice xmlns:v="urn:schemas-microsoft-com:vml" Requires="v">
                <p:oleObj name="Equation" r:id="rId5" spid="_x0000_s35038" imgH="177480" imgW="571320" progId="Equation.3">
                  <p:embed/>
                </p:oleObj>
              </mc:Choice>
              <mc:Fallback>
                <p:oleObj name="Equation" r:id="rId5" spid="" imgH="177480" imgW="571320" progId="Equation.3">
                  <p:embed/>
                  <p:pic>
                    <p:nvPicPr>
                      <p:cNvPr id="2097470" name="Object 6"/>
                      <p:cNvPicPr>
                        <a:picLocks noChangeAspect="1" noChangeArrowheads="1"/>
                      </p:cNvPicPr>
                      <p:nvPr/>
                    </p:nvPicPr>
                    <p:blipFill>
                      <a:blip xmlns:r="http://schemas.openxmlformats.org/officeDocument/2006/relationships" r:embed="rId6">
                        <a:lum bright="100000"/>
                      </a:blip>
                      <a:srcRect/>
                      <a:stretch>
                        <a:fillRect/>
                      </a:stretch>
                    </p:blipFill>
                    <p:spPr bwMode="auto">
                      <a:xfrm>
                        <a:off x="611188" y="3873500"/>
                        <a:ext cx="1189037" cy="377825"/>
                      </a:xfrm>
                      <a:prstGeom prst="rect"/>
                      <a:noFill/>
                    </p:spPr>
                  </p:pic>
                </p:oleObj>
              </mc:Fallback>
            </mc:AlternateContent>
          </a:graphicData>
        </a:graphic>
      </p:graphicFrame>
      <p:grpSp>
        <p:nvGrpSpPr>
          <p:cNvPr id="1246" name="Group 264"/>
          <p:cNvGrpSpPr/>
          <p:nvPr/>
        </p:nvGrpSpPr>
        <p:grpSpPr bwMode="auto">
          <a:xfrm>
            <a:off x="3757613" y="438150"/>
            <a:ext cx="5324475" cy="4116388"/>
            <a:chOff x="2367" y="276"/>
            <a:chExt cx="3354" cy="2593"/>
          </a:xfrm>
        </p:grpSpPr>
        <p:sp>
          <p:nvSpPr>
            <p:cNvPr id="1053005" name="Freeform 265"/>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06" name="Line 266"/>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07" name="Freeform 267"/>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08" name="Oval 268"/>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009" name="Line 269"/>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0" name="Oval 270"/>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011" name="Line 271"/>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2" name="Line 272"/>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3" name="Freeform 273"/>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4" name="Line 274"/>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5" name="Freeform 275"/>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6" name="Line 276"/>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17" name="Rectangle 277"/>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018" name="Rectangle 278"/>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019" name="Rectangle 279"/>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020" name="Rectangle 280"/>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3021" name="Line 281"/>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2" name="Rectangle 282"/>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3" name="Rectangle 283"/>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4" name="Rectangle 284"/>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5" name="Rectangle 285"/>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6" name="Rectangle 286"/>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7" name="Line 287"/>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8" name="Oval 288"/>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29" name="Oval 289"/>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0" name="Oval 290"/>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64" name="Object 291"/>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7" spid="_x0000_s35039" imgH="228600" imgW="266400" progId="Equation.3">
                    <p:embed/>
                  </p:oleObj>
                </mc:Choice>
                <mc:Fallback>
                  <p:oleObj name="Equation" r:id="rId7" spid="" imgH="228600" imgW="266400" progId="Equation.3">
                    <p:embed/>
                    <p:pic>
                      <p:nvPicPr>
                        <p:cNvPr id="2097471" name="Object 291"/>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3031" name="Line 292"/>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2" name="Line 293"/>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3" name="Line 294"/>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4" name="Line 295"/>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5" name="Oval 296"/>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6" name="Line 297"/>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7" name="Line 298"/>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8" name="Line 299"/>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39" name="Line 300"/>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0" name="Line 301"/>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1" name="Line 302"/>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2" name="Line 303"/>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65" name="Object 304"/>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9" spid="_x0000_s35040" imgH="355320" imgW="342720" progId="Equation.3">
                    <p:embed/>
                  </p:oleObj>
                </mc:Choice>
                <mc:Fallback>
                  <p:oleObj name="Equation" r:id="rId9" spid="" imgH="355320" imgW="342720" progId="Equation.3">
                    <p:embed/>
                    <p:pic>
                      <p:nvPicPr>
                        <p:cNvPr id="2097472" name="Object 304"/>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466" name="Object 305"/>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11" spid="_x0000_s35041" imgH="355320" imgW="342720" progId="Equation.3">
                    <p:embed/>
                  </p:oleObj>
                </mc:Choice>
                <mc:Fallback>
                  <p:oleObj name="Equation" r:id="rId11" spid="" imgH="355320" imgW="342720" progId="Equation.3">
                    <p:embed/>
                    <p:pic>
                      <p:nvPicPr>
                        <p:cNvPr id="2097473" name="Object 305"/>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467" name="Object 306"/>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13" spid="_x0000_s35042" imgH="355320" imgW="342720" progId="Equation.3">
                    <p:embed/>
                  </p:oleObj>
                </mc:Choice>
                <mc:Fallback>
                  <p:oleObj name="Equation" r:id="rId13" spid="" imgH="355320" imgW="342720" progId="Equation.3">
                    <p:embed/>
                    <p:pic>
                      <p:nvPicPr>
                        <p:cNvPr id="2097474" name="Object 306"/>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468" name="Object 307"/>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14" spid="_x0000_s35043" imgH="355320" imgW="634680" progId="Equation.3">
                    <p:embed/>
                  </p:oleObj>
                </mc:Choice>
                <mc:Fallback>
                  <p:oleObj name="Equation" r:id="rId14" spid="" imgH="355320" imgW="634680" progId="Equation.3">
                    <p:embed/>
                    <p:pic>
                      <p:nvPicPr>
                        <p:cNvPr id="2097475" name="Object 307"/>
                        <p:cNvPicPr>
                          <a:picLocks noChangeAspect="1" noChangeArrowheads="1"/>
                        </p:cNvPicPr>
                        <p:nvPr/>
                      </p:nvPicPr>
                      <p:blipFill>
                        <a:blip xmlns:r="http://schemas.openxmlformats.org/officeDocument/2006/relationships" r:embed="rId15">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469" name="Object 308"/>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16" spid="_x0000_s35044" imgH="355320" imgW="317160" progId="Equation.3">
                    <p:embed/>
                  </p:oleObj>
                </mc:Choice>
                <mc:Fallback>
                  <p:oleObj name="Equation" r:id="rId16" spid="" imgH="355320" imgW="317160" progId="Equation.3">
                    <p:embed/>
                    <p:pic>
                      <p:nvPicPr>
                        <p:cNvPr id="2097476" name="Object 308"/>
                        <p:cNvPicPr>
                          <a:picLocks noChangeAspect="1" noChangeArrowheads="1"/>
                        </p:cNvPicPr>
                        <p:nvPr/>
                      </p:nvPicPr>
                      <p:blipFill>
                        <a:blip xmlns:r="http://schemas.openxmlformats.org/officeDocument/2006/relationships" r:embed="rId17">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470" name="Object 309"/>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18" spid="_x0000_s35045" imgH="355320" imgW="342720" progId="Equation.3">
                    <p:embed/>
                  </p:oleObj>
                </mc:Choice>
                <mc:Fallback>
                  <p:oleObj name="Equation" r:id="rId18" spid="" imgH="355320" imgW="342720" progId="Equation.3">
                    <p:embed/>
                    <p:pic>
                      <p:nvPicPr>
                        <p:cNvPr id="2097477" name="Object 309"/>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471" name="Object 310"/>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19" spid="_x0000_s35046" imgH="228600" imgW="266400" progId="Equation.3">
                    <p:embed/>
                  </p:oleObj>
                </mc:Choice>
                <mc:Fallback>
                  <p:oleObj name="Equation" r:id="rId19" spid="" imgH="228600" imgW="266400" progId="Equation.3">
                    <p:embed/>
                    <p:pic>
                      <p:nvPicPr>
                        <p:cNvPr id="2097478" name="Object 310"/>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472" name="Object 311"/>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21" spid="_x0000_s35047" imgH="355320" imgW="342720" progId="Equation.3">
                    <p:embed/>
                  </p:oleObj>
                </mc:Choice>
                <mc:Fallback>
                  <p:oleObj name="Equation" r:id="rId21" spid="" imgH="355320" imgW="342720" progId="Equation.3">
                    <p:embed/>
                    <p:pic>
                      <p:nvPicPr>
                        <p:cNvPr id="2097479" name="Object 311"/>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473" name="Object 312"/>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23" spid="_x0000_s35048" imgH="355320" imgW="622080" progId="Equation.3">
                    <p:embed/>
                  </p:oleObj>
                </mc:Choice>
                <mc:Fallback>
                  <p:oleObj name="Equation" r:id="rId23" spid="" imgH="355320" imgW="622080" progId="Equation.3">
                    <p:embed/>
                    <p:pic>
                      <p:nvPicPr>
                        <p:cNvPr id="2097480" name="Object 312"/>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474" name="Object 313"/>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25" spid="_x0000_s35049" imgH="355320" imgW="279360" progId="Equation.3">
                    <p:embed/>
                  </p:oleObj>
                </mc:Choice>
                <mc:Fallback>
                  <p:oleObj name="Equation" r:id="rId25" spid="" imgH="355320" imgW="279360" progId="Equation.3">
                    <p:embed/>
                    <p:pic>
                      <p:nvPicPr>
                        <p:cNvPr id="2097481" name="Object 313"/>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475" name="Object 314"/>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27" spid="_x0000_s35050" imgH="355320" imgW="291960" progId="Equation.3">
                    <p:embed/>
                  </p:oleObj>
                </mc:Choice>
                <mc:Fallback>
                  <p:oleObj name="Equation" r:id="rId27" spid="" imgH="355320" imgW="291960" progId="Equation.3">
                    <p:embed/>
                    <p:pic>
                      <p:nvPicPr>
                        <p:cNvPr id="2097482" name="Object 314"/>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3043" name="Line 315"/>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4" name="Line 316"/>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5" name="Line 317"/>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6" name="Line 318"/>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7" name="Rectangle 319"/>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48" name="Line 320"/>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76" name="Object 321"/>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29" spid="_x0000_s35051" imgH="228600" imgW="253800" progId="Equation.3">
                    <p:embed/>
                  </p:oleObj>
                </mc:Choice>
                <mc:Fallback>
                  <p:oleObj name="Equation" r:id="rId29" spid="" imgH="228600" imgW="253800" progId="Equation.3">
                    <p:embed/>
                    <p:pic>
                      <p:nvPicPr>
                        <p:cNvPr id="2097483" name="Object 321"/>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3049" name="Line 322"/>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50" name="Line 323"/>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51" name="Rectangle 324"/>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77" name="Object 325"/>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31" spid="_x0000_s35052" imgH="215640" imgW="215640" progId="Equation.3">
                    <p:embed/>
                  </p:oleObj>
                </mc:Choice>
                <mc:Fallback>
                  <p:oleObj name="Equation" r:id="rId31" spid="" imgH="215640" imgW="215640" progId="Equation.3">
                    <p:embed/>
                    <p:pic>
                      <p:nvPicPr>
                        <p:cNvPr id="2097484" name="Object 325"/>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3052" name="Line 326"/>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53" name="Oval 327"/>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054" name="Oval 328"/>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055" name="Rectangle 329"/>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056" name="Rectangle 330"/>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478" name="Object 331"/>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33" spid="_x0000_s35053" imgH="228600" imgW="215640" progId="Equation.3">
                    <p:embed/>
                  </p:oleObj>
                </mc:Choice>
                <mc:Fallback>
                  <p:oleObj name="Equation" r:id="rId33" spid="" imgH="228600" imgW="215640" progId="Equation.3">
                    <p:embed/>
                    <p:pic>
                      <p:nvPicPr>
                        <p:cNvPr id="2097485" name="Object 331"/>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3057" name="Rectangle 332"/>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058" name="Rectangle 333"/>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479" name="Object 334"/>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35" spid="_x0000_s35054" imgH="228600" imgW="215640" progId="Equation.3">
                    <p:embed/>
                  </p:oleObj>
                </mc:Choice>
                <mc:Fallback>
                  <p:oleObj name="Equation" r:id="rId35" spid="" imgH="228600" imgW="215640" progId="Equation.3">
                    <p:embed/>
                    <p:pic>
                      <p:nvPicPr>
                        <p:cNvPr id="2097486" name="Object 334"/>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3059" name="Rectangle 335"/>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060" name="Rectangle 336"/>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061" name="Text Box 337"/>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062" name="Text Box 338"/>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480" name="Object 339"/>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36" spid="_x0000_s35055" imgH="177480" imgW="431640" progId="Equation.3">
                    <p:embed/>
                  </p:oleObj>
                </mc:Choice>
                <mc:Fallback>
                  <p:oleObj name="Equation" r:id="rId36" spid="" imgH="177480" imgW="431640" progId="Equation.3">
                    <p:embed/>
                    <p:pic>
                      <p:nvPicPr>
                        <p:cNvPr id="2097487" name="Object 339"/>
                        <p:cNvPicPr>
                          <a:picLocks noChangeAspect="1" noChangeArrowheads="1"/>
                        </p:cNvPicPr>
                        <p:nvPr/>
                      </p:nvPicPr>
                      <p:blipFill>
                        <a:blip xmlns:r="http://schemas.openxmlformats.org/officeDocument/2006/relationships" r:embed="rId37">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481" name="Object 340"/>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38" spid="_x0000_s35056" imgH="177480" imgW="469800" progId="Equation.3">
                    <p:embed/>
                  </p:oleObj>
                </mc:Choice>
                <mc:Fallback>
                  <p:oleObj name="Equation" r:id="rId38" spid="" imgH="177480" imgW="469800" progId="Equation.3">
                    <p:embed/>
                    <p:pic>
                      <p:nvPicPr>
                        <p:cNvPr id="2097488" name="Object 340"/>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482" name="Object 341"/>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40" spid="_x0000_s35057" imgH="164880" imgW="317160" progId="Equation.3">
                    <p:embed/>
                  </p:oleObj>
                </mc:Choice>
                <mc:Fallback>
                  <p:oleObj name="Equation" r:id="rId40" spid="" imgH="164880" imgW="317160" progId="Equation.3">
                    <p:embed/>
                    <p:pic>
                      <p:nvPicPr>
                        <p:cNvPr id="2097489" name="Object 341"/>
                        <p:cNvPicPr>
                          <a:picLocks noChangeAspect="1" noChangeArrowheads="1"/>
                        </p:cNvPicPr>
                        <p:nvPr/>
                      </p:nvPicPr>
                      <p:blipFill>
                        <a:blip xmlns:r="http://schemas.openxmlformats.org/officeDocument/2006/relationships" r:embed="rId41">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483" name="Object 342"/>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42" spid="_x0000_s35058" imgH="164880" imgW="317160" progId="Equation.3">
                    <p:embed/>
                  </p:oleObj>
                </mc:Choice>
                <mc:Fallback>
                  <p:oleObj name="Equation" r:id="rId42" spid="" imgH="164880" imgW="317160" progId="Equation.3">
                    <p:embed/>
                    <p:pic>
                      <p:nvPicPr>
                        <p:cNvPr id="2097490" name="Object 342"/>
                        <p:cNvPicPr>
                          <a:picLocks noChangeAspect="1" noChangeArrowheads="1"/>
                        </p:cNvPicPr>
                        <p:nvPr/>
                      </p:nvPicPr>
                      <p:blipFill>
                        <a:blip xmlns:r="http://schemas.openxmlformats.org/officeDocument/2006/relationships" r:embed="rId41">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484" name="Object 343"/>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43" spid="_x0000_s35059" imgH="177480" imgW="393480" progId="Equation.3">
                    <p:embed/>
                  </p:oleObj>
                </mc:Choice>
                <mc:Fallback>
                  <p:oleObj name="Equation" r:id="rId43" spid="" imgH="177480" imgW="393480" progId="Equation.3">
                    <p:embed/>
                    <p:pic>
                      <p:nvPicPr>
                        <p:cNvPr id="2097491" name="Object 343"/>
                        <p:cNvPicPr>
                          <a:picLocks noChangeAspect="1" noChangeArrowheads="1"/>
                        </p:cNvPicPr>
                        <p:nvPr/>
                      </p:nvPicPr>
                      <p:blipFill>
                        <a:blip xmlns:r="http://schemas.openxmlformats.org/officeDocument/2006/relationships" r:embed="rId44">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485" name="Object 344"/>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45" spid="_x0000_s35060" imgH="177480" imgW="431640" progId="Equation.3">
                    <p:embed/>
                  </p:oleObj>
                </mc:Choice>
                <mc:Fallback>
                  <p:oleObj name="Equation" r:id="rId45" spid="" imgH="177480" imgW="431640" progId="Equation.3">
                    <p:embed/>
                    <p:pic>
                      <p:nvPicPr>
                        <p:cNvPr id="2097492" name="Object 344"/>
                        <p:cNvPicPr>
                          <a:picLocks noChangeAspect="1" noChangeArrowheads="1"/>
                        </p:cNvPicPr>
                        <p:nvPr/>
                      </p:nvPicPr>
                      <p:blipFill>
                        <a:blip xmlns:r="http://schemas.openxmlformats.org/officeDocument/2006/relationships" r:embed="rId37">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486" name="Object 345"/>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46" spid="_x0000_s35061" imgH="177480" imgW="431640" progId="Equation.3">
                    <p:embed/>
                  </p:oleObj>
                </mc:Choice>
                <mc:Fallback>
                  <p:oleObj name="Equation" r:id="rId46" spid="" imgH="177480" imgW="431640" progId="Equation.3">
                    <p:embed/>
                    <p:pic>
                      <p:nvPicPr>
                        <p:cNvPr id="2097493" name="Object 345"/>
                        <p:cNvPicPr>
                          <a:picLocks noChangeAspect="1" noChangeArrowheads="1"/>
                        </p:cNvPicPr>
                        <p:nvPr/>
                      </p:nvPicPr>
                      <p:blipFill>
                        <a:blip xmlns:r="http://schemas.openxmlformats.org/officeDocument/2006/relationships" r:embed="rId37">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3063" name="Line 346"/>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64" name="Line 347"/>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65" name="Rectangle 348"/>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3066" name="Rectangle 349"/>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3067" name="Rectangle 350"/>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068" name="Rectangle 351"/>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graphicFrame>
        <p:nvGraphicFramePr>
          <p:cNvPr id="4194487" name="Object 352"/>
          <p:cNvGraphicFramePr>
            <a:graphicFrameLocks noChangeAspect="1"/>
          </p:cNvGraphicFramePr>
          <p:nvPr/>
        </p:nvGraphicFramePr>
        <p:xfrm>
          <a:off x="142875" y="2574925"/>
          <a:ext cx="3314700" cy="465138"/>
        </p:xfrm>
        <a:graphic>
          <a:graphicData uri="http://schemas.openxmlformats.org/presentationml/2006/ole">
            <mc:AlternateContent xmlns:mc="http://schemas.openxmlformats.org/markup-compatibility/2006">
              <mc:Choice xmlns:v="urn:schemas-microsoft-com:vml" Requires="v">
                <p:oleObj name="Equation" r:id="rId47" spid="_x0000_s35062" imgH="228600" imgW="1562040" progId="Equation.3">
                  <p:embed/>
                </p:oleObj>
              </mc:Choice>
              <mc:Fallback>
                <p:oleObj name="Equation" r:id="rId47" spid="" imgH="228600" imgW="1562040" progId="Equation.3">
                  <p:embed/>
                  <p:pic>
                    <p:nvPicPr>
                      <p:cNvPr id="2097494" name="Object 352"/>
                      <p:cNvPicPr>
                        <a:picLocks noChangeAspect="1" noChangeArrowheads="1"/>
                      </p:cNvPicPr>
                      <p:nvPr/>
                    </p:nvPicPr>
                    <p:blipFill>
                      <a:blip xmlns:r="http://schemas.openxmlformats.org/officeDocument/2006/relationships" r:embed="rId48">
                        <a:lum bright="100000"/>
                      </a:blip>
                      <a:srcRect/>
                      <a:stretch>
                        <a:fillRect/>
                      </a:stretch>
                    </p:blipFill>
                    <p:spPr bwMode="auto">
                      <a:xfrm>
                        <a:off x="142875" y="2574925"/>
                        <a:ext cx="3314700" cy="465138"/>
                      </a:xfrm>
                      <a:prstGeom prst="rect"/>
                      <a:noFill/>
                    </p:spPr>
                  </p:pic>
                </p:oleObj>
              </mc:Fallback>
            </mc:AlternateContent>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48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46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49" name=""/>
        <p:cNvGrpSpPr/>
        <p:nvPr/>
      </p:nvGrpSpPr>
      <p:grpSpPr>
        <a:xfrm>
          <a:off x="0" y="0"/>
          <a:ext cx="0" cy="0"/>
          <a:chOff x="0" y="0"/>
          <a:chExt cx="0" cy="0"/>
        </a:xfrm>
      </p:grpSpPr>
      <p:sp>
        <p:nvSpPr>
          <p:cNvPr id="1053072" name="Rectangle 5"/>
          <p:cNvSpPr>
            <a:spLocks noChangeArrowheads="1"/>
          </p:cNvSpPr>
          <p:nvPr/>
        </p:nvSpPr>
        <p:spPr bwMode="auto">
          <a:xfrm>
            <a:off x="423863" y="768350"/>
            <a:ext cx="3992562" cy="519113"/>
          </a:xfrm>
          <a:prstGeom prst="rect"/>
          <a:noFill/>
          <a:ln>
            <a:noFill/>
          </a:ln>
          <a:effectLst/>
        </p:spPr>
        <p:txBody>
          <a:bodyPr>
            <a:spAutoFit/>
          </a:bodyPr>
          <a:p>
            <a:pPr algn="just" fontAlgn="base">
              <a:spcBef>
                <a:spcPct val="0"/>
              </a:spcBef>
              <a:spcAft>
                <a:spcPct val="0"/>
              </a:spcAft>
            </a:pPr>
            <a:r>
              <a:rPr altLang="zh-CN" b="1" dirty="0" sz="2800" kumimoji="1" lang="en-US" smtClean="0">
                <a:solidFill>
                  <a:srgbClr val="FFFFFF"/>
                </a:solidFill>
                <a:ea typeface="楷体_GB2312" pitchFamily="49" charset="-122"/>
              </a:rPr>
              <a:t>(c</a:t>
            </a:r>
            <a:r>
              <a:rPr altLang="zh-CN" b="1" dirty="0" sz="2800" kumimoji="1" lang="en-US" smtClean="0">
                <a:solidFill>
                  <a:srgbClr val="FFFFFF"/>
                </a:solidFill>
                <a:ea typeface="楷体_GB2312" pitchFamily="49" charset="-122"/>
              </a:rPr>
              <a:t>)</a:t>
            </a:r>
            <a:endParaRPr altLang="en-US" dirty="0" sz="2400" kumimoji="1" lang="zh-CN" smtClean="0">
              <a:solidFill>
                <a:srgbClr val="FFFFFF"/>
              </a:solidFill>
            </a:endParaRPr>
          </a:p>
        </p:txBody>
      </p:sp>
      <p:graphicFrame>
        <p:nvGraphicFramePr>
          <p:cNvPr id="4194488" name="Object 4"/>
          <p:cNvGraphicFramePr>
            <a:graphicFrameLocks noChangeAspect="1"/>
          </p:cNvGraphicFramePr>
          <p:nvPr/>
        </p:nvGraphicFramePr>
        <p:xfrm>
          <a:off x="601663" y="1617663"/>
          <a:ext cx="2076450" cy="508000"/>
        </p:xfrm>
        <a:graphic>
          <a:graphicData uri="http://schemas.openxmlformats.org/presentationml/2006/ole">
            <mc:AlternateContent xmlns:mc="http://schemas.openxmlformats.org/markup-compatibility/2006">
              <mc:Choice xmlns:v="urn:schemas-microsoft-com:vml" Requires="v">
                <p:oleObj name="Equation" r:id="rId1" spid="_x0000_s39972" imgH="228600" imgW="927000" progId="Equation.3">
                  <p:embed/>
                </p:oleObj>
              </mc:Choice>
              <mc:Fallback>
                <p:oleObj name="Equation" r:id="rId1" spid="" imgH="228600" imgW="927000" progId="Equation.3">
                  <p:embed/>
                  <p:pic>
                    <p:nvPicPr>
                      <p:cNvPr id="2097522" name="Object 4"/>
                      <p:cNvPicPr>
                        <a:picLocks noChangeAspect="1" noChangeArrowheads="1"/>
                      </p:cNvPicPr>
                      <p:nvPr/>
                    </p:nvPicPr>
                    <p:blipFill>
                      <a:blip xmlns:r="http://schemas.openxmlformats.org/officeDocument/2006/relationships" r:embed="rId2">
                        <a:lum bright="100000"/>
                      </a:blip>
                      <a:srcRect/>
                      <a:stretch>
                        <a:fillRect/>
                      </a:stretch>
                    </p:blipFill>
                    <p:spPr bwMode="auto">
                      <a:xfrm>
                        <a:off x="601663" y="1617663"/>
                        <a:ext cx="2076450" cy="508000"/>
                      </a:xfrm>
                      <a:prstGeom prst="rect"/>
                      <a:noFill/>
                    </p:spPr>
                  </p:pic>
                </p:oleObj>
              </mc:Fallback>
            </mc:AlternateContent>
          </a:graphicData>
        </a:graphic>
      </p:graphicFrame>
      <p:graphicFrame>
        <p:nvGraphicFramePr>
          <p:cNvPr id="4194489" name="Object 3"/>
          <p:cNvGraphicFramePr>
            <a:graphicFrameLocks noChangeAspect="1"/>
          </p:cNvGraphicFramePr>
          <p:nvPr/>
        </p:nvGraphicFramePr>
        <p:xfrm>
          <a:off x="611188" y="3273425"/>
          <a:ext cx="2401887" cy="479425"/>
        </p:xfrm>
        <a:graphic>
          <a:graphicData uri="http://schemas.openxmlformats.org/presentationml/2006/ole">
            <mc:AlternateContent xmlns:mc="http://schemas.openxmlformats.org/markup-compatibility/2006">
              <mc:Choice xmlns:v="urn:schemas-microsoft-com:vml" Requires="v">
                <p:oleObj name="Equation" r:id="rId3" spid="_x0000_s39973" imgH="228600" imgW="1143000" progId="Equation.3">
                  <p:embed/>
                </p:oleObj>
              </mc:Choice>
              <mc:Fallback>
                <p:oleObj name="Equation" r:id="rId3" spid="" imgH="228600" imgW="1143000" progId="Equation.3">
                  <p:embed/>
                  <p:pic>
                    <p:nvPicPr>
                      <p:cNvPr id="2097523" name="Object 3"/>
                      <p:cNvPicPr>
                        <a:picLocks noChangeAspect="1" noChangeArrowheads="1"/>
                      </p:cNvPicPr>
                      <p:nvPr/>
                    </p:nvPicPr>
                    <p:blipFill>
                      <a:blip xmlns:r="http://schemas.openxmlformats.org/officeDocument/2006/relationships" r:embed="rId4">
                        <a:lum bright="100000"/>
                      </a:blip>
                      <a:srcRect/>
                      <a:stretch>
                        <a:fillRect/>
                      </a:stretch>
                    </p:blipFill>
                    <p:spPr bwMode="auto">
                      <a:xfrm>
                        <a:off x="611188" y="3273425"/>
                        <a:ext cx="2401887" cy="479425"/>
                      </a:xfrm>
                      <a:prstGeom prst="rect"/>
                      <a:noFill/>
                    </p:spPr>
                  </p:pic>
                </p:oleObj>
              </mc:Fallback>
            </mc:AlternateContent>
          </a:graphicData>
        </a:graphic>
      </p:graphicFrame>
      <p:sp>
        <p:nvSpPr>
          <p:cNvPr id="1053073" name="Freeform 298"/>
          <p:cNvSpPr/>
          <p:nvPr/>
        </p:nvSpPr>
        <p:spPr bwMode="auto">
          <a:xfrm>
            <a:off x="5614988" y="2462213"/>
            <a:ext cx="357187" cy="268287"/>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4" name="Line 299"/>
          <p:cNvSpPr>
            <a:spLocks noChangeShapeType="1"/>
          </p:cNvSpPr>
          <p:nvPr/>
        </p:nvSpPr>
        <p:spPr bwMode="auto">
          <a:xfrm>
            <a:off x="5621338" y="2514600"/>
            <a:ext cx="1587" cy="5762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5" name="Freeform 300"/>
          <p:cNvSpPr/>
          <p:nvPr/>
        </p:nvSpPr>
        <p:spPr bwMode="auto">
          <a:xfrm>
            <a:off x="5614988" y="2865438"/>
            <a:ext cx="344487" cy="236537"/>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6" name="Line 301"/>
          <p:cNvSpPr>
            <a:spLocks noChangeShapeType="1"/>
          </p:cNvSpPr>
          <p:nvPr/>
        </p:nvSpPr>
        <p:spPr bwMode="auto">
          <a:xfrm flipV="1">
            <a:off x="4705350" y="2787650"/>
            <a:ext cx="0" cy="585788"/>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7" name="Line 302"/>
          <p:cNvSpPr>
            <a:spLocks noChangeShapeType="1"/>
          </p:cNvSpPr>
          <p:nvPr/>
        </p:nvSpPr>
        <p:spPr bwMode="auto">
          <a:xfrm flipV="1">
            <a:off x="8829675" y="2738438"/>
            <a:ext cx="0" cy="55880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8" name="Line 303"/>
          <p:cNvSpPr>
            <a:spLocks noChangeShapeType="1"/>
          </p:cNvSpPr>
          <p:nvPr/>
        </p:nvSpPr>
        <p:spPr bwMode="auto">
          <a:xfrm>
            <a:off x="7521575" y="3101975"/>
            <a:ext cx="0" cy="288925"/>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79" name="Freeform 304"/>
          <p:cNvSpPr/>
          <p:nvPr/>
        </p:nvSpPr>
        <p:spPr bwMode="auto">
          <a:xfrm>
            <a:off x="7516813" y="2820988"/>
            <a:ext cx="357187" cy="273050"/>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0" name="Line 305"/>
          <p:cNvSpPr>
            <a:spLocks noChangeShapeType="1"/>
          </p:cNvSpPr>
          <p:nvPr/>
        </p:nvSpPr>
        <p:spPr bwMode="auto">
          <a:xfrm flipV="1">
            <a:off x="7870825" y="2478088"/>
            <a:ext cx="0" cy="561975"/>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1" name="Freeform 306"/>
          <p:cNvSpPr/>
          <p:nvPr/>
        </p:nvSpPr>
        <p:spPr bwMode="auto">
          <a:xfrm>
            <a:off x="7500938" y="2427288"/>
            <a:ext cx="369887" cy="231775"/>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2" name="Line 307"/>
          <p:cNvSpPr>
            <a:spLocks noChangeShapeType="1"/>
          </p:cNvSpPr>
          <p:nvPr/>
        </p:nvSpPr>
        <p:spPr bwMode="auto">
          <a:xfrm>
            <a:off x="8716963" y="3303588"/>
            <a:ext cx="215900"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3" name="Line 308"/>
          <p:cNvSpPr>
            <a:spLocks noChangeShapeType="1"/>
          </p:cNvSpPr>
          <p:nvPr/>
        </p:nvSpPr>
        <p:spPr bwMode="auto">
          <a:xfrm flipV="1">
            <a:off x="5967413" y="1144588"/>
            <a:ext cx="0" cy="28416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4" name="Rectangle 309"/>
          <p:cNvSpPr>
            <a:spLocks noChangeArrowheads="1"/>
          </p:cNvSpPr>
          <p:nvPr/>
        </p:nvSpPr>
        <p:spPr bwMode="auto">
          <a:xfrm>
            <a:off x="5878513" y="1433513"/>
            <a:ext cx="161925" cy="431800"/>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5" name="Rectangle 310"/>
          <p:cNvSpPr>
            <a:spLocks noChangeArrowheads="1"/>
          </p:cNvSpPr>
          <p:nvPr/>
        </p:nvSpPr>
        <p:spPr bwMode="auto">
          <a:xfrm>
            <a:off x="7419975" y="1439863"/>
            <a:ext cx="161925" cy="431800"/>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6" name="Rectangle 311"/>
          <p:cNvSpPr>
            <a:spLocks noChangeArrowheads="1"/>
          </p:cNvSpPr>
          <p:nvPr/>
        </p:nvSpPr>
        <p:spPr bwMode="auto">
          <a:xfrm>
            <a:off x="6659563" y="3802063"/>
            <a:ext cx="161925" cy="433387"/>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7" name="Rectangle 312"/>
          <p:cNvSpPr>
            <a:spLocks noChangeArrowheads="1"/>
          </p:cNvSpPr>
          <p:nvPr/>
        </p:nvSpPr>
        <p:spPr bwMode="auto">
          <a:xfrm>
            <a:off x="4953000" y="2716213"/>
            <a:ext cx="431800" cy="171450"/>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8" name="Rectangle 313"/>
          <p:cNvSpPr>
            <a:spLocks noChangeArrowheads="1"/>
          </p:cNvSpPr>
          <p:nvPr/>
        </p:nvSpPr>
        <p:spPr bwMode="auto">
          <a:xfrm>
            <a:off x="8096250" y="2671763"/>
            <a:ext cx="431800" cy="161925"/>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89" name="Line 314"/>
          <p:cNvSpPr>
            <a:spLocks noChangeShapeType="1"/>
          </p:cNvSpPr>
          <p:nvPr/>
        </p:nvSpPr>
        <p:spPr bwMode="auto">
          <a:xfrm flipV="1">
            <a:off x="5969000" y="1163638"/>
            <a:ext cx="1552575"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0" name="Oval 315"/>
          <p:cNvSpPr>
            <a:spLocks noChangeArrowheads="1"/>
          </p:cNvSpPr>
          <p:nvPr/>
        </p:nvSpPr>
        <p:spPr bwMode="auto">
          <a:xfrm>
            <a:off x="6665913" y="771525"/>
            <a:ext cx="122237" cy="122238"/>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1" name="Oval 316"/>
          <p:cNvSpPr>
            <a:spLocks noChangeArrowheads="1"/>
          </p:cNvSpPr>
          <p:nvPr/>
        </p:nvSpPr>
        <p:spPr bwMode="auto">
          <a:xfrm>
            <a:off x="6684963" y="4456113"/>
            <a:ext cx="122237" cy="12223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2" name="Line 317"/>
          <p:cNvSpPr>
            <a:spLocks noChangeShapeType="1"/>
          </p:cNvSpPr>
          <p:nvPr/>
        </p:nvSpPr>
        <p:spPr bwMode="auto">
          <a:xfrm flipH="1">
            <a:off x="4687888" y="2806700"/>
            <a:ext cx="265112"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3" name="Line 318"/>
          <p:cNvSpPr>
            <a:spLocks noChangeShapeType="1"/>
          </p:cNvSpPr>
          <p:nvPr/>
        </p:nvSpPr>
        <p:spPr bwMode="auto">
          <a:xfrm>
            <a:off x="5384800" y="2800350"/>
            <a:ext cx="23653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4" name="Line 319"/>
          <p:cNvSpPr>
            <a:spLocks noChangeShapeType="1"/>
          </p:cNvSpPr>
          <p:nvPr/>
        </p:nvSpPr>
        <p:spPr bwMode="auto">
          <a:xfrm flipH="1">
            <a:off x="5967413" y="1865313"/>
            <a:ext cx="0" cy="6127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5" name="Line 320"/>
          <p:cNvSpPr>
            <a:spLocks noChangeShapeType="1"/>
          </p:cNvSpPr>
          <p:nvPr/>
        </p:nvSpPr>
        <p:spPr bwMode="auto">
          <a:xfrm>
            <a:off x="6731000" y="874713"/>
            <a:ext cx="0" cy="28892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6" name="Line 321"/>
          <p:cNvSpPr>
            <a:spLocks noChangeShapeType="1"/>
          </p:cNvSpPr>
          <p:nvPr/>
        </p:nvSpPr>
        <p:spPr bwMode="auto">
          <a:xfrm>
            <a:off x="7510463" y="1871663"/>
            <a:ext cx="0" cy="57785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7" name="Line 322"/>
          <p:cNvSpPr>
            <a:spLocks noChangeShapeType="1"/>
          </p:cNvSpPr>
          <p:nvPr/>
        </p:nvSpPr>
        <p:spPr bwMode="auto">
          <a:xfrm flipH="1">
            <a:off x="5953125" y="3371850"/>
            <a:ext cx="56197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8" name="Line 323"/>
          <p:cNvSpPr>
            <a:spLocks noChangeShapeType="1"/>
          </p:cNvSpPr>
          <p:nvPr/>
        </p:nvSpPr>
        <p:spPr bwMode="auto">
          <a:xfrm>
            <a:off x="5965825" y="3113088"/>
            <a:ext cx="0" cy="27781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099" name="Line 324"/>
          <p:cNvSpPr>
            <a:spLocks noChangeShapeType="1"/>
          </p:cNvSpPr>
          <p:nvPr/>
        </p:nvSpPr>
        <p:spPr bwMode="auto">
          <a:xfrm flipH="1" flipV="1">
            <a:off x="7869238" y="2749550"/>
            <a:ext cx="227012"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0" name="Line 325"/>
          <p:cNvSpPr>
            <a:spLocks noChangeShapeType="1"/>
          </p:cNvSpPr>
          <p:nvPr/>
        </p:nvSpPr>
        <p:spPr bwMode="auto">
          <a:xfrm>
            <a:off x="8528050" y="2755900"/>
            <a:ext cx="31273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90" name="Object 326"/>
          <p:cNvGraphicFramePr>
            <a:graphicFrameLocks noChangeAspect="1"/>
          </p:cNvGraphicFramePr>
          <p:nvPr/>
        </p:nvGraphicFramePr>
        <p:xfrm>
          <a:off x="5010150" y="2312988"/>
          <a:ext cx="342900" cy="355600"/>
        </p:xfrm>
        <a:graphic>
          <a:graphicData uri="http://schemas.openxmlformats.org/presentationml/2006/ole">
            <mc:AlternateContent xmlns:mc="http://schemas.openxmlformats.org/markup-compatibility/2006">
              <mc:Choice xmlns:v="urn:schemas-microsoft-com:vml" Requires="v">
                <p:oleObj name="Equation" r:id="rId5" spid="_x0000_s39974" imgH="355320" imgW="342720" progId="Equation.3">
                  <p:embed/>
                </p:oleObj>
              </mc:Choice>
              <mc:Fallback>
                <p:oleObj name="Equation" r:id="rId5" spid="" imgH="355320" imgW="342720" progId="Equation.3">
                  <p:embed/>
                  <p:pic>
                    <p:nvPicPr>
                      <p:cNvPr id="2097524" name="Object 326"/>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5010150" y="2312988"/>
                        <a:ext cx="342900" cy="355600"/>
                      </a:xfrm>
                      <a:prstGeom prst="rect"/>
                      <a:noFill/>
                      <a:ln>
                        <a:noFill/>
                      </a:ln>
                      <a:effectLst/>
                    </p:spPr>
                  </p:pic>
                </p:oleObj>
              </mc:Fallback>
            </mc:AlternateContent>
          </a:graphicData>
        </a:graphic>
      </p:graphicFrame>
      <p:graphicFrame>
        <p:nvGraphicFramePr>
          <p:cNvPr id="4194491" name="Object 327"/>
          <p:cNvGraphicFramePr>
            <a:graphicFrameLocks noChangeAspect="1"/>
          </p:cNvGraphicFramePr>
          <p:nvPr/>
        </p:nvGraphicFramePr>
        <p:xfrm>
          <a:off x="6073775" y="1449388"/>
          <a:ext cx="342900" cy="355600"/>
        </p:xfrm>
        <a:graphic>
          <a:graphicData uri="http://schemas.openxmlformats.org/presentationml/2006/ole">
            <mc:AlternateContent xmlns:mc="http://schemas.openxmlformats.org/markup-compatibility/2006">
              <mc:Choice xmlns:v="urn:schemas-microsoft-com:vml" Requires="v">
                <p:oleObj name="Equation" r:id="rId7" spid="_x0000_s39975" imgH="355320" imgW="342720" progId="Equation.3">
                  <p:embed/>
                </p:oleObj>
              </mc:Choice>
              <mc:Fallback>
                <p:oleObj name="Equation" r:id="rId7" spid="" imgH="355320" imgW="342720" progId="Equation.3">
                  <p:embed/>
                  <p:pic>
                    <p:nvPicPr>
                      <p:cNvPr id="2097525" name="Object 327"/>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6073775" y="1449388"/>
                        <a:ext cx="342900" cy="355600"/>
                      </a:xfrm>
                      <a:prstGeom prst="rect"/>
                      <a:noFill/>
                      <a:ln>
                        <a:noFill/>
                      </a:ln>
                      <a:effectLst/>
                    </p:spPr>
                  </p:pic>
                </p:oleObj>
              </mc:Fallback>
            </mc:AlternateContent>
          </a:graphicData>
        </a:graphic>
      </p:graphicFrame>
      <p:graphicFrame>
        <p:nvGraphicFramePr>
          <p:cNvPr id="4194492" name="Object 328"/>
          <p:cNvGraphicFramePr>
            <a:graphicFrameLocks noChangeAspect="1"/>
          </p:cNvGraphicFramePr>
          <p:nvPr/>
        </p:nvGraphicFramePr>
        <p:xfrm>
          <a:off x="7045325" y="1455738"/>
          <a:ext cx="342900" cy="355600"/>
        </p:xfrm>
        <a:graphic>
          <a:graphicData uri="http://schemas.openxmlformats.org/presentationml/2006/ole">
            <mc:AlternateContent xmlns:mc="http://schemas.openxmlformats.org/markup-compatibility/2006">
              <mc:Choice xmlns:v="urn:schemas-microsoft-com:vml" Requires="v">
                <p:oleObj name="Equation" r:id="rId9" spid="_x0000_s39976" imgH="355320" imgW="342720" progId="Equation.3">
                  <p:embed/>
                </p:oleObj>
              </mc:Choice>
              <mc:Fallback>
                <p:oleObj name="Equation" r:id="rId9" spid="" imgH="355320" imgW="342720" progId="Equation.3">
                  <p:embed/>
                  <p:pic>
                    <p:nvPicPr>
                      <p:cNvPr id="2097526" name="Object 328"/>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7045325" y="1455738"/>
                        <a:ext cx="342900" cy="355600"/>
                      </a:xfrm>
                      <a:prstGeom prst="rect"/>
                      <a:noFill/>
                      <a:ln>
                        <a:noFill/>
                      </a:ln>
                      <a:effectLst/>
                    </p:spPr>
                  </p:pic>
                </p:oleObj>
              </mc:Fallback>
            </mc:AlternateContent>
          </a:graphicData>
        </a:graphic>
      </p:graphicFrame>
      <p:graphicFrame>
        <p:nvGraphicFramePr>
          <p:cNvPr id="4194493" name="Object 329"/>
          <p:cNvGraphicFramePr>
            <a:graphicFrameLocks noChangeAspect="1"/>
          </p:cNvGraphicFramePr>
          <p:nvPr/>
        </p:nvGraphicFramePr>
        <p:xfrm>
          <a:off x="6826250" y="663575"/>
          <a:ext cx="635000" cy="355600"/>
        </p:xfrm>
        <a:graphic>
          <a:graphicData uri="http://schemas.openxmlformats.org/presentationml/2006/ole">
            <mc:AlternateContent xmlns:mc="http://schemas.openxmlformats.org/markup-compatibility/2006">
              <mc:Choice xmlns:v="urn:schemas-microsoft-com:vml" Requires="v">
                <p:oleObj name="Equation" r:id="rId10" spid="_x0000_s39977" imgH="355320" imgW="634680" progId="Equation.3">
                  <p:embed/>
                </p:oleObj>
              </mc:Choice>
              <mc:Fallback>
                <p:oleObj name="Equation" r:id="rId10" spid="" imgH="355320" imgW="634680" progId="Equation.3">
                  <p:embed/>
                  <p:pic>
                    <p:nvPicPr>
                      <p:cNvPr id="2097527" name="Object 329"/>
                      <p:cNvPicPr>
                        <a:picLocks noChangeAspect="1" noChangeArrowheads="1"/>
                      </p:cNvPicPr>
                      <p:nvPr/>
                    </p:nvPicPr>
                    <p:blipFill>
                      <a:blip xmlns:r="http://schemas.openxmlformats.org/officeDocument/2006/relationships" r:embed="rId11">
                        <a:lum bright="70000" contrast="-70000"/>
                        <a:grayscl/>
                        <a:biLevel thresh="50000"/>
                      </a:blip>
                      <a:srcRect/>
                      <a:stretch>
                        <a:fillRect/>
                      </a:stretch>
                    </p:blipFill>
                    <p:spPr bwMode="auto">
                      <a:xfrm>
                        <a:off x="6826250" y="663575"/>
                        <a:ext cx="635000" cy="355600"/>
                      </a:xfrm>
                      <a:prstGeom prst="rect"/>
                      <a:noFill/>
                      <a:ln>
                        <a:noFill/>
                      </a:ln>
                      <a:effectLst/>
                    </p:spPr>
                  </p:pic>
                </p:oleObj>
              </mc:Fallback>
            </mc:AlternateContent>
          </a:graphicData>
        </a:graphic>
      </p:graphicFrame>
      <p:graphicFrame>
        <p:nvGraphicFramePr>
          <p:cNvPr id="4194494" name="Object 330"/>
          <p:cNvGraphicFramePr>
            <a:graphicFrameLocks noChangeAspect="1"/>
          </p:cNvGraphicFramePr>
          <p:nvPr/>
        </p:nvGraphicFramePr>
        <p:xfrm>
          <a:off x="8175625" y="2271713"/>
          <a:ext cx="342900" cy="355600"/>
        </p:xfrm>
        <a:graphic>
          <a:graphicData uri="http://schemas.openxmlformats.org/presentationml/2006/ole">
            <mc:AlternateContent xmlns:mc="http://schemas.openxmlformats.org/markup-compatibility/2006">
              <mc:Choice xmlns:v="urn:schemas-microsoft-com:vml" Requires="v">
                <p:oleObj name="Equation" r:id="rId12" spid="_x0000_s39978" imgH="355320" imgW="342720" progId="Equation.3">
                  <p:embed/>
                </p:oleObj>
              </mc:Choice>
              <mc:Fallback>
                <p:oleObj name="Equation" r:id="rId12" spid="" imgH="355320" imgW="342720" progId="Equation.3">
                  <p:embed/>
                  <p:pic>
                    <p:nvPicPr>
                      <p:cNvPr id="2097528" name="Object 330"/>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8175625" y="2271713"/>
                        <a:ext cx="342900" cy="355600"/>
                      </a:xfrm>
                      <a:prstGeom prst="rect"/>
                      <a:noFill/>
                      <a:ln>
                        <a:noFill/>
                      </a:ln>
                      <a:effectLst/>
                    </p:spPr>
                  </p:pic>
                </p:oleObj>
              </mc:Fallback>
            </mc:AlternateContent>
          </a:graphicData>
        </a:graphic>
      </p:graphicFrame>
      <p:graphicFrame>
        <p:nvGraphicFramePr>
          <p:cNvPr id="4194495" name="Object 331"/>
          <p:cNvGraphicFramePr>
            <a:graphicFrameLocks noChangeAspect="1"/>
          </p:cNvGraphicFramePr>
          <p:nvPr/>
        </p:nvGraphicFramePr>
        <p:xfrm>
          <a:off x="6888163" y="3849688"/>
          <a:ext cx="342900" cy="355600"/>
        </p:xfrm>
        <a:graphic>
          <a:graphicData uri="http://schemas.openxmlformats.org/presentationml/2006/ole">
            <mc:AlternateContent xmlns:mc="http://schemas.openxmlformats.org/markup-compatibility/2006">
              <mc:Choice xmlns:v="urn:schemas-microsoft-com:vml" Requires="v">
                <p:oleObj name="Equation" r:id="rId13" spid="_x0000_s39979" imgH="355320" imgW="342720" progId="Equation.3">
                  <p:embed/>
                </p:oleObj>
              </mc:Choice>
              <mc:Fallback>
                <p:oleObj name="Equation" r:id="rId13" spid="" imgH="355320" imgW="342720" progId="Equation.3">
                  <p:embed/>
                  <p:pic>
                    <p:nvPicPr>
                      <p:cNvPr id="2097529" name="Object 331"/>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6888163" y="3849688"/>
                        <a:ext cx="342900" cy="355600"/>
                      </a:xfrm>
                      <a:prstGeom prst="rect"/>
                      <a:noFill/>
                      <a:ln>
                        <a:noFill/>
                      </a:ln>
                      <a:effectLst/>
                    </p:spPr>
                  </p:pic>
                </p:oleObj>
              </mc:Fallback>
            </mc:AlternateContent>
          </a:graphicData>
        </a:graphic>
      </p:graphicFrame>
      <p:graphicFrame>
        <p:nvGraphicFramePr>
          <p:cNvPr id="4194496" name="Object 332"/>
          <p:cNvGraphicFramePr>
            <a:graphicFrameLocks noChangeAspect="1"/>
          </p:cNvGraphicFramePr>
          <p:nvPr/>
        </p:nvGraphicFramePr>
        <p:xfrm>
          <a:off x="6858000" y="4340225"/>
          <a:ext cx="622300" cy="355600"/>
        </p:xfrm>
        <a:graphic>
          <a:graphicData uri="http://schemas.openxmlformats.org/presentationml/2006/ole">
            <mc:AlternateContent xmlns:mc="http://schemas.openxmlformats.org/markup-compatibility/2006">
              <mc:Choice xmlns:v="urn:schemas-microsoft-com:vml" Requires="v">
                <p:oleObj name="Equation" r:id="rId15" spid="_x0000_s39980" imgH="355320" imgW="622080" progId="Equation.3">
                  <p:embed/>
                </p:oleObj>
              </mc:Choice>
              <mc:Fallback>
                <p:oleObj name="Equation" r:id="rId15" spid="" imgH="355320" imgW="622080" progId="Equation.3">
                  <p:embed/>
                  <p:pic>
                    <p:nvPicPr>
                      <p:cNvPr id="2097530" name="Object 332"/>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6858000" y="4340225"/>
                        <a:ext cx="622300" cy="355600"/>
                      </a:xfrm>
                      <a:prstGeom prst="rect"/>
                      <a:noFill/>
                      <a:ln>
                        <a:noFill/>
                      </a:ln>
                      <a:effectLst/>
                    </p:spPr>
                  </p:pic>
                </p:oleObj>
              </mc:Fallback>
            </mc:AlternateContent>
          </a:graphicData>
        </a:graphic>
      </p:graphicFrame>
      <p:graphicFrame>
        <p:nvGraphicFramePr>
          <p:cNvPr id="4194497" name="Object 333"/>
          <p:cNvGraphicFramePr>
            <a:graphicFrameLocks noChangeAspect="1"/>
          </p:cNvGraphicFramePr>
          <p:nvPr/>
        </p:nvGraphicFramePr>
        <p:xfrm>
          <a:off x="5927725" y="2632075"/>
          <a:ext cx="279400" cy="355600"/>
        </p:xfrm>
        <a:graphic>
          <a:graphicData uri="http://schemas.openxmlformats.org/presentationml/2006/ole">
            <mc:AlternateContent xmlns:mc="http://schemas.openxmlformats.org/markup-compatibility/2006">
              <mc:Choice xmlns:v="urn:schemas-microsoft-com:vml" Requires="v">
                <p:oleObj name="Equation" r:id="rId17" spid="_x0000_s39981" imgH="355320" imgW="279360" progId="Equation.3">
                  <p:embed/>
                </p:oleObj>
              </mc:Choice>
              <mc:Fallback>
                <p:oleObj name="Equation" r:id="rId17" spid="" imgH="355320" imgW="279360" progId="Equation.3">
                  <p:embed/>
                  <p:pic>
                    <p:nvPicPr>
                      <p:cNvPr id="2097531" name="Object 333"/>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5927725" y="2632075"/>
                        <a:ext cx="279400" cy="355600"/>
                      </a:xfrm>
                      <a:prstGeom prst="rect"/>
                      <a:noFill/>
                      <a:ln>
                        <a:noFill/>
                      </a:ln>
                      <a:effectLst/>
                    </p:spPr>
                  </p:pic>
                </p:oleObj>
              </mc:Fallback>
            </mc:AlternateContent>
          </a:graphicData>
        </a:graphic>
      </p:graphicFrame>
      <p:graphicFrame>
        <p:nvGraphicFramePr>
          <p:cNvPr id="4194498" name="Object 334"/>
          <p:cNvGraphicFramePr>
            <a:graphicFrameLocks noChangeAspect="1"/>
          </p:cNvGraphicFramePr>
          <p:nvPr/>
        </p:nvGraphicFramePr>
        <p:xfrm>
          <a:off x="7235825" y="2616200"/>
          <a:ext cx="292100" cy="355600"/>
        </p:xfrm>
        <a:graphic>
          <a:graphicData uri="http://schemas.openxmlformats.org/presentationml/2006/ole">
            <mc:AlternateContent xmlns:mc="http://schemas.openxmlformats.org/markup-compatibility/2006">
              <mc:Choice xmlns:v="urn:schemas-microsoft-com:vml" Requires="v">
                <p:oleObj name="Equation" r:id="rId19" spid="_x0000_s39982" imgH="355320" imgW="291960" progId="Equation.3">
                  <p:embed/>
                </p:oleObj>
              </mc:Choice>
              <mc:Fallback>
                <p:oleObj name="Equation" r:id="rId19" spid="" imgH="355320" imgW="291960" progId="Equation.3">
                  <p:embed/>
                  <p:pic>
                    <p:nvPicPr>
                      <p:cNvPr id="2097532" name="Object 334"/>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7235825" y="2616200"/>
                        <a:ext cx="292100" cy="355600"/>
                      </a:xfrm>
                      <a:prstGeom prst="rect"/>
                      <a:noFill/>
                      <a:ln>
                        <a:noFill/>
                      </a:ln>
                      <a:effectLst/>
                    </p:spPr>
                  </p:pic>
                </p:oleObj>
              </mc:Fallback>
            </mc:AlternateContent>
          </a:graphicData>
        </a:graphic>
      </p:graphicFrame>
      <p:sp>
        <p:nvSpPr>
          <p:cNvPr id="1053101" name="Line 335"/>
          <p:cNvSpPr>
            <a:spLocks noChangeShapeType="1"/>
          </p:cNvSpPr>
          <p:nvPr/>
        </p:nvSpPr>
        <p:spPr bwMode="auto">
          <a:xfrm>
            <a:off x="6746875" y="4235450"/>
            <a:ext cx="0" cy="230188"/>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2" name="Line 336"/>
          <p:cNvSpPr>
            <a:spLocks noChangeShapeType="1"/>
          </p:cNvSpPr>
          <p:nvPr/>
        </p:nvSpPr>
        <p:spPr bwMode="auto">
          <a:xfrm>
            <a:off x="6743700" y="3465513"/>
            <a:ext cx="0" cy="334962"/>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3" name="Line 337"/>
          <p:cNvSpPr>
            <a:spLocks noChangeShapeType="1"/>
          </p:cNvSpPr>
          <p:nvPr/>
        </p:nvSpPr>
        <p:spPr bwMode="auto">
          <a:xfrm>
            <a:off x="7510463" y="1144588"/>
            <a:ext cx="0" cy="29210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4" name="Line 338"/>
          <p:cNvSpPr>
            <a:spLocks noChangeShapeType="1"/>
          </p:cNvSpPr>
          <p:nvPr/>
        </p:nvSpPr>
        <p:spPr bwMode="auto">
          <a:xfrm>
            <a:off x="4598988" y="3370263"/>
            <a:ext cx="215900"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5" name="Rectangle 339"/>
          <p:cNvSpPr>
            <a:spLocks noChangeArrowheads="1"/>
          </p:cNvSpPr>
          <p:nvPr/>
        </p:nvSpPr>
        <p:spPr bwMode="auto">
          <a:xfrm>
            <a:off x="6521450" y="3302000"/>
            <a:ext cx="431800" cy="161925"/>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06" name="Line 340"/>
          <p:cNvSpPr>
            <a:spLocks noChangeShapeType="1"/>
          </p:cNvSpPr>
          <p:nvPr/>
        </p:nvSpPr>
        <p:spPr bwMode="auto">
          <a:xfrm flipH="1">
            <a:off x="6962775" y="3371850"/>
            <a:ext cx="56832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499" name="Object 341"/>
          <p:cNvGraphicFramePr>
            <a:graphicFrameLocks noChangeAspect="1"/>
          </p:cNvGraphicFramePr>
          <p:nvPr/>
        </p:nvGraphicFramePr>
        <p:xfrm>
          <a:off x="6546850" y="2916238"/>
          <a:ext cx="406400" cy="404812"/>
        </p:xfrm>
        <a:graphic>
          <a:graphicData uri="http://schemas.openxmlformats.org/presentationml/2006/ole">
            <mc:AlternateContent xmlns:mc="http://schemas.openxmlformats.org/markup-compatibility/2006">
              <mc:Choice xmlns:v="urn:schemas-microsoft-com:vml" Requires="v">
                <p:oleObj name="Equation" r:id="rId21" spid="_x0000_s39983" imgH="228600" imgW="253800" progId="Equation.3">
                  <p:embed/>
                </p:oleObj>
              </mc:Choice>
              <mc:Fallback>
                <p:oleObj name="Equation" r:id="rId21" spid="" imgH="228600" imgW="253800" progId="Equation.3">
                  <p:embed/>
                  <p:pic>
                    <p:nvPicPr>
                      <p:cNvPr id="2097533" name="Object 341"/>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6546850" y="2916238"/>
                        <a:ext cx="406400" cy="404812"/>
                      </a:xfrm>
                      <a:prstGeom prst="rect"/>
                      <a:noFill/>
                      <a:ln>
                        <a:noFill/>
                      </a:ln>
                      <a:effectLst/>
                    </p:spPr>
                  </p:pic>
                </p:oleObj>
              </mc:Fallback>
            </mc:AlternateContent>
          </a:graphicData>
        </a:graphic>
      </p:graphicFrame>
      <p:sp>
        <p:nvSpPr>
          <p:cNvPr id="1053107" name="Text Box 342"/>
          <p:cNvSpPr txBox="1">
            <a:spLocks noChangeArrowheads="1"/>
          </p:cNvSpPr>
          <p:nvPr/>
        </p:nvSpPr>
        <p:spPr bwMode="auto">
          <a:xfrm>
            <a:off x="7385050" y="4303713"/>
            <a:ext cx="941388" cy="366712"/>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108" name="Text Box 343"/>
          <p:cNvSpPr txBox="1">
            <a:spLocks noChangeArrowheads="1"/>
          </p:cNvSpPr>
          <p:nvPr/>
        </p:nvSpPr>
        <p:spPr bwMode="auto">
          <a:xfrm>
            <a:off x="7407275" y="608013"/>
            <a:ext cx="941388" cy="366712"/>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500" name="Object 344"/>
          <p:cNvGraphicFramePr>
            <a:graphicFrameLocks noChangeAspect="1"/>
          </p:cNvGraphicFramePr>
          <p:nvPr/>
        </p:nvGraphicFramePr>
        <p:xfrm>
          <a:off x="5010150" y="1498600"/>
          <a:ext cx="827088" cy="296863"/>
        </p:xfrm>
        <a:graphic>
          <a:graphicData uri="http://schemas.openxmlformats.org/presentationml/2006/ole">
            <mc:AlternateContent xmlns:mc="http://schemas.openxmlformats.org/markup-compatibility/2006">
              <mc:Choice xmlns:v="urn:schemas-microsoft-com:vml" Requires="v">
                <p:oleObj name="Equation" r:id="rId23" spid="_x0000_s39984" imgH="177480" imgW="431640" progId="Equation.3">
                  <p:embed/>
                </p:oleObj>
              </mc:Choice>
              <mc:Fallback>
                <p:oleObj name="Equation" r:id="rId23" spid="" imgH="177480" imgW="431640" progId="Equation.3">
                  <p:embed/>
                  <p:pic>
                    <p:nvPicPr>
                      <p:cNvPr id="2097534" name="Object 344"/>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5010150" y="1498600"/>
                        <a:ext cx="827088" cy="296863"/>
                      </a:xfrm>
                      <a:prstGeom prst="rect"/>
                      <a:noFill/>
                      <a:ln>
                        <a:noFill/>
                      </a:ln>
                      <a:effectLst/>
                    </p:spPr>
                  </p:pic>
                </p:oleObj>
              </mc:Fallback>
            </mc:AlternateContent>
          </a:graphicData>
        </a:graphic>
      </p:graphicFrame>
      <p:graphicFrame>
        <p:nvGraphicFramePr>
          <p:cNvPr id="4194501" name="Object 345"/>
          <p:cNvGraphicFramePr>
            <a:graphicFrameLocks noChangeAspect="1"/>
          </p:cNvGraphicFramePr>
          <p:nvPr/>
        </p:nvGraphicFramePr>
        <p:xfrm>
          <a:off x="4900613" y="2906713"/>
          <a:ext cx="608012" cy="274637"/>
        </p:xfrm>
        <a:graphic>
          <a:graphicData uri="http://schemas.openxmlformats.org/presentationml/2006/ole">
            <mc:AlternateContent xmlns:mc="http://schemas.openxmlformats.org/markup-compatibility/2006">
              <mc:Choice xmlns:v="urn:schemas-microsoft-com:vml" Requires="v">
                <p:oleObj name="Equation" r:id="rId25" spid="_x0000_s39985" imgH="164880" imgW="317160" progId="Equation.3">
                  <p:embed/>
                </p:oleObj>
              </mc:Choice>
              <mc:Fallback>
                <p:oleObj name="Equation" r:id="rId25" spid="" imgH="164880" imgW="317160" progId="Equation.3">
                  <p:embed/>
                  <p:pic>
                    <p:nvPicPr>
                      <p:cNvPr id="2097535" name="Object 345"/>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4900613" y="2906713"/>
                        <a:ext cx="608012" cy="274637"/>
                      </a:xfrm>
                      <a:prstGeom prst="rect"/>
                      <a:noFill/>
                      <a:ln>
                        <a:noFill/>
                      </a:ln>
                      <a:effectLst/>
                    </p:spPr>
                  </p:pic>
                </p:oleObj>
              </mc:Fallback>
            </mc:AlternateContent>
          </a:graphicData>
        </a:graphic>
      </p:graphicFrame>
      <p:graphicFrame>
        <p:nvGraphicFramePr>
          <p:cNvPr id="4194502" name="Object 346"/>
          <p:cNvGraphicFramePr>
            <a:graphicFrameLocks noChangeAspect="1"/>
          </p:cNvGraphicFramePr>
          <p:nvPr/>
        </p:nvGraphicFramePr>
        <p:xfrm>
          <a:off x="8047038" y="2838450"/>
          <a:ext cx="609600" cy="276225"/>
        </p:xfrm>
        <a:graphic>
          <a:graphicData uri="http://schemas.openxmlformats.org/presentationml/2006/ole">
            <mc:AlternateContent xmlns:mc="http://schemas.openxmlformats.org/markup-compatibility/2006">
              <mc:Choice xmlns:v="urn:schemas-microsoft-com:vml" Requires="v">
                <p:oleObj name="Equation" r:id="rId27" spid="_x0000_s39986" imgH="164880" imgW="317160" progId="Equation.3">
                  <p:embed/>
                </p:oleObj>
              </mc:Choice>
              <mc:Fallback>
                <p:oleObj name="Equation" r:id="rId27" spid="" imgH="164880" imgW="317160" progId="Equation.3">
                  <p:embed/>
                  <p:pic>
                    <p:nvPicPr>
                      <p:cNvPr id="2097536" name="Object 346"/>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8047038" y="2838450"/>
                        <a:ext cx="609600" cy="276225"/>
                      </a:xfrm>
                      <a:prstGeom prst="rect"/>
                      <a:noFill/>
                      <a:ln>
                        <a:noFill/>
                      </a:ln>
                      <a:effectLst/>
                    </p:spPr>
                  </p:pic>
                </p:oleObj>
              </mc:Fallback>
            </mc:AlternateContent>
          </a:graphicData>
        </a:graphic>
      </p:graphicFrame>
      <p:graphicFrame>
        <p:nvGraphicFramePr>
          <p:cNvPr id="4194503" name="Object 347"/>
          <p:cNvGraphicFramePr>
            <a:graphicFrameLocks noChangeAspect="1"/>
          </p:cNvGraphicFramePr>
          <p:nvPr/>
        </p:nvGraphicFramePr>
        <p:xfrm>
          <a:off x="6892925" y="3455988"/>
          <a:ext cx="754063" cy="296862"/>
        </p:xfrm>
        <a:graphic>
          <a:graphicData uri="http://schemas.openxmlformats.org/presentationml/2006/ole">
            <mc:AlternateContent xmlns:mc="http://schemas.openxmlformats.org/markup-compatibility/2006">
              <mc:Choice xmlns:v="urn:schemas-microsoft-com:vml" Requires="v">
                <p:oleObj name="Equation" r:id="rId28" spid="_x0000_s39987" imgH="177480" imgW="393480" progId="Equation.3">
                  <p:embed/>
                </p:oleObj>
              </mc:Choice>
              <mc:Fallback>
                <p:oleObj name="Equation" r:id="rId28" spid="" imgH="177480" imgW="393480" progId="Equation.3">
                  <p:embed/>
                  <p:pic>
                    <p:nvPicPr>
                      <p:cNvPr id="2097537" name="Object 347"/>
                      <p:cNvPicPr>
                        <a:picLocks noChangeAspect="1" noChangeArrowheads="1"/>
                      </p:cNvPicPr>
                      <p:nvPr/>
                    </p:nvPicPr>
                    <p:blipFill>
                      <a:blip xmlns:r="http://schemas.openxmlformats.org/officeDocument/2006/relationships" r:embed="rId29">
                        <a:lum bright="70000" contrast="-70000"/>
                        <a:grayscl/>
                        <a:biLevel thresh="50000"/>
                      </a:blip>
                      <a:srcRect/>
                      <a:stretch>
                        <a:fillRect/>
                      </a:stretch>
                    </p:blipFill>
                    <p:spPr bwMode="auto">
                      <a:xfrm>
                        <a:off x="6892925" y="3455988"/>
                        <a:ext cx="754063" cy="296862"/>
                      </a:xfrm>
                      <a:prstGeom prst="rect"/>
                      <a:noFill/>
                      <a:ln>
                        <a:noFill/>
                      </a:ln>
                      <a:effectLst/>
                    </p:spPr>
                  </p:pic>
                </p:oleObj>
              </mc:Fallback>
            </mc:AlternateContent>
          </a:graphicData>
        </a:graphic>
      </p:graphicFrame>
      <p:graphicFrame>
        <p:nvGraphicFramePr>
          <p:cNvPr id="4194504" name="Object 348"/>
          <p:cNvGraphicFramePr>
            <a:graphicFrameLocks noChangeAspect="1"/>
          </p:cNvGraphicFramePr>
          <p:nvPr/>
        </p:nvGraphicFramePr>
        <p:xfrm>
          <a:off x="7600950" y="1463675"/>
          <a:ext cx="827088" cy="296863"/>
        </p:xfrm>
        <a:graphic>
          <a:graphicData uri="http://schemas.openxmlformats.org/presentationml/2006/ole">
            <mc:AlternateContent xmlns:mc="http://schemas.openxmlformats.org/markup-compatibility/2006">
              <mc:Choice xmlns:v="urn:schemas-microsoft-com:vml" Requires="v">
                <p:oleObj name="Equation" r:id="rId30" spid="_x0000_s39988" imgH="177480" imgW="431640" progId="Equation.3">
                  <p:embed/>
                </p:oleObj>
              </mc:Choice>
              <mc:Fallback>
                <p:oleObj name="Equation" r:id="rId30" spid="" imgH="177480" imgW="431640" progId="Equation.3">
                  <p:embed/>
                  <p:pic>
                    <p:nvPicPr>
                      <p:cNvPr id="2097538" name="Object 348"/>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7600950" y="1463675"/>
                        <a:ext cx="827088" cy="296863"/>
                      </a:xfrm>
                      <a:prstGeom prst="rect"/>
                      <a:noFill/>
                      <a:ln>
                        <a:noFill/>
                      </a:ln>
                      <a:effectLst/>
                    </p:spPr>
                  </p:pic>
                </p:oleObj>
              </mc:Fallback>
            </mc:AlternateContent>
          </a:graphicData>
        </a:graphic>
      </p:graphicFrame>
      <p:graphicFrame>
        <p:nvGraphicFramePr>
          <p:cNvPr id="4194505" name="Object 349"/>
          <p:cNvGraphicFramePr>
            <a:graphicFrameLocks noChangeAspect="1"/>
          </p:cNvGraphicFramePr>
          <p:nvPr/>
        </p:nvGraphicFramePr>
        <p:xfrm>
          <a:off x="5791200" y="3878263"/>
          <a:ext cx="827088" cy="296862"/>
        </p:xfrm>
        <a:graphic>
          <a:graphicData uri="http://schemas.openxmlformats.org/presentationml/2006/ole">
            <mc:AlternateContent xmlns:mc="http://schemas.openxmlformats.org/markup-compatibility/2006">
              <mc:Choice xmlns:v="urn:schemas-microsoft-com:vml" Requires="v">
                <p:oleObj name="Equation" r:id="rId31" spid="_x0000_s39989" imgH="177480" imgW="431640" progId="Equation.3">
                  <p:embed/>
                </p:oleObj>
              </mc:Choice>
              <mc:Fallback>
                <p:oleObj name="Equation" r:id="rId31" spid="" imgH="177480" imgW="431640" progId="Equation.3">
                  <p:embed/>
                  <p:pic>
                    <p:nvPicPr>
                      <p:cNvPr id="2097539" name="Object 349"/>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5791200" y="3878263"/>
                        <a:ext cx="827088" cy="296862"/>
                      </a:xfrm>
                      <a:prstGeom prst="rect"/>
                      <a:noFill/>
                      <a:ln>
                        <a:noFill/>
                      </a:ln>
                      <a:effectLst/>
                    </p:spPr>
                  </p:pic>
                </p:oleObj>
              </mc:Fallback>
            </mc:AlternateContent>
          </a:graphicData>
        </a:graphic>
      </p:graphicFrame>
      <p:sp>
        <p:nvSpPr>
          <p:cNvPr id="1053109" name="Line 350"/>
          <p:cNvSpPr>
            <a:spLocks noChangeShapeType="1"/>
          </p:cNvSpPr>
          <p:nvPr/>
        </p:nvSpPr>
        <p:spPr bwMode="auto">
          <a:xfrm>
            <a:off x="5967413" y="1984375"/>
            <a:ext cx="0" cy="322263"/>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10" name="Rectangle 351"/>
          <p:cNvSpPr>
            <a:spLocks noChangeArrowheads="1"/>
          </p:cNvSpPr>
          <p:nvPr/>
        </p:nvSpPr>
        <p:spPr bwMode="auto">
          <a:xfrm>
            <a:off x="6051550" y="2020888"/>
            <a:ext cx="401638" cy="472440"/>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3111" name="Rectangle 352"/>
          <p:cNvSpPr>
            <a:spLocks noChangeArrowheads="1"/>
          </p:cNvSpPr>
          <p:nvPr/>
        </p:nvSpPr>
        <p:spPr bwMode="auto">
          <a:xfrm>
            <a:off x="5384800" y="2052638"/>
            <a:ext cx="528638" cy="472440"/>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3112" name="Rectangle 353"/>
          <p:cNvSpPr>
            <a:spLocks noChangeArrowheads="1"/>
          </p:cNvSpPr>
          <p:nvPr/>
        </p:nvSpPr>
        <p:spPr bwMode="auto">
          <a:xfrm>
            <a:off x="5840413" y="2211388"/>
            <a:ext cx="777875" cy="535940"/>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113" name="Rectangle 354"/>
          <p:cNvSpPr>
            <a:spLocks noChangeArrowheads="1"/>
          </p:cNvSpPr>
          <p:nvPr/>
        </p:nvSpPr>
        <p:spPr bwMode="auto">
          <a:xfrm>
            <a:off x="7318375" y="1901825"/>
            <a:ext cx="777875" cy="535940"/>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3114" name="Line 355"/>
          <p:cNvSpPr>
            <a:spLocks noChangeShapeType="1"/>
          </p:cNvSpPr>
          <p:nvPr/>
        </p:nvSpPr>
        <p:spPr bwMode="auto">
          <a:xfrm rot="16200000" flipH="1">
            <a:off x="6249194" y="3210719"/>
            <a:ext cx="0" cy="322262"/>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15" name="Rectangle 356"/>
          <p:cNvSpPr>
            <a:spLocks noChangeArrowheads="1"/>
          </p:cNvSpPr>
          <p:nvPr/>
        </p:nvSpPr>
        <p:spPr bwMode="auto">
          <a:xfrm>
            <a:off x="6008688" y="3355975"/>
            <a:ext cx="401637" cy="472440"/>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E</a:t>
            </a:r>
          </a:p>
        </p:txBody>
      </p:sp>
      <p:sp>
        <p:nvSpPr>
          <p:cNvPr id="1053116" name="Line 357"/>
          <p:cNvSpPr>
            <a:spLocks noChangeShapeType="1"/>
          </p:cNvSpPr>
          <p:nvPr/>
        </p:nvSpPr>
        <p:spPr bwMode="auto">
          <a:xfrm>
            <a:off x="4705350" y="2865438"/>
            <a:ext cx="0" cy="322262"/>
          </a:xfrm>
          <a:prstGeom prst="line"/>
          <a:noFill/>
          <a:ln w="28575">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17" name="Rectangle 358"/>
          <p:cNvSpPr>
            <a:spLocks noChangeArrowheads="1"/>
          </p:cNvSpPr>
          <p:nvPr/>
        </p:nvSpPr>
        <p:spPr bwMode="auto">
          <a:xfrm>
            <a:off x="4241800" y="2760663"/>
            <a:ext cx="401638" cy="472440"/>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B</a:t>
            </a:r>
          </a:p>
        </p:txBody>
      </p:sp>
      <p:sp>
        <p:nvSpPr>
          <p:cNvPr id="1053118" name="Rectangle 359"/>
          <p:cNvSpPr>
            <a:spLocks noChangeArrowheads="1"/>
          </p:cNvSpPr>
          <p:nvPr/>
        </p:nvSpPr>
        <p:spPr bwMode="auto">
          <a:xfrm>
            <a:off x="6688138" y="2209800"/>
            <a:ext cx="161925" cy="431800"/>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19" name="Line 360"/>
          <p:cNvSpPr>
            <a:spLocks noChangeShapeType="1"/>
          </p:cNvSpPr>
          <p:nvPr/>
        </p:nvSpPr>
        <p:spPr bwMode="auto">
          <a:xfrm>
            <a:off x="5961063" y="2006600"/>
            <a:ext cx="83185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20" name="Line 361"/>
          <p:cNvSpPr>
            <a:spLocks noChangeShapeType="1"/>
          </p:cNvSpPr>
          <p:nvPr/>
        </p:nvSpPr>
        <p:spPr bwMode="auto">
          <a:xfrm flipV="1">
            <a:off x="6773863" y="2006600"/>
            <a:ext cx="0" cy="20320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21" name="Line 362"/>
          <p:cNvSpPr>
            <a:spLocks noChangeShapeType="1"/>
          </p:cNvSpPr>
          <p:nvPr/>
        </p:nvSpPr>
        <p:spPr bwMode="auto">
          <a:xfrm>
            <a:off x="6773863" y="2641600"/>
            <a:ext cx="0" cy="2063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22" name="Line 363"/>
          <p:cNvSpPr>
            <a:spLocks noChangeShapeType="1"/>
          </p:cNvSpPr>
          <p:nvPr/>
        </p:nvSpPr>
        <p:spPr bwMode="auto">
          <a:xfrm>
            <a:off x="6640513" y="2846388"/>
            <a:ext cx="271462"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06" name="Object 364"/>
          <p:cNvGraphicFramePr>
            <a:graphicFrameLocks noChangeAspect="1"/>
          </p:cNvGraphicFramePr>
          <p:nvPr/>
        </p:nvGraphicFramePr>
        <p:xfrm>
          <a:off x="6854825" y="2211388"/>
          <a:ext cx="361950" cy="363537"/>
        </p:xfrm>
        <a:graphic>
          <a:graphicData uri="http://schemas.openxmlformats.org/presentationml/2006/ole">
            <mc:AlternateContent xmlns:mc="http://schemas.openxmlformats.org/markup-compatibility/2006">
              <mc:Choice xmlns:v="urn:schemas-microsoft-com:vml" Requires="v">
                <p:oleObj name="Equation" r:id="rId32" spid="_x0000_s39990" imgH="215640" imgW="215640" progId="Equation.3">
                  <p:embed/>
                </p:oleObj>
              </mc:Choice>
              <mc:Fallback>
                <p:oleObj name="Equation" r:id="rId32" spid="" imgH="215640" imgW="215640" progId="Equation.3">
                  <p:embed/>
                  <p:pic>
                    <p:nvPicPr>
                      <p:cNvPr id="2097540" name="Object 364"/>
                      <p:cNvPicPr>
                        <a:picLocks noChangeAspect="1" noChangeArrowheads="1"/>
                      </p:cNvPicPr>
                      <p:nvPr/>
                    </p:nvPicPr>
                    <p:blipFill>
                      <a:blip xmlns:r="http://schemas.openxmlformats.org/officeDocument/2006/relationships" r:embed="rId33">
                        <a:lum bright="70000" contrast="-70000"/>
                        <a:grayscl/>
                        <a:biLevel thresh="50000"/>
                      </a:blip>
                      <a:srcRect/>
                      <a:stretch>
                        <a:fillRect/>
                      </a:stretch>
                    </p:blipFill>
                    <p:spPr bwMode="auto">
                      <a:xfrm>
                        <a:off x="6854825" y="2211388"/>
                        <a:ext cx="361950" cy="363537"/>
                      </a:xfrm>
                      <a:prstGeom prst="rect"/>
                      <a:noFill/>
                      <a:ln>
                        <a:noFill/>
                      </a:ln>
                      <a:effectLst/>
                    </p:spPr>
                  </p:pic>
                </p:oleObj>
              </mc:Fallback>
            </mc:AlternateContent>
          </a:graphicData>
        </a:graphic>
      </p:graphicFrame>
      <p:sp>
        <p:nvSpPr>
          <p:cNvPr id="1053123" name="Line 365"/>
          <p:cNvSpPr>
            <a:spLocks noChangeShapeType="1"/>
          </p:cNvSpPr>
          <p:nvPr/>
        </p:nvSpPr>
        <p:spPr bwMode="auto">
          <a:xfrm rot="16200000" flipH="1">
            <a:off x="6506369" y="1845469"/>
            <a:ext cx="0" cy="322262"/>
          </a:xfrm>
          <a:prstGeom prst="line"/>
          <a:noFill/>
          <a:ln w="38100">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24" name="Rectangle 366"/>
          <p:cNvSpPr>
            <a:spLocks noChangeArrowheads="1"/>
          </p:cNvSpPr>
          <p:nvPr/>
        </p:nvSpPr>
        <p:spPr bwMode="auto">
          <a:xfrm>
            <a:off x="6367463" y="1463675"/>
            <a:ext cx="617537" cy="472440"/>
          </a:xfrm>
          <a:prstGeom prst="rect"/>
          <a:noFill/>
          <a:ln>
            <a:noFill/>
          </a:ln>
          <a:effectLst/>
        </p:spPr>
        <p:txBody>
          <a:bodyPr>
            <a:spAutoFit/>
          </a:bodyPr>
          <a:p>
            <a:pPr algn="ctr" fontAlgn="base">
              <a:spcBef>
                <a:spcPct val="0"/>
              </a:spcBef>
              <a:spcAft>
                <a:spcPct val="0"/>
              </a:spcAft>
            </a:pPr>
            <a:r>
              <a:rPr altLang="zh-CN" b="1" dirty="0" sz="2000" i="1" kumimoji="1" lang="en-US" smtClean="0">
                <a:solidFill>
                  <a:srgbClr val="FFFFFF"/>
                </a:solidFill>
                <a:ea typeface="楷体_GB2312" pitchFamily="49" charset="-122"/>
              </a:rPr>
              <a:t>I</a:t>
            </a:r>
            <a:r>
              <a:rPr altLang="zh-CN" baseline="-25000" b="1" dirty="0" sz="2000" kumimoji="1" lang="en-US" smtClean="0">
                <a:solidFill>
                  <a:srgbClr val="FFFFFF"/>
                </a:solidFill>
                <a:ea typeface="楷体_GB2312" pitchFamily="49" charset="-122"/>
              </a:rPr>
              <a:t>RL</a:t>
            </a:r>
          </a:p>
        </p:txBody>
      </p:sp>
      <p:graphicFrame>
        <p:nvGraphicFramePr>
          <p:cNvPr id="4194507" name="Object 368"/>
          <p:cNvGraphicFramePr>
            <a:graphicFrameLocks noChangeAspect="1"/>
          </p:cNvGraphicFramePr>
          <p:nvPr/>
        </p:nvGraphicFramePr>
        <p:xfrm>
          <a:off x="1190625" y="2252663"/>
          <a:ext cx="1392238" cy="893762"/>
        </p:xfrm>
        <a:graphic>
          <a:graphicData uri="http://schemas.openxmlformats.org/presentationml/2006/ole">
            <mc:AlternateContent xmlns:mc="http://schemas.openxmlformats.org/markup-compatibility/2006">
              <mc:Choice xmlns:v="urn:schemas-microsoft-com:vml" Requires="v">
                <p:oleObj name="Equation" r:id="rId34" spid="_x0000_s39991" imgH="444240" imgW="685800" progId="Equation.3">
                  <p:embed/>
                </p:oleObj>
              </mc:Choice>
              <mc:Fallback>
                <p:oleObj name="Equation" r:id="rId34" spid="" imgH="444240" imgW="685800" progId="Equation.3">
                  <p:embed/>
                  <p:pic>
                    <p:nvPicPr>
                      <p:cNvPr id="2097541" name="Object 368"/>
                      <p:cNvPicPr>
                        <a:picLocks noChangeAspect="1" noChangeArrowheads="1"/>
                      </p:cNvPicPr>
                      <p:nvPr/>
                    </p:nvPicPr>
                    <p:blipFill>
                      <a:blip xmlns:r="http://schemas.openxmlformats.org/officeDocument/2006/relationships" r:embed="rId35">
                        <a:lum bright="100000"/>
                      </a:blip>
                      <a:srcRect/>
                      <a:stretch>
                        <a:fillRect/>
                      </a:stretch>
                    </p:blipFill>
                    <p:spPr bwMode="auto">
                      <a:xfrm>
                        <a:off x="1190625" y="2252663"/>
                        <a:ext cx="1392238" cy="893762"/>
                      </a:xfrm>
                      <a:prstGeom prst="rect"/>
                      <a:noFill/>
                    </p:spPr>
                  </p:pic>
                </p:oleObj>
              </mc:Fallback>
            </mc:AlternateContent>
          </a:graphicData>
        </a:graphic>
      </p:graphicFrame>
      <p:graphicFrame>
        <p:nvGraphicFramePr>
          <p:cNvPr id="4194508" name="Object 369"/>
          <p:cNvGraphicFramePr>
            <a:graphicFrameLocks noChangeAspect="1"/>
          </p:cNvGraphicFramePr>
          <p:nvPr/>
        </p:nvGraphicFramePr>
        <p:xfrm>
          <a:off x="453750" y="4456113"/>
          <a:ext cx="2046287" cy="1171575"/>
        </p:xfrm>
        <a:graphic>
          <a:graphicData uri="http://schemas.openxmlformats.org/presentationml/2006/ole">
            <mc:AlternateContent xmlns:mc="http://schemas.openxmlformats.org/markup-compatibility/2006">
              <mc:Choice xmlns:v="urn:schemas-microsoft-com:vml" Requires="v">
                <p:oleObj name="Equation" r:id="rId36" spid="_x0000_s39992" imgH="634680" imgW="1117440" progId="Equation.3">
                  <p:embed/>
                </p:oleObj>
              </mc:Choice>
              <mc:Fallback>
                <p:oleObj name="Equation" r:id="rId36" spid="" imgH="634680" imgW="1117440" progId="Equation.3">
                  <p:embed/>
                  <p:pic>
                    <p:nvPicPr>
                      <p:cNvPr id="2097542" name="Object 369"/>
                      <p:cNvPicPr>
                        <a:picLocks noChangeAspect="1" noChangeArrowheads="1"/>
                      </p:cNvPicPr>
                      <p:nvPr/>
                    </p:nvPicPr>
                    <p:blipFill>
                      <a:blip xmlns:r="http://schemas.openxmlformats.org/officeDocument/2006/relationships" r:embed="rId37">
                        <a:lum bright="100000"/>
                      </a:blip>
                      <a:srcRect/>
                      <a:stretch>
                        <a:fillRect/>
                      </a:stretch>
                    </p:blipFill>
                    <p:spPr bwMode="auto">
                      <a:xfrm>
                        <a:off x="453750" y="4456113"/>
                        <a:ext cx="2046287" cy="1171575"/>
                      </a:xfrm>
                      <a:prstGeom prst="rect"/>
                      <a:noFill/>
                    </p:spPr>
                  </p:pic>
                </p:oleObj>
              </mc:Fallback>
            </mc:AlternateContent>
          </a:graphicData>
        </a:graphic>
      </p:graphicFrame>
      <p:graphicFrame>
        <p:nvGraphicFramePr>
          <p:cNvPr id="4194509" name="Object 371"/>
          <p:cNvGraphicFramePr>
            <a:graphicFrameLocks noChangeAspect="1"/>
          </p:cNvGraphicFramePr>
          <p:nvPr/>
        </p:nvGraphicFramePr>
        <p:xfrm>
          <a:off x="2504800" y="4456113"/>
          <a:ext cx="1766887" cy="1101725"/>
        </p:xfrm>
        <a:graphic>
          <a:graphicData uri="http://schemas.openxmlformats.org/presentationml/2006/ole">
            <mc:AlternateContent xmlns:mc="http://schemas.openxmlformats.org/markup-compatibility/2006">
              <mc:Choice xmlns:v="urn:schemas-microsoft-com:vml" Requires="v">
                <p:oleObj name="Equation" r:id="rId38" spid="_x0000_s39993" imgH="596880" imgW="965160" progId="Equation.3">
                  <p:embed/>
                </p:oleObj>
              </mc:Choice>
              <mc:Fallback>
                <p:oleObj name="Equation" r:id="rId38" spid="" imgH="596880" imgW="965160" progId="Equation.3">
                  <p:embed/>
                  <p:pic>
                    <p:nvPicPr>
                      <p:cNvPr id="2097543" name="Object 371"/>
                      <p:cNvPicPr>
                        <a:picLocks noChangeAspect="1" noChangeArrowheads="1"/>
                      </p:cNvPicPr>
                      <p:nvPr/>
                    </p:nvPicPr>
                    <p:blipFill>
                      <a:blip xmlns:r="http://schemas.openxmlformats.org/officeDocument/2006/relationships" r:embed="rId39">
                        <a:lum bright="100000"/>
                      </a:blip>
                      <a:srcRect/>
                      <a:stretch>
                        <a:fillRect/>
                      </a:stretch>
                    </p:blipFill>
                    <p:spPr bwMode="auto">
                      <a:xfrm>
                        <a:off x="2504800" y="4456113"/>
                        <a:ext cx="1766887" cy="1101725"/>
                      </a:xfrm>
                      <a:prstGeom prst="rect"/>
                      <a:noFill/>
                    </p:spPr>
                  </p:pic>
                </p:oleObj>
              </mc:Fallback>
            </mc:AlternateContent>
          </a:graphicData>
        </a:graphic>
      </p:graphicFrame>
      <p:graphicFrame>
        <p:nvGraphicFramePr>
          <p:cNvPr id="4194510" name="Object 372"/>
          <p:cNvGraphicFramePr>
            <a:graphicFrameLocks noChangeAspect="1"/>
          </p:cNvGraphicFramePr>
          <p:nvPr/>
        </p:nvGraphicFramePr>
        <p:xfrm>
          <a:off x="4359275" y="4678363"/>
          <a:ext cx="650875" cy="328612"/>
        </p:xfrm>
        <a:graphic>
          <a:graphicData uri="http://schemas.openxmlformats.org/presentationml/2006/ole">
            <mc:AlternateContent xmlns:mc="http://schemas.openxmlformats.org/markup-compatibility/2006">
              <mc:Choice xmlns:v="urn:schemas-microsoft-com:vml" Requires="v">
                <p:oleObj name="Equation" r:id="rId40" spid="_x0000_s39994" imgH="177480" imgW="355320" progId="Equation.3">
                  <p:embed/>
                </p:oleObj>
              </mc:Choice>
              <mc:Fallback>
                <p:oleObj name="Equation" r:id="rId40" spid="" imgH="177480" imgW="355320" progId="Equation.3">
                  <p:embed/>
                  <p:pic>
                    <p:nvPicPr>
                      <p:cNvPr id="2097544" name="Object 372"/>
                      <p:cNvPicPr>
                        <a:picLocks noChangeAspect="1" noChangeArrowheads="1"/>
                      </p:cNvPicPr>
                      <p:nvPr/>
                    </p:nvPicPr>
                    <p:blipFill>
                      <a:blip xmlns:r="http://schemas.openxmlformats.org/officeDocument/2006/relationships" r:embed="rId41">
                        <a:lum bright="100000"/>
                      </a:blip>
                      <a:srcRect/>
                      <a:stretch>
                        <a:fillRect/>
                      </a:stretch>
                    </p:blipFill>
                    <p:spPr bwMode="auto">
                      <a:xfrm>
                        <a:off x="4359275" y="4678363"/>
                        <a:ext cx="650875" cy="328612"/>
                      </a:xfrm>
                      <a:prstGeom prst="rect"/>
                      <a:noFill/>
                    </p:spPr>
                  </p:pic>
                </p:oleObj>
              </mc:Fallback>
            </mc:AlternateContent>
          </a:graphicData>
        </a:graphic>
      </p:graphicFrame>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48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507"/>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489"/>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508"/>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509"/>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499"/>
                                          </p:stCondLst>
                                        </p:cTn>
                                        <p:tgtEl>
                                          <p:spTgt spid="4194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52" name=""/>
        <p:cNvGrpSpPr/>
        <p:nvPr/>
      </p:nvGrpSpPr>
      <p:grpSpPr>
        <a:xfrm>
          <a:off x="0" y="0"/>
          <a:ext cx="0" cy="0"/>
          <a:chOff x="0" y="0"/>
          <a:chExt cx="0" cy="0"/>
        </a:xfrm>
      </p:grpSpPr>
      <p:graphicFrame>
        <p:nvGraphicFramePr>
          <p:cNvPr id="4194511" name="Object 97"/>
          <p:cNvGraphicFramePr>
            <a:graphicFrameLocks noChangeAspect="1"/>
          </p:cNvGraphicFramePr>
          <p:nvPr/>
        </p:nvGraphicFramePr>
        <p:xfrm>
          <a:off x="419100" y="739775"/>
          <a:ext cx="1492250" cy="890588"/>
        </p:xfrm>
        <a:graphic>
          <a:graphicData uri="http://schemas.openxmlformats.org/presentationml/2006/ole">
            <mc:AlternateContent xmlns:mc="http://schemas.openxmlformats.org/markup-compatibility/2006">
              <mc:Choice xmlns:v="urn:schemas-microsoft-com:vml" Requires="v">
                <p:oleObj name="Equation" r:id="rId1" spid="_x0000_s36078" imgH="444240" imgW="749160" progId="Equation.3">
                  <p:embed/>
                </p:oleObj>
              </mc:Choice>
              <mc:Fallback>
                <p:oleObj name="Equation" r:id="rId1" spid="" imgH="444240" imgW="749160" progId="Equation.3">
                  <p:embed/>
                  <p:pic>
                    <p:nvPicPr>
                      <p:cNvPr id="2097568" name="Object 97"/>
                      <p:cNvPicPr>
                        <a:picLocks noChangeAspect="1" noChangeArrowheads="1"/>
                      </p:cNvPicPr>
                      <p:nvPr/>
                    </p:nvPicPr>
                    <p:blipFill>
                      <a:blip xmlns:r="http://schemas.openxmlformats.org/officeDocument/2006/relationships" r:embed="rId2">
                        <a:lum bright="100000"/>
                      </a:blip>
                      <a:srcRect/>
                      <a:stretch>
                        <a:fillRect/>
                      </a:stretch>
                    </p:blipFill>
                    <p:spPr bwMode="auto">
                      <a:xfrm>
                        <a:off x="419100" y="739775"/>
                        <a:ext cx="1492250" cy="890588"/>
                      </a:xfrm>
                      <a:prstGeom prst="rect"/>
                      <a:noFill/>
                    </p:spPr>
                  </p:pic>
                </p:oleObj>
              </mc:Fallback>
            </mc:AlternateContent>
          </a:graphicData>
        </a:graphic>
      </p:graphicFrame>
      <p:graphicFrame>
        <p:nvGraphicFramePr>
          <p:cNvPr id="4194512" name="Object 374"/>
          <p:cNvGraphicFramePr>
            <a:graphicFrameLocks noChangeAspect="1"/>
          </p:cNvGraphicFramePr>
          <p:nvPr/>
        </p:nvGraphicFramePr>
        <p:xfrm>
          <a:off x="885825" y="1798638"/>
          <a:ext cx="1800225" cy="857250"/>
        </p:xfrm>
        <a:graphic>
          <a:graphicData uri="http://schemas.openxmlformats.org/presentationml/2006/ole">
            <mc:AlternateContent xmlns:mc="http://schemas.openxmlformats.org/markup-compatibility/2006">
              <mc:Choice xmlns:v="urn:schemas-microsoft-com:vml" Requires="v">
                <p:oleObj name="Equation" r:id="rId3" spid="_x0000_s36079" imgH="444240" imgW="939600" progId="Equation.3">
                  <p:embed/>
                </p:oleObj>
              </mc:Choice>
              <mc:Fallback>
                <p:oleObj name="Equation" r:id="rId3" spid="" imgH="444240" imgW="939600" progId="Equation.3">
                  <p:embed/>
                  <p:pic>
                    <p:nvPicPr>
                      <p:cNvPr id="2097569" name="Object 374"/>
                      <p:cNvPicPr>
                        <a:picLocks noChangeAspect="1" noChangeArrowheads="1"/>
                      </p:cNvPicPr>
                      <p:nvPr/>
                    </p:nvPicPr>
                    <p:blipFill>
                      <a:blip xmlns:r="http://schemas.openxmlformats.org/officeDocument/2006/relationships" r:embed="rId4">
                        <a:lum bright="100000"/>
                      </a:blip>
                      <a:srcRect/>
                      <a:stretch>
                        <a:fillRect/>
                      </a:stretch>
                    </p:blipFill>
                    <p:spPr bwMode="auto">
                      <a:xfrm>
                        <a:off x="885825" y="1798638"/>
                        <a:ext cx="1800225" cy="857250"/>
                      </a:xfrm>
                      <a:prstGeom prst="rect"/>
                      <a:noFill/>
                    </p:spPr>
                  </p:pic>
                </p:oleObj>
              </mc:Fallback>
            </mc:AlternateContent>
          </a:graphicData>
        </a:graphic>
      </p:graphicFrame>
      <p:graphicFrame>
        <p:nvGraphicFramePr>
          <p:cNvPr id="4194513" name="Object 375"/>
          <p:cNvGraphicFramePr>
            <a:graphicFrameLocks noChangeAspect="1"/>
          </p:cNvGraphicFramePr>
          <p:nvPr/>
        </p:nvGraphicFramePr>
        <p:xfrm>
          <a:off x="885825" y="2803525"/>
          <a:ext cx="1693863" cy="827088"/>
        </p:xfrm>
        <a:graphic>
          <a:graphicData uri="http://schemas.openxmlformats.org/presentationml/2006/ole">
            <mc:AlternateContent xmlns:mc="http://schemas.openxmlformats.org/markup-compatibility/2006">
              <mc:Choice xmlns:v="urn:schemas-microsoft-com:vml" Requires="v">
                <p:oleObj name="Equation" r:id="rId5" spid="_x0000_s36080" imgH="406080" imgW="838080" progId="Equation.3">
                  <p:embed/>
                </p:oleObj>
              </mc:Choice>
              <mc:Fallback>
                <p:oleObj name="Equation" r:id="rId5" spid="" imgH="406080" imgW="838080" progId="Equation.3">
                  <p:embed/>
                  <p:pic>
                    <p:nvPicPr>
                      <p:cNvPr id="2097570" name="Object 375"/>
                      <p:cNvPicPr>
                        <a:picLocks noChangeAspect="1" noChangeArrowheads="1"/>
                      </p:cNvPicPr>
                      <p:nvPr/>
                    </p:nvPicPr>
                    <p:blipFill>
                      <a:blip xmlns:r="http://schemas.openxmlformats.org/officeDocument/2006/relationships" r:embed="rId6">
                        <a:lum bright="100000"/>
                      </a:blip>
                      <a:srcRect/>
                      <a:stretch>
                        <a:fillRect/>
                      </a:stretch>
                    </p:blipFill>
                    <p:spPr bwMode="auto">
                      <a:xfrm>
                        <a:off x="885825" y="2803525"/>
                        <a:ext cx="1693863" cy="827088"/>
                      </a:xfrm>
                      <a:prstGeom prst="rect"/>
                      <a:noFill/>
                    </p:spPr>
                  </p:pic>
                </p:oleObj>
              </mc:Fallback>
            </mc:AlternateContent>
          </a:graphicData>
        </a:graphic>
      </p:graphicFrame>
      <p:graphicFrame>
        <p:nvGraphicFramePr>
          <p:cNvPr id="4194514" name="Object 376"/>
          <p:cNvGraphicFramePr>
            <a:graphicFrameLocks noChangeAspect="1"/>
          </p:cNvGraphicFramePr>
          <p:nvPr/>
        </p:nvGraphicFramePr>
        <p:xfrm>
          <a:off x="868363" y="3878263"/>
          <a:ext cx="963612" cy="387350"/>
        </p:xfrm>
        <a:graphic>
          <a:graphicData uri="http://schemas.openxmlformats.org/presentationml/2006/ole">
            <mc:AlternateContent xmlns:mc="http://schemas.openxmlformats.org/markup-compatibility/2006">
              <mc:Choice xmlns:v="urn:schemas-microsoft-com:vml" Requires="v">
                <p:oleObj name="Equation" r:id="rId7" spid="_x0000_s36081" imgH="177480" imgW="444240" progId="Equation.3">
                  <p:embed/>
                </p:oleObj>
              </mc:Choice>
              <mc:Fallback>
                <p:oleObj name="Equation" r:id="rId7" spid="" imgH="177480" imgW="444240" progId="Equation.3">
                  <p:embed/>
                  <p:pic>
                    <p:nvPicPr>
                      <p:cNvPr id="2097571" name="Object 376"/>
                      <p:cNvPicPr>
                        <a:picLocks noChangeAspect="1" noChangeArrowheads="1"/>
                      </p:cNvPicPr>
                      <p:nvPr/>
                    </p:nvPicPr>
                    <p:blipFill>
                      <a:blip xmlns:r="http://schemas.openxmlformats.org/officeDocument/2006/relationships" r:embed="rId8">
                        <a:lum bright="100000"/>
                      </a:blip>
                      <a:srcRect/>
                      <a:stretch>
                        <a:fillRect/>
                      </a:stretch>
                    </p:blipFill>
                    <p:spPr bwMode="auto">
                      <a:xfrm>
                        <a:off x="868363" y="3878263"/>
                        <a:ext cx="963612" cy="387350"/>
                      </a:xfrm>
                      <a:prstGeom prst="rect"/>
                      <a:noFill/>
                    </p:spPr>
                  </p:pic>
                </p:oleObj>
              </mc:Fallback>
            </mc:AlternateContent>
          </a:graphicData>
        </a:graphic>
      </p:graphicFrame>
      <p:grpSp>
        <p:nvGrpSpPr>
          <p:cNvPr id="1253" name="Group 639"/>
          <p:cNvGrpSpPr/>
          <p:nvPr/>
        </p:nvGrpSpPr>
        <p:grpSpPr bwMode="auto">
          <a:xfrm>
            <a:off x="3794125" y="515938"/>
            <a:ext cx="5324475" cy="4116386"/>
            <a:chOff x="2390" y="325"/>
            <a:chExt cx="3354" cy="2593"/>
          </a:xfrm>
        </p:grpSpPr>
        <p:sp>
          <p:nvSpPr>
            <p:cNvPr id="1053128" name="Freeform 640"/>
            <p:cNvSpPr/>
            <p:nvPr/>
          </p:nvSpPr>
          <p:spPr bwMode="auto">
            <a:xfrm>
              <a:off x="3321" y="1507"/>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29" name="Line 641"/>
            <p:cNvSpPr>
              <a:spLocks noChangeShapeType="1"/>
            </p:cNvSpPr>
            <p:nvPr/>
          </p:nvSpPr>
          <p:spPr bwMode="auto">
            <a:xfrm>
              <a:off x="3322" y="1544"/>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0" name="Freeform 642"/>
            <p:cNvSpPr/>
            <p:nvPr/>
          </p:nvSpPr>
          <p:spPr bwMode="auto">
            <a:xfrm>
              <a:off x="3322" y="1771"/>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1" name="Oval 643"/>
            <p:cNvSpPr>
              <a:spLocks noChangeArrowheads="1"/>
            </p:cNvSpPr>
            <p:nvPr/>
          </p:nvSpPr>
          <p:spPr bwMode="auto">
            <a:xfrm>
              <a:off x="2652" y="1889"/>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32" name="Line 644"/>
            <p:cNvSpPr>
              <a:spLocks noChangeShapeType="1"/>
            </p:cNvSpPr>
            <p:nvPr/>
          </p:nvSpPr>
          <p:spPr bwMode="auto">
            <a:xfrm flipV="1">
              <a:off x="2744" y="1715"/>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3" name="Oval 645"/>
            <p:cNvSpPr>
              <a:spLocks noChangeAspect="1" noChangeArrowheads="1"/>
            </p:cNvSpPr>
            <p:nvPr/>
          </p:nvSpPr>
          <p:spPr bwMode="auto">
            <a:xfrm>
              <a:off x="5247" y="1831"/>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34" name="Line 646"/>
            <p:cNvSpPr>
              <a:spLocks noChangeShapeType="1"/>
            </p:cNvSpPr>
            <p:nvPr/>
          </p:nvSpPr>
          <p:spPr bwMode="auto">
            <a:xfrm flipV="1">
              <a:off x="5342" y="1680"/>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5" name="Line 647"/>
            <p:cNvSpPr>
              <a:spLocks noChangeShapeType="1"/>
            </p:cNvSpPr>
            <p:nvPr/>
          </p:nvSpPr>
          <p:spPr bwMode="auto">
            <a:xfrm>
              <a:off x="4501" y="1904"/>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6" name="Freeform 648"/>
            <p:cNvSpPr/>
            <p:nvPr/>
          </p:nvSpPr>
          <p:spPr bwMode="auto">
            <a:xfrm>
              <a:off x="4499" y="1735"/>
              <a:ext cx="233" cy="164"/>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7" name="Line 649"/>
            <p:cNvSpPr>
              <a:spLocks noChangeShapeType="1"/>
            </p:cNvSpPr>
            <p:nvPr/>
          </p:nvSpPr>
          <p:spPr bwMode="auto">
            <a:xfrm flipV="1">
              <a:off x="4728" y="1504"/>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8" name="Freeform 650"/>
            <p:cNvSpPr/>
            <p:nvPr/>
          </p:nvSpPr>
          <p:spPr bwMode="auto">
            <a:xfrm>
              <a:off x="4505" y="1491"/>
              <a:ext cx="223" cy="138"/>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39" name="Line 651"/>
            <p:cNvSpPr>
              <a:spLocks noChangeShapeType="1"/>
            </p:cNvSpPr>
            <p:nvPr/>
          </p:nvSpPr>
          <p:spPr bwMode="auto">
            <a:xfrm>
              <a:off x="5269" y="2614"/>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0" name="Rectangle 652"/>
            <p:cNvSpPr>
              <a:spLocks noChangeArrowheads="1"/>
            </p:cNvSpPr>
            <p:nvPr/>
          </p:nvSpPr>
          <p:spPr bwMode="auto">
            <a:xfrm>
              <a:off x="2508" y="1688"/>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141" name="Rectangle 653"/>
            <p:cNvSpPr>
              <a:spLocks noChangeArrowheads="1"/>
            </p:cNvSpPr>
            <p:nvPr/>
          </p:nvSpPr>
          <p:spPr bwMode="auto">
            <a:xfrm>
              <a:off x="2492" y="1973"/>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142" name="Rectangle 654"/>
            <p:cNvSpPr>
              <a:spLocks noChangeArrowheads="1"/>
            </p:cNvSpPr>
            <p:nvPr/>
          </p:nvSpPr>
          <p:spPr bwMode="auto">
            <a:xfrm>
              <a:off x="5468" y="1940"/>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143" name="Rectangle 655"/>
            <p:cNvSpPr>
              <a:spLocks noChangeArrowheads="1"/>
            </p:cNvSpPr>
            <p:nvPr/>
          </p:nvSpPr>
          <p:spPr bwMode="auto">
            <a:xfrm>
              <a:off x="5459" y="1626"/>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3144" name="Line 656"/>
            <p:cNvSpPr>
              <a:spLocks noChangeShapeType="1"/>
            </p:cNvSpPr>
            <p:nvPr/>
          </p:nvSpPr>
          <p:spPr bwMode="auto">
            <a:xfrm flipV="1">
              <a:off x="3539" y="681"/>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5" name="Rectangle 657"/>
            <p:cNvSpPr>
              <a:spLocks noChangeArrowheads="1"/>
            </p:cNvSpPr>
            <p:nvPr/>
          </p:nvSpPr>
          <p:spPr bwMode="auto">
            <a:xfrm>
              <a:off x="3487" y="863"/>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6" name="Rectangle 658"/>
            <p:cNvSpPr>
              <a:spLocks noChangeArrowheads="1"/>
            </p:cNvSpPr>
            <p:nvPr/>
          </p:nvSpPr>
          <p:spPr bwMode="auto">
            <a:xfrm>
              <a:off x="4458" y="867"/>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7" name="Rectangle 659"/>
            <p:cNvSpPr>
              <a:spLocks noChangeArrowheads="1"/>
            </p:cNvSpPr>
            <p:nvPr/>
          </p:nvSpPr>
          <p:spPr bwMode="auto">
            <a:xfrm>
              <a:off x="3973" y="2355"/>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8" name="Rectangle 660"/>
            <p:cNvSpPr>
              <a:spLocks noChangeArrowheads="1"/>
            </p:cNvSpPr>
            <p:nvPr/>
          </p:nvSpPr>
          <p:spPr bwMode="auto">
            <a:xfrm>
              <a:off x="2900" y="1671"/>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49" name="Rectangle 661"/>
            <p:cNvSpPr>
              <a:spLocks noChangeArrowheads="1"/>
            </p:cNvSpPr>
            <p:nvPr/>
          </p:nvSpPr>
          <p:spPr bwMode="auto">
            <a:xfrm>
              <a:off x="4880" y="1637"/>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0" name="Line 662"/>
            <p:cNvSpPr>
              <a:spLocks noChangeShapeType="1"/>
            </p:cNvSpPr>
            <p:nvPr/>
          </p:nvSpPr>
          <p:spPr bwMode="auto">
            <a:xfrm flipV="1">
              <a:off x="3530" y="693"/>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1" name="Oval 663"/>
            <p:cNvSpPr>
              <a:spLocks noChangeArrowheads="1"/>
            </p:cNvSpPr>
            <p:nvPr/>
          </p:nvSpPr>
          <p:spPr bwMode="auto">
            <a:xfrm>
              <a:off x="3979" y="43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2" name="Oval 664"/>
            <p:cNvSpPr>
              <a:spLocks noChangeArrowheads="1"/>
            </p:cNvSpPr>
            <p:nvPr/>
          </p:nvSpPr>
          <p:spPr bwMode="auto">
            <a:xfrm>
              <a:off x="3989" y="276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15" name="Object 665"/>
            <p:cNvGraphicFramePr>
              <a:graphicFrameLocks noChangeAspect="1"/>
            </p:cNvGraphicFramePr>
            <p:nvPr/>
          </p:nvGraphicFramePr>
          <p:xfrm>
            <a:off x="2390" y="1832"/>
            <a:ext cx="276" cy="237"/>
          </p:xfrm>
          <a:graphic>
            <a:graphicData uri="http://schemas.openxmlformats.org/presentationml/2006/ole">
              <mc:AlternateContent xmlns:mc="http://schemas.openxmlformats.org/markup-compatibility/2006">
                <mc:Choice xmlns:v="urn:schemas-microsoft-com:vml" Requires="v">
                  <p:oleObj name="Equation" r:id="rId9" spid="_x0000_s36082" imgH="228600" imgW="266400" progId="Equation.3">
                    <p:embed/>
                  </p:oleObj>
                </mc:Choice>
                <mc:Fallback>
                  <p:oleObj name="Equation" r:id="rId9" spid="" imgH="228600" imgW="266400" progId="Equation.3">
                    <p:embed/>
                    <p:pic>
                      <p:nvPicPr>
                        <p:cNvPr id="2097572" name="Object 665"/>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2390" y="1832"/>
                          <a:ext cx="276" cy="237"/>
                        </a:xfrm>
                        <a:prstGeom prst="rect"/>
                        <a:noFill/>
                        <a:ln>
                          <a:noFill/>
                        </a:ln>
                        <a:effectLst/>
                      </p:spPr>
                    </p:pic>
                  </p:oleObj>
                </mc:Fallback>
              </mc:AlternateContent>
            </a:graphicData>
          </a:graphic>
        </p:graphicFrame>
        <p:sp>
          <p:nvSpPr>
            <p:cNvPr id="1053153" name="Line 666"/>
            <p:cNvSpPr>
              <a:spLocks noChangeShapeType="1"/>
            </p:cNvSpPr>
            <p:nvPr/>
          </p:nvSpPr>
          <p:spPr bwMode="auto">
            <a:xfrm flipH="1">
              <a:off x="2736" y="1726"/>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4" name="Line 667"/>
            <p:cNvSpPr>
              <a:spLocks noChangeShapeType="1"/>
            </p:cNvSpPr>
            <p:nvPr/>
          </p:nvSpPr>
          <p:spPr bwMode="auto">
            <a:xfrm>
              <a:off x="3172" y="1724"/>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5" name="Line 668"/>
            <p:cNvSpPr>
              <a:spLocks noChangeShapeType="1"/>
            </p:cNvSpPr>
            <p:nvPr/>
          </p:nvSpPr>
          <p:spPr bwMode="auto">
            <a:xfrm flipH="1">
              <a:off x="3543" y="1135"/>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6" name="Line 669"/>
            <p:cNvSpPr>
              <a:spLocks noChangeShapeType="1"/>
            </p:cNvSpPr>
            <p:nvPr/>
          </p:nvSpPr>
          <p:spPr bwMode="auto">
            <a:xfrm>
              <a:off x="3546" y="1251"/>
              <a:ext cx="32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7" name="Line 670"/>
            <p:cNvSpPr>
              <a:spLocks noChangeShapeType="1"/>
            </p:cNvSpPr>
            <p:nvPr/>
          </p:nvSpPr>
          <p:spPr bwMode="auto">
            <a:xfrm>
              <a:off x="4020" y="503"/>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8" name="Line 671"/>
            <p:cNvSpPr>
              <a:spLocks noChangeShapeType="1"/>
            </p:cNvSpPr>
            <p:nvPr/>
          </p:nvSpPr>
          <p:spPr bwMode="auto">
            <a:xfrm>
              <a:off x="4511" y="1139"/>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59" name="Line 672"/>
            <p:cNvSpPr>
              <a:spLocks noChangeShapeType="1"/>
            </p:cNvSpPr>
            <p:nvPr/>
          </p:nvSpPr>
          <p:spPr bwMode="auto">
            <a:xfrm flipH="1">
              <a:off x="3526" y="2090"/>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0" name="Line 673"/>
            <p:cNvSpPr>
              <a:spLocks noChangeShapeType="1"/>
            </p:cNvSpPr>
            <p:nvPr/>
          </p:nvSpPr>
          <p:spPr bwMode="auto">
            <a:xfrm>
              <a:off x="3538" y="191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1" name="Line 674"/>
            <p:cNvSpPr>
              <a:spLocks noChangeShapeType="1"/>
            </p:cNvSpPr>
            <p:nvPr/>
          </p:nvSpPr>
          <p:spPr bwMode="auto">
            <a:xfrm flipH="1" flipV="1">
              <a:off x="4737" y="1692"/>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2" name="Line 675"/>
            <p:cNvSpPr>
              <a:spLocks noChangeShapeType="1"/>
            </p:cNvSpPr>
            <p:nvPr/>
          </p:nvSpPr>
          <p:spPr bwMode="auto">
            <a:xfrm>
              <a:off x="5152" y="1692"/>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16" name="Object 676"/>
            <p:cNvGraphicFramePr>
              <a:graphicFrameLocks noChangeAspect="1"/>
            </p:cNvGraphicFramePr>
            <p:nvPr/>
          </p:nvGraphicFramePr>
          <p:xfrm>
            <a:off x="2936" y="1417"/>
            <a:ext cx="216" cy="224"/>
          </p:xfrm>
          <a:graphic>
            <a:graphicData uri="http://schemas.openxmlformats.org/presentationml/2006/ole">
              <mc:AlternateContent xmlns:mc="http://schemas.openxmlformats.org/markup-compatibility/2006">
                <mc:Choice xmlns:v="urn:schemas-microsoft-com:vml" Requires="v">
                  <p:oleObj name="Equation" r:id="rId11" spid="_x0000_s36083" imgH="355320" imgW="342720" progId="Equation.3">
                    <p:embed/>
                  </p:oleObj>
                </mc:Choice>
                <mc:Fallback>
                  <p:oleObj name="Equation" r:id="rId11" spid="" imgH="355320" imgW="342720" progId="Equation.3">
                    <p:embed/>
                    <p:pic>
                      <p:nvPicPr>
                        <p:cNvPr id="2097573" name="Object 676"/>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2936" y="1417"/>
                          <a:ext cx="216" cy="224"/>
                        </a:xfrm>
                        <a:prstGeom prst="rect"/>
                        <a:noFill/>
                        <a:ln>
                          <a:noFill/>
                        </a:ln>
                        <a:effectLst/>
                      </p:spPr>
                    </p:pic>
                  </p:oleObj>
                </mc:Fallback>
              </mc:AlternateContent>
            </a:graphicData>
          </a:graphic>
        </p:graphicFrame>
        <p:graphicFrame>
          <p:nvGraphicFramePr>
            <p:cNvPr id="4194517" name="Object 677"/>
            <p:cNvGraphicFramePr>
              <a:graphicFrameLocks noChangeAspect="1"/>
            </p:cNvGraphicFramePr>
            <p:nvPr/>
          </p:nvGraphicFramePr>
          <p:xfrm>
            <a:off x="3622" y="845"/>
            <a:ext cx="216" cy="224"/>
          </p:xfrm>
          <a:graphic>
            <a:graphicData uri="http://schemas.openxmlformats.org/presentationml/2006/ole">
              <mc:AlternateContent xmlns:mc="http://schemas.openxmlformats.org/markup-compatibility/2006">
                <mc:Choice xmlns:v="urn:schemas-microsoft-com:vml" Requires="v">
                  <p:oleObj name="Equation" r:id="rId13" spid="_x0000_s36084" imgH="355320" imgW="342720" progId="Equation.3">
                    <p:embed/>
                  </p:oleObj>
                </mc:Choice>
                <mc:Fallback>
                  <p:oleObj name="Equation" r:id="rId13" spid="" imgH="355320" imgW="342720" progId="Equation.3">
                    <p:embed/>
                    <p:pic>
                      <p:nvPicPr>
                        <p:cNvPr id="2097574" name="Object 677"/>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3622" y="845"/>
                          <a:ext cx="216" cy="224"/>
                        </a:xfrm>
                        <a:prstGeom prst="rect"/>
                        <a:noFill/>
                        <a:ln>
                          <a:noFill/>
                        </a:ln>
                        <a:effectLst/>
                      </p:spPr>
                    </p:pic>
                  </p:oleObj>
                </mc:Fallback>
              </mc:AlternateContent>
            </a:graphicData>
          </a:graphic>
        </p:graphicFrame>
        <p:graphicFrame>
          <p:nvGraphicFramePr>
            <p:cNvPr id="4194518" name="Object 678"/>
            <p:cNvGraphicFramePr>
              <a:graphicFrameLocks noChangeAspect="1"/>
            </p:cNvGraphicFramePr>
            <p:nvPr/>
          </p:nvGraphicFramePr>
          <p:xfrm>
            <a:off x="4211" y="851"/>
            <a:ext cx="216" cy="224"/>
          </p:xfrm>
          <a:graphic>
            <a:graphicData uri="http://schemas.openxmlformats.org/presentationml/2006/ole">
              <mc:AlternateContent xmlns:mc="http://schemas.openxmlformats.org/markup-compatibility/2006">
                <mc:Choice xmlns:v="urn:schemas-microsoft-com:vml" Requires="v">
                  <p:oleObj name="Equation" r:id="rId15" spid="_x0000_s36085" imgH="355320" imgW="342720" progId="Equation.3">
                    <p:embed/>
                  </p:oleObj>
                </mc:Choice>
                <mc:Fallback>
                  <p:oleObj name="Equation" r:id="rId15" spid="" imgH="355320" imgW="342720" progId="Equation.3">
                    <p:embed/>
                    <p:pic>
                      <p:nvPicPr>
                        <p:cNvPr id="2097575" name="Object 678"/>
                        <p:cNvPicPr>
                          <a:picLocks noChangeAspect="1" noChangeArrowheads="1"/>
                        </p:cNvPicPr>
                        <p:nvPr/>
                      </p:nvPicPr>
                      <p:blipFill>
                        <a:blip xmlns:r="http://schemas.openxmlformats.org/officeDocument/2006/relationships" r:embed="rId14">
                          <a:lum bright="70000" contrast="-70000"/>
                          <a:grayscl/>
                          <a:biLevel thresh="50000"/>
                        </a:blip>
                        <a:srcRect/>
                        <a:stretch>
                          <a:fillRect/>
                        </a:stretch>
                      </p:blipFill>
                      <p:spPr bwMode="auto">
                        <a:xfrm>
                          <a:off x="4211" y="851"/>
                          <a:ext cx="216" cy="224"/>
                        </a:xfrm>
                        <a:prstGeom prst="rect"/>
                        <a:noFill/>
                        <a:ln>
                          <a:noFill/>
                        </a:ln>
                        <a:effectLst/>
                      </p:spPr>
                    </p:pic>
                  </p:oleObj>
                </mc:Fallback>
              </mc:AlternateContent>
            </a:graphicData>
          </a:graphic>
        </p:graphicFrame>
        <p:graphicFrame>
          <p:nvGraphicFramePr>
            <p:cNvPr id="4194519" name="Object 679"/>
            <p:cNvGraphicFramePr>
              <a:graphicFrameLocks noChangeAspect="1"/>
            </p:cNvGraphicFramePr>
            <p:nvPr/>
          </p:nvGraphicFramePr>
          <p:xfrm>
            <a:off x="4092" y="348"/>
            <a:ext cx="400" cy="224"/>
          </p:xfrm>
          <a:graphic>
            <a:graphicData uri="http://schemas.openxmlformats.org/presentationml/2006/ole">
              <mc:AlternateContent xmlns:mc="http://schemas.openxmlformats.org/markup-compatibility/2006">
                <mc:Choice xmlns:v="urn:schemas-microsoft-com:vml" Requires="v">
                  <p:oleObj name="Equation" r:id="rId16" spid="_x0000_s36086" imgH="355320" imgW="634680" progId="Equation.3">
                    <p:embed/>
                  </p:oleObj>
                </mc:Choice>
                <mc:Fallback>
                  <p:oleObj name="Equation" r:id="rId16" spid="" imgH="355320" imgW="634680" progId="Equation.3">
                    <p:embed/>
                    <p:pic>
                      <p:nvPicPr>
                        <p:cNvPr id="2097576" name="Object 679"/>
                        <p:cNvPicPr>
                          <a:picLocks noChangeAspect="1" noChangeArrowheads="1"/>
                        </p:cNvPicPr>
                        <p:nvPr/>
                      </p:nvPicPr>
                      <p:blipFill>
                        <a:blip xmlns:r="http://schemas.openxmlformats.org/officeDocument/2006/relationships" r:embed="rId17">
                          <a:lum bright="70000" contrast="-70000"/>
                          <a:grayscl/>
                          <a:biLevel thresh="50000"/>
                        </a:blip>
                        <a:srcRect/>
                        <a:stretch>
                          <a:fillRect/>
                        </a:stretch>
                      </p:blipFill>
                      <p:spPr bwMode="auto">
                        <a:xfrm>
                          <a:off x="4092" y="348"/>
                          <a:ext cx="400" cy="224"/>
                        </a:xfrm>
                        <a:prstGeom prst="rect"/>
                        <a:noFill/>
                        <a:ln>
                          <a:noFill/>
                        </a:ln>
                        <a:effectLst/>
                      </p:spPr>
                    </p:pic>
                  </p:oleObj>
                </mc:Fallback>
              </mc:AlternateContent>
            </a:graphicData>
          </a:graphic>
        </p:graphicFrame>
        <p:graphicFrame>
          <p:nvGraphicFramePr>
            <p:cNvPr id="4194520" name="Object 680"/>
            <p:cNvGraphicFramePr>
              <a:graphicFrameLocks noChangeAspect="1"/>
            </p:cNvGraphicFramePr>
            <p:nvPr/>
          </p:nvGraphicFramePr>
          <p:xfrm>
            <a:off x="3579" y="1405"/>
            <a:ext cx="200" cy="224"/>
          </p:xfrm>
          <a:graphic>
            <a:graphicData uri="http://schemas.openxmlformats.org/presentationml/2006/ole">
              <mc:AlternateContent xmlns:mc="http://schemas.openxmlformats.org/markup-compatibility/2006">
                <mc:Choice xmlns:v="urn:schemas-microsoft-com:vml" Requires="v">
                  <p:oleObj name="Equation" r:id="rId18" spid="_x0000_s36087" imgH="355320" imgW="317160" progId="Equation.3">
                    <p:embed/>
                  </p:oleObj>
                </mc:Choice>
                <mc:Fallback>
                  <p:oleObj name="Equation" r:id="rId18" spid="" imgH="355320" imgW="317160" progId="Equation.3">
                    <p:embed/>
                    <p:pic>
                      <p:nvPicPr>
                        <p:cNvPr id="2097577" name="Object 680"/>
                        <p:cNvPicPr>
                          <a:picLocks noChangeAspect="1" noChangeArrowheads="1"/>
                        </p:cNvPicPr>
                        <p:nvPr/>
                      </p:nvPicPr>
                      <p:blipFill>
                        <a:blip xmlns:r="http://schemas.openxmlformats.org/officeDocument/2006/relationships" r:embed="rId19">
                          <a:lum bright="70000" contrast="-70000"/>
                          <a:grayscl/>
                          <a:biLevel thresh="50000"/>
                        </a:blip>
                        <a:srcRect/>
                        <a:stretch>
                          <a:fillRect/>
                        </a:stretch>
                      </p:blipFill>
                      <p:spPr bwMode="auto">
                        <a:xfrm>
                          <a:off x="3579" y="1405"/>
                          <a:ext cx="200" cy="224"/>
                        </a:xfrm>
                        <a:prstGeom prst="rect"/>
                        <a:noFill/>
                        <a:ln>
                          <a:noFill/>
                        </a:ln>
                        <a:effectLst/>
                      </p:spPr>
                    </p:pic>
                  </p:oleObj>
                </mc:Fallback>
              </mc:AlternateContent>
            </a:graphicData>
          </a:graphic>
        </p:graphicFrame>
        <p:graphicFrame>
          <p:nvGraphicFramePr>
            <p:cNvPr id="4194521" name="Object 681"/>
            <p:cNvGraphicFramePr>
              <a:graphicFrameLocks noChangeAspect="1"/>
            </p:cNvGraphicFramePr>
            <p:nvPr/>
          </p:nvGraphicFramePr>
          <p:xfrm>
            <a:off x="4930" y="1391"/>
            <a:ext cx="216" cy="224"/>
          </p:xfrm>
          <a:graphic>
            <a:graphicData uri="http://schemas.openxmlformats.org/presentationml/2006/ole">
              <mc:AlternateContent xmlns:mc="http://schemas.openxmlformats.org/markup-compatibility/2006">
                <mc:Choice xmlns:v="urn:schemas-microsoft-com:vml" Requires="v">
                  <p:oleObj name="Equation" r:id="rId20" spid="_x0000_s36088" imgH="355320" imgW="342720" progId="Equation.3">
                    <p:embed/>
                  </p:oleObj>
                </mc:Choice>
                <mc:Fallback>
                  <p:oleObj name="Equation" r:id="rId20" spid="" imgH="355320" imgW="342720" progId="Equation.3">
                    <p:embed/>
                    <p:pic>
                      <p:nvPicPr>
                        <p:cNvPr id="2097578" name="Object 681"/>
                        <p:cNvPicPr>
                          <a:picLocks noChangeAspect="1" noChangeArrowheads="1"/>
                        </p:cNvPicPr>
                        <p:nvPr/>
                      </p:nvPicPr>
                      <p:blipFill>
                        <a:blip xmlns:r="http://schemas.openxmlformats.org/officeDocument/2006/relationships" r:embed="rId12">
                          <a:lum bright="70000" contrast="-70000"/>
                          <a:grayscl/>
                          <a:biLevel thresh="50000"/>
                        </a:blip>
                        <a:srcRect/>
                        <a:stretch>
                          <a:fillRect/>
                        </a:stretch>
                      </p:blipFill>
                      <p:spPr bwMode="auto">
                        <a:xfrm>
                          <a:off x="4930" y="1391"/>
                          <a:ext cx="216" cy="224"/>
                        </a:xfrm>
                        <a:prstGeom prst="rect"/>
                        <a:noFill/>
                        <a:ln>
                          <a:noFill/>
                        </a:ln>
                        <a:effectLst/>
                      </p:spPr>
                    </p:pic>
                  </p:oleObj>
                </mc:Fallback>
              </mc:AlternateContent>
            </a:graphicData>
          </a:graphic>
        </p:graphicFrame>
        <p:graphicFrame>
          <p:nvGraphicFramePr>
            <p:cNvPr id="4194522" name="Object 682"/>
            <p:cNvGraphicFramePr>
              <a:graphicFrameLocks noChangeAspect="1"/>
            </p:cNvGraphicFramePr>
            <p:nvPr/>
          </p:nvGraphicFramePr>
          <p:xfrm>
            <a:off x="5441" y="1765"/>
            <a:ext cx="303" cy="260"/>
          </p:xfrm>
          <a:graphic>
            <a:graphicData uri="http://schemas.openxmlformats.org/presentationml/2006/ole">
              <mc:AlternateContent xmlns:mc="http://schemas.openxmlformats.org/markup-compatibility/2006">
                <mc:Choice xmlns:v="urn:schemas-microsoft-com:vml" Requires="v">
                  <p:oleObj name="Equation" r:id="rId21" spid="_x0000_s36089" imgH="228600" imgW="266400" progId="Equation.3">
                    <p:embed/>
                  </p:oleObj>
                </mc:Choice>
                <mc:Fallback>
                  <p:oleObj name="Equation" r:id="rId21" spid="" imgH="228600" imgW="266400" progId="Equation.3">
                    <p:embed/>
                    <p:pic>
                      <p:nvPicPr>
                        <p:cNvPr id="2097579" name="Object 682"/>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5441" y="1765"/>
                          <a:ext cx="303" cy="260"/>
                        </a:xfrm>
                        <a:prstGeom prst="rect"/>
                        <a:noFill/>
                        <a:ln>
                          <a:noFill/>
                        </a:ln>
                        <a:effectLst/>
                      </p:spPr>
                    </p:pic>
                  </p:oleObj>
                </mc:Fallback>
              </mc:AlternateContent>
            </a:graphicData>
          </a:graphic>
        </p:graphicFrame>
        <p:graphicFrame>
          <p:nvGraphicFramePr>
            <p:cNvPr id="4194523" name="Object 683"/>
            <p:cNvGraphicFramePr>
              <a:graphicFrameLocks noChangeAspect="1"/>
            </p:cNvGraphicFramePr>
            <p:nvPr/>
          </p:nvGraphicFramePr>
          <p:xfrm>
            <a:off x="4119" y="2385"/>
            <a:ext cx="216" cy="224"/>
          </p:xfrm>
          <a:graphic>
            <a:graphicData uri="http://schemas.openxmlformats.org/presentationml/2006/ole">
              <mc:AlternateContent xmlns:mc="http://schemas.openxmlformats.org/markup-compatibility/2006">
                <mc:Choice xmlns:v="urn:schemas-microsoft-com:vml" Requires="v">
                  <p:oleObj name="Equation" r:id="rId23" spid="_x0000_s36090" imgH="355320" imgW="342720" progId="Equation.3">
                    <p:embed/>
                  </p:oleObj>
                </mc:Choice>
                <mc:Fallback>
                  <p:oleObj name="Equation" r:id="rId23" spid="" imgH="355320" imgW="342720" progId="Equation.3">
                    <p:embed/>
                    <p:pic>
                      <p:nvPicPr>
                        <p:cNvPr id="2097580" name="Object 683"/>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4119" y="2385"/>
                          <a:ext cx="216" cy="224"/>
                        </a:xfrm>
                        <a:prstGeom prst="rect"/>
                        <a:noFill/>
                        <a:ln>
                          <a:noFill/>
                        </a:ln>
                        <a:effectLst/>
                      </p:spPr>
                    </p:pic>
                  </p:oleObj>
                </mc:Fallback>
              </mc:AlternateContent>
            </a:graphicData>
          </a:graphic>
        </p:graphicFrame>
        <p:graphicFrame>
          <p:nvGraphicFramePr>
            <p:cNvPr id="4194524" name="Object 684"/>
            <p:cNvGraphicFramePr>
              <a:graphicFrameLocks noChangeAspect="1"/>
            </p:cNvGraphicFramePr>
            <p:nvPr/>
          </p:nvGraphicFramePr>
          <p:xfrm>
            <a:off x="4100" y="2694"/>
            <a:ext cx="392" cy="224"/>
          </p:xfrm>
          <a:graphic>
            <a:graphicData uri="http://schemas.openxmlformats.org/presentationml/2006/ole">
              <mc:AlternateContent xmlns:mc="http://schemas.openxmlformats.org/markup-compatibility/2006">
                <mc:Choice xmlns:v="urn:schemas-microsoft-com:vml" Requires="v">
                  <p:oleObj name="Equation" r:id="rId25" spid="_x0000_s36091" imgH="355320" imgW="622080" progId="Equation.3">
                    <p:embed/>
                  </p:oleObj>
                </mc:Choice>
                <mc:Fallback>
                  <p:oleObj name="Equation" r:id="rId25" spid="" imgH="355320" imgW="622080" progId="Equation.3">
                    <p:embed/>
                    <p:pic>
                      <p:nvPicPr>
                        <p:cNvPr id="2097581" name="Object 684"/>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4100" y="2694"/>
                          <a:ext cx="392" cy="224"/>
                        </a:xfrm>
                        <a:prstGeom prst="rect"/>
                        <a:noFill/>
                        <a:ln>
                          <a:noFill/>
                        </a:ln>
                        <a:effectLst/>
                      </p:spPr>
                    </p:pic>
                  </p:oleObj>
                </mc:Fallback>
              </mc:AlternateContent>
            </a:graphicData>
          </a:graphic>
        </p:graphicFrame>
        <p:graphicFrame>
          <p:nvGraphicFramePr>
            <p:cNvPr id="4194525" name="Object 685"/>
            <p:cNvGraphicFramePr>
              <a:graphicFrameLocks noChangeAspect="1"/>
            </p:cNvGraphicFramePr>
            <p:nvPr/>
          </p:nvGraphicFramePr>
          <p:xfrm>
            <a:off x="3443" y="1595"/>
            <a:ext cx="176" cy="224"/>
          </p:xfrm>
          <a:graphic>
            <a:graphicData uri="http://schemas.openxmlformats.org/presentationml/2006/ole">
              <mc:AlternateContent xmlns:mc="http://schemas.openxmlformats.org/markup-compatibility/2006">
                <mc:Choice xmlns:v="urn:schemas-microsoft-com:vml" Requires="v">
                  <p:oleObj name="Equation" r:id="rId27" spid="_x0000_s36092" imgH="355320" imgW="279360" progId="Equation.3">
                    <p:embed/>
                  </p:oleObj>
                </mc:Choice>
                <mc:Fallback>
                  <p:oleObj name="Equation" r:id="rId27" spid="" imgH="355320" imgW="279360" progId="Equation.3">
                    <p:embed/>
                    <p:pic>
                      <p:nvPicPr>
                        <p:cNvPr id="2097582" name="Object 685"/>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3443" y="1595"/>
                          <a:ext cx="176" cy="224"/>
                        </a:xfrm>
                        <a:prstGeom prst="rect"/>
                        <a:noFill/>
                        <a:ln>
                          <a:noFill/>
                        </a:ln>
                        <a:effectLst/>
                      </p:spPr>
                    </p:pic>
                  </p:oleObj>
                </mc:Fallback>
              </mc:AlternateContent>
            </a:graphicData>
          </a:graphic>
        </p:graphicFrame>
        <p:graphicFrame>
          <p:nvGraphicFramePr>
            <p:cNvPr id="4194526" name="Object 686"/>
            <p:cNvGraphicFramePr>
              <a:graphicFrameLocks noChangeAspect="1"/>
            </p:cNvGraphicFramePr>
            <p:nvPr/>
          </p:nvGraphicFramePr>
          <p:xfrm>
            <a:off x="4371" y="1598"/>
            <a:ext cx="182" cy="221"/>
          </p:xfrm>
          <a:graphic>
            <a:graphicData uri="http://schemas.openxmlformats.org/presentationml/2006/ole">
              <mc:AlternateContent xmlns:mc="http://schemas.openxmlformats.org/markup-compatibility/2006">
                <mc:Choice xmlns:v="urn:schemas-microsoft-com:vml" Requires="v">
                  <p:oleObj name="Equation" r:id="rId29" spid="_x0000_s36093" imgH="355320" imgW="291960" progId="Equation.3">
                    <p:embed/>
                  </p:oleObj>
                </mc:Choice>
                <mc:Fallback>
                  <p:oleObj name="Equation" r:id="rId29" spid="" imgH="355320" imgW="291960" progId="Equation.3">
                    <p:embed/>
                    <p:pic>
                      <p:nvPicPr>
                        <p:cNvPr id="2097583" name="Object 686"/>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4371" y="1598"/>
                          <a:ext cx="182" cy="221"/>
                        </a:xfrm>
                        <a:prstGeom prst="rect"/>
                        <a:noFill/>
                        <a:ln>
                          <a:noFill/>
                        </a:ln>
                        <a:effectLst/>
                      </p:spPr>
                    </p:pic>
                  </p:oleObj>
                </mc:Fallback>
              </mc:AlternateContent>
            </a:graphicData>
          </a:graphic>
        </p:graphicFrame>
        <p:sp>
          <p:nvSpPr>
            <p:cNvPr id="1053163" name="Line 687"/>
            <p:cNvSpPr>
              <a:spLocks noChangeShapeType="1"/>
            </p:cNvSpPr>
            <p:nvPr/>
          </p:nvSpPr>
          <p:spPr bwMode="auto">
            <a:xfrm>
              <a:off x="4030" y="2628"/>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4" name="Line 688"/>
            <p:cNvSpPr>
              <a:spLocks noChangeShapeType="1"/>
            </p:cNvSpPr>
            <p:nvPr/>
          </p:nvSpPr>
          <p:spPr bwMode="auto">
            <a:xfrm>
              <a:off x="4028" y="2143"/>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5" name="Line 689"/>
            <p:cNvSpPr>
              <a:spLocks noChangeShapeType="1"/>
            </p:cNvSpPr>
            <p:nvPr/>
          </p:nvSpPr>
          <p:spPr bwMode="auto">
            <a:xfrm>
              <a:off x="4513" y="681"/>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6" name="Line 690"/>
            <p:cNvSpPr>
              <a:spLocks noChangeShapeType="1"/>
            </p:cNvSpPr>
            <p:nvPr/>
          </p:nvSpPr>
          <p:spPr bwMode="auto">
            <a:xfrm>
              <a:off x="2675" y="2619"/>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7" name="Rectangle 691"/>
            <p:cNvSpPr>
              <a:spLocks noChangeArrowheads="1"/>
            </p:cNvSpPr>
            <p:nvPr/>
          </p:nvSpPr>
          <p:spPr bwMode="auto">
            <a:xfrm>
              <a:off x="3884" y="2038"/>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68" name="Line 692"/>
            <p:cNvSpPr>
              <a:spLocks noChangeShapeType="1"/>
            </p:cNvSpPr>
            <p:nvPr/>
          </p:nvSpPr>
          <p:spPr bwMode="auto">
            <a:xfrm flipH="1">
              <a:off x="4156" y="2086"/>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27" name="Object 693"/>
            <p:cNvGraphicFramePr>
              <a:graphicFrameLocks noChangeAspect="1"/>
            </p:cNvGraphicFramePr>
            <p:nvPr/>
          </p:nvGraphicFramePr>
          <p:xfrm>
            <a:off x="3852" y="1798"/>
            <a:ext cx="256" cy="255"/>
          </p:xfrm>
          <a:graphic>
            <a:graphicData uri="http://schemas.openxmlformats.org/presentationml/2006/ole">
              <mc:AlternateContent xmlns:mc="http://schemas.openxmlformats.org/markup-compatibility/2006">
                <mc:Choice xmlns:v="urn:schemas-microsoft-com:vml" Requires="v">
                  <p:oleObj name="Equation" r:id="rId31" spid="_x0000_s36094" imgH="228600" imgW="253800" progId="Equation.3">
                    <p:embed/>
                  </p:oleObj>
                </mc:Choice>
                <mc:Fallback>
                  <p:oleObj name="Equation" r:id="rId31" spid="" imgH="228600" imgW="253800" progId="Equation.3">
                    <p:embed/>
                    <p:pic>
                      <p:nvPicPr>
                        <p:cNvPr id="2097584" name="Object 693"/>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3852" y="1798"/>
                          <a:ext cx="256" cy="255"/>
                        </a:xfrm>
                        <a:prstGeom prst="rect"/>
                        <a:noFill/>
                        <a:ln>
                          <a:noFill/>
                        </a:ln>
                        <a:effectLst/>
                      </p:spPr>
                    </p:pic>
                  </p:oleObj>
                </mc:Fallback>
              </mc:AlternateContent>
            </a:graphicData>
          </a:graphic>
        </p:graphicFrame>
        <p:sp>
          <p:nvSpPr>
            <p:cNvPr id="1053169" name="Line 694"/>
            <p:cNvSpPr>
              <a:spLocks noChangeShapeType="1"/>
            </p:cNvSpPr>
            <p:nvPr/>
          </p:nvSpPr>
          <p:spPr bwMode="auto">
            <a:xfrm>
              <a:off x="3866" y="1240"/>
              <a:ext cx="0" cy="149"/>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70" name="Rectangle 695"/>
            <p:cNvSpPr>
              <a:spLocks noChangeArrowheads="1"/>
            </p:cNvSpPr>
            <p:nvPr/>
          </p:nvSpPr>
          <p:spPr bwMode="auto">
            <a:xfrm rot="-5400000">
              <a:off x="3737" y="1462"/>
              <a:ext cx="257"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28" name="Object 696"/>
            <p:cNvGraphicFramePr>
              <a:graphicFrameLocks noChangeAspect="1"/>
            </p:cNvGraphicFramePr>
            <p:nvPr/>
          </p:nvGraphicFramePr>
          <p:xfrm>
            <a:off x="4857" y="1150"/>
            <a:ext cx="250" cy="241"/>
          </p:xfrm>
          <a:graphic>
            <a:graphicData uri="http://schemas.openxmlformats.org/presentationml/2006/ole">
              <mc:AlternateContent xmlns:mc="http://schemas.openxmlformats.org/markup-compatibility/2006">
                <mc:Choice xmlns:v="urn:schemas-microsoft-com:vml" Requires="v">
                  <p:oleObj name="Equation" r:id="rId33" spid="_x0000_s36095" imgH="215640" imgW="215640" progId="Equation.3">
                    <p:embed/>
                  </p:oleObj>
                </mc:Choice>
                <mc:Fallback>
                  <p:oleObj name="Equation" r:id="rId33" spid="" imgH="215640" imgW="215640" progId="Equation.3">
                    <p:embed/>
                    <p:pic>
                      <p:nvPicPr>
                        <p:cNvPr id="2097585" name="Object 696"/>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4857" y="1150"/>
                          <a:ext cx="250" cy="241"/>
                        </a:xfrm>
                        <a:prstGeom prst="rect"/>
                        <a:noFill/>
                        <a:ln>
                          <a:noFill/>
                        </a:ln>
                        <a:effectLst/>
                      </p:spPr>
                    </p:pic>
                  </p:oleObj>
                </mc:Fallback>
              </mc:AlternateContent>
            </a:graphicData>
          </a:graphic>
        </p:graphicFrame>
        <p:sp>
          <p:nvSpPr>
            <p:cNvPr id="1053171" name="Oval 697"/>
            <p:cNvSpPr>
              <a:spLocks noChangeArrowheads="1"/>
            </p:cNvSpPr>
            <p:nvPr/>
          </p:nvSpPr>
          <p:spPr bwMode="auto">
            <a:xfrm>
              <a:off x="2652" y="2273"/>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72" name="Oval 698"/>
            <p:cNvSpPr>
              <a:spLocks noChangeArrowheads="1"/>
            </p:cNvSpPr>
            <p:nvPr/>
          </p:nvSpPr>
          <p:spPr bwMode="auto">
            <a:xfrm>
              <a:off x="5246" y="2279"/>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73" name="Rectangle 699"/>
            <p:cNvSpPr>
              <a:spLocks noChangeArrowheads="1"/>
            </p:cNvSpPr>
            <p:nvPr/>
          </p:nvSpPr>
          <p:spPr bwMode="auto">
            <a:xfrm>
              <a:off x="2512" y="2124"/>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174" name="Rectangle 700"/>
            <p:cNvSpPr>
              <a:spLocks noChangeArrowheads="1"/>
            </p:cNvSpPr>
            <p:nvPr/>
          </p:nvSpPr>
          <p:spPr bwMode="auto">
            <a:xfrm>
              <a:off x="2508" y="2411"/>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29" name="Object 701"/>
            <p:cNvGraphicFramePr>
              <a:graphicFrameLocks noChangeAspect="1"/>
            </p:cNvGraphicFramePr>
            <p:nvPr/>
          </p:nvGraphicFramePr>
          <p:xfrm>
            <a:off x="2432" y="2254"/>
            <a:ext cx="242" cy="237"/>
          </p:xfrm>
          <a:graphic>
            <a:graphicData uri="http://schemas.openxmlformats.org/presentationml/2006/ole">
              <mc:AlternateContent xmlns:mc="http://schemas.openxmlformats.org/markup-compatibility/2006">
                <mc:Choice xmlns:v="urn:schemas-microsoft-com:vml" Requires="v">
                  <p:oleObj name="Equation" r:id="rId35" spid="_x0000_s36096" imgH="228600" imgW="215640" progId="Equation.3">
                    <p:embed/>
                  </p:oleObj>
                </mc:Choice>
                <mc:Fallback>
                  <p:oleObj name="Equation" r:id="rId35" spid="" imgH="228600" imgW="215640" progId="Equation.3">
                    <p:embed/>
                    <p:pic>
                      <p:nvPicPr>
                        <p:cNvPr id="2097586" name="Object 701"/>
                        <p:cNvPicPr>
                          <a:picLocks noChangeAspect="1" noChangeArrowheads="1"/>
                        </p:cNvPicPr>
                        <p:nvPr/>
                      </p:nvPicPr>
                      <p:blipFill>
                        <a:blip xmlns:r="http://schemas.openxmlformats.org/officeDocument/2006/relationships" r:embed="rId36">
                          <a:lum bright="70000" contrast="-70000"/>
                          <a:grayscl/>
                          <a:biLevel thresh="50000"/>
                        </a:blip>
                        <a:srcRect/>
                        <a:stretch>
                          <a:fillRect/>
                        </a:stretch>
                      </p:blipFill>
                      <p:spPr bwMode="auto">
                        <a:xfrm>
                          <a:off x="2432" y="2254"/>
                          <a:ext cx="242" cy="237"/>
                        </a:xfrm>
                        <a:prstGeom prst="rect"/>
                        <a:noFill/>
                        <a:ln>
                          <a:noFill/>
                        </a:ln>
                        <a:effectLst/>
                      </p:spPr>
                    </p:pic>
                  </p:oleObj>
                </mc:Fallback>
              </mc:AlternateContent>
            </a:graphicData>
          </a:graphic>
        </p:graphicFrame>
        <p:sp>
          <p:nvSpPr>
            <p:cNvPr id="1053175" name="Rectangle 702"/>
            <p:cNvSpPr>
              <a:spLocks noChangeArrowheads="1"/>
            </p:cNvSpPr>
            <p:nvPr/>
          </p:nvSpPr>
          <p:spPr bwMode="auto">
            <a:xfrm>
              <a:off x="5466" y="2100"/>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176" name="Rectangle 703"/>
            <p:cNvSpPr>
              <a:spLocks noChangeArrowheads="1"/>
            </p:cNvSpPr>
            <p:nvPr/>
          </p:nvSpPr>
          <p:spPr bwMode="auto">
            <a:xfrm>
              <a:off x="5460" y="237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30" name="Object 704"/>
            <p:cNvGraphicFramePr>
              <a:graphicFrameLocks noChangeAspect="1"/>
            </p:cNvGraphicFramePr>
            <p:nvPr/>
          </p:nvGraphicFramePr>
          <p:xfrm>
            <a:off x="5435" y="2260"/>
            <a:ext cx="242" cy="237"/>
          </p:xfrm>
          <a:graphic>
            <a:graphicData uri="http://schemas.openxmlformats.org/presentationml/2006/ole">
              <mc:AlternateContent xmlns:mc="http://schemas.openxmlformats.org/markup-compatibility/2006">
                <mc:Choice xmlns:v="urn:schemas-microsoft-com:vml" Requires="v">
                  <p:oleObj name="Equation" r:id="rId37" spid="_x0000_s36097" imgH="228600" imgW="215640" progId="Equation.3">
                    <p:embed/>
                  </p:oleObj>
                </mc:Choice>
                <mc:Fallback>
                  <p:oleObj name="Equation" r:id="rId37" spid="" imgH="228600" imgW="215640" progId="Equation.3">
                    <p:embed/>
                    <p:pic>
                      <p:nvPicPr>
                        <p:cNvPr id="2097587" name="Object 704"/>
                        <p:cNvPicPr>
                          <a:picLocks noChangeAspect="1" noChangeArrowheads="1"/>
                        </p:cNvPicPr>
                        <p:nvPr/>
                      </p:nvPicPr>
                      <p:blipFill>
                        <a:blip xmlns:r="http://schemas.openxmlformats.org/officeDocument/2006/relationships" r:embed="rId36">
                          <a:lum bright="70000" contrast="-70000"/>
                          <a:grayscl/>
                          <a:biLevel thresh="50000"/>
                        </a:blip>
                        <a:srcRect/>
                        <a:stretch>
                          <a:fillRect/>
                        </a:stretch>
                      </p:blipFill>
                      <p:spPr bwMode="auto">
                        <a:xfrm>
                          <a:off x="5435" y="2260"/>
                          <a:ext cx="242" cy="237"/>
                        </a:xfrm>
                        <a:prstGeom prst="rect"/>
                        <a:noFill/>
                        <a:ln>
                          <a:noFill/>
                        </a:ln>
                        <a:effectLst/>
                      </p:spPr>
                    </p:pic>
                  </p:oleObj>
                </mc:Fallback>
              </mc:AlternateContent>
            </a:graphicData>
          </a:graphic>
        </p:graphicFrame>
        <p:sp>
          <p:nvSpPr>
            <p:cNvPr id="1053177" name="Rectangle 705"/>
            <p:cNvSpPr>
              <a:spLocks noChangeArrowheads="1"/>
            </p:cNvSpPr>
            <p:nvPr/>
          </p:nvSpPr>
          <p:spPr bwMode="auto">
            <a:xfrm>
              <a:off x="3635" y="121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178" name="Rectangle 706"/>
            <p:cNvSpPr>
              <a:spLocks noChangeArrowheads="1"/>
            </p:cNvSpPr>
            <p:nvPr/>
          </p:nvSpPr>
          <p:spPr bwMode="auto">
            <a:xfrm>
              <a:off x="3638" y="159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179" name="Text Box 707"/>
            <p:cNvSpPr txBox="1">
              <a:spLocks noChangeArrowheads="1"/>
            </p:cNvSpPr>
            <p:nvPr/>
          </p:nvSpPr>
          <p:spPr bwMode="auto">
            <a:xfrm>
              <a:off x="4440" y="2675"/>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180" name="Text Box 708"/>
            <p:cNvSpPr txBox="1">
              <a:spLocks noChangeArrowheads="1"/>
            </p:cNvSpPr>
            <p:nvPr/>
          </p:nvSpPr>
          <p:spPr bwMode="auto">
            <a:xfrm>
              <a:off x="4442" y="325"/>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531" name="Object 709"/>
            <p:cNvGraphicFramePr>
              <a:graphicFrameLocks noChangeAspect="1"/>
            </p:cNvGraphicFramePr>
            <p:nvPr/>
          </p:nvGraphicFramePr>
          <p:xfrm>
            <a:off x="2976" y="904"/>
            <a:ext cx="521" cy="187"/>
          </p:xfrm>
          <a:graphic>
            <a:graphicData uri="http://schemas.openxmlformats.org/presentationml/2006/ole">
              <mc:AlternateContent xmlns:mc="http://schemas.openxmlformats.org/markup-compatibility/2006">
                <mc:Choice xmlns:v="urn:schemas-microsoft-com:vml" Requires="v">
                  <p:oleObj name="Equation" r:id="rId38" spid="_x0000_s36098" imgH="177480" imgW="431640" progId="Equation.3">
                    <p:embed/>
                  </p:oleObj>
                </mc:Choice>
                <mc:Fallback>
                  <p:oleObj name="Equation" r:id="rId38" spid="" imgH="177480" imgW="431640" progId="Equation.3">
                    <p:embed/>
                    <p:pic>
                      <p:nvPicPr>
                        <p:cNvPr id="2097588" name="Object 709"/>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2976" y="904"/>
                          <a:ext cx="521" cy="187"/>
                        </a:xfrm>
                        <a:prstGeom prst="rect"/>
                        <a:noFill/>
                        <a:ln>
                          <a:noFill/>
                        </a:ln>
                        <a:effectLst/>
                      </p:spPr>
                    </p:pic>
                  </p:oleObj>
                </mc:Fallback>
              </mc:AlternateContent>
            </a:graphicData>
          </a:graphic>
        </p:graphicFrame>
        <p:graphicFrame>
          <p:nvGraphicFramePr>
            <p:cNvPr id="4194532" name="Object 710"/>
            <p:cNvGraphicFramePr>
              <a:graphicFrameLocks noChangeAspect="1"/>
            </p:cNvGraphicFramePr>
            <p:nvPr/>
          </p:nvGraphicFramePr>
          <p:xfrm>
            <a:off x="3932" y="1446"/>
            <a:ext cx="567" cy="187"/>
          </p:xfrm>
          <a:graphic>
            <a:graphicData uri="http://schemas.openxmlformats.org/presentationml/2006/ole">
              <mc:AlternateContent xmlns:mc="http://schemas.openxmlformats.org/markup-compatibility/2006">
                <mc:Choice xmlns:v="urn:schemas-microsoft-com:vml" Requires="v">
                  <p:oleObj name="Equation" r:id="rId40" spid="_x0000_s36099" imgH="177480" imgW="469800" progId="Equation.3">
                    <p:embed/>
                  </p:oleObj>
                </mc:Choice>
                <mc:Fallback>
                  <p:oleObj name="Equation" r:id="rId40" spid="" imgH="177480" imgW="469800" progId="Equation.3">
                    <p:embed/>
                    <p:pic>
                      <p:nvPicPr>
                        <p:cNvPr id="2097589" name="Object 710"/>
                        <p:cNvPicPr>
                          <a:picLocks noChangeAspect="1" noChangeArrowheads="1"/>
                        </p:cNvPicPr>
                        <p:nvPr/>
                      </p:nvPicPr>
                      <p:blipFill>
                        <a:blip xmlns:r="http://schemas.openxmlformats.org/officeDocument/2006/relationships" r:embed="rId41">
                          <a:lum bright="70000" contrast="-70000"/>
                          <a:grayscl/>
                          <a:biLevel thresh="50000"/>
                        </a:blip>
                        <a:srcRect/>
                        <a:stretch>
                          <a:fillRect/>
                        </a:stretch>
                      </p:blipFill>
                      <p:spPr bwMode="auto">
                        <a:xfrm>
                          <a:off x="3932" y="1446"/>
                          <a:ext cx="567" cy="187"/>
                        </a:xfrm>
                        <a:prstGeom prst="rect"/>
                        <a:noFill/>
                        <a:ln>
                          <a:noFill/>
                        </a:ln>
                        <a:effectLst/>
                      </p:spPr>
                    </p:pic>
                  </p:oleObj>
                </mc:Fallback>
              </mc:AlternateContent>
            </a:graphicData>
          </a:graphic>
        </p:graphicFrame>
        <p:graphicFrame>
          <p:nvGraphicFramePr>
            <p:cNvPr id="4194533" name="Object 711"/>
            <p:cNvGraphicFramePr>
              <a:graphicFrameLocks noChangeAspect="1"/>
            </p:cNvGraphicFramePr>
            <p:nvPr/>
          </p:nvGraphicFramePr>
          <p:xfrm>
            <a:off x="2871" y="1799"/>
            <a:ext cx="383" cy="173"/>
          </p:xfrm>
          <a:graphic>
            <a:graphicData uri="http://schemas.openxmlformats.org/presentationml/2006/ole">
              <mc:AlternateContent xmlns:mc="http://schemas.openxmlformats.org/markup-compatibility/2006">
                <mc:Choice xmlns:v="urn:schemas-microsoft-com:vml" Requires="v">
                  <p:oleObj name="Equation" r:id="rId42" spid="_x0000_s36100" imgH="164880" imgW="317160" progId="Equation.3">
                    <p:embed/>
                  </p:oleObj>
                </mc:Choice>
                <mc:Fallback>
                  <p:oleObj name="Equation" r:id="rId42" spid="" imgH="164880" imgW="317160" progId="Equation.3">
                    <p:embed/>
                    <p:pic>
                      <p:nvPicPr>
                        <p:cNvPr id="2097590" name="Object 711"/>
                        <p:cNvPicPr>
                          <a:picLocks noChangeAspect="1" noChangeArrowheads="1"/>
                        </p:cNvPicPr>
                        <p:nvPr/>
                      </p:nvPicPr>
                      <p:blipFill>
                        <a:blip xmlns:r="http://schemas.openxmlformats.org/officeDocument/2006/relationships" r:embed="rId43">
                          <a:lum bright="70000" contrast="-70000"/>
                          <a:grayscl/>
                          <a:biLevel thresh="50000"/>
                        </a:blip>
                        <a:srcRect/>
                        <a:stretch>
                          <a:fillRect/>
                        </a:stretch>
                      </p:blipFill>
                      <p:spPr bwMode="auto">
                        <a:xfrm>
                          <a:off x="2871" y="1799"/>
                          <a:ext cx="383" cy="173"/>
                        </a:xfrm>
                        <a:prstGeom prst="rect"/>
                        <a:noFill/>
                        <a:ln>
                          <a:noFill/>
                        </a:ln>
                        <a:effectLst/>
                      </p:spPr>
                    </p:pic>
                  </p:oleObj>
                </mc:Fallback>
              </mc:AlternateContent>
            </a:graphicData>
          </a:graphic>
        </p:graphicFrame>
        <p:graphicFrame>
          <p:nvGraphicFramePr>
            <p:cNvPr id="4194534" name="Object 712"/>
            <p:cNvGraphicFramePr>
              <a:graphicFrameLocks noChangeAspect="1"/>
            </p:cNvGraphicFramePr>
            <p:nvPr/>
          </p:nvGraphicFramePr>
          <p:xfrm>
            <a:off x="4857" y="1772"/>
            <a:ext cx="384" cy="174"/>
          </p:xfrm>
          <a:graphic>
            <a:graphicData uri="http://schemas.openxmlformats.org/presentationml/2006/ole">
              <mc:AlternateContent xmlns:mc="http://schemas.openxmlformats.org/markup-compatibility/2006">
                <mc:Choice xmlns:v="urn:schemas-microsoft-com:vml" Requires="v">
                  <p:oleObj name="Equation" r:id="rId44" spid="_x0000_s36101" imgH="164880" imgW="317160" progId="Equation.3">
                    <p:embed/>
                  </p:oleObj>
                </mc:Choice>
                <mc:Fallback>
                  <p:oleObj name="Equation" r:id="rId44" spid="" imgH="164880" imgW="317160" progId="Equation.3">
                    <p:embed/>
                    <p:pic>
                      <p:nvPicPr>
                        <p:cNvPr id="2097591" name="Object 712"/>
                        <p:cNvPicPr>
                          <a:picLocks noChangeAspect="1" noChangeArrowheads="1"/>
                        </p:cNvPicPr>
                        <p:nvPr/>
                      </p:nvPicPr>
                      <p:blipFill>
                        <a:blip xmlns:r="http://schemas.openxmlformats.org/officeDocument/2006/relationships" r:embed="rId43">
                          <a:lum bright="70000" contrast="-70000"/>
                          <a:grayscl/>
                          <a:biLevel thresh="50000"/>
                        </a:blip>
                        <a:srcRect/>
                        <a:stretch>
                          <a:fillRect/>
                        </a:stretch>
                      </p:blipFill>
                      <p:spPr bwMode="auto">
                        <a:xfrm>
                          <a:off x="4857" y="1772"/>
                          <a:ext cx="384" cy="174"/>
                        </a:xfrm>
                        <a:prstGeom prst="rect"/>
                        <a:noFill/>
                        <a:ln>
                          <a:noFill/>
                        </a:ln>
                        <a:effectLst/>
                      </p:spPr>
                    </p:pic>
                  </p:oleObj>
                </mc:Fallback>
              </mc:AlternateContent>
            </a:graphicData>
          </a:graphic>
        </p:graphicFrame>
        <p:graphicFrame>
          <p:nvGraphicFramePr>
            <p:cNvPr id="4194535" name="Object 713"/>
            <p:cNvGraphicFramePr>
              <a:graphicFrameLocks noChangeAspect="1"/>
            </p:cNvGraphicFramePr>
            <p:nvPr/>
          </p:nvGraphicFramePr>
          <p:xfrm>
            <a:off x="4118" y="2137"/>
            <a:ext cx="475" cy="187"/>
          </p:xfrm>
          <a:graphic>
            <a:graphicData uri="http://schemas.openxmlformats.org/presentationml/2006/ole">
              <mc:AlternateContent xmlns:mc="http://schemas.openxmlformats.org/markup-compatibility/2006">
                <mc:Choice xmlns:v="urn:schemas-microsoft-com:vml" Requires="v">
                  <p:oleObj name="Equation" r:id="rId45" spid="_x0000_s36102" imgH="177480" imgW="393480" progId="Equation.3">
                    <p:embed/>
                  </p:oleObj>
                </mc:Choice>
                <mc:Fallback>
                  <p:oleObj name="Equation" r:id="rId45" spid="" imgH="177480" imgW="393480" progId="Equation.3">
                    <p:embed/>
                    <p:pic>
                      <p:nvPicPr>
                        <p:cNvPr id="2097592" name="Object 713"/>
                        <p:cNvPicPr>
                          <a:picLocks noChangeAspect="1" noChangeArrowheads="1"/>
                        </p:cNvPicPr>
                        <p:nvPr/>
                      </p:nvPicPr>
                      <p:blipFill>
                        <a:blip xmlns:r="http://schemas.openxmlformats.org/officeDocument/2006/relationships" r:embed="rId46">
                          <a:lum bright="70000" contrast="-70000"/>
                          <a:grayscl/>
                          <a:biLevel thresh="50000"/>
                        </a:blip>
                        <a:srcRect/>
                        <a:stretch>
                          <a:fillRect/>
                        </a:stretch>
                      </p:blipFill>
                      <p:spPr bwMode="auto">
                        <a:xfrm>
                          <a:off x="4118" y="2137"/>
                          <a:ext cx="475" cy="187"/>
                        </a:xfrm>
                        <a:prstGeom prst="rect"/>
                        <a:noFill/>
                        <a:ln>
                          <a:noFill/>
                        </a:ln>
                        <a:effectLst/>
                      </p:spPr>
                    </p:pic>
                  </p:oleObj>
                </mc:Fallback>
              </mc:AlternateContent>
            </a:graphicData>
          </a:graphic>
        </p:graphicFrame>
        <p:graphicFrame>
          <p:nvGraphicFramePr>
            <p:cNvPr id="4194536" name="Object 714"/>
            <p:cNvGraphicFramePr>
              <a:graphicFrameLocks noChangeAspect="1"/>
            </p:cNvGraphicFramePr>
            <p:nvPr/>
          </p:nvGraphicFramePr>
          <p:xfrm>
            <a:off x="4568" y="882"/>
            <a:ext cx="521" cy="187"/>
          </p:xfrm>
          <a:graphic>
            <a:graphicData uri="http://schemas.openxmlformats.org/presentationml/2006/ole">
              <mc:AlternateContent xmlns:mc="http://schemas.openxmlformats.org/markup-compatibility/2006">
                <mc:Choice xmlns:v="urn:schemas-microsoft-com:vml" Requires="v">
                  <p:oleObj name="Equation" r:id="rId47" spid="_x0000_s36103" imgH="177480" imgW="431640" progId="Equation.3">
                    <p:embed/>
                  </p:oleObj>
                </mc:Choice>
                <mc:Fallback>
                  <p:oleObj name="Equation" r:id="rId47" spid="" imgH="177480" imgW="431640" progId="Equation.3">
                    <p:embed/>
                    <p:pic>
                      <p:nvPicPr>
                        <p:cNvPr id="2097593" name="Object 714"/>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4568" y="882"/>
                          <a:ext cx="521" cy="187"/>
                        </a:xfrm>
                        <a:prstGeom prst="rect"/>
                        <a:noFill/>
                        <a:ln>
                          <a:noFill/>
                        </a:ln>
                        <a:effectLst/>
                      </p:spPr>
                    </p:pic>
                  </p:oleObj>
                </mc:Fallback>
              </mc:AlternateContent>
            </a:graphicData>
          </a:graphic>
        </p:graphicFrame>
        <p:graphicFrame>
          <p:nvGraphicFramePr>
            <p:cNvPr id="4194537" name="Object 715"/>
            <p:cNvGraphicFramePr>
              <a:graphicFrameLocks noChangeAspect="1"/>
            </p:cNvGraphicFramePr>
            <p:nvPr/>
          </p:nvGraphicFramePr>
          <p:xfrm>
            <a:off x="3428" y="2403"/>
            <a:ext cx="521" cy="187"/>
          </p:xfrm>
          <a:graphic>
            <a:graphicData uri="http://schemas.openxmlformats.org/presentationml/2006/ole">
              <mc:AlternateContent xmlns:mc="http://schemas.openxmlformats.org/markup-compatibility/2006">
                <mc:Choice xmlns:v="urn:schemas-microsoft-com:vml" Requires="v">
                  <p:oleObj name="Equation" r:id="rId48" spid="_x0000_s36104" imgH="177480" imgW="431640" progId="Equation.3">
                    <p:embed/>
                  </p:oleObj>
                </mc:Choice>
                <mc:Fallback>
                  <p:oleObj name="Equation" r:id="rId48" spid="" imgH="177480" imgW="431640" progId="Equation.3">
                    <p:embed/>
                    <p:pic>
                      <p:nvPicPr>
                        <p:cNvPr id="2097594" name="Object 715"/>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3428" y="2403"/>
                          <a:ext cx="521" cy="187"/>
                        </a:xfrm>
                        <a:prstGeom prst="rect"/>
                        <a:noFill/>
                        <a:ln>
                          <a:noFill/>
                        </a:ln>
                        <a:effectLst/>
                      </p:spPr>
                    </p:pic>
                  </p:oleObj>
                </mc:Fallback>
              </mc:AlternateContent>
            </a:graphicData>
          </a:graphic>
        </p:graphicFrame>
        <p:sp>
          <p:nvSpPr>
            <p:cNvPr id="1053181" name="Line 716"/>
            <p:cNvSpPr>
              <a:spLocks noChangeShapeType="1"/>
            </p:cNvSpPr>
            <p:nvPr/>
          </p:nvSpPr>
          <p:spPr bwMode="auto">
            <a:xfrm flipV="1">
              <a:off x="3791" y="1763"/>
              <a:ext cx="15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82" name="Rectangle 717"/>
            <p:cNvSpPr>
              <a:spLocks noChangeArrowheads="1"/>
            </p:cNvSpPr>
            <p:nvPr/>
          </p:nvSpPr>
          <p:spPr bwMode="auto">
            <a:xfrm>
              <a:off x="3184" y="1081"/>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183" name="Rectangle 718"/>
            <p:cNvSpPr>
              <a:spLocks noChangeArrowheads="1"/>
            </p:cNvSpPr>
            <p:nvPr/>
          </p:nvSpPr>
          <p:spPr bwMode="auto">
            <a:xfrm>
              <a:off x="4390" y="1096"/>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3184" name="Line 719"/>
            <p:cNvSpPr>
              <a:spLocks noChangeShapeType="1"/>
            </p:cNvSpPr>
            <p:nvPr/>
          </p:nvSpPr>
          <p:spPr bwMode="auto">
            <a:xfrm>
              <a:off x="3869" y="1632"/>
              <a:ext cx="0" cy="13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38" name="Object 720"/>
            <p:cNvGraphicFramePr>
              <a:graphicFrameLocks noChangeAspect="1"/>
            </p:cNvGraphicFramePr>
            <p:nvPr/>
          </p:nvGraphicFramePr>
          <p:xfrm>
            <a:off x="3973" y="1232"/>
            <a:ext cx="238" cy="238"/>
          </p:xfrm>
          <a:graphic>
            <a:graphicData uri="http://schemas.openxmlformats.org/presentationml/2006/ole">
              <mc:AlternateContent xmlns:mc="http://schemas.openxmlformats.org/markup-compatibility/2006">
                <mc:Choice xmlns:v="urn:schemas-microsoft-com:vml" Requires="v">
                  <p:oleObj name="Equation" r:id="rId49" spid="_x0000_s36105" imgH="215640" imgW="215640" progId="Equation.3">
                    <p:embed/>
                  </p:oleObj>
                </mc:Choice>
                <mc:Fallback>
                  <p:oleObj name="Equation" r:id="rId49" spid="" imgH="215640" imgW="215640" progId="Equation.3">
                    <p:embed/>
                    <p:pic>
                      <p:nvPicPr>
                        <p:cNvPr id="2097595" name="Object 720"/>
                        <p:cNvPicPr>
                          <a:picLocks noChangeAspect="1" noChangeArrowheads="1"/>
                        </p:cNvPicPr>
                        <p:nvPr/>
                      </p:nvPicPr>
                      <p:blipFill>
                        <a:blip xmlns:r="http://schemas.openxmlformats.org/officeDocument/2006/relationships" r:embed="rId50">
                          <a:lum bright="70000" contrast="-70000"/>
                          <a:grayscl/>
                          <a:biLevel thresh="50000"/>
                        </a:blip>
                        <a:srcRect/>
                        <a:stretch>
                          <a:fillRect/>
                        </a:stretch>
                      </p:blipFill>
                      <p:spPr bwMode="auto">
                        <a:xfrm>
                          <a:off x="3973" y="1232"/>
                          <a:ext cx="238" cy="238"/>
                        </a:xfrm>
                        <a:prstGeom prst="rect"/>
                        <a:noFill/>
                        <a:ln>
                          <a:noFill/>
                        </a:ln>
                        <a:effectLst/>
                      </p:spPr>
                    </p:pic>
                  </p:oleObj>
                </mc:Fallback>
              </mc:AlternateContent>
            </a:graphicData>
          </a:graphic>
        </p:graphicFrame>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51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513"/>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56" name=""/>
        <p:cNvGrpSpPr/>
        <p:nvPr/>
      </p:nvGrpSpPr>
      <p:grpSpPr>
        <a:xfrm>
          <a:off x="0" y="0"/>
          <a:ext cx="0" cy="0"/>
          <a:chOff x="0" y="0"/>
          <a:chExt cx="0" cy="0"/>
        </a:xfrm>
      </p:grpSpPr>
      <p:graphicFrame>
        <p:nvGraphicFramePr>
          <p:cNvPr id="4194539" name="Object 88"/>
          <p:cNvGraphicFramePr>
            <a:graphicFrameLocks noChangeAspect="1"/>
          </p:cNvGraphicFramePr>
          <p:nvPr/>
        </p:nvGraphicFramePr>
        <p:xfrm>
          <a:off x="295275" y="742950"/>
          <a:ext cx="1406525" cy="820738"/>
        </p:xfrm>
        <a:graphic>
          <a:graphicData uri="http://schemas.openxmlformats.org/presentationml/2006/ole">
            <mc:AlternateContent xmlns:mc="http://schemas.openxmlformats.org/markup-compatibility/2006">
              <mc:Choice xmlns:v="urn:schemas-microsoft-com:vml" Requires="v">
                <p:oleObj name="Equation" r:id="rId1" spid="_x0000_s32162" imgH="444240" imgW="774360" progId="Equation.3">
                  <p:embed/>
                </p:oleObj>
              </mc:Choice>
              <mc:Fallback>
                <p:oleObj name="Equation" r:id="rId1" spid="" imgH="444240" imgW="774360" progId="Equation.3">
                  <p:embed/>
                  <p:pic>
                    <p:nvPicPr>
                      <p:cNvPr id="2097624" name="Object 88"/>
                      <p:cNvPicPr>
                        <a:picLocks noChangeAspect="1" noChangeArrowheads="1"/>
                      </p:cNvPicPr>
                      <p:nvPr/>
                    </p:nvPicPr>
                    <p:blipFill>
                      <a:blip xmlns:r="http://schemas.openxmlformats.org/officeDocument/2006/relationships" r:embed="rId2">
                        <a:lum bright="100000"/>
                      </a:blip>
                      <a:srcRect/>
                      <a:stretch>
                        <a:fillRect/>
                      </a:stretch>
                    </p:blipFill>
                    <p:spPr bwMode="auto">
                      <a:xfrm>
                        <a:off x="295275" y="742950"/>
                        <a:ext cx="1406525" cy="820738"/>
                      </a:xfrm>
                      <a:prstGeom prst="rect"/>
                      <a:noFill/>
                    </p:spPr>
                  </p:pic>
                </p:oleObj>
              </mc:Fallback>
            </mc:AlternateContent>
          </a:graphicData>
        </a:graphic>
      </p:graphicFrame>
      <p:graphicFrame>
        <p:nvGraphicFramePr>
          <p:cNvPr id="4194540" name="Object 178"/>
          <p:cNvGraphicFramePr>
            <a:graphicFrameLocks noChangeAspect="1"/>
          </p:cNvGraphicFramePr>
          <p:nvPr/>
        </p:nvGraphicFramePr>
        <p:xfrm>
          <a:off x="577850" y="4449763"/>
          <a:ext cx="2873375" cy="914400"/>
        </p:xfrm>
        <a:graphic>
          <a:graphicData uri="http://schemas.openxmlformats.org/presentationml/2006/ole">
            <mc:AlternateContent xmlns:mc="http://schemas.openxmlformats.org/markup-compatibility/2006">
              <mc:Choice xmlns:v="urn:schemas-microsoft-com:vml" Requires="v">
                <p:oleObj name="Equation" r:id="rId3" spid="_x0000_s32163" imgH="482400" imgW="1523880" progId="Equation.3">
                  <p:embed/>
                </p:oleObj>
              </mc:Choice>
              <mc:Fallback>
                <p:oleObj name="Equation" r:id="rId3" spid="" imgH="482400" imgW="1523880" progId="Equation.3">
                  <p:embed/>
                  <p:pic>
                    <p:nvPicPr>
                      <p:cNvPr id="2097625" name="Object 178"/>
                      <p:cNvPicPr>
                        <a:picLocks noChangeAspect="1" noChangeArrowheads="1"/>
                      </p:cNvPicPr>
                      <p:nvPr/>
                    </p:nvPicPr>
                    <p:blipFill>
                      <a:blip xmlns:r="http://schemas.openxmlformats.org/officeDocument/2006/relationships" r:embed="rId4">
                        <a:lum bright="100000"/>
                      </a:blip>
                      <a:srcRect/>
                      <a:stretch>
                        <a:fillRect/>
                      </a:stretch>
                    </p:blipFill>
                    <p:spPr bwMode="auto">
                      <a:xfrm>
                        <a:off x="577850" y="4449763"/>
                        <a:ext cx="2873375" cy="914400"/>
                      </a:xfrm>
                      <a:prstGeom prst="rect"/>
                      <a:noFill/>
                    </p:spPr>
                  </p:pic>
                </p:oleObj>
              </mc:Fallback>
            </mc:AlternateContent>
          </a:graphicData>
        </a:graphic>
      </p:graphicFrame>
      <p:graphicFrame>
        <p:nvGraphicFramePr>
          <p:cNvPr id="4194541" name="Object 454"/>
          <p:cNvGraphicFramePr>
            <a:graphicFrameLocks noChangeAspect="1"/>
          </p:cNvGraphicFramePr>
          <p:nvPr/>
        </p:nvGraphicFramePr>
        <p:xfrm>
          <a:off x="711200" y="1619250"/>
          <a:ext cx="3368675" cy="1123950"/>
        </p:xfrm>
        <a:graphic>
          <a:graphicData uri="http://schemas.openxmlformats.org/presentationml/2006/ole">
            <mc:AlternateContent xmlns:mc="http://schemas.openxmlformats.org/markup-compatibility/2006">
              <mc:Choice xmlns:v="urn:schemas-microsoft-com:vml" Requires="v">
                <p:oleObj name="Equation" r:id="rId5" spid="_x0000_s32164" imgH="596880" imgW="1815840" progId="Equation.3">
                  <p:embed/>
                </p:oleObj>
              </mc:Choice>
              <mc:Fallback>
                <p:oleObj name="Equation" r:id="rId5" spid="" imgH="596880" imgW="1815840" progId="Equation.3">
                  <p:embed/>
                  <p:pic>
                    <p:nvPicPr>
                      <p:cNvPr id="2097626" name="Object 454"/>
                      <p:cNvPicPr>
                        <a:picLocks noChangeAspect="1" noChangeArrowheads="1"/>
                      </p:cNvPicPr>
                      <p:nvPr/>
                    </p:nvPicPr>
                    <p:blipFill>
                      <a:blip xmlns:r="http://schemas.openxmlformats.org/officeDocument/2006/relationships" r:embed="rId6">
                        <a:lum bright="100000"/>
                      </a:blip>
                      <a:srcRect/>
                      <a:stretch>
                        <a:fillRect/>
                      </a:stretch>
                    </p:blipFill>
                    <p:spPr bwMode="auto">
                      <a:xfrm>
                        <a:off x="711200" y="1619250"/>
                        <a:ext cx="3368675" cy="1123950"/>
                      </a:xfrm>
                      <a:prstGeom prst="rect"/>
                      <a:noFill/>
                    </p:spPr>
                  </p:pic>
                </p:oleObj>
              </mc:Fallback>
            </mc:AlternateContent>
          </a:graphicData>
        </a:graphic>
      </p:graphicFrame>
      <p:graphicFrame>
        <p:nvGraphicFramePr>
          <p:cNvPr id="4194542" name="Object 455"/>
          <p:cNvGraphicFramePr>
            <a:graphicFrameLocks noChangeAspect="1"/>
          </p:cNvGraphicFramePr>
          <p:nvPr/>
        </p:nvGraphicFramePr>
        <p:xfrm>
          <a:off x="577850" y="2867025"/>
          <a:ext cx="3122613" cy="806450"/>
        </p:xfrm>
        <a:graphic>
          <a:graphicData uri="http://schemas.openxmlformats.org/presentationml/2006/ole">
            <mc:AlternateContent xmlns:mc="http://schemas.openxmlformats.org/markup-compatibility/2006">
              <mc:Choice xmlns:v="urn:schemas-microsoft-com:vml" Requires="v">
                <p:oleObj name="Equation" r:id="rId7" spid="_x0000_s32165" imgH="431640" imgW="1701720" progId="Equation.3">
                  <p:embed/>
                </p:oleObj>
              </mc:Choice>
              <mc:Fallback>
                <p:oleObj name="Equation" r:id="rId7" spid="" imgH="431640" imgW="1701720" progId="Equation.3">
                  <p:embed/>
                  <p:pic>
                    <p:nvPicPr>
                      <p:cNvPr id="2097627" name="Object 455"/>
                      <p:cNvPicPr>
                        <a:picLocks noChangeAspect="1" noChangeArrowheads="1"/>
                      </p:cNvPicPr>
                      <p:nvPr/>
                    </p:nvPicPr>
                    <p:blipFill>
                      <a:blip xmlns:r="http://schemas.openxmlformats.org/officeDocument/2006/relationships" r:embed="rId8">
                        <a:lum bright="100000"/>
                      </a:blip>
                      <a:srcRect/>
                      <a:stretch>
                        <a:fillRect/>
                      </a:stretch>
                    </p:blipFill>
                    <p:spPr bwMode="auto">
                      <a:xfrm>
                        <a:off x="577850" y="2867025"/>
                        <a:ext cx="3122613" cy="806450"/>
                      </a:xfrm>
                      <a:prstGeom prst="rect"/>
                      <a:noFill/>
                    </p:spPr>
                  </p:pic>
                </p:oleObj>
              </mc:Fallback>
            </mc:AlternateContent>
          </a:graphicData>
        </a:graphic>
      </p:graphicFrame>
      <p:graphicFrame>
        <p:nvGraphicFramePr>
          <p:cNvPr id="4194543" name="Object 456"/>
          <p:cNvGraphicFramePr>
            <a:graphicFrameLocks noChangeAspect="1"/>
          </p:cNvGraphicFramePr>
          <p:nvPr/>
        </p:nvGraphicFramePr>
        <p:xfrm>
          <a:off x="720725" y="3879850"/>
          <a:ext cx="860425" cy="355600"/>
        </p:xfrm>
        <a:graphic>
          <a:graphicData uri="http://schemas.openxmlformats.org/presentationml/2006/ole">
            <mc:AlternateContent xmlns:mc="http://schemas.openxmlformats.org/markup-compatibility/2006">
              <mc:Choice xmlns:v="urn:schemas-microsoft-com:vml" Requires="v">
                <p:oleObj name="Equation" r:id="rId9" spid="_x0000_s32166" imgH="164880" imgW="406080" progId="Equation.3">
                  <p:embed/>
                </p:oleObj>
              </mc:Choice>
              <mc:Fallback>
                <p:oleObj name="Equation" r:id="rId9" spid="" imgH="164880" imgW="406080" progId="Equation.3">
                  <p:embed/>
                  <p:pic>
                    <p:nvPicPr>
                      <p:cNvPr id="2097628" name="Object 456"/>
                      <p:cNvPicPr>
                        <a:picLocks noChangeAspect="1" noChangeArrowheads="1"/>
                      </p:cNvPicPr>
                      <p:nvPr/>
                    </p:nvPicPr>
                    <p:blipFill>
                      <a:blip xmlns:r="http://schemas.openxmlformats.org/officeDocument/2006/relationships" r:embed="rId10">
                        <a:lum bright="100000"/>
                      </a:blip>
                      <a:srcRect/>
                      <a:stretch>
                        <a:fillRect/>
                      </a:stretch>
                    </p:blipFill>
                    <p:spPr bwMode="auto">
                      <a:xfrm>
                        <a:off x="720725" y="3879850"/>
                        <a:ext cx="860425" cy="355600"/>
                      </a:xfrm>
                      <a:prstGeom prst="rect"/>
                      <a:noFill/>
                    </p:spPr>
                  </p:pic>
                </p:oleObj>
              </mc:Fallback>
            </mc:AlternateContent>
          </a:graphicData>
        </a:graphic>
      </p:graphicFrame>
      <p:graphicFrame>
        <p:nvGraphicFramePr>
          <p:cNvPr id="4194544" name="Object 457"/>
          <p:cNvGraphicFramePr>
            <a:graphicFrameLocks noChangeAspect="1"/>
          </p:cNvGraphicFramePr>
          <p:nvPr/>
        </p:nvGraphicFramePr>
        <p:xfrm>
          <a:off x="577850" y="5494338"/>
          <a:ext cx="3314700" cy="465137"/>
        </p:xfrm>
        <a:graphic>
          <a:graphicData uri="http://schemas.openxmlformats.org/presentationml/2006/ole">
            <mc:AlternateContent xmlns:mc="http://schemas.openxmlformats.org/markup-compatibility/2006">
              <mc:Choice xmlns:v="urn:schemas-microsoft-com:vml" Requires="v">
                <p:oleObj name="Equation" r:id="rId11" spid="_x0000_s32167" imgH="228600" imgW="1562040" progId="Equation.3">
                  <p:embed/>
                </p:oleObj>
              </mc:Choice>
              <mc:Fallback>
                <p:oleObj name="Equation" r:id="rId11" spid="" imgH="228600" imgW="1562040" progId="Equation.3">
                  <p:embed/>
                  <p:pic>
                    <p:nvPicPr>
                      <p:cNvPr id="2097629" name="Object 457"/>
                      <p:cNvPicPr>
                        <a:picLocks noChangeAspect="1" noChangeArrowheads="1"/>
                      </p:cNvPicPr>
                      <p:nvPr/>
                    </p:nvPicPr>
                    <p:blipFill>
                      <a:blip xmlns:r="http://schemas.openxmlformats.org/officeDocument/2006/relationships" r:embed="rId12">
                        <a:lum bright="100000"/>
                      </a:blip>
                      <a:srcRect/>
                      <a:stretch>
                        <a:fillRect/>
                      </a:stretch>
                    </p:blipFill>
                    <p:spPr bwMode="auto">
                      <a:xfrm>
                        <a:off x="577850" y="5494338"/>
                        <a:ext cx="3314700" cy="465137"/>
                      </a:xfrm>
                      <a:prstGeom prst="rect"/>
                      <a:noFill/>
                    </p:spPr>
                  </p:pic>
                </p:oleObj>
              </mc:Fallback>
            </mc:AlternateContent>
          </a:graphicData>
        </a:graphic>
      </p:graphicFrame>
      <p:graphicFrame>
        <p:nvGraphicFramePr>
          <p:cNvPr id="4194545" name="Object 458"/>
          <p:cNvGraphicFramePr>
            <a:graphicFrameLocks noChangeAspect="1"/>
          </p:cNvGraphicFramePr>
          <p:nvPr/>
        </p:nvGraphicFramePr>
        <p:xfrm>
          <a:off x="6684963" y="5530850"/>
          <a:ext cx="1373187" cy="361950"/>
        </p:xfrm>
        <a:graphic>
          <a:graphicData uri="http://schemas.openxmlformats.org/presentationml/2006/ole">
            <mc:AlternateContent xmlns:mc="http://schemas.openxmlformats.org/markup-compatibility/2006">
              <mc:Choice xmlns:v="urn:schemas-microsoft-com:vml" Requires="v">
                <p:oleObj name="Equation" r:id="rId13" spid="_x0000_s32168" imgH="177480" imgW="647640" progId="Equation.3">
                  <p:embed/>
                </p:oleObj>
              </mc:Choice>
              <mc:Fallback>
                <p:oleObj name="Equation" r:id="rId13" spid="" imgH="177480" imgW="647640" progId="Equation.3">
                  <p:embed/>
                  <p:pic>
                    <p:nvPicPr>
                      <p:cNvPr id="2097630" name="Object 458"/>
                      <p:cNvPicPr>
                        <a:picLocks noChangeAspect="1" noChangeArrowheads="1"/>
                      </p:cNvPicPr>
                      <p:nvPr/>
                    </p:nvPicPr>
                    <p:blipFill>
                      <a:blip xmlns:r="http://schemas.openxmlformats.org/officeDocument/2006/relationships" r:embed="rId14">
                        <a:lum bright="100000"/>
                      </a:blip>
                      <a:srcRect/>
                      <a:stretch>
                        <a:fillRect/>
                      </a:stretch>
                    </p:blipFill>
                    <p:spPr bwMode="auto">
                      <a:xfrm>
                        <a:off x="6684963" y="5530850"/>
                        <a:ext cx="1373187" cy="361950"/>
                      </a:xfrm>
                      <a:prstGeom prst="rect"/>
                      <a:noFill/>
                    </p:spPr>
                  </p:pic>
                </p:oleObj>
              </mc:Fallback>
            </mc:AlternateContent>
          </a:graphicData>
        </a:graphic>
      </p:graphicFrame>
      <p:graphicFrame>
        <p:nvGraphicFramePr>
          <p:cNvPr id="4194546" name="Object 459"/>
          <p:cNvGraphicFramePr>
            <a:graphicFrameLocks noChangeAspect="1"/>
          </p:cNvGraphicFramePr>
          <p:nvPr/>
        </p:nvGraphicFramePr>
        <p:xfrm>
          <a:off x="3892550" y="5540375"/>
          <a:ext cx="2774950" cy="361950"/>
        </p:xfrm>
        <a:graphic>
          <a:graphicData uri="http://schemas.openxmlformats.org/presentationml/2006/ole">
            <mc:AlternateContent xmlns:mc="http://schemas.openxmlformats.org/markup-compatibility/2006">
              <mc:Choice xmlns:v="urn:schemas-microsoft-com:vml" Requires="v">
                <p:oleObj name="Equation" r:id="rId15" spid="_x0000_s32169" imgH="177480" imgW="1307880" progId="Equation.3">
                  <p:embed/>
                </p:oleObj>
              </mc:Choice>
              <mc:Fallback>
                <p:oleObj name="Equation" r:id="rId15" spid="" imgH="177480" imgW="1307880" progId="Equation.3">
                  <p:embed/>
                  <p:pic>
                    <p:nvPicPr>
                      <p:cNvPr id="2097631" name="Object 459"/>
                      <p:cNvPicPr>
                        <a:picLocks noChangeAspect="1" noChangeArrowheads="1"/>
                      </p:cNvPicPr>
                      <p:nvPr/>
                    </p:nvPicPr>
                    <p:blipFill>
                      <a:blip xmlns:r="http://schemas.openxmlformats.org/officeDocument/2006/relationships" r:embed="rId16">
                        <a:lum bright="100000"/>
                      </a:blip>
                      <a:srcRect/>
                      <a:stretch>
                        <a:fillRect/>
                      </a:stretch>
                    </p:blipFill>
                    <p:spPr bwMode="auto">
                      <a:xfrm>
                        <a:off x="3892550" y="5540375"/>
                        <a:ext cx="2774950" cy="361950"/>
                      </a:xfrm>
                      <a:prstGeom prst="rect"/>
                      <a:noFill/>
                    </p:spPr>
                  </p:pic>
                </p:oleObj>
              </mc:Fallback>
            </mc:AlternateContent>
          </a:graphicData>
        </a:graphic>
      </p:graphicFrame>
      <p:grpSp>
        <p:nvGrpSpPr>
          <p:cNvPr id="1257" name="Group 871"/>
          <p:cNvGrpSpPr/>
          <p:nvPr/>
        </p:nvGrpSpPr>
        <p:grpSpPr bwMode="auto">
          <a:xfrm>
            <a:off x="3794125" y="515938"/>
            <a:ext cx="5324475" cy="4116386"/>
            <a:chOff x="2390" y="325"/>
            <a:chExt cx="3354" cy="2593"/>
          </a:xfrm>
        </p:grpSpPr>
        <p:sp>
          <p:nvSpPr>
            <p:cNvPr id="1053188" name="Freeform 790"/>
            <p:cNvSpPr/>
            <p:nvPr/>
          </p:nvSpPr>
          <p:spPr bwMode="auto">
            <a:xfrm>
              <a:off x="3321" y="1507"/>
              <a:ext cx="225"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89" name="Line 791"/>
            <p:cNvSpPr>
              <a:spLocks noChangeShapeType="1"/>
            </p:cNvSpPr>
            <p:nvPr/>
          </p:nvSpPr>
          <p:spPr bwMode="auto">
            <a:xfrm>
              <a:off x="3322" y="1544"/>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0" name="Freeform 792"/>
            <p:cNvSpPr/>
            <p:nvPr/>
          </p:nvSpPr>
          <p:spPr bwMode="auto">
            <a:xfrm>
              <a:off x="3322" y="1771"/>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1" name="Oval 793"/>
            <p:cNvSpPr>
              <a:spLocks noChangeArrowheads="1"/>
            </p:cNvSpPr>
            <p:nvPr/>
          </p:nvSpPr>
          <p:spPr bwMode="auto">
            <a:xfrm>
              <a:off x="2652" y="1889"/>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92" name="Line 794"/>
            <p:cNvSpPr>
              <a:spLocks noChangeShapeType="1"/>
            </p:cNvSpPr>
            <p:nvPr/>
          </p:nvSpPr>
          <p:spPr bwMode="auto">
            <a:xfrm flipV="1">
              <a:off x="2744" y="1715"/>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3" name="Oval 795"/>
            <p:cNvSpPr>
              <a:spLocks noChangeAspect="1" noChangeArrowheads="1"/>
            </p:cNvSpPr>
            <p:nvPr/>
          </p:nvSpPr>
          <p:spPr bwMode="auto">
            <a:xfrm>
              <a:off x="5247" y="1831"/>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194" name="Line 796"/>
            <p:cNvSpPr>
              <a:spLocks noChangeShapeType="1"/>
            </p:cNvSpPr>
            <p:nvPr/>
          </p:nvSpPr>
          <p:spPr bwMode="auto">
            <a:xfrm flipV="1">
              <a:off x="5342" y="1680"/>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5" name="Line 797"/>
            <p:cNvSpPr>
              <a:spLocks noChangeShapeType="1"/>
            </p:cNvSpPr>
            <p:nvPr/>
          </p:nvSpPr>
          <p:spPr bwMode="auto">
            <a:xfrm>
              <a:off x="4501" y="1904"/>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6" name="Freeform 798"/>
            <p:cNvSpPr/>
            <p:nvPr/>
          </p:nvSpPr>
          <p:spPr bwMode="auto">
            <a:xfrm>
              <a:off x="4499" y="1735"/>
              <a:ext cx="233" cy="164"/>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7" name="Line 799"/>
            <p:cNvSpPr>
              <a:spLocks noChangeShapeType="1"/>
            </p:cNvSpPr>
            <p:nvPr/>
          </p:nvSpPr>
          <p:spPr bwMode="auto">
            <a:xfrm flipV="1">
              <a:off x="4728" y="1504"/>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8" name="Freeform 800"/>
            <p:cNvSpPr/>
            <p:nvPr/>
          </p:nvSpPr>
          <p:spPr bwMode="auto">
            <a:xfrm>
              <a:off x="4505" y="1491"/>
              <a:ext cx="223" cy="138"/>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199" name="Line 801"/>
            <p:cNvSpPr>
              <a:spLocks noChangeShapeType="1"/>
            </p:cNvSpPr>
            <p:nvPr/>
          </p:nvSpPr>
          <p:spPr bwMode="auto">
            <a:xfrm>
              <a:off x="5269" y="2614"/>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0" name="Rectangle 802"/>
            <p:cNvSpPr>
              <a:spLocks noChangeArrowheads="1"/>
            </p:cNvSpPr>
            <p:nvPr/>
          </p:nvSpPr>
          <p:spPr bwMode="auto">
            <a:xfrm>
              <a:off x="2508" y="1688"/>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01" name="Rectangle 803"/>
            <p:cNvSpPr>
              <a:spLocks noChangeArrowheads="1"/>
            </p:cNvSpPr>
            <p:nvPr/>
          </p:nvSpPr>
          <p:spPr bwMode="auto">
            <a:xfrm>
              <a:off x="2492" y="1973"/>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202" name="Rectangle 804"/>
            <p:cNvSpPr>
              <a:spLocks noChangeArrowheads="1"/>
            </p:cNvSpPr>
            <p:nvPr/>
          </p:nvSpPr>
          <p:spPr bwMode="auto">
            <a:xfrm>
              <a:off x="5468" y="1940"/>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03" name="Rectangle 805"/>
            <p:cNvSpPr>
              <a:spLocks noChangeArrowheads="1"/>
            </p:cNvSpPr>
            <p:nvPr/>
          </p:nvSpPr>
          <p:spPr bwMode="auto">
            <a:xfrm>
              <a:off x="5459" y="1626"/>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3204" name="Line 806"/>
            <p:cNvSpPr>
              <a:spLocks noChangeShapeType="1"/>
            </p:cNvSpPr>
            <p:nvPr/>
          </p:nvSpPr>
          <p:spPr bwMode="auto">
            <a:xfrm flipV="1">
              <a:off x="3539" y="681"/>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5" name="Rectangle 807"/>
            <p:cNvSpPr>
              <a:spLocks noChangeArrowheads="1"/>
            </p:cNvSpPr>
            <p:nvPr/>
          </p:nvSpPr>
          <p:spPr bwMode="auto">
            <a:xfrm>
              <a:off x="3487" y="863"/>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6" name="Rectangle 808"/>
            <p:cNvSpPr>
              <a:spLocks noChangeArrowheads="1"/>
            </p:cNvSpPr>
            <p:nvPr/>
          </p:nvSpPr>
          <p:spPr bwMode="auto">
            <a:xfrm>
              <a:off x="4458" y="867"/>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7" name="Rectangle 809"/>
            <p:cNvSpPr>
              <a:spLocks noChangeArrowheads="1"/>
            </p:cNvSpPr>
            <p:nvPr/>
          </p:nvSpPr>
          <p:spPr bwMode="auto">
            <a:xfrm>
              <a:off x="3973" y="2355"/>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8" name="Rectangle 810"/>
            <p:cNvSpPr>
              <a:spLocks noChangeArrowheads="1"/>
            </p:cNvSpPr>
            <p:nvPr/>
          </p:nvSpPr>
          <p:spPr bwMode="auto">
            <a:xfrm>
              <a:off x="2900" y="1671"/>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09" name="Rectangle 811"/>
            <p:cNvSpPr>
              <a:spLocks noChangeArrowheads="1"/>
            </p:cNvSpPr>
            <p:nvPr/>
          </p:nvSpPr>
          <p:spPr bwMode="auto">
            <a:xfrm>
              <a:off x="4880" y="1637"/>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0" name="Line 812"/>
            <p:cNvSpPr>
              <a:spLocks noChangeShapeType="1"/>
            </p:cNvSpPr>
            <p:nvPr/>
          </p:nvSpPr>
          <p:spPr bwMode="auto">
            <a:xfrm flipV="1">
              <a:off x="3530" y="693"/>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1" name="Oval 813"/>
            <p:cNvSpPr>
              <a:spLocks noChangeArrowheads="1"/>
            </p:cNvSpPr>
            <p:nvPr/>
          </p:nvSpPr>
          <p:spPr bwMode="auto">
            <a:xfrm>
              <a:off x="3979" y="43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2" name="Oval 814"/>
            <p:cNvSpPr>
              <a:spLocks noChangeArrowheads="1"/>
            </p:cNvSpPr>
            <p:nvPr/>
          </p:nvSpPr>
          <p:spPr bwMode="auto">
            <a:xfrm>
              <a:off x="3989" y="276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47" name="Object 815"/>
            <p:cNvGraphicFramePr>
              <a:graphicFrameLocks noChangeAspect="1"/>
            </p:cNvGraphicFramePr>
            <p:nvPr/>
          </p:nvGraphicFramePr>
          <p:xfrm>
            <a:off x="2390" y="1832"/>
            <a:ext cx="276" cy="237"/>
          </p:xfrm>
          <a:graphic>
            <a:graphicData uri="http://schemas.openxmlformats.org/presentationml/2006/ole">
              <mc:AlternateContent xmlns:mc="http://schemas.openxmlformats.org/markup-compatibility/2006">
                <mc:Choice xmlns:v="urn:schemas-microsoft-com:vml" Requires="v">
                  <p:oleObj name="Equation" r:id="rId17" spid="_x0000_s32170" imgH="228600" imgW="266400" progId="Equation.3">
                    <p:embed/>
                  </p:oleObj>
                </mc:Choice>
                <mc:Fallback>
                  <p:oleObj name="Equation" r:id="rId17" spid="" imgH="228600" imgW="266400" progId="Equation.3">
                    <p:embed/>
                    <p:pic>
                      <p:nvPicPr>
                        <p:cNvPr id="2097632" name="Object 815"/>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2390" y="1832"/>
                          <a:ext cx="276" cy="237"/>
                        </a:xfrm>
                        <a:prstGeom prst="rect"/>
                        <a:noFill/>
                        <a:ln>
                          <a:noFill/>
                        </a:ln>
                        <a:effectLst/>
                      </p:spPr>
                    </p:pic>
                  </p:oleObj>
                </mc:Fallback>
              </mc:AlternateContent>
            </a:graphicData>
          </a:graphic>
        </p:graphicFrame>
        <p:sp>
          <p:nvSpPr>
            <p:cNvPr id="1053213" name="Line 816"/>
            <p:cNvSpPr>
              <a:spLocks noChangeShapeType="1"/>
            </p:cNvSpPr>
            <p:nvPr/>
          </p:nvSpPr>
          <p:spPr bwMode="auto">
            <a:xfrm flipH="1">
              <a:off x="2736" y="1726"/>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4" name="Line 817"/>
            <p:cNvSpPr>
              <a:spLocks noChangeShapeType="1"/>
            </p:cNvSpPr>
            <p:nvPr/>
          </p:nvSpPr>
          <p:spPr bwMode="auto">
            <a:xfrm>
              <a:off x="3172" y="1724"/>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5" name="Line 818"/>
            <p:cNvSpPr>
              <a:spLocks noChangeShapeType="1"/>
            </p:cNvSpPr>
            <p:nvPr/>
          </p:nvSpPr>
          <p:spPr bwMode="auto">
            <a:xfrm flipH="1">
              <a:off x="3543" y="1135"/>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6" name="Line 819"/>
            <p:cNvSpPr>
              <a:spLocks noChangeShapeType="1"/>
            </p:cNvSpPr>
            <p:nvPr/>
          </p:nvSpPr>
          <p:spPr bwMode="auto">
            <a:xfrm>
              <a:off x="3546" y="1251"/>
              <a:ext cx="32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7" name="Line 820"/>
            <p:cNvSpPr>
              <a:spLocks noChangeShapeType="1"/>
            </p:cNvSpPr>
            <p:nvPr/>
          </p:nvSpPr>
          <p:spPr bwMode="auto">
            <a:xfrm>
              <a:off x="4020" y="503"/>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8" name="Line 821"/>
            <p:cNvSpPr>
              <a:spLocks noChangeShapeType="1"/>
            </p:cNvSpPr>
            <p:nvPr/>
          </p:nvSpPr>
          <p:spPr bwMode="auto">
            <a:xfrm>
              <a:off x="4511" y="1139"/>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19" name="Line 822"/>
            <p:cNvSpPr>
              <a:spLocks noChangeShapeType="1"/>
            </p:cNvSpPr>
            <p:nvPr/>
          </p:nvSpPr>
          <p:spPr bwMode="auto">
            <a:xfrm flipH="1">
              <a:off x="3526" y="2090"/>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0" name="Line 823"/>
            <p:cNvSpPr>
              <a:spLocks noChangeShapeType="1"/>
            </p:cNvSpPr>
            <p:nvPr/>
          </p:nvSpPr>
          <p:spPr bwMode="auto">
            <a:xfrm>
              <a:off x="3538" y="191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1" name="Line 824"/>
            <p:cNvSpPr>
              <a:spLocks noChangeShapeType="1"/>
            </p:cNvSpPr>
            <p:nvPr/>
          </p:nvSpPr>
          <p:spPr bwMode="auto">
            <a:xfrm flipH="1" flipV="1">
              <a:off x="4737" y="1692"/>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2" name="Line 825"/>
            <p:cNvSpPr>
              <a:spLocks noChangeShapeType="1"/>
            </p:cNvSpPr>
            <p:nvPr/>
          </p:nvSpPr>
          <p:spPr bwMode="auto">
            <a:xfrm>
              <a:off x="5152" y="1692"/>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48" name="Object 826"/>
            <p:cNvGraphicFramePr>
              <a:graphicFrameLocks noChangeAspect="1"/>
            </p:cNvGraphicFramePr>
            <p:nvPr/>
          </p:nvGraphicFramePr>
          <p:xfrm>
            <a:off x="2936" y="1417"/>
            <a:ext cx="216" cy="224"/>
          </p:xfrm>
          <a:graphic>
            <a:graphicData uri="http://schemas.openxmlformats.org/presentationml/2006/ole">
              <mc:AlternateContent xmlns:mc="http://schemas.openxmlformats.org/markup-compatibility/2006">
                <mc:Choice xmlns:v="urn:schemas-microsoft-com:vml" Requires="v">
                  <p:oleObj name="Equation" r:id="rId19" spid="_x0000_s32171" imgH="355320" imgW="342720" progId="Equation.3">
                    <p:embed/>
                  </p:oleObj>
                </mc:Choice>
                <mc:Fallback>
                  <p:oleObj name="Equation" r:id="rId19" spid="" imgH="355320" imgW="342720" progId="Equation.3">
                    <p:embed/>
                    <p:pic>
                      <p:nvPicPr>
                        <p:cNvPr id="2097633" name="Object 826"/>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2936" y="1417"/>
                          <a:ext cx="216" cy="224"/>
                        </a:xfrm>
                        <a:prstGeom prst="rect"/>
                        <a:noFill/>
                        <a:ln>
                          <a:noFill/>
                        </a:ln>
                        <a:effectLst/>
                      </p:spPr>
                    </p:pic>
                  </p:oleObj>
                </mc:Fallback>
              </mc:AlternateContent>
            </a:graphicData>
          </a:graphic>
        </p:graphicFrame>
        <p:graphicFrame>
          <p:nvGraphicFramePr>
            <p:cNvPr id="4194549" name="Object 827"/>
            <p:cNvGraphicFramePr>
              <a:graphicFrameLocks noChangeAspect="1"/>
            </p:cNvGraphicFramePr>
            <p:nvPr/>
          </p:nvGraphicFramePr>
          <p:xfrm>
            <a:off x="3622" y="845"/>
            <a:ext cx="216" cy="224"/>
          </p:xfrm>
          <a:graphic>
            <a:graphicData uri="http://schemas.openxmlformats.org/presentationml/2006/ole">
              <mc:AlternateContent xmlns:mc="http://schemas.openxmlformats.org/markup-compatibility/2006">
                <mc:Choice xmlns:v="urn:schemas-microsoft-com:vml" Requires="v">
                  <p:oleObj name="Equation" r:id="rId21" spid="_x0000_s32172" imgH="355320" imgW="342720" progId="Equation.3">
                    <p:embed/>
                  </p:oleObj>
                </mc:Choice>
                <mc:Fallback>
                  <p:oleObj name="Equation" r:id="rId21" spid="" imgH="355320" imgW="342720" progId="Equation.3">
                    <p:embed/>
                    <p:pic>
                      <p:nvPicPr>
                        <p:cNvPr id="2097634" name="Object 827"/>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3622" y="845"/>
                          <a:ext cx="216" cy="224"/>
                        </a:xfrm>
                        <a:prstGeom prst="rect"/>
                        <a:noFill/>
                        <a:ln>
                          <a:noFill/>
                        </a:ln>
                        <a:effectLst/>
                      </p:spPr>
                    </p:pic>
                  </p:oleObj>
                </mc:Fallback>
              </mc:AlternateContent>
            </a:graphicData>
          </a:graphic>
        </p:graphicFrame>
        <p:graphicFrame>
          <p:nvGraphicFramePr>
            <p:cNvPr id="4194550" name="Object 828"/>
            <p:cNvGraphicFramePr>
              <a:graphicFrameLocks noChangeAspect="1"/>
            </p:cNvGraphicFramePr>
            <p:nvPr/>
          </p:nvGraphicFramePr>
          <p:xfrm>
            <a:off x="4211" y="851"/>
            <a:ext cx="216" cy="224"/>
          </p:xfrm>
          <a:graphic>
            <a:graphicData uri="http://schemas.openxmlformats.org/presentationml/2006/ole">
              <mc:AlternateContent xmlns:mc="http://schemas.openxmlformats.org/markup-compatibility/2006">
                <mc:Choice xmlns:v="urn:schemas-microsoft-com:vml" Requires="v">
                  <p:oleObj name="Equation" r:id="rId23" spid="_x0000_s32173" imgH="355320" imgW="342720" progId="Equation.3">
                    <p:embed/>
                  </p:oleObj>
                </mc:Choice>
                <mc:Fallback>
                  <p:oleObj name="Equation" r:id="rId23" spid="" imgH="355320" imgW="342720" progId="Equation.3">
                    <p:embed/>
                    <p:pic>
                      <p:nvPicPr>
                        <p:cNvPr id="2097635" name="Object 828"/>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211" y="851"/>
                          <a:ext cx="216" cy="224"/>
                        </a:xfrm>
                        <a:prstGeom prst="rect"/>
                        <a:noFill/>
                        <a:ln>
                          <a:noFill/>
                        </a:ln>
                        <a:effectLst/>
                      </p:spPr>
                    </p:pic>
                  </p:oleObj>
                </mc:Fallback>
              </mc:AlternateContent>
            </a:graphicData>
          </a:graphic>
        </p:graphicFrame>
        <p:graphicFrame>
          <p:nvGraphicFramePr>
            <p:cNvPr id="4194551" name="Object 829"/>
            <p:cNvGraphicFramePr>
              <a:graphicFrameLocks noChangeAspect="1"/>
            </p:cNvGraphicFramePr>
            <p:nvPr/>
          </p:nvGraphicFramePr>
          <p:xfrm>
            <a:off x="4092" y="348"/>
            <a:ext cx="400" cy="224"/>
          </p:xfrm>
          <a:graphic>
            <a:graphicData uri="http://schemas.openxmlformats.org/presentationml/2006/ole">
              <mc:AlternateContent xmlns:mc="http://schemas.openxmlformats.org/markup-compatibility/2006">
                <mc:Choice xmlns:v="urn:schemas-microsoft-com:vml" Requires="v">
                  <p:oleObj name="Equation" r:id="rId24" spid="_x0000_s32174" imgH="355320" imgW="634680" progId="Equation.3">
                    <p:embed/>
                  </p:oleObj>
                </mc:Choice>
                <mc:Fallback>
                  <p:oleObj name="Equation" r:id="rId24" spid="" imgH="355320" imgW="634680" progId="Equation.3">
                    <p:embed/>
                    <p:pic>
                      <p:nvPicPr>
                        <p:cNvPr id="2097636" name="Object 829"/>
                        <p:cNvPicPr>
                          <a:picLocks noChangeAspect="1" noChangeArrowheads="1"/>
                        </p:cNvPicPr>
                        <p:nvPr/>
                      </p:nvPicPr>
                      <p:blipFill>
                        <a:blip xmlns:r="http://schemas.openxmlformats.org/officeDocument/2006/relationships" r:embed="rId25">
                          <a:lum bright="70000" contrast="-70000"/>
                          <a:grayscl/>
                          <a:biLevel thresh="50000"/>
                        </a:blip>
                        <a:srcRect/>
                        <a:stretch>
                          <a:fillRect/>
                        </a:stretch>
                      </p:blipFill>
                      <p:spPr bwMode="auto">
                        <a:xfrm>
                          <a:off x="4092" y="348"/>
                          <a:ext cx="400" cy="224"/>
                        </a:xfrm>
                        <a:prstGeom prst="rect"/>
                        <a:noFill/>
                        <a:ln>
                          <a:noFill/>
                        </a:ln>
                        <a:effectLst/>
                      </p:spPr>
                    </p:pic>
                  </p:oleObj>
                </mc:Fallback>
              </mc:AlternateContent>
            </a:graphicData>
          </a:graphic>
        </p:graphicFrame>
        <p:graphicFrame>
          <p:nvGraphicFramePr>
            <p:cNvPr id="4194552" name="Object 830"/>
            <p:cNvGraphicFramePr>
              <a:graphicFrameLocks noChangeAspect="1"/>
            </p:cNvGraphicFramePr>
            <p:nvPr/>
          </p:nvGraphicFramePr>
          <p:xfrm>
            <a:off x="3579" y="1405"/>
            <a:ext cx="200" cy="224"/>
          </p:xfrm>
          <a:graphic>
            <a:graphicData uri="http://schemas.openxmlformats.org/presentationml/2006/ole">
              <mc:AlternateContent xmlns:mc="http://schemas.openxmlformats.org/markup-compatibility/2006">
                <mc:Choice xmlns:v="urn:schemas-microsoft-com:vml" Requires="v">
                  <p:oleObj name="Equation" r:id="rId26" spid="_x0000_s32175" imgH="355320" imgW="317160" progId="Equation.3">
                    <p:embed/>
                  </p:oleObj>
                </mc:Choice>
                <mc:Fallback>
                  <p:oleObj name="Equation" r:id="rId26" spid="" imgH="355320" imgW="317160" progId="Equation.3">
                    <p:embed/>
                    <p:pic>
                      <p:nvPicPr>
                        <p:cNvPr id="2097637" name="Object 830"/>
                        <p:cNvPicPr>
                          <a:picLocks noChangeAspect="1" noChangeArrowheads="1"/>
                        </p:cNvPicPr>
                        <p:nvPr/>
                      </p:nvPicPr>
                      <p:blipFill>
                        <a:blip xmlns:r="http://schemas.openxmlformats.org/officeDocument/2006/relationships" r:embed="rId27">
                          <a:lum bright="70000" contrast="-70000"/>
                          <a:grayscl/>
                          <a:biLevel thresh="50000"/>
                        </a:blip>
                        <a:srcRect/>
                        <a:stretch>
                          <a:fillRect/>
                        </a:stretch>
                      </p:blipFill>
                      <p:spPr bwMode="auto">
                        <a:xfrm>
                          <a:off x="3579" y="1405"/>
                          <a:ext cx="200" cy="224"/>
                        </a:xfrm>
                        <a:prstGeom prst="rect"/>
                        <a:noFill/>
                        <a:ln>
                          <a:noFill/>
                        </a:ln>
                        <a:effectLst/>
                      </p:spPr>
                    </p:pic>
                  </p:oleObj>
                </mc:Fallback>
              </mc:AlternateContent>
            </a:graphicData>
          </a:graphic>
        </p:graphicFrame>
        <p:graphicFrame>
          <p:nvGraphicFramePr>
            <p:cNvPr id="4194553" name="Object 831"/>
            <p:cNvGraphicFramePr>
              <a:graphicFrameLocks noChangeAspect="1"/>
            </p:cNvGraphicFramePr>
            <p:nvPr/>
          </p:nvGraphicFramePr>
          <p:xfrm>
            <a:off x="4930" y="1391"/>
            <a:ext cx="216" cy="224"/>
          </p:xfrm>
          <a:graphic>
            <a:graphicData uri="http://schemas.openxmlformats.org/presentationml/2006/ole">
              <mc:AlternateContent xmlns:mc="http://schemas.openxmlformats.org/markup-compatibility/2006">
                <mc:Choice xmlns:v="urn:schemas-microsoft-com:vml" Requires="v">
                  <p:oleObj name="Equation" r:id="rId28" spid="_x0000_s32176" imgH="355320" imgW="342720" progId="Equation.3">
                    <p:embed/>
                  </p:oleObj>
                </mc:Choice>
                <mc:Fallback>
                  <p:oleObj name="Equation" r:id="rId28" spid="" imgH="355320" imgW="342720" progId="Equation.3">
                    <p:embed/>
                    <p:pic>
                      <p:nvPicPr>
                        <p:cNvPr id="2097638" name="Object 831"/>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930" y="1391"/>
                          <a:ext cx="216" cy="224"/>
                        </a:xfrm>
                        <a:prstGeom prst="rect"/>
                        <a:noFill/>
                        <a:ln>
                          <a:noFill/>
                        </a:ln>
                        <a:effectLst/>
                      </p:spPr>
                    </p:pic>
                  </p:oleObj>
                </mc:Fallback>
              </mc:AlternateContent>
            </a:graphicData>
          </a:graphic>
        </p:graphicFrame>
        <p:graphicFrame>
          <p:nvGraphicFramePr>
            <p:cNvPr id="4194554" name="Object 832"/>
            <p:cNvGraphicFramePr>
              <a:graphicFrameLocks noChangeAspect="1"/>
            </p:cNvGraphicFramePr>
            <p:nvPr/>
          </p:nvGraphicFramePr>
          <p:xfrm>
            <a:off x="5441" y="1765"/>
            <a:ext cx="303" cy="260"/>
          </p:xfrm>
          <a:graphic>
            <a:graphicData uri="http://schemas.openxmlformats.org/presentationml/2006/ole">
              <mc:AlternateContent xmlns:mc="http://schemas.openxmlformats.org/markup-compatibility/2006">
                <mc:Choice xmlns:v="urn:schemas-microsoft-com:vml" Requires="v">
                  <p:oleObj name="Equation" r:id="rId29" spid="_x0000_s32177" imgH="228600" imgW="266400" progId="Equation.3">
                    <p:embed/>
                  </p:oleObj>
                </mc:Choice>
                <mc:Fallback>
                  <p:oleObj name="Equation" r:id="rId29" spid="" imgH="228600" imgW="266400" progId="Equation.3">
                    <p:embed/>
                    <p:pic>
                      <p:nvPicPr>
                        <p:cNvPr id="2097639" name="Object 832"/>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5441" y="1765"/>
                          <a:ext cx="303" cy="260"/>
                        </a:xfrm>
                        <a:prstGeom prst="rect"/>
                        <a:noFill/>
                        <a:ln>
                          <a:noFill/>
                        </a:ln>
                        <a:effectLst/>
                      </p:spPr>
                    </p:pic>
                  </p:oleObj>
                </mc:Fallback>
              </mc:AlternateContent>
            </a:graphicData>
          </a:graphic>
        </p:graphicFrame>
        <p:graphicFrame>
          <p:nvGraphicFramePr>
            <p:cNvPr id="4194555" name="Object 833"/>
            <p:cNvGraphicFramePr>
              <a:graphicFrameLocks noChangeAspect="1"/>
            </p:cNvGraphicFramePr>
            <p:nvPr/>
          </p:nvGraphicFramePr>
          <p:xfrm>
            <a:off x="4119" y="2385"/>
            <a:ext cx="216" cy="224"/>
          </p:xfrm>
          <a:graphic>
            <a:graphicData uri="http://schemas.openxmlformats.org/presentationml/2006/ole">
              <mc:AlternateContent xmlns:mc="http://schemas.openxmlformats.org/markup-compatibility/2006">
                <mc:Choice xmlns:v="urn:schemas-microsoft-com:vml" Requires="v">
                  <p:oleObj name="Equation" r:id="rId31" spid="_x0000_s32178" imgH="355320" imgW="342720" progId="Equation.3">
                    <p:embed/>
                  </p:oleObj>
                </mc:Choice>
                <mc:Fallback>
                  <p:oleObj name="Equation" r:id="rId31" spid="" imgH="355320" imgW="342720" progId="Equation.3">
                    <p:embed/>
                    <p:pic>
                      <p:nvPicPr>
                        <p:cNvPr id="2097640" name="Object 833"/>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4119" y="2385"/>
                          <a:ext cx="216" cy="224"/>
                        </a:xfrm>
                        <a:prstGeom prst="rect"/>
                        <a:noFill/>
                        <a:ln>
                          <a:noFill/>
                        </a:ln>
                        <a:effectLst/>
                      </p:spPr>
                    </p:pic>
                  </p:oleObj>
                </mc:Fallback>
              </mc:AlternateContent>
            </a:graphicData>
          </a:graphic>
        </p:graphicFrame>
        <p:graphicFrame>
          <p:nvGraphicFramePr>
            <p:cNvPr id="4194556" name="Object 834"/>
            <p:cNvGraphicFramePr>
              <a:graphicFrameLocks noChangeAspect="1"/>
            </p:cNvGraphicFramePr>
            <p:nvPr/>
          </p:nvGraphicFramePr>
          <p:xfrm>
            <a:off x="4100" y="2694"/>
            <a:ext cx="392" cy="224"/>
          </p:xfrm>
          <a:graphic>
            <a:graphicData uri="http://schemas.openxmlformats.org/presentationml/2006/ole">
              <mc:AlternateContent xmlns:mc="http://schemas.openxmlformats.org/markup-compatibility/2006">
                <mc:Choice xmlns:v="urn:schemas-microsoft-com:vml" Requires="v">
                  <p:oleObj name="Equation" r:id="rId33" spid="_x0000_s32179" imgH="355320" imgW="622080" progId="Equation.3">
                    <p:embed/>
                  </p:oleObj>
                </mc:Choice>
                <mc:Fallback>
                  <p:oleObj name="Equation" r:id="rId33" spid="" imgH="355320" imgW="622080" progId="Equation.3">
                    <p:embed/>
                    <p:pic>
                      <p:nvPicPr>
                        <p:cNvPr id="2097641" name="Object 834"/>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4100" y="2694"/>
                          <a:ext cx="392" cy="224"/>
                        </a:xfrm>
                        <a:prstGeom prst="rect"/>
                        <a:noFill/>
                        <a:ln>
                          <a:noFill/>
                        </a:ln>
                        <a:effectLst/>
                      </p:spPr>
                    </p:pic>
                  </p:oleObj>
                </mc:Fallback>
              </mc:AlternateContent>
            </a:graphicData>
          </a:graphic>
        </p:graphicFrame>
        <p:graphicFrame>
          <p:nvGraphicFramePr>
            <p:cNvPr id="4194557" name="Object 835"/>
            <p:cNvGraphicFramePr>
              <a:graphicFrameLocks noChangeAspect="1"/>
            </p:cNvGraphicFramePr>
            <p:nvPr/>
          </p:nvGraphicFramePr>
          <p:xfrm>
            <a:off x="3443" y="1595"/>
            <a:ext cx="176" cy="224"/>
          </p:xfrm>
          <a:graphic>
            <a:graphicData uri="http://schemas.openxmlformats.org/presentationml/2006/ole">
              <mc:AlternateContent xmlns:mc="http://schemas.openxmlformats.org/markup-compatibility/2006">
                <mc:Choice xmlns:v="urn:schemas-microsoft-com:vml" Requires="v">
                  <p:oleObj name="Equation" r:id="rId35" spid="_x0000_s32180" imgH="355320" imgW="279360" progId="Equation.3">
                    <p:embed/>
                  </p:oleObj>
                </mc:Choice>
                <mc:Fallback>
                  <p:oleObj name="Equation" r:id="rId35" spid="" imgH="355320" imgW="279360" progId="Equation.3">
                    <p:embed/>
                    <p:pic>
                      <p:nvPicPr>
                        <p:cNvPr id="2097642" name="Object 835"/>
                        <p:cNvPicPr>
                          <a:picLocks noChangeAspect="1" noChangeArrowheads="1"/>
                        </p:cNvPicPr>
                        <p:nvPr/>
                      </p:nvPicPr>
                      <p:blipFill>
                        <a:blip xmlns:r="http://schemas.openxmlformats.org/officeDocument/2006/relationships" r:embed="rId36">
                          <a:lum bright="70000" contrast="-70000"/>
                          <a:grayscl/>
                          <a:biLevel thresh="50000"/>
                        </a:blip>
                        <a:srcRect/>
                        <a:stretch>
                          <a:fillRect/>
                        </a:stretch>
                      </p:blipFill>
                      <p:spPr bwMode="auto">
                        <a:xfrm>
                          <a:off x="3443" y="1595"/>
                          <a:ext cx="176" cy="224"/>
                        </a:xfrm>
                        <a:prstGeom prst="rect"/>
                        <a:noFill/>
                        <a:ln>
                          <a:noFill/>
                        </a:ln>
                        <a:effectLst/>
                      </p:spPr>
                    </p:pic>
                  </p:oleObj>
                </mc:Fallback>
              </mc:AlternateContent>
            </a:graphicData>
          </a:graphic>
        </p:graphicFrame>
        <p:graphicFrame>
          <p:nvGraphicFramePr>
            <p:cNvPr id="4194558" name="Object 836"/>
            <p:cNvGraphicFramePr>
              <a:graphicFrameLocks noChangeAspect="1"/>
            </p:cNvGraphicFramePr>
            <p:nvPr/>
          </p:nvGraphicFramePr>
          <p:xfrm>
            <a:off x="4371" y="1598"/>
            <a:ext cx="182" cy="221"/>
          </p:xfrm>
          <a:graphic>
            <a:graphicData uri="http://schemas.openxmlformats.org/presentationml/2006/ole">
              <mc:AlternateContent xmlns:mc="http://schemas.openxmlformats.org/markup-compatibility/2006">
                <mc:Choice xmlns:v="urn:schemas-microsoft-com:vml" Requires="v">
                  <p:oleObj name="Equation" r:id="rId37" spid="_x0000_s32181" imgH="355320" imgW="291960" progId="Equation.3">
                    <p:embed/>
                  </p:oleObj>
                </mc:Choice>
                <mc:Fallback>
                  <p:oleObj name="Equation" r:id="rId37" spid="" imgH="355320" imgW="291960" progId="Equation.3">
                    <p:embed/>
                    <p:pic>
                      <p:nvPicPr>
                        <p:cNvPr id="2097643" name="Object 836"/>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4371" y="1598"/>
                          <a:ext cx="182" cy="221"/>
                        </a:xfrm>
                        <a:prstGeom prst="rect"/>
                        <a:noFill/>
                        <a:ln>
                          <a:noFill/>
                        </a:ln>
                        <a:effectLst/>
                      </p:spPr>
                    </p:pic>
                  </p:oleObj>
                </mc:Fallback>
              </mc:AlternateContent>
            </a:graphicData>
          </a:graphic>
        </p:graphicFrame>
        <p:sp>
          <p:nvSpPr>
            <p:cNvPr id="1053223" name="Line 837"/>
            <p:cNvSpPr>
              <a:spLocks noChangeShapeType="1"/>
            </p:cNvSpPr>
            <p:nvPr/>
          </p:nvSpPr>
          <p:spPr bwMode="auto">
            <a:xfrm>
              <a:off x="4030" y="2628"/>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4" name="Line 838"/>
            <p:cNvSpPr>
              <a:spLocks noChangeShapeType="1"/>
            </p:cNvSpPr>
            <p:nvPr/>
          </p:nvSpPr>
          <p:spPr bwMode="auto">
            <a:xfrm>
              <a:off x="4028" y="2143"/>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5" name="Line 839"/>
            <p:cNvSpPr>
              <a:spLocks noChangeShapeType="1"/>
            </p:cNvSpPr>
            <p:nvPr/>
          </p:nvSpPr>
          <p:spPr bwMode="auto">
            <a:xfrm>
              <a:off x="4513" y="681"/>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6" name="Line 840"/>
            <p:cNvSpPr>
              <a:spLocks noChangeShapeType="1"/>
            </p:cNvSpPr>
            <p:nvPr/>
          </p:nvSpPr>
          <p:spPr bwMode="auto">
            <a:xfrm>
              <a:off x="2675" y="2619"/>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7" name="Rectangle 841"/>
            <p:cNvSpPr>
              <a:spLocks noChangeArrowheads="1"/>
            </p:cNvSpPr>
            <p:nvPr/>
          </p:nvSpPr>
          <p:spPr bwMode="auto">
            <a:xfrm>
              <a:off x="3884" y="2038"/>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28" name="Line 842"/>
            <p:cNvSpPr>
              <a:spLocks noChangeShapeType="1"/>
            </p:cNvSpPr>
            <p:nvPr/>
          </p:nvSpPr>
          <p:spPr bwMode="auto">
            <a:xfrm flipH="1">
              <a:off x="4156" y="2086"/>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59" name="Object 843"/>
            <p:cNvGraphicFramePr>
              <a:graphicFrameLocks noChangeAspect="1"/>
            </p:cNvGraphicFramePr>
            <p:nvPr/>
          </p:nvGraphicFramePr>
          <p:xfrm>
            <a:off x="3852" y="1798"/>
            <a:ext cx="256" cy="255"/>
          </p:xfrm>
          <a:graphic>
            <a:graphicData uri="http://schemas.openxmlformats.org/presentationml/2006/ole">
              <mc:AlternateContent xmlns:mc="http://schemas.openxmlformats.org/markup-compatibility/2006">
                <mc:Choice xmlns:v="urn:schemas-microsoft-com:vml" Requires="v">
                  <p:oleObj name="Equation" r:id="rId39" spid="_x0000_s32182" imgH="228600" imgW="253800" progId="Equation.3">
                    <p:embed/>
                  </p:oleObj>
                </mc:Choice>
                <mc:Fallback>
                  <p:oleObj name="Equation" r:id="rId39" spid="" imgH="228600" imgW="253800" progId="Equation.3">
                    <p:embed/>
                    <p:pic>
                      <p:nvPicPr>
                        <p:cNvPr id="2097644" name="Object 843"/>
                        <p:cNvPicPr>
                          <a:picLocks noChangeAspect="1" noChangeArrowheads="1"/>
                        </p:cNvPicPr>
                        <p:nvPr/>
                      </p:nvPicPr>
                      <p:blipFill>
                        <a:blip xmlns:r="http://schemas.openxmlformats.org/officeDocument/2006/relationships" r:embed="rId40">
                          <a:lum bright="70000" contrast="-70000"/>
                          <a:grayscl/>
                          <a:biLevel thresh="50000"/>
                        </a:blip>
                        <a:srcRect/>
                        <a:stretch>
                          <a:fillRect/>
                        </a:stretch>
                      </p:blipFill>
                      <p:spPr bwMode="auto">
                        <a:xfrm>
                          <a:off x="3852" y="1798"/>
                          <a:ext cx="256" cy="255"/>
                        </a:xfrm>
                        <a:prstGeom prst="rect"/>
                        <a:noFill/>
                        <a:ln>
                          <a:noFill/>
                        </a:ln>
                        <a:effectLst/>
                      </p:spPr>
                    </p:pic>
                  </p:oleObj>
                </mc:Fallback>
              </mc:AlternateContent>
            </a:graphicData>
          </a:graphic>
        </p:graphicFrame>
        <p:sp>
          <p:nvSpPr>
            <p:cNvPr id="1053229" name="Line 844"/>
            <p:cNvSpPr>
              <a:spLocks noChangeShapeType="1"/>
            </p:cNvSpPr>
            <p:nvPr/>
          </p:nvSpPr>
          <p:spPr bwMode="auto">
            <a:xfrm>
              <a:off x="3866" y="1240"/>
              <a:ext cx="0" cy="149"/>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30" name="Rectangle 845"/>
            <p:cNvSpPr>
              <a:spLocks noChangeArrowheads="1"/>
            </p:cNvSpPr>
            <p:nvPr/>
          </p:nvSpPr>
          <p:spPr bwMode="auto">
            <a:xfrm rot="-5400000">
              <a:off x="3737" y="1462"/>
              <a:ext cx="257"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60" name="Object 846"/>
            <p:cNvGraphicFramePr>
              <a:graphicFrameLocks noChangeAspect="1"/>
            </p:cNvGraphicFramePr>
            <p:nvPr/>
          </p:nvGraphicFramePr>
          <p:xfrm>
            <a:off x="4857" y="1150"/>
            <a:ext cx="250" cy="241"/>
          </p:xfrm>
          <a:graphic>
            <a:graphicData uri="http://schemas.openxmlformats.org/presentationml/2006/ole">
              <mc:AlternateContent xmlns:mc="http://schemas.openxmlformats.org/markup-compatibility/2006">
                <mc:Choice xmlns:v="urn:schemas-microsoft-com:vml" Requires="v">
                  <p:oleObj name="Equation" r:id="rId41" spid="_x0000_s32183" imgH="215640" imgW="215640" progId="Equation.3">
                    <p:embed/>
                  </p:oleObj>
                </mc:Choice>
                <mc:Fallback>
                  <p:oleObj name="Equation" r:id="rId41" spid="" imgH="215640" imgW="215640" progId="Equation.3">
                    <p:embed/>
                    <p:pic>
                      <p:nvPicPr>
                        <p:cNvPr id="2097645" name="Object 846"/>
                        <p:cNvPicPr>
                          <a:picLocks noChangeAspect="1" noChangeArrowheads="1"/>
                        </p:cNvPicPr>
                        <p:nvPr/>
                      </p:nvPicPr>
                      <p:blipFill>
                        <a:blip xmlns:r="http://schemas.openxmlformats.org/officeDocument/2006/relationships" r:embed="rId42">
                          <a:lum bright="70000" contrast="-70000"/>
                          <a:grayscl/>
                          <a:biLevel thresh="50000"/>
                        </a:blip>
                        <a:srcRect/>
                        <a:stretch>
                          <a:fillRect/>
                        </a:stretch>
                      </p:blipFill>
                      <p:spPr bwMode="auto">
                        <a:xfrm>
                          <a:off x="4857" y="1150"/>
                          <a:ext cx="250" cy="241"/>
                        </a:xfrm>
                        <a:prstGeom prst="rect"/>
                        <a:noFill/>
                        <a:ln>
                          <a:noFill/>
                        </a:ln>
                        <a:effectLst/>
                      </p:spPr>
                    </p:pic>
                  </p:oleObj>
                </mc:Fallback>
              </mc:AlternateContent>
            </a:graphicData>
          </a:graphic>
        </p:graphicFrame>
        <p:sp>
          <p:nvSpPr>
            <p:cNvPr id="1053231" name="Oval 847"/>
            <p:cNvSpPr>
              <a:spLocks noChangeArrowheads="1"/>
            </p:cNvSpPr>
            <p:nvPr/>
          </p:nvSpPr>
          <p:spPr bwMode="auto">
            <a:xfrm>
              <a:off x="2652" y="2273"/>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232" name="Oval 848"/>
            <p:cNvSpPr>
              <a:spLocks noChangeArrowheads="1"/>
            </p:cNvSpPr>
            <p:nvPr/>
          </p:nvSpPr>
          <p:spPr bwMode="auto">
            <a:xfrm>
              <a:off x="5246" y="2279"/>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233" name="Rectangle 849"/>
            <p:cNvSpPr>
              <a:spLocks noChangeArrowheads="1"/>
            </p:cNvSpPr>
            <p:nvPr/>
          </p:nvSpPr>
          <p:spPr bwMode="auto">
            <a:xfrm>
              <a:off x="2512" y="2124"/>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34" name="Rectangle 850"/>
            <p:cNvSpPr>
              <a:spLocks noChangeArrowheads="1"/>
            </p:cNvSpPr>
            <p:nvPr/>
          </p:nvSpPr>
          <p:spPr bwMode="auto">
            <a:xfrm>
              <a:off x="2508" y="2411"/>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61" name="Object 851"/>
            <p:cNvGraphicFramePr>
              <a:graphicFrameLocks noChangeAspect="1"/>
            </p:cNvGraphicFramePr>
            <p:nvPr/>
          </p:nvGraphicFramePr>
          <p:xfrm>
            <a:off x="2432" y="2254"/>
            <a:ext cx="242" cy="237"/>
          </p:xfrm>
          <a:graphic>
            <a:graphicData uri="http://schemas.openxmlformats.org/presentationml/2006/ole">
              <mc:AlternateContent xmlns:mc="http://schemas.openxmlformats.org/markup-compatibility/2006">
                <mc:Choice xmlns:v="urn:schemas-microsoft-com:vml" Requires="v">
                  <p:oleObj name="Equation" r:id="rId43" spid="_x0000_s32184" imgH="228600" imgW="215640" progId="Equation.3">
                    <p:embed/>
                  </p:oleObj>
                </mc:Choice>
                <mc:Fallback>
                  <p:oleObj name="Equation" r:id="rId43" spid="" imgH="228600" imgW="215640" progId="Equation.3">
                    <p:embed/>
                    <p:pic>
                      <p:nvPicPr>
                        <p:cNvPr id="2097646" name="Object 851"/>
                        <p:cNvPicPr>
                          <a:picLocks noChangeAspect="1" noChangeArrowheads="1"/>
                        </p:cNvPicPr>
                        <p:nvPr/>
                      </p:nvPicPr>
                      <p:blipFill>
                        <a:blip xmlns:r="http://schemas.openxmlformats.org/officeDocument/2006/relationships" r:embed="rId44">
                          <a:lum bright="70000" contrast="-70000"/>
                          <a:grayscl/>
                          <a:biLevel thresh="50000"/>
                        </a:blip>
                        <a:srcRect/>
                        <a:stretch>
                          <a:fillRect/>
                        </a:stretch>
                      </p:blipFill>
                      <p:spPr bwMode="auto">
                        <a:xfrm>
                          <a:off x="2432" y="2254"/>
                          <a:ext cx="242" cy="237"/>
                        </a:xfrm>
                        <a:prstGeom prst="rect"/>
                        <a:noFill/>
                        <a:ln>
                          <a:noFill/>
                        </a:ln>
                        <a:effectLst/>
                      </p:spPr>
                    </p:pic>
                  </p:oleObj>
                </mc:Fallback>
              </mc:AlternateContent>
            </a:graphicData>
          </a:graphic>
        </p:graphicFrame>
        <p:sp>
          <p:nvSpPr>
            <p:cNvPr id="1053235" name="Rectangle 852"/>
            <p:cNvSpPr>
              <a:spLocks noChangeArrowheads="1"/>
            </p:cNvSpPr>
            <p:nvPr/>
          </p:nvSpPr>
          <p:spPr bwMode="auto">
            <a:xfrm>
              <a:off x="5466" y="2100"/>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36" name="Rectangle 853"/>
            <p:cNvSpPr>
              <a:spLocks noChangeArrowheads="1"/>
            </p:cNvSpPr>
            <p:nvPr/>
          </p:nvSpPr>
          <p:spPr bwMode="auto">
            <a:xfrm>
              <a:off x="5460" y="237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62" name="Object 854"/>
            <p:cNvGraphicFramePr>
              <a:graphicFrameLocks noChangeAspect="1"/>
            </p:cNvGraphicFramePr>
            <p:nvPr/>
          </p:nvGraphicFramePr>
          <p:xfrm>
            <a:off x="5435" y="2260"/>
            <a:ext cx="242" cy="237"/>
          </p:xfrm>
          <a:graphic>
            <a:graphicData uri="http://schemas.openxmlformats.org/presentationml/2006/ole">
              <mc:AlternateContent xmlns:mc="http://schemas.openxmlformats.org/markup-compatibility/2006">
                <mc:Choice xmlns:v="urn:schemas-microsoft-com:vml" Requires="v">
                  <p:oleObj name="Equation" r:id="rId45" spid="_x0000_s32185" imgH="228600" imgW="215640" progId="Equation.3">
                    <p:embed/>
                  </p:oleObj>
                </mc:Choice>
                <mc:Fallback>
                  <p:oleObj name="Equation" r:id="rId45" spid="" imgH="228600" imgW="215640" progId="Equation.3">
                    <p:embed/>
                    <p:pic>
                      <p:nvPicPr>
                        <p:cNvPr id="2097647" name="Object 854"/>
                        <p:cNvPicPr>
                          <a:picLocks noChangeAspect="1" noChangeArrowheads="1"/>
                        </p:cNvPicPr>
                        <p:nvPr/>
                      </p:nvPicPr>
                      <p:blipFill>
                        <a:blip xmlns:r="http://schemas.openxmlformats.org/officeDocument/2006/relationships" r:embed="rId44">
                          <a:lum bright="70000" contrast="-70000"/>
                          <a:grayscl/>
                          <a:biLevel thresh="50000"/>
                        </a:blip>
                        <a:srcRect/>
                        <a:stretch>
                          <a:fillRect/>
                        </a:stretch>
                      </p:blipFill>
                      <p:spPr bwMode="auto">
                        <a:xfrm>
                          <a:off x="5435" y="2260"/>
                          <a:ext cx="242" cy="237"/>
                        </a:xfrm>
                        <a:prstGeom prst="rect"/>
                        <a:noFill/>
                        <a:ln>
                          <a:noFill/>
                        </a:ln>
                        <a:effectLst/>
                      </p:spPr>
                    </p:pic>
                  </p:oleObj>
                </mc:Fallback>
              </mc:AlternateContent>
            </a:graphicData>
          </a:graphic>
        </p:graphicFrame>
        <p:sp>
          <p:nvSpPr>
            <p:cNvPr id="1053237" name="Rectangle 855"/>
            <p:cNvSpPr>
              <a:spLocks noChangeArrowheads="1"/>
            </p:cNvSpPr>
            <p:nvPr/>
          </p:nvSpPr>
          <p:spPr bwMode="auto">
            <a:xfrm>
              <a:off x="3635" y="121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38" name="Rectangle 856"/>
            <p:cNvSpPr>
              <a:spLocks noChangeArrowheads="1"/>
            </p:cNvSpPr>
            <p:nvPr/>
          </p:nvSpPr>
          <p:spPr bwMode="auto">
            <a:xfrm>
              <a:off x="3638" y="159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239" name="Text Box 857"/>
            <p:cNvSpPr txBox="1">
              <a:spLocks noChangeArrowheads="1"/>
            </p:cNvSpPr>
            <p:nvPr/>
          </p:nvSpPr>
          <p:spPr bwMode="auto">
            <a:xfrm>
              <a:off x="4440" y="2675"/>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240" name="Text Box 858"/>
            <p:cNvSpPr txBox="1">
              <a:spLocks noChangeArrowheads="1"/>
            </p:cNvSpPr>
            <p:nvPr/>
          </p:nvSpPr>
          <p:spPr bwMode="auto">
            <a:xfrm>
              <a:off x="4442" y="325"/>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563" name="Object 859"/>
            <p:cNvGraphicFramePr>
              <a:graphicFrameLocks noChangeAspect="1"/>
            </p:cNvGraphicFramePr>
            <p:nvPr/>
          </p:nvGraphicFramePr>
          <p:xfrm>
            <a:off x="2976" y="904"/>
            <a:ext cx="521" cy="187"/>
          </p:xfrm>
          <a:graphic>
            <a:graphicData uri="http://schemas.openxmlformats.org/presentationml/2006/ole">
              <mc:AlternateContent xmlns:mc="http://schemas.openxmlformats.org/markup-compatibility/2006">
                <mc:Choice xmlns:v="urn:schemas-microsoft-com:vml" Requires="v">
                  <p:oleObj name="Equation" r:id="rId46" spid="_x0000_s32186" imgH="177480" imgW="431640" progId="Equation.3">
                    <p:embed/>
                  </p:oleObj>
                </mc:Choice>
                <mc:Fallback>
                  <p:oleObj name="Equation" r:id="rId46" spid="" imgH="177480" imgW="431640" progId="Equation.3">
                    <p:embed/>
                    <p:pic>
                      <p:nvPicPr>
                        <p:cNvPr id="2097648" name="Object 859"/>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2976" y="904"/>
                          <a:ext cx="521" cy="187"/>
                        </a:xfrm>
                        <a:prstGeom prst="rect"/>
                        <a:noFill/>
                        <a:ln>
                          <a:noFill/>
                        </a:ln>
                        <a:effectLst/>
                      </p:spPr>
                    </p:pic>
                  </p:oleObj>
                </mc:Fallback>
              </mc:AlternateContent>
            </a:graphicData>
          </a:graphic>
        </p:graphicFrame>
        <p:graphicFrame>
          <p:nvGraphicFramePr>
            <p:cNvPr id="4194564" name="Object 860"/>
            <p:cNvGraphicFramePr>
              <a:graphicFrameLocks noChangeAspect="1"/>
            </p:cNvGraphicFramePr>
            <p:nvPr/>
          </p:nvGraphicFramePr>
          <p:xfrm>
            <a:off x="3932" y="1446"/>
            <a:ext cx="567" cy="187"/>
          </p:xfrm>
          <a:graphic>
            <a:graphicData uri="http://schemas.openxmlformats.org/presentationml/2006/ole">
              <mc:AlternateContent xmlns:mc="http://schemas.openxmlformats.org/markup-compatibility/2006">
                <mc:Choice xmlns:v="urn:schemas-microsoft-com:vml" Requires="v">
                  <p:oleObj name="Equation" r:id="rId48" spid="_x0000_s32187" imgH="177480" imgW="469800" progId="Equation.3">
                    <p:embed/>
                  </p:oleObj>
                </mc:Choice>
                <mc:Fallback>
                  <p:oleObj name="Equation" r:id="rId48" spid="" imgH="177480" imgW="469800" progId="Equation.3">
                    <p:embed/>
                    <p:pic>
                      <p:nvPicPr>
                        <p:cNvPr id="2097649" name="Object 860"/>
                        <p:cNvPicPr>
                          <a:picLocks noChangeAspect="1" noChangeArrowheads="1"/>
                        </p:cNvPicPr>
                        <p:nvPr/>
                      </p:nvPicPr>
                      <p:blipFill>
                        <a:blip xmlns:r="http://schemas.openxmlformats.org/officeDocument/2006/relationships" r:embed="rId49">
                          <a:lum bright="70000" contrast="-70000"/>
                          <a:grayscl/>
                          <a:biLevel thresh="50000"/>
                        </a:blip>
                        <a:srcRect/>
                        <a:stretch>
                          <a:fillRect/>
                        </a:stretch>
                      </p:blipFill>
                      <p:spPr bwMode="auto">
                        <a:xfrm>
                          <a:off x="3932" y="1446"/>
                          <a:ext cx="567" cy="187"/>
                        </a:xfrm>
                        <a:prstGeom prst="rect"/>
                        <a:noFill/>
                        <a:ln>
                          <a:noFill/>
                        </a:ln>
                        <a:effectLst/>
                      </p:spPr>
                    </p:pic>
                  </p:oleObj>
                </mc:Fallback>
              </mc:AlternateContent>
            </a:graphicData>
          </a:graphic>
        </p:graphicFrame>
        <p:graphicFrame>
          <p:nvGraphicFramePr>
            <p:cNvPr id="4194565" name="Object 861"/>
            <p:cNvGraphicFramePr>
              <a:graphicFrameLocks noChangeAspect="1"/>
            </p:cNvGraphicFramePr>
            <p:nvPr/>
          </p:nvGraphicFramePr>
          <p:xfrm>
            <a:off x="2871" y="1799"/>
            <a:ext cx="383" cy="173"/>
          </p:xfrm>
          <a:graphic>
            <a:graphicData uri="http://schemas.openxmlformats.org/presentationml/2006/ole">
              <mc:AlternateContent xmlns:mc="http://schemas.openxmlformats.org/markup-compatibility/2006">
                <mc:Choice xmlns:v="urn:schemas-microsoft-com:vml" Requires="v">
                  <p:oleObj name="Equation" r:id="rId50" spid="_x0000_s32188" imgH="164880" imgW="317160" progId="Equation.3">
                    <p:embed/>
                  </p:oleObj>
                </mc:Choice>
                <mc:Fallback>
                  <p:oleObj name="Equation" r:id="rId50" spid="" imgH="164880" imgW="317160" progId="Equation.3">
                    <p:embed/>
                    <p:pic>
                      <p:nvPicPr>
                        <p:cNvPr id="2097650" name="Object 861"/>
                        <p:cNvPicPr>
                          <a:picLocks noChangeAspect="1" noChangeArrowheads="1"/>
                        </p:cNvPicPr>
                        <p:nvPr/>
                      </p:nvPicPr>
                      <p:blipFill>
                        <a:blip xmlns:r="http://schemas.openxmlformats.org/officeDocument/2006/relationships" r:embed="rId51">
                          <a:lum bright="70000" contrast="-70000"/>
                          <a:grayscl/>
                          <a:biLevel thresh="50000"/>
                        </a:blip>
                        <a:srcRect/>
                        <a:stretch>
                          <a:fillRect/>
                        </a:stretch>
                      </p:blipFill>
                      <p:spPr bwMode="auto">
                        <a:xfrm>
                          <a:off x="2871" y="1799"/>
                          <a:ext cx="383" cy="173"/>
                        </a:xfrm>
                        <a:prstGeom prst="rect"/>
                        <a:noFill/>
                        <a:ln>
                          <a:noFill/>
                        </a:ln>
                        <a:effectLst/>
                      </p:spPr>
                    </p:pic>
                  </p:oleObj>
                </mc:Fallback>
              </mc:AlternateContent>
            </a:graphicData>
          </a:graphic>
        </p:graphicFrame>
        <p:graphicFrame>
          <p:nvGraphicFramePr>
            <p:cNvPr id="4194566" name="Object 862"/>
            <p:cNvGraphicFramePr>
              <a:graphicFrameLocks noChangeAspect="1"/>
            </p:cNvGraphicFramePr>
            <p:nvPr/>
          </p:nvGraphicFramePr>
          <p:xfrm>
            <a:off x="4857" y="1772"/>
            <a:ext cx="384" cy="174"/>
          </p:xfrm>
          <a:graphic>
            <a:graphicData uri="http://schemas.openxmlformats.org/presentationml/2006/ole">
              <mc:AlternateContent xmlns:mc="http://schemas.openxmlformats.org/markup-compatibility/2006">
                <mc:Choice xmlns:v="urn:schemas-microsoft-com:vml" Requires="v">
                  <p:oleObj name="Equation" r:id="rId52" spid="_x0000_s32189" imgH="164880" imgW="317160" progId="Equation.3">
                    <p:embed/>
                  </p:oleObj>
                </mc:Choice>
                <mc:Fallback>
                  <p:oleObj name="Equation" r:id="rId52" spid="" imgH="164880" imgW="317160" progId="Equation.3">
                    <p:embed/>
                    <p:pic>
                      <p:nvPicPr>
                        <p:cNvPr id="2097651" name="Object 862"/>
                        <p:cNvPicPr>
                          <a:picLocks noChangeAspect="1" noChangeArrowheads="1"/>
                        </p:cNvPicPr>
                        <p:nvPr/>
                      </p:nvPicPr>
                      <p:blipFill>
                        <a:blip xmlns:r="http://schemas.openxmlformats.org/officeDocument/2006/relationships" r:embed="rId51">
                          <a:lum bright="70000" contrast="-70000"/>
                          <a:grayscl/>
                          <a:biLevel thresh="50000"/>
                        </a:blip>
                        <a:srcRect/>
                        <a:stretch>
                          <a:fillRect/>
                        </a:stretch>
                      </p:blipFill>
                      <p:spPr bwMode="auto">
                        <a:xfrm>
                          <a:off x="4857" y="1772"/>
                          <a:ext cx="384" cy="174"/>
                        </a:xfrm>
                        <a:prstGeom prst="rect"/>
                        <a:noFill/>
                        <a:ln>
                          <a:noFill/>
                        </a:ln>
                        <a:effectLst/>
                      </p:spPr>
                    </p:pic>
                  </p:oleObj>
                </mc:Fallback>
              </mc:AlternateContent>
            </a:graphicData>
          </a:graphic>
        </p:graphicFrame>
        <p:graphicFrame>
          <p:nvGraphicFramePr>
            <p:cNvPr id="4194567" name="Object 863"/>
            <p:cNvGraphicFramePr>
              <a:graphicFrameLocks noChangeAspect="1"/>
            </p:cNvGraphicFramePr>
            <p:nvPr/>
          </p:nvGraphicFramePr>
          <p:xfrm>
            <a:off x="4118" y="2137"/>
            <a:ext cx="475" cy="187"/>
          </p:xfrm>
          <a:graphic>
            <a:graphicData uri="http://schemas.openxmlformats.org/presentationml/2006/ole">
              <mc:AlternateContent xmlns:mc="http://schemas.openxmlformats.org/markup-compatibility/2006">
                <mc:Choice xmlns:v="urn:schemas-microsoft-com:vml" Requires="v">
                  <p:oleObj name="Equation" r:id="rId53" spid="_x0000_s32190" imgH="177480" imgW="393480" progId="Equation.3">
                    <p:embed/>
                  </p:oleObj>
                </mc:Choice>
                <mc:Fallback>
                  <p:oleObj name="Equation" r:id="rId53" spid="" imgH="177480" imgW="393480" progId="Equation.3">
                    <p:embed/>
                    <p:pic>
                      <p:nvPicPr>
                        <p:cNvPr id="2097652" name="Object 863"/>
                        <p:cNvPicPr>
                          <a:picLocks noChangeAspect="1" noChangeArrowheads="1"/>
                        </p:cNvPicPr>
                        <p:nvPr/>
                      </p:nvPicPr>
                      <p:blipFill>
                        <a:blip xmlns:r="http://schemas.openxmlformats.org/officeDocument/2006/relationships" r:embed="rId54">
                          <a:lum bright="70000" contrast="-70000"/>
                          <a:grayscl/>
                          <a:biLevel thresh="50000"/>
                        </a:blip>
                        <a:srcRect/>
                        <a:stretch>
                          <a:fillRect/>
                        </a:stretch>
                      </p:blipFill>
                      <p:spPr bwMode="auto">
                        <a:xfrm>
                          <a:off x="4118" y="2137"/>
                          <a:ext cx="475" cy="187"/>
                        </a:xfrm>
                        <a:prstGeom prst="rect"/>
                        <a:noFill/>
                        <a:ln>
                          <a:noFill/>
                        </a:ln>
                        <a:effectLst/>
                      </p:spPr>
                    </p:pic>
                  </p:oleObj>
                </mc:Fallback>
              </mc:AlternateContent>
            </a:graphicData>
          </a:graphic>
        </p:graphicFrame>
        <p:graphicFrame>
          <p:nvGraphicFramePr>
            <p:cNvPr id="4194568" name="Object 864"/>
            <p:cNvGraphicFramePr>
              <a:graphicFrameLocks noChangeAspect="1"/>
            </p:cNvGraphicFramePr>
            <p:nvPr/>
          </p:nvGraphicFramePr>
          <p:xfrm>
            <a:off x="4568" y="882"/>
            <a:ext cx="521" cy="187"/>
          </p:xfrm>
          <a:graphic>
            <a:graphicData uri="http://schemas.openxmlformats.org/presentationml/2006/ole">
              <mc:AlternateContent xmlns:mc="http://schemas.openxmlformats.org/markup-compatibility/2006">
                <mc:Choice xmlns:v="urn:schemas-microsoft-com:vml" Requires="v">
                  <p:oleObj name="Equation" r:id="rId55" spid="_x0000_s32191" imgH="177480" imgW="431640" progId="Equation.3">
                    <p:embed/>
                  </p:oleObj>
                </mc:Choice>
                <mc:Fallback>
                  <p:oleObj name="Equation" r:id="rId55" spid="" imgH="177480" imgW="431640" progId="Equation.3">
                    <p:embed/>
                    <p:pic>
                      <p:nvPicPr>
                        <p:cNvPr id="2097653" name="Object 864"/>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4568" y="882"/>
                          <a:ext cx="521" cy="187"/>
                        </a:xfrm>
                        <a:prstGeom prst="rect"/>
                        <a:noFill/>
                        <a:ln>
                          <a:noFill/>
                        </a:ln>
                        <a:effectLst/>
                      </p:spPr>
                    </p:pic>
                  </p:oleObj>
                </mc:Fallback>
              </mc:AlternateContent>
            </a:graphicData>
          </a:graphic>
        </p:graphicFrame>
        <p:graphicFrame>
          <p:nvGraphicFramePr>
            <p:cNvPr id="4194569" name="Object 865"/>
            <p:cNvGraphicFramePr>
              <a:graphicFrameLocks noChangeAspect="1"/>
            </p:cNvGraphicFramePr>
            <p:nvPr/>
          </p:nvGraphicFramePr>
          <p:xfrm>
            <a:off x="3428" y="2403"/>
            <a:ext cx="521" cy="187"/>
          </p:xfrm>
          <a:graphic>
            <a:graphicData uri="http://schemas.openxmlformats.org/presentationml/2006/ole">
              <mc:AlternateContent xmlns:mc="http://schemas.openxmlformats.org/markup-compatibility/2006">
                <mc:Choice xmlns:v="urn:schemas-microsoft-com:vml" Requires="v">
                  <p:oleObj name="Equation" r:id="rId56" spid="_x0000_s32192" imgH="177480" imgW="431640" progId="Equation.3">
                    <p:embed/>
                  </p:oleObj>
                </mc:Choice>
                <mc:Fallback>
                  <p:oleObj name="Equation" r:id="rId56" spid="" imgH="177480" imgW="431640" progId="Equation.3">
                    <p:embed/>
                    <p:pic>
                      <p:nvPicPr>
                        <p:cNvPr id="2097654" name="Object 865"/>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3428" y="2403"/>
                          <a:ext cx="521" cy="187"/>
                        </a:xfrm>
                        <a:prstGeom prst="rect"/>
                        <a:noFill/>
                        <a:ln>
                          <a:noFill/>
                        </a:ln>
                        <a:effectLst/>
                      </p:spPr>
                    </p:pic>
                  </p:oleObj>
                </mc:Fallback>
              </mc:AlternateContent>
            </a:graphicData>
          </a:graphic>
        </p:graphicFrame>
        <p:sp>
          <p:nvSpPr>
            <p:cNvPr id="1053241" name="Line 866"/>
            <p:cNvSpPr>
              <a:spLocks noChangeShapeType="1"/>
            </p:cNvSpPr>
            <p:nvPr/>
          </p:nvSpPr>
          <p:spPr bwMode="auto">
            <a:xfrm flipV="1">
              <a:off x="3791" y="1763"/>
              <a:ext cx="15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42" name="Rectangle 867"/>
            <p:cNvSpPr>
              <a:spLocks noChangeArrowheads="1"/>
            </p:cNvSpPr>
            <p:nvPr/>
          </p:nvSpPr>
          <p:spPr bwMode="auto">
            <a:xfrm>
              <a:off x="3184" y="1081"/>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243" name="Rectangle 868"/>
            <p:cNvSpPr>
              <a:spLocks noChangeArrowheads="1"/>
            </p:cNvSpPr>
            <p:nvPr/>
          </p:nvSpPr>
          <p:spPr bwMode="auto">
            <a:xfrm>
              <a:off x="4390" y="1096"/>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sp>
          <p:nvSpPr>
            <p:cNvPr id="1053244" name="Line 869"/>
            <p:cNvSpPr>
              <a:spLocks noChangeShapeType="1"/>
            </p:cNvSpPr>
            <p:nvPr/>
          </p:nvSpPr>
          <p:spPr bwMode="auto">
            <a:xfrm>
              <a:off x="3869" y="1632"/>
              <a:ext cx="0" cy="13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70" name="Object 870"/>
            <p:cNvGraphicFramePr>
              <a:graphicFrameLocks noChangeAspect="1"/>
            </p:cNvGraphicFramePr>
            <p:nvPr/>
          </p:nvGraphicFramePr>
          <p:xfrm>
            <a:off x="3973" y="1232"/>
            <a:ext cx="238" cy="238"/>
          </p:xfrm>
          <a:graphic>
            <a:graphicData uri="http://schemas.openxmlformats.org/presentationml/2006/ole">
              <mc:AlternateContent xmlns:mc="http://schemas.openxmlformats.org/markup-compatibility/2006">
                <mc:Choice xmlns:v="urn:schemas-microsoft-com:vml" Requires="v">
                  <p:oleObj name="Equation" r:id="rId57" spid="_x0000_s32193" imgH="215640" imgW="215640" progId="Equation.3">
                    <p:embed/>
                  </p:oleObj>
                </mc:Choice>
                <mc:Fallback>
                  <p:oleObj name="Equation" r:id="rId57" spid="" imgH="215640" imgW="215640" progId="Equation.3">
                    <p:embed/>
                    <p:pic>
                      <p:nvPicPr>
                        <p:cNvPr id="2097655" name="Object 870"/>
                        <p:cNvPicPr>
                          <a:picLocks noChangeAspect="1" noChangeArrowheads="1"/>
                        </p:cNvPicPr>
                        <p:nvPr/>
                      </p:nvPicPr>
                      <p:blipFill>
                        <a:blip xmlns:r="http://schemas.openxmlformats.org/officeDocument/2006/relationships" r:embed="rId58">
                          <a:lum bright="70000" contrast="-70000"/>
                          <a:grayscl/>
                          <a:biLevel thresh="50000"/>
                        </a:blip>
                        <a:srcRect/>
                        <a:stretch>
                          <a:fillRect/>
                        </a:stretch>
                      </p:blipFill>
                      <p:spPr bwMode="auto">
                        <a:xfrm>
                          <a:off x="3973" y="1232"/>
                          <a:ext cx="238" cy="238"/>
                        </a:xfrm>
                        <a:prstGeom prst="rect"/>
                        <a:noFill/>
                        <a:ln>
                          <a:noFill/>
                        </a:ln>
                        <a:effectLst/>
                      </p:spPr>
                    </p:pic>
                  </p:oleObj>
                </mc:Fallback>
              </mc:AlternateContent>
            </a:graphicData>
          </a:graphic>
        </p:graphicFrame>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54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54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543"/>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540"/>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544"/>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499"/>
                                          </p:stCondLst>
                                        </p:cTn>
                                        <p:tgtEl>
                                          <p:spTgt spid="4194546"/>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499"/>
                                          </p:stCondLst>
                                        </p:cTn>
                                        <p:tgtEl>
                                          <p:spTgt spid="4194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61" name=""/>
        <p:cNvGrpSpPr/>
        <p:nvPr/>
      </p:nvGrpSpPr>
      <p:grpSpPr>
        <a:xfrm>
          <a:off x="0" y="0"/>
          <a:ext cx="0" cy="0"/>
          <a:chOff x="0" y="0"/>
          <a:chExt cx="0" cy="0"/>
        </a:xfrm>
      </p:grpSpPr>
      <p:sp>
        <p:nvSpPr>
          <p:cNvPr id="1053253" name="Rectangle 92"/>
          <p:cNvSpPr>
            <a:spLocks noChangeArrowheads="1"/>
          </p:cNvSpPr>
          <p:nvPr/>
        </p:nvSpPr>
        <p:spPr bwMode="auto">
          <a:xfrm>
            <a:off x="-89702" y="688509"/>
            <a:ext cx="3446781" cy="510540"/>
          </a:xfrm>
          <a:prstGeom prst="rect"/>
          <a:noFill/>
          <a:ln>
            <a:noFill/>
          </a:ln>
          <a:effectLst/>
        </p:spPr>
        <p:txBody>
          <a:bodyPr wrap="none">
            <a:spAutoFit/>
          </a:bodyPr>
          <a:p>
            <a:pPr algn="ctr" fontAlgn="base">
              <a:spcBef>
                <a:spcPct val="0"/>
              </a:spcBef>
              <a:spcAft>
                <a:spcPct val="0"/>
              </a:spcAft>
            </a:pPr>
            <a:r>
              <a:rPr altLang="zh-CN" b="1" dirty="0" sz="2800" kumimoji="1" lang="en-US" smtClean="0">
                <a:solidFill>
                  <a:srgbClr val="FFFFFF"/>
                </a:solidFill>
                <a:latin typeface="楷体_GB2312" pitchFamily="49" charset="-122"/>
                <a:ea typeface="楷体_GB2312" pitchFamily="49" charset="-122"/>
              </a:rPr>
              <a:t>(</a:t>
            </a:r>
            <a:r>
              <a:rPr altLang="zh-CN" b="1" dirty="0" sz="2800" kumimoji="1" lang="en-US" smtClean="0">
                <a:solidFill>
                  <a:srgbClr val="FFFFFF"/>
                </a:solidFill>
                <a:ea typeface="楷体_GB2312" pitchFamily="49" charset="-122"/>
              </a:rPr>
              <a:t>d</a:t>
            </a:r>
            <a:r>
              <a:rPr altLang="zh-CN" b="1" dirty="0" sz="2800" kumimoji="1" lang="en-US" smtClean="0">
                <a:solidFill>
                  <a:srgbClr val="FFFFFF"/>
                </a:solidFill>
                <a:latin typeface="楷体_GB2312" pitchFamily="49" charset="-122"/>
                <a:ea typeface="楷体_GB2312" pitchFamily="49" charset="-122"/>
              </a:rPr>
              <a:t>)Differential mode  </a:t>
            </a:r>
            <a:endParaRPr altLang="en-US" b="1" dirty="0" sz="2800" kumimoji="1" lang="zh-CN" smtClean="0">
              <a:solidFill>
                <a:srgbClr val="FFFFFF"/>
              </a:solidFill>
              <a:latin typeface="楷体_GB2312" pitchFamily="49" charset="-122"/>
              <a:ea typeface="楷体_GB2312" pitchFamily="49" charset="-122"/>
            </a:endParaRPr>
          </a:p>
        </p:txBody>
      </p:sp>
      <p:graphicFrame>
        <p:nvGraphicFramePr>
          <p:cNvPr id="4194571" name="Object 93"/>
          <p:cNvGraphicFramePr>
            <a:graphicFrameLocks noChangeAspect="1"/>
          </p:cNvGraphicFramePr>
          <p:nvPr/>
        </p:nvGraphicFramePr>
        <p:xfrm>
          <a:off x="68263" y="1273175"/>
          <a:ext cx="3756025" cy="817563"/>
        </p:xfrm>
        <a:graphic>
          <a:graphicData uri="http://schemas.openxmlformats.org/presentationml/2006/ole">
            <mc:AlternateContent xmlns:mc="http://schemas.openxmlformats.org/markup-compatibility/2006">
              <mc:Choice xmlns:v="urn:schemas-microsoft-com:vml" Requires="v">
                <p:oleObj name="Equation" r:id="rId1" spid="_x0000_s33126" imgH="406080" imgW="1866600" progId="Equation.3">
                  <p:embed/>
                </p:oleObj>
              </mc:Choice>
              <mc:Fallback>
                <p:oleObj name="Equation" r:id="rId1" spid="" imgH="406080" imgW="1866600" progId="Equation.3">
                  <p:embed/>
                  <p:pic>
                    <p:nvPicPr>
                      <p:cNvPr id="2097688" name="Object 93"/>
                      <p:cNvPicPr>
                        <a:picLocks noChangeAspect="1" noChangeArrowheads="1"/>
                      </p:cNvPicPr>
                      <p:nvPr/>
                    </p:nvPicPr>
                    <p:blipFill>
                      <a:blip xmlns:r="http://schemas.openxmlformats.org/officeDocument/2006/relationships" r:embed="rId2">
                        <a:lum bright="100000"/>
                      </a:blip>
                      <a:srcRect/>
                      <a:stretch>
                        <a:fillRect/>
                      </a:stretch>
                    </p:blipFill>
                    <p:spPr bwMode="auto">
                      <a:xfrm>
                        <a:off x="68263" y="1273175"/>
                        <a:ext cx="3756025" cy="817563"/>
                      </a:xfrm>
                      <a:prstGeom prst="rect"/>
                      <a:noFill/>
                    </p:spPr>
                  </p:pic>
                </p:oleObj>
              </mc:Fallback>
            </mc:AlternateContent>
          </a:graphicData>
        </a:graphic>
      </p:graphicFrame>
      <p:graphicFrame>
        <p:nvGraphicFramePr>
          <p:cNvPr id="4194572" name="Object 379"/>
          <p:cNvGraphicFramePr>
            <a:graphicFrameLocks noChangeAspect="1"/>
          </p:cNvGraphicFramePr>
          <p:nvPr/>
        </p:nvGraphicFramePr>
        <p:xfrm>
          <a:off x="523875" y="2128838"/>
          <a:ext cx="3065463" cy="407987"/>
        </p:xfrm>
        <a:graphic>
          <a:graphicData uri="http://schemas.openxmlformats.org/presentationml/2006/ole">
            <mc:AlternateContent xmlns:mc="http://schemas.openxmlformats.org/markup-compatibility/2006">
              <mc:Choice xmlns:v="urn:schemas-microsoft-com:vml" Requires="v">
                <p:oleObj name="Equation" r:id="rId3" spid="_x0000_s33127" imgH="203040" imgW="1523880" progId="Equation.3">
                  <p:embed/>
                </p:oleObj>
              </mc:Choice>
              <mc:Fallback>
                <p:oleObj name="Equation" r:id="rId3" spid="" imgH="203040" imgW="1523880" progId="Equation.3">
                  <p:embed/>
                  <p:pic>
                    <p:nvPicPr>
                      <p:cNvPr id="2097689" name="Object 379"/>
                      <p:cNvPicPr>
                        <a:picLocks noChangeAspect="1" noChangeArrowheads="1"/>
                      </p:cNvPicPr>
                      <p:nvPr/>
                    </p:nvPicPr>
                    <p:blipFill>
                      <a:blip xmlns:r="http://schemas.openxmlformats.org/officeDocument/2006/relationships" r:embed="rId4">
                        <a:lum bright="100000"/>
                      </a:blip>
                      <a:srcRect/>
                      <a:stretch>
                        <a:fillRect/>
                      </a:stretch>
                    </p:blipFill>
                    <p:spPr bwMode="auto">
                      <a:xfrm>
                        <a:off x="523875" y="2128838"/>
                        <a:ext cx="3065463" cy="407987"/>
                      </a:xfrm>
                      <a:prstGeom prst="rect"/>
                      <a:noFill/>
                    </p:spPr>
                  </p:pic>
                </p:oleObj>
              </mc:Fallback>
            </mc:AlternateContent>
          </a:graphicData>
        </a:graphic>
      </p:graphicFrame>
      <p:graphicFrame>
        <p:nvGraphicFramePr>
          <p:cNvPr id="4194573" name="Object 380"/>
          <p:cNvGraphicFramePr>
            <a:graphicFrameLocks noChangeAspect="1"/>
          </p:cNvGraphicFramePr>
          <p:nvPr/>
        </p:nvGraphicFramePr>
        <p:xfrm>
          <a:off x="523875" y="2744788"/>
          <a:ext cx="1123950" cy="357187"/>
        </p:xfrm>
        <a:graphic>
          <a:graphicData uri="http://schemas.openxmlformats.org/presentationml/2006/ole">
            <mc:AlternateContent xmlns:mc="http://schemas.openxmlformats.org/markup-compatibility/2006">
              <mc:Choice xmlns:v="urn:schemas-microsoft-com:vml" Requires="v">
                <p:oleObj name="Equation" r:id="rId5" spid="_x0000_s33128" imgH="177480" imgW="558720" progId="Equation.3">
                  <p:embed/>
                </p:oleObj>
              </mc:Choice>
              <mc:Fallback>
                <p:oleObj name="Equation" r:id="rId5" spid="" imgH="177480" imgW="558720" progId="Equation.3">
                  <p:embed/>
                  <p:pic>
                    <p:nvPicPr>
                      <p:cNvPr id="2097690" name="Object 380"/>
                      <p:cNvPicPr>
                        <a:picLocks noChangeAspect="1" noChangeArrowheads="1"/>
                      </p:cNvPicPr>
                      <p:nvPr/>
                    </p:nvPicPr>
                    <p:blipFill>
                      <a:blip xmlns:r="http://schemas.openxmlformats.org/officeDocument/2006/relationships" r:embed="rId6">
                        <a:lum bright="100000"/>
                      </a:blip>
                      <a:srcRect/>
                      <a:stretch>
                        <a:fillRect/>
                      </a:stretch>
                    </p:blipFill>
                    <p:spPr bwMode="auto">
                      <a:xfrm>
                        <a:off x="523875" y="2744788"/>
                        <a:ext cx="1123950" cy="357187"/>
                      </a:xfrm>
                      <a:prstGeom prst="rect"/>
                      <a:noFill/>
                    </p:spPr>
                  </p:pic>
                </p:oleObj>
              </mc:Fallback>
            </mc:AlternateContent>
          </a:graphicData>
        </a:graphic>
      </p:graphicFrame>
      <p:sp>
        <p:nvSpPr>
          <p:cNvPr id="1053254" name="Rectangle 381"/>
          <p:cNvSpPr>
            <a:spLocks noChangeArrowheads="1"/>
          </p:cNvSpPr>
          <p:nvPr/>
        </p:nvSpPr>
        <p:spPr bwMode="auto">
          <a:xfrm>
            <a:off x="181403" y="3757613"/>
            <a:ext cx="2684780" cy="510540"/>
          </a:xfrm>
          <a:prstGeom prst="rect"/>
          <a:noFill/>
          <a:ln>
            <a:noFill/>
          </a:ln>
          <a:effectLst/>
        </p:spPr>
        <p:txBody>
          <a:bodyPr wrap="none">
            <a:spAutoFit/>
          </a:bodyPr>
          <a:p>
            <a:pPr algn="ctr" fontAlgn="base">
              <a:spcBef>
                <a:spcPct val="0"/>
              </a:spcBef>
              <a:spcAft>
                <a:spcPct val="0"/>
              </a:spcAft>
            </a:pPr>
            <a:r>
              <a:rPr altLang="zh-CN" b="1" dirty="0" sz="2800" kumimoji="1" lang="en-US" smtClean="0">
                <a:solidFill>
                  <a:srgbClr val="FFFFFF"/>
                </a:solidFill>
                <a:latin typeface="楷体_GB2312" pitchFamily="49" charset="-122"/>
                <a:ea typeface="楷体_GB2312" pitchFamily="49" charset="-122"/>
              </a:rPr>
              <a:t>Common mode</a:t>
            </a:r>
            <a:endParaRPr altLang="en-US" b="1" dirty="0" sz="2800" kumimoji="1" lang="zh-CN" smtClean="0">
              <a:solidFill>
                <a:srgbClr val="FFFFFF"/>
              </a:solidFill>
              <a:latin typeface="楷体_GB2312" pitchFamily="49" charset="-122"/>
              <a:ea typeface="楷体_GB2312" pitchFamily="49" charset="-122"/>
            </a:endParaRPr>
          </a:p>
        </p:txBody>
      </p:sp>
      <p:graphicFrame>
        <p:nvGraphicFramePr>
          <p:cNvPr id="4194574" name="Object 382"/>
          <p:cNvGraphicFramePr>
            <a:graphicFrameLocks noChangeAspect="1"/>
          </p:cNvGraphicFramePr>
          <p:nvPr/>
        </p:nvGraphicFramePr>
        <p:xfrm>
          <a:off x="106363" y="4464050"/>
          <a:ext cx="4741862" cy="752475"/>
        </p:xfrm>
        <a:graphic>
          <a:graphicData uri="http://schemas.openxmlformats.org/presentationml/2006/ole">
            <mc:AlternateContent xmlns:mc="http://schemas.openxmlformats.org/markup-compatibility/2006">
              <mc:Choice xmlns:v="urn:schemas-microsoft-com:vml" Requires="v">
                <p:oleObj name="Equation" r:id="rId7" spid="_x0000_s33129" imgH="406080" imgW="2501640" progId="Equation.3">
                  <p:embed/>
                </p:oleObj>
              </mc:Choice>
              <mc:Fallback>
                <p:oleObj name="Equation" r:id="rId7" spid="" imgH="406080" imgW="2501640" progId="Equation.3">
                  <p:embed/>
                  <p:pic>
                    <p:nvPicPr>
                      <p:cNvPr id="2097691" name="Object 382"/>
                      <p:cNvPicPr>
                        <a:picLocks noChangeAspect="1" noChangeArrowheads="1"/>
                      </p:cNvPicPr>
                      <p:nvPr/>
                    </p:nvPicPr>
                    <p:blipFill>
                      <a:blip xmlns:r="http://schemas.openxmlformats.org/officeDocument/2006/relationships" r:embed="rId8">
                        <a:lum bright="100000"/>
                      </a:blip>
                      <a:srcRect/>
                      <a:stretch>
                        <a:fillRect/>
                      </a:stretch>
                    </p:blipFill>
                    <p:spPr bwMode="auto">
                      <a:xfrm>
                        <a:off x="106363" y="4464050"/>
                        <a:ext cx="4741862" cy="752475"/>
                      </a:xfrm>
                      <a:prstGeom prst="rect"/>
                      <a:noFill/>
                    </p:spPr>
                  </p:pic>
                </p:oleObj>
              </mc:Fallback>
            </mc:AlternateContent>
          </a:graphicData>
        </a:graphic>
      </p:graphicFrame>
      <p:graphicFrame>
        <p:nvGraphicFramePr>
          <p:cNvPr id="4194575" name="Object 384"/>
          <p:cNvGraphicFramePr>
            <a:graphicFrameLocks noChangeAspect="1"/>
          </p:cNvGraphicFramePr>
          <p:nvPr/>
        </p:nvGraphicFramePr>
        <p:xfrm>
          <a:off x="523875" y="5216525"/>
          <a:ext cx="1719263" cy="433388"/>
        </p:xfrm>
        <a:graphic>
          <a:graphicData uri="http://schemas.openxmlformats.org/presentationml/2006/ole">
            <mc:AlternateContent xmlns:mc="http://schemas.openxmlformats.org/markup-compatibility/2006">
              <mc:Choice xmlns:v="urn:schemas-microsoft-com:vml" Requires="v">
                <p:oleObj name="Equation" r:id="rId9" spid="_x0000_s33130" imgH="215640" imgW="838080" progId="Equation.3">
                  <p:embed/>
                </p:oleObj>
              </mc:Choice>
              <mc:Fallback>
                <p:oleObj name="Equation" r:id="rId9" spid="" imgH="215640" imgW="838080" progId="Equation.3">
                  <p:embed/>
                  <p:pic>
                    <p:nvPicPr>
                      <p:cNvPr id="2097692" name="Object 384"/>
                      <p:cNvPicPr>
                        <a:picLocks noChangeAspect="1" noChangeArrowheads="1"/>
                      </p:cNvPicPr>
                      <p:nvPr/>
                    </p:nvPicPr>
                    <p:blipFill>
                      <a:blip xmlns:r="http://schemas.openxmlformats.org/officeDocument/2006/relationships" r:embed="rId10">
                        <a:lum bright="100000"/>
                      </a:blip>
                      <a:srcRect/>
                      <a:stretch>
                        <a:fillRect/>
                      </a:stretch>
                    </p:blipFill>
                    <p:spPr bwMode="auto">
                      <a:xfrm>
                        <a:off x="523875" y="5216525"/>
                        <a:ext cx="1719263" cy="433388"/>
                      </a:xfrm>
                      <a:prstGeom prst="rect"/>
                      <a:noFill/>
                    </p:spPr>
                  </p:pic>
                </p:oleObj>
              </mc:Fallback>
            </mc:AlternateContent>
          </a:graphicData>
        </a:graphic>
      </p:graphicFrame>
      <p:graphicFrame>
        <p:nvGraphicFramePr>
          <p:cNvPr id="4194576" name="Object 385"/>
          <p:cNvGraphicFramePr>
            <a:graphicFrameLocks noChangeAspect="1"/>
          </p:cNvGraphicFramePr>
          <p:nvPr/>
        </p:nvGraphicFramePr>
        <p:xfrm>
          <a:off x="523875" y="5770563"/>
          <a:ext cx="1666875" cy="355600"/>
        </p:xfrm>
        <a:graphic>
          <a:graphicData uri="http://schemas.openxmlformats.org/presentationml/2006/ole">
            <mc:AlternateContent xmlns:mc="http://schemas.openxmlformats.org/markup-compatibility/2006">
              <mc:Choice xmlns:v="urn:schemas-microsoft-com:vml" Requires="v">
                <p:oleObj name="Equation" r:id="rId11" spid="_x0000_s33131" imgH="177480" imgW="812520" progId="Equation.3">
                  <p:embed/>
                </p:oleObj>
              </mc:Choice>
              <mc:Fallback>
                <p:oleObj name="Equation" r:id="rId11" spid="" imgH="177480" imgW="812520" progId="Equation.3">
                  <p:embed/>
                  <p:pic>
                    <p:nvPicPr>
                      <p:cNvPr id="2097693" name="Object 385"/>
                      <p:cNvPicPr>
                        <a:picLocks noChangeAspect="1" noChangeArrowheads="1"/>
                      </p:cNvPicPr>
                      <p:nvPr/>
                    </p:nvPicPr>
                    <p:blipFill>
                      <a:blip xmlns:r="http://schemas.openxmlformats.org/officeDocument/2006/relationships" r:embed="rId12">
                        <a:lum bright="100000"/>
                      </a:blip>
                      <a:srcRect/>
                      <a:stretch>
                        <a:fillRect/>
                      </a:stretch>
                    </p:blipFill>
                    <p:spPr bwMode="auto">
                      <a:xfrm>
                        <a:off x="523875" y="5770563"/>
                        <a:ext cx="1666875" cy="355600"/>
                      </a:xfrm>
                      <a:prstGeom prst="rect"/>
                      <a:noFill/>
                    </p:spPr>
                  </p:pic>
                </p:oleObj>
              </mc:Fallback>
            </mc:AlternateContent>
          </a:graphicData>
        </a:graphic>
      </p:graphicFrame>
      <p:graphicFrame>
        <p:nvGraphicFramePr>
          <p:cNvPr id="4194577" name="Object 386"/>
          <p:cNvGraphicFramePr>
            <a:graphicFrameLocks noChangeAspect="1"/>
          </p:cNvGraphicFramePr>
          <p:nvPr/>
        </p:nvGraphicFramePr>
        <p:xfrm>
          <a:off x="2209800" y="5751513"/>
          <a:ext cx="1223963" cy="355600"/>
        </p:xfrm>
        <a:graphic>
          <a:graphicData uri="http://schemas.openxmlformats.org/presentationml/2006/ole">
            <mc:AlternateContent xmlns:mc="http://schemas.openxmlformats.org/markup-compatibility/2006">
              <mc:Choice xmlns:v="urn:schemas-microsoft-com:vml" Requires="v">
                <p:oleObj name="Equation" r:id="rId13" spid="_x0000_s33132" imgH="177480" imgW="596880" progId="Equation.3">
                  <p:embed/>
                </p:oleObj>
              </mc:Choice>
              <mc:Fallback>
                <p:oleObj name="Equation" r:id="rId13" spid="" imgH="177480" imgW="596880" progId="Equation.3">
                  <p:embed/>
                  <p:pic>
                    <p:nvPicPr>
                      <p:cNvPr id="2097694" name="Object 386"/>
                      <p:cNvPicPr>
                        <a:picLocks noChangeAspect="1" noChangeArrowheads="1"/>
                      </p:cNvPicPr>
                      <p:nvPr/>
                    </p:nvPicPr>
                    <p:blipFill>
                      <a:blip xmlns:r="http://schemas.openxmlformats.org/officeDocument/2006/relationships" r:embed="rId14">
                        <a:lum bright="100000"/>
                      </a:blip>
                      <a:srcRect/>
                      <a:stretch>
                        <a:fillRect/>
                      </a:stretch>
                    </p:blipFill>
                    <p:spPr bwMode="auto">
                      <a:xfrm>
                        <a:off x="2209800" y="5751513"/>
                        <a:ext cx="1223963" cy="355600"/>
                      </a:xfrm>
                      <a:prstGeom prst="rect"/>
                      <a:noFill/>
                    </p:spPr>
                  </p:pic>
                </p:oleObj>
              </mc:Fallback>
            </mc:AlternateContent>
          </a:graphicData>
        </a:graphic>
      </p:graphicFrame>
      <p:grpSp>
        <p:nvGrpSpPr>
          <p:cNvPr id="1262" name="Group 558"/>
          <p:cNvGrpSpPr/>
          <p:nvPr/>
        </p:nvGrpSpPr>
        <p:grpSpPr bwMode="auto">
          <a:xfrm>
            <a:off x="3757613" y="438150"/>
            <a:ext cx="5324475" cy="4116388"/>
            <a:chOff x="2367" y="276"/>
            <a:chExt cx="3354" cy="2593"/>
          </a:xfrm>
        </p:grpSpPr>
        <p:sp>
          <p:nvSpPr>
            <p:cNvPr id="1053255" name="Freeform 559"/>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56" name="Line 560"/>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57" name="Freeform 561"/>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58" name="Oval 562"/>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259" name="Line 563"/>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0" name="Oval 564"/>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261" name="Line 565"/>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2" name="Line 566"/>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3" name="Freeform 567"/>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4" name="Line 568"/>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5" name="Freeform 569"/>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6" name="Line 570"/>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67" name="Rectangle 571"/>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68" name="Rectangle 572"/>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269" name="Rectangle 573"/>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270" name="Rectangle 574"/>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3271" name="Line 575"/>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2" name="Rectangle 576"/>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3" name="Rectangle 577"/>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4" name="Rectangle 578"/>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5" name="Rectangle 579"/>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6" name="Rectangle 580"/>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7" name="Line 581"/>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8" name="Oval 582"/>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79" name="Oval 583"/>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0" name="Oval 584"/>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78" name="Object 585"/>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15" spid="_x0000_s33133" imgH="228600" imgW="266400" progId="Equation.3">
                    <p:embed/>
                  </p:oleObj>
                </mc:Choice>
                <mc:Fallback>
                  <p:oleObj name="Equation" r:id="rId15" spid="" imgH="228600" imgW="266400" progId="Equation.3">
                    <p:embed/>
                    <p:pic>
                      <p:nvPicPr>
                        <p:cNvPr id="2097695" name="Object 585"/>
                        <p:cNvPicPr>
                          <a:picLocks noChangeAspect="1" noChangeArrowheads="1"/>
                        </p:cNvPicPr>
                        <p:nvPr/>
                      </p:nvPicPr>
                      <p:blipFill>
                        <a:blip xmlns:r="http://schemas.openxmlformats.org/officeDocument/2006/relationships" r:embed="rId16">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3281" name="Line 586"/>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2" name="Line 587"/>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3" name="Line 588"/>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4" name="Line 589"/>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5" name="Oval 590"/>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6" name="Line 591"/>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7" name="Line 592"/>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8" name="Line 593"/>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89" name="Line 594"/>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0" name="Line 595"/>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1" name="Line 596"/>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2" name="Line 597"/>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79" name="Object 598"/>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17" spid="_x0000_s33134" imgH="355320" imgW="342720" progId="Equation.3">
                    <p:embed/>
                  </p:oleObj>
                </mc:Choice>
                <mc:Fallback>
                  <p:oleObj name="Equation" r:id="rId17" spid="" imgH="355320" imgW="342720" progId="Equation.3">
                    <p:embed/>
                    <p:pic>
                      <p:nvPicPr>
                        <p:cNvPr id="2097696" name="Object 598"/>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580" name="Object 599"/>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19" spid="_x0000_s33135" imgH="355320" imgW="342720" progId="Equation.3">
                    <p:embed/>
                  </p:oleObj>
                </mc:Choice>
                <mc:Fallback>
                  <p:oleObj name="Equation" r:id="rId19" spid="" imgH="355320" imgW="342720" progId="Equation.3">
                    <p:embed/>
                    <p:pic>
                      <p:nvPicPr>
                        <p:cNvPr id="2097697" name="Object 599"/>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581" name="Object 600"/>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21" spid="_x0000_s33136" imgH="355320" imgW="342720" progId="Equation.3">
                    <p:embed/>
                  </p:oleObj>
                </mc:Choice>
                <mc:Fallback>
                  <p:oleObj name="Equation" r:id="rId21" spid="" imgH="355320" imgW="342720" progId="Equation.3">
                    <p:embed/>
                    <p:pic>
                      <p:nvPicPr>
                        <p:cNvPr id="2097698" name="Object 600"/>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582" name="Object 601"/>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22" spid="_x0000_s33137" imgH="355320" imgW="634680" progId="Equation.3">
                    <p:embed/>
                  </p:oleObj>
                </mc:Choice>
                <mc:Fallback>
                  <p:oleObj name="Equation" r:id="rId22" spid="" imgH="355320" imgW="634680" progId="Equation.3">
                    <p:embed/>
                    <p:pic>
                      <p:nvPicPr>
                        <p:cNvPr id="2097699" name="Object 601"/>
                        <p:cNvPicPr>
                          <a:picLocks noChangeAspect="1" noChangeArrowheads="1"/>
                        </p:cNvPicPr>
                        <p:nvPr/>
                      </p:nvPicPr>
                      <p:blipFill>
                        <a:blip xmlns:r="http://schemas.openxmlformats.org/officeDocument/2006/relationships" r:embed="rId23">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583" name="Object 602"/>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24" spid="_x0000_s33138" imgH="355320" imgW="317160" progId="Equation.3">
                    <p:embed/>
                  </p:oleObj>
                </mc:Choice>
                <mc:Fallback>
                  <p:oleObj name="Equation" r:id="rId24" spid="" imgH="355320" imgW="317160" progId="Equation.3">
                    <p:embed/>
                    <p:pic>
                      <p:nvPicPr>
                        <p:cNvPr id="2097700" name="Object 602"/>
                        <p:cNvPicPr>
                          <a:picLocks noChangeAspect="1" noChangeArrowheads="1"/>
                        </p:cNvPicPr>
                        <p:nvPr/>
                      </p:nvPicPr>
                      <p:blipFill>
                        <a:blip xmlns:r="http://schemas.openxmlformats.org/officeDocument/2006/relationships" r:embed="rId25">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584" name="Object 603"/>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26" spid="_x0000_s33139" imgH="355320" imgW="342720" progId="Equation.3">
                    <p:embed/>
                  </p:oleObj>
                </mc:Choice>
                <mc:Fallback>
                  <p:oleObj name="Equation" r:id="rId26" spid="" imgH="355320" imgW="342720" progId="Equation.3">
                    <p:embed/>
                    <p:pic>
                      <p:nvPicPr>
                        <p:cNvPr id="2097701" name="Object 603"/>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585" name="Object 604"/>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27" spid="_x0000_s33140" imgH="228600" imgW="266400" progId="Equation.3">
                    <p:embed/>
                  </p:oleObj>
                </mc:Choice>
                <mc:Fallback>
                  <p:oleObj name="Equation" r:id="rId27" spid="" imgH="228600" imgW="266400" progId="Equation.3">
                    <p:embed/>
                    <p:pic>
                      <p:nvPicPr>
                        <p:cNvPr id="2097702" name="Object 604"/>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586" name="Object 605"/>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29" spid="_x0000_s33141" imgH="355320" imgW="342720" progId="Equation.3">
                    <p:embed/>
                  </p:oleObj>
                </mc:Choice>
                <mc:Fallback>
                  <p:oleObj name="Equation" r:id="rId29" spid="" imgH="355320" imgW="342720" progId="Equation.3">
                    <p:embed/>
                    <p:pic>
                      <p:nvPicPr>
                        <p:cNvPr id="2097703" name="Object 605"/>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587" name="Object 606"/>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31" spid="_x0000_s33142" imgH="355320" imgW="622080" progId="Equation.3">
                    <p:embed/>
                  </p:oleObj>
                </mc:Choice>
                <mc:Fallback>
                  <p:oleObj name="Equation" r:id="rId31" spid="" imgH="355320" imgW="622080" progId="Equation.3">
                    <p:embed/>
                    <p:pic>
                      <p:nvPicPr>
                        <p:cNvPr id="2097704" name="Object 606"/>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588" name="Object 607"/>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33" spid="_x0000_s33143" imgH="355320" imgW="279360" progId="Equation.3">
                    <p:embed/>
                  </p:oleObj>
                </mc:Choice>
                <mc:Fallback>
                  <p:oleObj name="Equation" r:id="rId33" spid="" imgH="355320" imgW="279360" progId="Equation.3">
                    <p:embed/>
                    <p:pic>
                      <p:nvPicPr>
                        <p:cNvPr id="2097705" name="Object 607"/>
                        <p:cNvPicPr>
                          <a:picLocks noChangeAspect="1" noChangeArrowheads="1"/>
                        </p:cNvPicPr>
                        <p:nvPr/>
                      </p:nvPicPr>
                      <p:blipFill>
                        <a:blip xmlns:r="http://schemas.openxmlformats.org/officeDocument/2006/relationships" r:embed="rId34">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589" name="Object 608"/>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35" spid="_x0000_s33144" imgH="355320" imgW="291960" progId="Equation.3">
                    <p:embed/>
                  </p:oleObj>
                </mc:Choice>
                <mc:Fallback>
                  <p:oleObj name="Equation" r:id="rId35" spid="" imgH="355320" imgW="291960" progId="Equation.3">
                    <p:embed/>
                    <p:pic>
                      <p:nvPicPr>
                        <p:cNvPr id="2097706" name="Object 608"/>
                        <p:cNvPicPr>
                          <a:picLocks noChangeAspect="1" noChangeArrowheads="1"/>
                        </p:cNvPicPr>
                        <p:nvPr/>
                      </p:nvPicPr>
                      <p:blipFill>
                        <a:blip xmlns:r="http://schemas.openxmlformats.org/officeDocument/2006/relationships" r:embed="rId36">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3293" name="Line 609"/>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4" name="Line 610"/>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5" name="Line 611"/>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6" name="Line 612"/>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7" name="Rectangle 613"/>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298" name="Line 614"/>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90" name="Object 615"/>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37" spid="_x0000_s33145" imgH="228600" imgW="253800" progId="Equation.3">
                    <p:embed/>
                  </p:oleObj>
                </mc:Choice>
                <mc:Fallback>
                  <p:oleObj name="Equation" r:id="rId37" spid="" imgH="228600" imgW="253800" progId="Equation.3">
                    <p:embed/>
                    <p:pic>
                      <p:nvPicPr>
                        <p:cNvPr id="2097707" name="Object 615"/>
                        <p:cNvPicPr>
                          <a:picLocks noChangeAspect="1" noChangeArrowheads="1"/>
                        </p:cNvPicPr>
                        <p:nvPr/>
                      </p:nvPicPr>
                      <p:blipFill>
                        <a:blip xmlns:r="http://schemas.openxmlformats.org/officeDocument/2006/relationships" r:embed="rId38">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3299" name="Line 616"/>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00" name="Line 617"/>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01" name="Rectangle 618"/>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591" name="Object 619"/>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39" spid="_x0000_s33146" imgH="215640" imgW="215640" progId="Equation.3">
                    <p:embed/>
                  </p:oleObj>
                </mc:Choice>
                <mc:Fallback>
                  <p:oleObj name="Equation" r:id="rId39" spid="" imgH="215640" imgW="215640" progId="Equation.3">
                    <p:embed/>
                    <p:pic>
                      <p:nvPicPr>
                        <p:cNvPr id="2097708" name="Object 619"/>
                        <p:cNvPicPr>
                          <a:picLocks noChangeAspect="1" noChangeArrowheads="1"/>
                        </p:cNvPicPr>
                        <p:nvPr/>
                      </p:nvPicPr>
                      <p:blipFill>
                        <a:blip xmlns:r="http://schemas.openxmlformats.org/officeDocument/2006/relationships" r:embed="rId40">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3302" name="Line 620"/>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03" name="Oval 621"/>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04" name="Oval 622"/>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05" name="Rectangle 623"/>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06" name="Rectangle 624"/>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92" name="Object 625"/>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41" spid="_x0000_s33147" imgH="228600" imgW="215640" progId="Equation.3">
                    <p:embed/>
                  </p:oleObj>
                </mc:Choice>
                <mc:Fallback>
                  <p:oleObj name="Equation" r:id="rId41" spid="" imgH="228600" imgW="215640" progId="Equation.3">
                    <p:embed/>
                    <p:pic>
                      <p:nvPicPr>
                        <p:cNvPr id="2097709" name="Object 625"/>
                        <p:cNvPicPr>
                          <a:picLocks noChangeAspect="1" noChangeArrowheads="1"/>
                        </p:cNvPicPr>
                        <p:nvPr/>
                      </p:nvPicPr>
                      <p:blipFill>
                        <a:blip xmlns:r="http://schemas.openxmlformats.org/officeDocument/2006/relationships" r:embed="rId42">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3307" name="Rectangle 626"/>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08" name="Rectangle 627"/>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593" name="Object 628"/>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43" spid="_x0000_s33148" imgH="228600" imgW="215640" progId="Equation.3">
                    <p:embed/>
                  </p:oleObj>
                </mc:Choice>
                <mc:Fallback>
                  <p:oleObj name="Equation" r:id="rId43" spid="" imgH="228600" imgW="215640" progId="Equation.3">
                    <p:embed/>
                    <p:pic>
                      <p:nvPicPr>
                        <p:cNvPr id="2097710" name="Object 628"/>
                        <p:cNvPicPr>
                          <a:picLocks noChangeAspect="1" noChangeArrowheads="1"/>
                        </p:cNvPicPr>
                        <p:nvPr/>
                      </p:nvPicPr>
                      <p:blipFill>
                        <a:blip xmlns:r="http://schemas.openxmlformats.org/officeDocument/2006/relationships" r:embed="rId42">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3309" name="Rectangle 629"/>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10" name="Rectangle 630"/>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311" name="Text Box 631"/>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312" name="Text Box 632"/>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594" name="Object 633"/>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44" spid="_x0000_s33149" imgH="177480" imgW="431640" progId="Equation.3">
                    <p:embed/>
                  </p:oleObj>
                </mc:Choice>
                <mc:Fallback>
                  <p:oleObj name="Equation" r:id="rId44" spid="" imgH="177480" imgW="431640" progId="Equation.3">
                    <p:embed/>
                    <p:pic>
                      <p:nvPicPr>
                        <p:cNvPr id="2097711" name="Object 633"/>
                        <p:cNvPicPr>
                          <a:picLocks noChangeAspect="1" noChangeArrowheads="1"/>
                        </p:cNvPicPr>
                        <p:nvPr/>
                      </p:nvPicPr>
                      <p:blipFill>
                        <a:blip xmlns:r="http://schemas.openxmlformats.org/officeDocument/2006/relationships" r:embed="rId45">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595" name="Object 634"/>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46" spid="_x0000_s33150" imgH="177480" imgW="469800" progId="Equation.3">
                    <p:embed/>
                  </p:oleObj>
                </mc:Choice>
                <mc:Fallback>
                  <p:oleObj name="Equation" r:id="rId46" spid="" imgH="177480" imgW="469800" progId="Equation.3">
                    <p:embed/>
                    <p:pic>
                      <p:nvPicPr>
                        <p:cNvPr id="2097712" name="Object 634"/>
                        <p:cNvPicPr>
                          <a:picLocks noChangeAspect="1" noChangeArrowheads="1"/>
                        </p:cNvPicPr>
                        <p:nvPr/>
                      </p:nvPicPr>
                      <p:blipFill>
                        <a:blip xmlns:r="http://schemas.openxmlformats.org/officeDocument/2006/relationships" r:embed="rId47">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596" name="Object 635"/>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48" spid="_x0000_s33151" imgH="164880" imgW="317160" progId="Equation.3">
                    <p:embed/>
                  </p:oleObj>
                </mc:Choice>
                <mc:Fallback>
                  <p:oleObj name="Equation" r:id="rId48" spid="" imgH="164880" imgW="317160" progId="Equation.3">
                    <p:embed/>
                    <p:pic>
                      <p:nvPicPr>
                        <p:cNvPr id="2097713" name="Object 635"/>
                        <p:cNvPicPr>
                          <a:picLocks noChangeAspect="1" noChangeArrowheads="1"/>
                        </p:cNvPicPr>
                        <p:nvPr/>
                      </p:nvPicPr>
                      <p:blipFill>
                        <a:blip xmlns:r="http://schemas.openxmlformats.org/officeDocument/2006/relationships" r:embed="rId49">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597" name="Object 636"/>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50" spid="_x0000_s33152" imgH="164880" imgW="317160" progId="Equation.3">
                    <p:embed/>
                  </p:oleObj>
                </mc:Choice>
                <mc:Fallback>
                  <p:oleObj name="Equation" r:id="rId50" spid="" imgH="164880" imgW="317160" progId="Equation.3">
                    <p:embed/>
                    <p:pic>
                      <p:nvPicPr>
                        <p:cNvPr id="2097714" name="Object 636"/>
                        <p:cNvPicPr>
                          <a:picLocks noChangeAspect="1" noChangeArrowheads="1"/>
                        </p:cNvPicPr>
                        <p:nvPr/>
                      </p:nvPicPr>
                      <p:blipFill>
                        <a:blip xmlns:r="http://schemas.openxmlformats.org/officeDocument/2006/relationships" r:embed="rId49">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598" name="Object 637"/>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51" spid="_x0000_s33153" imgH="177480" imgW="393480" progId="Equation.3">
                    <p:embed/>
                  </p:oleObj>
                </mc:Choice>
                <mc:Fallback>
                  <p:oleObj name="Equation" r:id="rId51" spid="" imgH="177480" imgW="393480" progId="Equation.3">
                    <p:embed/>
                    <p:pic>
                      <p:nvPicPr>
                        <p:cNvPr id="2097715" name="Object 637"/>
                        <p:cNvPicPr>
                          <a:picLocks noChangeAspect="1" noChangeArrowheads="1"/>
                        </p:cNvPicPr>
                        <p:nvPr/>
                      </p:nvPicPr>
                      <p:blipFill>
                        <a:blip xmlns:r="http://schemas.openxmlformats.org/officeDocument/2006/relationships" r:embed="rId52">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599" name="Object 638"/>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53" spid="_x0000_s33154" imgH="177480" imgW="431640" progId="Equation.3">
                    <p:embed/>
                  </p:oleObj>
                </mc:Choice>
                <mc:Fallback>
                  <p:oleObj name="Equation" r:id="rId53" spid="" imgH="177480" imgW="431640" progId="Equation.3">
                    <p:embed/>
                    <p:pic>
                      <p:nvPicPr>
                        <p:cNvPr id="2097716" name="Object 638"/>
                        <p:cNvPicPr>
                          <a:picLocks noChangeAspect="1" noChangeArrowheads="1"/>
                        </p:cNvPicPr>
                        <p:nvPr/>
                      </p:nvPicPr>
                      <p:blipFill>
                        <a:blip xmlns:r="http://schemas.openxmlformats.org/officeDocument/2006/relationships" r:embed="rId45">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600" name="Object 639"/>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54" spid="_x0000_s33155" imgH="177480" imgW="431640" progId="Equation.3">
                    <p:embed/>
                  </p:oleObj>
                </mc:Choice>
                <mc:Fallback>
                  <p:oleObj name="Equation" r:id="rId54" spid="" imgH="177480" imgW="431640" progId="Equation.3">
                    <p:embed/>
                    <p:pic>
                      <p:nvPicPr>
                        <p:cNvPr id="2097717" name="Object 639"/>
                        <p:cNvPicPr>
                          <a:picLocks noChangeAspect="1" noChangeArrowheads="1"/>
                        </p:cNvPicPr>
                        <p:nvPr/>
                      </p:nvPicPr>
                      <p:blipFill>
                        <a:blip xmlns:r="http://schemas.openxmlformats.org/officeDocument/2006/relationships" r:embed="rId45">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3313" name="Line 640"/>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14" name="Line 641"/>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15" name="Rectangle 642"/>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3316" name="Rectangle 643"/>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3317" name="Rectangle 644"/>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318" name="Rectangle 645"/>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419457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57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499"/>
                                          </p:stCondLst>
                                        </p:cTn>
                                        <p:tgtEl>
                                          <p:spTgt spid="4194573"/>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53254"/>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resetSubtype="0">
                                  <p:stCondLst>
                                    <p:cond delay="0"/>
                                  </p:stCondLst>
                                  <p:childTnLst>
                                    <p:set>
                                      <p:cBhvr>
                                        <p:cTn dur="1" fill="hold" id="22">
                                          <p:stCondLst>
                                            <p:cond delay="499"/>
                                          </p:stCondLst>
                                        </p:cTn>
                                        <p:tgtEl>
                                          <p:spTgt spid="4194574"/>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resetSubtype="0">
                                  <p:stCondLst>
                                    <p:cond delay="0"/>
                                  </p:stCondLst>
                                  <p:childTnLst>
                                    <p:set>
                                      <p:cBhvr>
                                        <p:cTn dur="1" fill="hold" id="26">
                                          <p:stCondLst>
                                            <p:cond delay="499"/>
                                          </p:stCondLst>
                                        </p:cTn>
                                        <p:tgtEl>
                                          <p:spTgt spid="4194575"/>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id="29" nodeType="clickEffect" presetClass="entr" presetID="1" presetSubtype="0">
                                  <p:stCondLst>
                                    <p:cond delay="0"/>
                                  </p:stCondLst>
                                  <p:childTnLst>
                                    <p:set>
                                      <p:cBhvr>
                                        <p:cTn dur="1" fill="hold" id="30">
                                          <p:stCondLst>
                                            <p:cond delay="499"/>
                                          </p:stCondLst>
                                        </p:cTn>
                                        <p:tgtEl>
                                          <p:spTgt spid="4194576"/>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1" presetSubtype="0">
                                  <p:stCondLst>
                                    <p:cond delay="0"/>
                                  </p:stCondLst>
                                  <p:childTnLst>
                                    <p:set>
                                      <p:cBhvr>
                                        <p:cTn dur="1" fill="hold" id="34">
                                          <p:stCondLst>
                                            <p:cond delay="499"/>
                                          </p:stCondLst>
                                        </p:cTn>
                                        <p:tgtEl>
                                          <p:spTgt spid="4194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2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944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45" name="矩形 8"/>
          <p:cNvSpPr/>
          <p:nvPr/>
        </p:nvSpPr>
        <p:spPr>
          <a:xfrm>
            <a:off x="151678" y="365854"/>
            <a:ext cx="8918652" cy="461665"/>
          </a:xfrm>
          <a:prstGeom prst="rect"/>
        </p:spPr>
        <p:txBody>
          <a:bodyPr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4.2.1 “Long-tailed” differential amplifier </a:t>
            </a:r>
            <a:r>
              <a:rPr altLang="en-US" b="1" dirty="0" sz="24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长尾式差分放大电路</a:t>
            </a:r>
            <a:endParaRPr altLang="zh-CN" b="1" dirty="0" sz="24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944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47" name="Rectangle 7"/>
          <p:cNvSpPr>
            <a:spLocks noChangeArrowheads="1"/>
          </p:cNvSpPr>
          <p:nvPr/>
        </p:nvSpPr>
        <p:spPr bwMode="auto">
          <a:xfrm>
            <a:off x="2086317" y="4586482"/>
            <a:ext cx="4252799"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T1 and T2 are identical</a:t>
            </a:r>
            <a:endParaRPr altLang="en-US" b="1" dirty="0" sz="2000" kumimoji="1" lang="zh-CN">
              <a:latin typeface="Arial" panose="020B0604020202020204" pitchFamily="34" charset="0"/>
              <a:cs typeface="Arial" panose="020B0604020202020204" pitchFamily="34" charset="0"/>
            </a:endParaRPr>
          </a:p>
        </p:txBody>
      </p:sp>
      <p:grpSp>
        <p:nvGrpSpPr>
          <p:cNvPr id="346" name="组合 10"/>
          <p:cNvGrpSpPr/>
          <p:nvPr/>
        </p:nvGrpSpPr>
        <p:grpSpPr>
          <a:xfrm>
            <a:off x="1897651" y="1086777"/>
            <a:ext cx="5479991" cy="3464358"/>
            <a:chOff x="1938498" y="1406028"/>
            <a:chExt cx="5479991" cy="3464358"/>
          </a:xfrm>
        </p:grpSpPr>
        <p:grpSp>
          <p:nvGrpSpPr>
            <p:cNvPr id="347" name="组合 9"/>
            <p:cNvGrpSpPr/>
            <p:nvPr/>
          </p:nvGrpSpPr>
          <p:grpSpPr>
            <a:xfrm>
              <a:off x="1938498" y="1406028"/>
              <a:ext cx="5479991" cy="3464358"/>
              <a:chOff x="1938498" y="1406028"/>
              <a:chExt cx="5479991" cy="3464358"/>
            </a:xfrm>
          </p:grpSpPr>
          <p:grpSp>
            <p:nvGrpSpPr>
              <p:cNvPr id="348" name="组合 7"/>
              <p:cNvGrpSpPr/>
              <p:nvPr/>
            </p:nvGrpSpPr>
            <p:grpSpPr>
              <a:xfrm>
                <a:off x="1938498" y="1406028"/>
                <a:ext cx="5479991" cy="3464358"/>
                <a:chOff x="1942832" y="1419029"/>
                <a:chExt cx="5479991" cy="3464358"/>
              </a:xfrm>
            </p:grpSpPr>
            <p:grpSp>
              <p:nvGrpSpPr>
                <p:cNvPr id="349" name="组合 4"/>
                <p:cNvGrpSpPr/>
                <p:nvPr/>
              </p:nvGrpSpPr>
              <p:grpSpPr>
                <a:xfrm>
                  <a:off x="1942832" y="1419029"/>
                  <a:ext cx="4681689" cy="3191974"/>
                  <a:chOff x="1942832" y="1419029"/>
                  <a:chExt cx="4681689" cy="3191974"/>
                </a:xfrm>
              </p:grpSpPr>
              <p:grpSp>
                <p:nvGrpSpPr>
                  <p:cNvPr id="350" name="组合 143"/>
                  <p:cNvGrpSpPr/>
                  <p:nvPr/>
                </p:nvGrpSpPr>
                <p:grpSpPr>
                  <a:xfrm>
                    <a:off x="1942832" y="1419029"/>
                    <a:ext cx="4681689" cy="3191974"/>
                    <a:chOff x="3616554" y="2313814"/>
                    <a:chExt cx="4681689" cy="3191974"/>
                  </a:xfrm>
                </p:grpSpPr>
                <p:grpSp>
                  <p:nvGrpSpPr>
                    <p:cNvPr id="351" name="组合 146"/>
                    <p:cNvGrpSpPr/>
                    <p:nvPr/>
                  </p:nvGrpSpPr>
                  <p:grpSpPr>
                    <a:xfrm>
                      <a:off x="3616554" y="2563522"/>
                      <a:ext cx="3463130" cy="2214581"/>
                      <a:chOff x="509361" y="987291"/>
                      <a:chExt cx="3463130" cy="2214581"/>
                    </a:xfrm>
                  </p:grpSpPr>
                  <p:grpSp>
                    <p:nvGrpSpPr>
                      <p:cNvPr id="352" name="组合 220"/>
                      <p:cNvGrpSpPr/>
                      <p:nvPr/>
                    </p:nvGrpSpPr>
                    <p:grpSpPr>
                      <a:xfrm>
                        <a:off x="509361" y="987291"/>
                        <a:ext cx="3463130" cy="2214581"/>
                        <a:chOff x="770180" y="1633111"/>
                        <a:chExt cx="3463130" cy="2214581"/>
                      </a:xfrm>
                    </p:grpSpPr>
                    <p:grpSp>
                      <p:nvGrpSpPr>
                        <p:cNvPr id="353" name="组合 222"/>
                        <p:cNvGrpSpPr/>
                        <p:nvPr/>
                      </p:nvGrpSpPr>
                      <p:grpSpPr>
                        <a:xfrm>
                          <a:off x="770180" y="1633111"/>
                          <a:ext cx="3463130" cy="2214581"/>
                          <a:chOff x="503859" y="1537985"/>
                          <a:chExt cx="3463130" cy="2214581"/>
                        </a:xfrm>
                      </p:grpSpPr>
                      <p:grpSp>
                        <p:nvGrpSpPr>
                          <p:cNvPr id="354" name="组合 226"/>
                          <p:cNvGrpSpPr/>
                          <p:nvPr/>
                        </p:nvGrpSpPr>
                        <p:grpSpPr>
                          <a:xfrm>
                            <a:off x="1231152" y="1537985"/>
                            <a:ext cx="2735837" cy="1917185"/>
                            <a:chOff x="1231152" y="1537985"/>
                            <a:chExt cx="2735837" cy="1917185"/>
                          </a:xfrm>
                        </p:grpSpPr>
                        <p:grpSp>
                          <p:nvGrpSpPr>
                            <p:cNvPr id="355" name="Group 1096"/>
                            <p:cNvGrpSpPr/>
                            <p:nvPr/>
                          </p:nvGrpSpPr>
                          <p:grpSpPr bwMode="auto">
                            <a:xfrm>
                              <a:off x="1231152" y="1537985"/>
                              <a:ext cx="1231356" cy="1892536"/>
                              <a:chOff x="4041" y="2013"/>
                              <a:chExt cx="866" cy="1331"/>
                            </a:xfrm>
                          </p:grpSpPr>
                          <p:sp>
                            <p:nvSpPr>
                              <p:cNvPr id="104944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49"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5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5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5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9453"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454"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55"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56"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57"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58"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459"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460" name="文本框 229"/>
                          <p:cNvSpPr txBox="1"/>
                          <p:nvPr/>
                        </p:nvSpPr>
                        <p:spPr>
                          <a:xfrm>
                            <a:off x="503859" y="3216627"/>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a:solidFill>
                                  <a:schemeClr val="accent2"/>
                                </a:solidFill>
                                <a:latin typeface="Arial" panose="020B0604020202020204" pitchFamily="34" charset="0"/>
                                <a:cs typeface="Arial" panose="020B0604020202020204" pitchFamily="34" charset="0"/>
                              </a:rPr>
                              <a:t>I</a:t>
                            </a:r>
                            <a:r>
                              <a:rPr altLang="zh-CN" baseline="-25000" b="1" dirty="0" sz="2400" lang="en-US" smtClean="0">
                                <a:solidFill>
                                  <a:schemeClr val="accent2"/>
                                </a:solidFill>
                                <a:latin typeface="Arial" panose="020B0604020202020204" pitchFamily="34" charset="0"/>
                                <a:cs typeface="Arial" panose="020B0604020202020204" pitchFamily="34" charset="0"/>
                              </a:rPr>
                              <a:t>1</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61" name="文本框 237"/>
                          <p:cNvSpPr txBox="1"/>
                          <p:nvPr/>
                        </p:nvSpPr>
                        <p:spPr>
                          <a:xfrm>
                            <a:off x="2996115" y="2416308"/>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462"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463"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64"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grpSp>
                  <p:nvGrpSpPr>
                    <p:cNvPr id="356" name="组合 147"/>
                    <p:cNvGrpSpPr/>
                    <p:nvPr/>
                  </p:nvGrpSpPr>
                  <p:grpSpPr>
                    <a:xfrm flipH="1">
                      <a:off x="6392618" y="2313814"/>
                      <a:ext cx="1905625" cy="2918233"/>
                      <a:chOff x="1235233" y="737583"/>
                      <a:chExt cx="1905625" cy="2918233"/>
                    </a:xfrm>
                  </p:grpSpPr>
                  <p:grpSp>
                    <p:nvGrpSpPr>
                      <p:cNvPr id="357" name="组合 166"/>
                      <p:cNvGrpSpPr/>
                      <p:nvPr/>
                    </p:nvGrpSpPr>
                    <p:grpSpPr>
                      <a:xfrm>
                        <a:off x="1235233" y="737583"/>
                        <a:ext cx="1905625" cy="2918233"/>
                        <a:chOff x="1163926" y="1303840"/>
                        <a:chExt cx="1905625" cy="2918233"/>
                      </a:xfrm>
                    </p:grpSpPr>
                    <p:grpSp>
                      <p:nvGrpSpPr>
                        <p:cNvPr id="358" name="组合 189"/>
                        <p:cNvGrpSpPr/>
                        <p:nvPr/>
                      </p:nvGrpSpPr>
                      <p:grpSpPr>
                        <a:xfrm>
                          <a:off x="1163926" y="1303840"/>
                          <a:ext cx="1750046" cy="2166893"/>
                          <a:chOff x="1229731" y="1288277"/>
                          <a:chExt cx="1750046" cy="2166893"/>
                        </a:xfrm>
                      </p:grpSpPr>
                      <p:grpSp>
                        <p:nvGrpSpPr>
                          <p:cNvPr id="359" name="Group 1096"/>
                          <p:cNvGrpSpPr/>
                          <p:nvPr/>
                        </p:nvGrpSpPr>
                        <p:grpSpPr bwMode="auto">
                          <a:xfrm>
                            <a:off x="1229731" y="1537985"/>
                            <a:ext cx="1232778" cy="1892536"/>
                            <a:chOff x="4040" y="2013"/>
                            <a:chExt cx="867" cy="1331"/>
                          </a:xfrm>
                        </p:grpSpPr>
                        <p:sp>
                          <p:nvSpPr>
                            <p:cNvPr id="104946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66"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6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6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6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grpSp>
                      <p:sp>
                        <p:nvSpPr>
                          <p:cNvPr id="1049470"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471"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472"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73"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74"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75"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476"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477"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478"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9479"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80"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81"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82"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83" name="文本框 163"/>
                    <p:cNvSpPr txBox="1"/>
                    <p:nvPr/>
                  </p:nvSpPr>
                  <p:spPr>
                    <a:xfrm>
                      <a:off x="5334018" y="3848830"/>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T1</a:t>
                      </a:r>
                      <a:endParaRPr altLang="en-US" b="1" dirty="0" sz="2400" lang="zh-CN">
                        <a:latin typeface="Arial" panose="020B0604020202020204" pitchFamily="34" charset="0"/>
                        <a:cs typeface="Arial" panose="020B0604020202020204" pitchFamily="34" charset="0"/>
                      </a:endParaRPr>
                    </a:p>
                  </p:txBody>
                </p:sp>
                <p:sp>
                  <p:nvSpPr>
                    <p:cNvPr id="1049484" name="文本框 165"/>
                    <p:cNvSpPr txBox="1"/>
                    <p:nvPr/>
                  </p:nvSpPr>
                  <p:spPr>
                    <a:xfrm>
                      <a:off x="6787170" y="3836321"/>
                      <a:ext cx="58706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T2</a:t>
                      </a:r>
                      <a:endParaRPr altLang="en-US" b="1" dirty="0" sz="2400" lang="zh-CN">
                        <a:latin typeface="Arial" panose="020B0604020202020204" pitchFamily="34" charset="0"/>
                        <a:cs typeface="Arial" panose="020B0604020202020204" pitchFamily="34" charset="0"/>
                      </a:endParaRPr>
                    </a:p>
                  </p:txBody>
                </p:sp>
              </p:grpSp>
              <p:sp>
                <p:nvSpPr>
                  <p:cNvPr id="1049485"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sp>
              <p:nvSpPr>
                <p:cNvPr id="1049486"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87" name="文本框 267"/>
                <p:cNvSpPr txBox="1"/>
                <p:nvPr/>
              </p:nvSpPr>
              <p:spPr>
                <a:xfrm>
                  <a:off x="6830094" y="3347378"/>
                  <a:ext cx="592729"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88"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48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90"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91"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492"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49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9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9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latin typeface="Arial" panose="020B0604020202020204" pitchFamily="34" charset="0"/>
                    <a:cs typeface="Arial" panose="020B0604020202020204" pitchFamily="34" charset="0"/>
                  </a:endParaRPr>
                </a:p>
              </p:txBody>
            </p:sp>
            <p:sp>
              <p:nvSpPr>
                <p:cNvPr id="1049496"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97"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498"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499"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797"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500"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798"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501"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799"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502"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00"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503"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4"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05"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506"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507" name="Rectangle 7"/>
          <p:cNvSpPr>
            <a:spLocks noChangeArrowheads="1"/>
          </p:cNvSpPr>
          <p:nvPr/>
        </p:nvSpPr>
        <p:spPr bwMode="auto">
          <a:xfrm>
            <a:off x="2091552" y="5583096"/>
            <a:ext cx="3130583" cy="535940"/>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Share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a:t>
            </a:r>
            <a:endParaRPr altLang="en-US" b="1" dirty="0" sz="2000" kumimoji="1" lang="zh-CN">
              <a:latin typeface="Arial" panose="020B0604020202020204" pitchFamily="34" charset="0"/>
              <a:cs typeface="Arial" panose="020B0604020202020204" pitchFamily="34" charset="0"/>
            </a:endParaRPr>
          </a:p>
        </p:txBody>
      </p:sp>
      <p:sp>
        <p:nvSpPr>
          <p:cNvPr id="1049508" name="Rectangle 7"/>
          <p:cNvSpPr>
            <a:spLocks noChangeArrowheads="1"/>
          </p:cNvSpPr>
          <p:nvPr/>
        </p:nvSpPr>
        <p:spPr bwMode="auto">
          <a:xfrm>
            <a:off x="2101393" y="6073913"/>
            <a:ext cx="6386312" cy="535940"/>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Two input signal sources: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I1</a:t>
            </a:r>
            <a:r>
              <a:rPr altLang="zh-CN" b="1" dirty="0" sz="2400" kumimoji="1" lang="en-US" smtClean="0">
                <a:latin typeface="Arial" panose="020B0604020202020204" pitchFamily="34" charset="0"/>
                <a:cs typeface="Arial" panose="020B0604020202020204" pitchFamily="34" charset="0"/>
              </a:rPr>
              <a:t> and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I2</a:t>
            </a:r>
            <a:endParaRPr altLang="en-US" baseline="-25000" b="1" dirty="0" sz="2000" kumimoji="1" lang="zh-CN">
              <a:latin typeface="Arial" panose="020B0604020202020204" pitchFamily="34" charset="0"/>
              <a:cs typeface="Arial" panose="020B0604020202020204" pitchFamily="34" charset="0"/>
            </a:endParaRPr>
          </a:p>
        </p:txBody>
      </p:sp>
      <p:sp>
        <p:nvSpPr>
          <p:cNvPr id="1049509" name="Rectangle 7"/>
          <p:cNvSpPr>
            <a:spLocks noChangeArrowheads="1"/>
          </p:cNvSpPr>
          <p:nvPr/>
        </p:nvSpPr>
        <p:spPr bwMode="auto">
          <a:xfrm>
            <a:off x="2086318" y="5093890"/>
            <a:ext cx="4698595" cy="461665"/>
          </a:xfrm>
          <a:prstGeom prst="rect"/>
          <a:no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The circuit is symmetric</a:t>
            </a:r>
            <a:endParaRPr altLang="en-US" b="1" dirty="0" sz="2000" kumimoji="1" lang="zh-CN">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263" name=""/>
        <p:cNvGrpSpPr/>
        <p:nvPr/>
      </p:nvGrpSpPr>
      <p:grpSpPr>
        <a:xfrm>
          <a:off x="0" y="0"/>
          <a:ext cx="0" cy="0"/>
          <a:chOff x="0" y="0"/>
          <a:chExt cx="0" cy="0"/>
        </a:xfrm>
      </p:grpSpPr>
      <p:sp>
        <p:nvSpPr>
          <p:cNvPr id="1053319" name="Rectangle 2119"/>
          <p:cNvSpPr>
            <a:spLocks noChangeArrowheads="1"/>
          </p:cNvSpPr>
          <p:nvPr/>
        </p:nvSpPr>
        <p:spPr bwMode="auto">
          <a:xfrm>
            <a:off x="220662" y="4508500"/>
            <a:ext cx="4403725" cy="523220"/>
          </a:xfrm>
          <a:prstGeom prst="rect"/>
          <a:noFill/>
          <a:ln>
            <a:noFill/>
          </a:ln>
          <a:effectLst/>
        </p:spPr>
        <p:txBody>
          <a:bodyPr wrap="square">
            <a:spAutoFit/>
          </a:bodyPr>
          <a:p>
            <a:pPr fontAlgn="base">
              <a:spcBef>
                <a:spcPct val="0"/>
              </a:spcBef>
              <a:spcAft>
                <a:spcPct val="0"/>
              </a:spcAft>
            </a:pPr>
            <a:r>
              <a:rPr altLang="zh-CN" b="1" dirty="0" sz="2800" kumimoji="1" lang="en-US" smtClean="0">
                <a:solidFill>
                  <a:srgbClr val="FFFFFF"/>
                </a:solidFill>
                <a:latin typeface="楷体_GB2312" pitchFamily="49" charset="-122"/>
                <a:ea typeface="楷体_GB2312" pitchFamily="49" charset="-122"/>
              </a:rPr>
              <a:t>Dual output terminal:</a:t>
            </a:r>
            <a:endParaRPr altLang="en-US" dirty="0" sz="2800" kumimoji="1" lang="zh-CN" smtClean="0">
              <a:solidFill>
                <a:srgbClr val="000000"/>
              </a:solidFill>
              <a:latin typeface="楷体_GB2312" pitchFamily="49" charset="-122"/>
              <a:ea typeface="楷体_GB2312" pitchFamily="49" charset="-122"/>
            </a:endParaRPr>
          </a:p>
        </p:txBody>
      </p:sp>
      <p:graphicFrame>
        <p:nvGraphicFramePr>
          <p:cNvPr id="4194601" name="Object 2120"/>
          <p:cNvGraphicFramePr>
            <a:graphicFrameLocks noChangeAspect="1"/>
          </p:cNvGraphicFramePr>
          <p:nvPr/>
        </p:nvGraphicFramePr>
        <p:xfrm>
          <a:off x="285750" y="5334000"/>
          <a:ext cx="3832225" cy="488950"/>
        </p:xfrm>
        <a:graphic>
          <a:graphicData uri="http://schemas.openxmlformats.org/presentationml/2006/ole">
            <mc:AlternateContent xmlns:mc="http://schemas.openxmlformats.org/markup-compatibility/2006">
              <mc:Choice xmlns:v="urn:schemas-microsoft-com:vml" Requires="v">
                <p:oleObj name="Equation" r:id="rId1" spid="_x0000_s36992" imgH="228600" imgW="1790640" progId="Equation.3">
                  <p:embed/>
                </p:oleObj>
              </mc:Choice>
              <mc:Fallback>
                <p:oleObj name="Equation" r:id="rId1" spid="" imgH="228600" imgW="1790640" progId="Equation.3">
                  <p:embed/>
                  <p:pic>
                    <p:nvPicPr>
                      <p:cNvPr id="2097748" name="Object 2120"/>
                      <p:cNvPicPr>
                        <a:picLocks noChangeAspect="1" noChangeArrowheads="1"/>
                      </p:cNvPicPr>
                      <p:nvPr/>
                    </p:nvPicPr>
                    <p:blipFill>
                      <a:blip xmlns:r="http://schemas.openxmlformats.org/officeDocument/2006/relationships" r:embed="rId2">
                        <a:lum bright="100000"/>
                      </a:blip>
                      <a:srcRect/>
                      <a:stretch>
                        <a:fillRect/>
                      </a:stretch>
                    </p:blipFill>
                    <p:spPr bwMode="auto">
                      <a:xfrm>
                        <a:off x="285750" y="5334000"/>
                        <a:ext cx="3832225" cy="488950"/>
                      </a:xfrm>
                      <a:prstGeom prst="rect"/>
                      <a:noFill/>
                    </p:spPr>
                  </p:pic>
                </p:oleObj>
              </mc:Fallback>
            </mc:AlternateContent>
          </a:graphicData>
        </a:graphic>
      </p:graphicFrame>
      <p:sp>
        <p:nvSpPr>
          <p:cNvPr id="1053320" name="Rectangle 2122"/>
          <p:cNvSpPr>
            <a:spLocks noChangeArrowheads="1"/>
          </p:cNvSpPr>
          <p:nvPr/>
        </p:nvSpPr>
        <p:spPr bwMode="auto">
          <a:xfrm>
            <a:off x="164097" y="1776656"/>
            <a:ext cx="3254375" cy="954107"/>
          </a:xfrm>
          <a:prstGeom prst="rect"/>
          <a:noFill/>
          <a:ln>
            <a:noFill/>
          </a:ln>
          <a:effectLst/>
        </p:spPr>
        <p:txBody>
          <a:bodyPr wrap="square">
            <a:spAutoFit/>
          </a:bodyPr>
          <a:p>
            <a:pPr fontAlgn="base">
              <a:spcBef>
                <a:spcPct val="0"/>
              </a:spcBef>
              <a:spcAft>
                <a:spcPct val="0"/>
              </a:spcAft>
            </a:pPr>
            <a:r>
              <a:rPr altLang="zh-CN" b="1" dirty="0" sz="2800" kumimoji="1" lang="en-US" smtClean="0">
                <a:solidFill>
                  <a:srgbClr val="FFFFFF"/>
                </a:solidFill>
                <a:latin typeface="楷体_GB2312" pitchFamily="49" charset="-122"/>
                <a:ea typeface="楷体_GB2312" pitchFamily="49" charset="-122"/>
              </a:rPr>
              <a:t>Single output terminal:</a:t>
            </a:r>
            <a:endParaRPr altLang="en-US" dirty="0" sz="2800" kumimoji="1" lang="zh-CN" smtClean="0">
              <a:solidFill>
                <a:srgbClr val="000000"/>
              </a:solidFill>
              <a:latin typeface="楷体_GB2312" pitchFamily="49" charset="-122"/>
              <a:ea typeface="楷体_GB2312" pitchFamily="49" charset="-122"/>
            </a:endParaRPr>
          </a:p>
        </p:txBody>
      </p:sp>
      <p:graphicFrame>
        <p:nvGraphicFramePr>
          <p:cNvPr id="4194602" name="Object 2123"/>
          <p:cNvGraphicFramePr>
            <a:graphicFrameLocks noChangeAspect="1"/>
          </p:cNvGraphicFramePr>
          <p:nvPr/>
        </p:nvGraphicFramePr>
        <p:xfrm>
          <a:off x="293688" y="2987006"/>
          <a:ext cx="2413000" cy="503237"/>
        </p:xfrm>
        <a:graphic>
          <a:graphicData uri="http://schemas.openxmlformats.org/presentationml/2006/ole">
            <mc:AlternateContent xmlns:mc="http://schemas.openxmlformats.org/markup-compatibility/2006">
              <mc:Choice xmlns:v="urn:schemas-microsoft-com:vml" Requires="v">
                <p:oleObj name="Equation" r:id="rId3" spid="_x0000_s36993" imgH="228600" imgW="1091880" progId="Equation.3">
                  <p:embed/>
                </p:oleObj>
              </mc:Choice>
              <mc:Fallback>
                <p:oleObj name="Equation" r:id="rId3" spid="" imgH="228600" imgW="1091880" progId="Equation.3">
                  <p:embed/>
                  <p:pic>
                    <p:nvPicPr>
                      <p:cNvPr id="2097749" name="Object 2123"/>
                      <p:cNvPicPr>
                        <a:picLocks noChangeAspect="1" noChangeArrowheads="1"/>
                      </p:cNvPicPr>
                      <p:nvPr/>
                    </p:nvPicPr>
                    <p:blipFill>
                      <a:blip xmlns:r="http://schemas.openxmlformats.org/officeDocument/2006/relationships" r:embed="rId4">
                        <a:lum bright="100000"/>
                      </a:blip>
                      <a:srcRect/>
                      <a:stretch>
                        <a:fillRect/>
                      </a:stretch>
                    </p:blipFill>
                    <p:spPr bwMode="auto">
                      <a:xfrm>
                        <a:off x="293688" y="2987006"/>
                        <a:ext cx="2413000" cy="503237"/>
                      </a:xfrm>
                      <a:prstGeom prst="rect"/>
                      <a:noFill/>
                    </p:spPr>
                  </p:pic>
                </p:oleObj>
              </mc:Fallback>
            </mc:AlternateContent>
          </a:graphicData>
        </a:graphic>
      </p:graphicFrame>
      <p:grpSp>
        <p:nvGrpSpPr>
          <p:cNvPr id="1264" name="Group 2584"/>
          <p:cNvGrpSpPr/>
          <p:nvPr/>
        </p:nvGrpSpPr>
        <p:grpSpPr bwMode="auto">
          <a:xfrm>
            <a:off x="3757613" y="438150"/>
            <a:ext cx="5324475" cy="4116388"/>
            <a:chOff x="2367" y="276"/>
            <a:chExt cx="3354" cy="2593"/>
          </a:xfrm>
        </p:grpSpPr>
        <p:sp>
          <p:nvSpPr>
            <p:cNvPr id="1053321" name="Freeform 2585"/>
            <p:cNvSpPr/>
            <p:nvPr/>
          </p:nvSpPr>
          <p:spPr bwMode="auto">
            <a:xfrm>
              <a:off x="3297" y="1462"/>
              <a:ext cx="226" cy="160"/>
            </a:xfrm>
            <a:custGeom>
              <a:avLst/>
              <a:gdLst>
                <a:gd name="T0" fmla="*/ 225 w 225"/>
                <a:gd name="T1" fmla="*/ 0 h 184"/>
                <a:gd name="T2" fmla="*/ 0 w 225"/>
                <a:gd name="T3" fmla="*/ 184 h 184"/>
              </a:gdLst>
              <a:ahLst/>
              <a:cxnLst>
                <a:cxn ang="0">
                  <a:pos x="T0" y="T1"/>
                </a:cxn>
                <a:cxn ang="0">
                  <a:pos x="T2" y="T3"/>
                </a:cxn>
              </a:cxnLst>
              <a:rect l="0" t="0" r="r" b="b"/>
              <a:pathLst>
                <a:path w="225" h="184">
                  <a:moveTo>
                    <a:pt x="225" y="0"/>
                  </a:moveTo>
                  <a:lnTo>
                    <a:pt x="0" y="184"/>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2" name="Line 2586"/>
            <p:cNvSpPr>
              <a:spLocks noChangeShapeType="1"/>
            </p:cNvSpPr>
            <p:nvPr/>
          </p:nvSpPr>
          <p:spPr bwMode="auto">
            <a:xfrm>
              <a:off x="3298" y="1495"/>
              <a:ext cx="1"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3" name="Freeform 2587"/>
            <p:cNvSpPr/>
            <p:nvPr/>
          </p:nvSpPr>
          <p:spPr bwMode="auto">
            <a:xfrm>
              <a:off x="3297" y="1720"/>
              <a:ext cx="214" cy="149"/>
            </a:xfrm>
            <a:custGeom>
              <a:avLst/>
              <a:gdLst>
                <a:gd name="T0" fmla="*/ 205 w 205"/>
                <a:gd name="T1" fmla="*/ 171 h 171"/>
                <a:gd name="T2" fmla="*/ 0 w 205"/>
                <a:gd name="T3" fmla="*/ 0 h 171"/>
              </a:gdLst>
              <a:ahLst/>
              <a:cxnLst>
                <a:cxn ang="0">
                  <a:pos x="T0" y="T1"/>
                </a:cxn>
                <a:cxn ang="0">
                  <a:pos x="T2" y="T3"/>
                </a:cxn>
              </a:cxnLst>
              <a:rect l="0" t="0" r="r" b="b"/>
              <a:pathLst>
                <a:path w="205" h="171">
                  <a:moveTo>
                    <a:pt x="205" y="171"/>
                  </a:moveTo>
                  <a:lnTo>
                    <a:pt x="0"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4" name="Oval 2588"/>
            <p:cNvSpPr>
              <a:spLocks noChangeArrowheads="1"/>
            </p:cNvSpPr>
            <p:nvPr/>
          </p:nvSpPr>
          <p:spPr bwMode="auto">
            <a:xfrm>
              <a:off x="2629" y="184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25" name="Line 2589"/>
            <p:cNvSpPr>
              <a:spLocks noChangeShapeType="1"/>
            </p:cNvSpPr>
            <p:nvPr/>
          </p:nvSpPr>
          <p:spPr bwMode="auto">
            <a:xfrm flipV="1">
              <a:off x="2721" y="1666"/>
              <a:ext cx="0" cy="90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6" name="Oval 2590"/>
            <p:cNvSpPr>
              <a:spLocks noChangeAspect="1" noChangeArrowheads="1"/>
            </p:cNvSpPr>
            <p:nvPr/>
          </p:nvSpPr>
          <p:spPr bwMode="auto">
            <a:xfrm>
              <a:off x="5224" y="1782"/>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27" name="Line 2591"/>
            <p:cNvSpPr>
              <a:spLocks noChangeShapeType="1"/>
            </p:cNvSpPr>
            <p:nvPr/>
          </p:nvSpPr>
          <p:spPr bwMode="auto">
            <a:xfrm flipV="1">
              <a:off x="5319" y="1631"/>
              <a:ext cx="0" cy="93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8" name="Line 2592"/>
            <p:cNvSpPr>
              <a:spLocks noChangeShapeType="1"/>
            </p:cNvSpPr>
            <p:nvPr/>
          </p:nvSpPr>
          <p:spPr bwMode="auto">
            <a:xfrm>
              <a:off x="4480" y="1857"/>
              <a:ext cx="1" cy="182"/>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29" name="Freeform 2593"/>
            <p:cNvSpPr/>
            <p:nvPr/>
          </p:nvSpPr>
          <p:spPr bwMode="auto">
            <a:xfrm>
              <a:off x="4478" y="1677"/>
              <a:ext cx="224" cy="173"/>
            </a:xfrm>
            <a:custGeom>
              <a:avLst/>
              <a:gdLst>
                <a:gd name="T0" fmla="*/ 0 w 137"/>
                <a:gd name="T1" fmla="*/ 135 h 135"/>
                <a:gd name="T2" fmla="*/ 137 w 137"/>
                <a:gd name="T3" fmla="*/ 0 h 135"/>
              </a:gdLst>
              <a:ahLst/>
              <a:cxnLst>
                <a:cxn ang="0">
                  <a:pos x="T0" y="T1"/>
                </a:cxn>
                <a:cxn ang="0">
                  <a:pos x="T2" y="T3"/>
                </a:cxn>
              </a:cxnLst>
              <a:rect l="0" t="0" r="r" b="b"/>
              <a:pathLst>
                <a:path w="137" h="135">
                  <a:moveTo>
                    <a:pt x="0" y="135"/>
                  </a:moveTo>
                  <a:lnTo>
                    <a:pt x="137" y="0"/>
                  </a:lnTo>
                </a:path>
              </a:pathLst>
            </a:custGeom>
            <a:solidFill>
              <a:srgbClr val="FFFFFF"/>
            </a:solidFill>
            <a:ln w="38100" cmpd="sng">
              <a:solidFill>
                <a:schemeClr val="bg1"/>
              </a:solidFill>
              <a:round/>
              <a:headEnd type="arrow" w="med" len="med"/>
              <a:tailEnd type="none" w="med" len="me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0" name="Line 2594"/>
            <p:cNvSpPr>
              <a:spLocks noChangeShapeType="1"/>
            </p:cNvSpPr>
            <p:nvPr/>
          </p:nvSpPr>
          <p:spPr bwMode="auto">
            <a:xfrm flipV="1">
              <a:off x="4707" y="1455"/>
              <a:ext cx="0" cy="363"/>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1" name="Freeform 2595"/>
            <p:cNvSpPr/>
            <p:nvPr/>
          </p:nvSpPr>
          <p:spPr bwMode="auto">
            <a:xfrm>
              <a:off x="4482" y="1444"/>
              <a:ext cx="227" cy="149"/>
            </a:xfrm>
            <a:custGeom>
              <a:avLst/>
              <a:gdLst>
                <a:gd name="T0" fmla="*/ 0 w 227"/>
                <a:gd name="T1" fmla="*/ 0 h 149"/>
                <a:gd name="T2" fmla="*/ 227 w 227"/>
                <a:gd name="T3" fmla="*/ 149 h 149"/>
              </a:gdLst>
              <a:ahLst/>
              <a:cxnLst>
                <a:cxn ang="0">
                  <a:pos x="T0" y="T1"/>
                </a:cxn>
                <a:cxn ang="0">
                  <a:pos x="T2" y="T3"/>
                </a:cxn>
              </a:cxnLst>
              <a:rect l="0" t="0" r="r" b="b"/>
              <a:pathLst>
                <a:path w="227" h="149">
                  <a:moveTo>
                    <a:pt x="0" y="0"/>
                  </a:moveTo>
                  <a:lnTo>
                    <a:pt x="227" y="149"/>
                  </a:lnTo>
                </a:path>
              </a:pathLst>
            </a:custGeom>
            <a:solidFill>
              <a:srgbClr val="FFFFFF"/>
            </a:solidFill>
            <a:ln w="38100" cmpd="sng">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2" name="Line 2596"/>
            <p:cNvSpPr>
              <a:spLocks noChangeShapeType="1"/>
            </p:cNvSpPr>
            <p:nvPr/>
          </p:nvSpPr>
          <p:spPr bwMode="auto">
            <a:xfrm>
              <a:off x="5246" y="2565"/>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3" name="Rectangle 2597"/>
            <p:cNvSpPr>
              <a:spLocks noChangeArrowheads="1"/>
            </p:cNvSpPr>
            <p:nvPr/>
          </p:nvSpPr>
          <p:spPr bwMode="auto">
            <a:xfrm>
              <a:off x="2485" y="1639"/>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34" name="Rectangle 2598"/>
            <p:cNvSpPr>
              <a:spLocks noChangeArrowheads="1"/>
            </p:cNvSpPr>
            <p:nvPr/>
          </p:nvSpPr>
          <p:spPr bwMode="auto">
            <a:xfrm>
              <a:off x="2469" y="1924"/>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335" name="Rectangle 2599"/>
            <p:cNvSpPr>
              <a:spLocks noChangeArrowheads="1"/>
            </p:cNvSpPr>
            <p:nvPr/>
          </p:nvSpPr>
          <p:spPr bwMode="auto">
            <a:xfrm>
              <a:off x="5445" y="189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36" name="Rectangle 2600"/>
            <p:cNvSpPr>
              <a:spLocks noChangeArrowheads="1"/>
            </p:cNvSpPr>
            <p:nvPr/>
          </p:nvSpPr>
          <p:spPr bwMode="auto">
            <a:xfrm>
              <a:off x="5436" y="1577"/>
              <a:ext cx="112" cy="269"/>
            </a:xfrm>
            <a:prstGeom prst="rect"/>
            <a:noFill/>
            <a:ln>
              <a:noFill/>
            </a:ln>
          </p:spPr>
          <p:txBody>
            <a:bodyPr bIns="0" lIns="0" rIns="0" tIns="0" wrap="none">
              <a:spAutoFit/>
            </a:bodyPr>
            <a:p>
              <a:pPr fontAlgn="base">
                <a:spcBef>
                  <a:spcPct val="0"/>
                </a:spcBef>
                <a:spcAft>
                  <a:spcPct val="0"/>
                </a:spcAft>
              </a:pPr>
              <a:r>
                <a:rPr altLang="zh-CN" sz="2800" kumimoji="1" lang="en-US" smtClean="0">
                  <a:solidFill>
                    <a:srgbClr val="FFFFFF"/>
                  </a:solidFill>
                  <a:latin typeface="楷体_GB2312" pitchFamily="49" charset="-122"/>
                  <a:ea typeface="楷体_GB2312" pitchFamily="49" charset="-122"/>
                </a:rPr>
                <a:t>-</a:t>
              </a:r>
            </a:p>
          </p:txBody>
        </p:sp>
        <p:sp>
          <p:nvSpPr>
            <p:cNvPr id="1053337" name="Line 2601"/>
            <p:cNvSpPr>
              <a:spLocks noChangeShapeType="1"/>
            </p:cNvSpPr>
            <p:nvPr/>
          </p:nvSpPr>
          <p:spPr bwMode="auto">
            <a:xfrm flipV="1">
              <a:off x="3516" y="628"/>
              <a:ext cx="0" cy="179"/>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8" name="Rectangle 2602"/>
            <p:cNvSpPr>
              <a:spLocks noChangeArrowheads="1"/>
            </p:cNvSpPr>
            <p:nvPr/>
          </p:nvSpPr>
          <p:spPr bwMode="auto">
            <a:xfrm>
              <a:off x="3464" y="814"/>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39" name="Rectangle 2603"/>
            <p:cNvSpPr>
              <a:spLocks noChangeArrowheads="1"/>
            </p:cNvSpPr>
            <p:nvPr/>
          </p:nvSpPr>
          <p:spPr bwMode="auto">
            <a:xfrm>
              <a:off x="4435" y="818"/>
              <a:ext cx="102" cy="27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0" name="Rectangle 2604"/>
            <p:cNvSpPr>
              <a:spLocks noChangeArrowheads="1"/>
            </p:cNvSpPr>
            <p:nvPr/>
          </p:nvSpPr>
          <p:spPr bwMode="auto">
            <a:xfrm>
              <a:off x="3956" y="2306"/>
              <a:ext cx="102" cy="273"/>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1" name="Rectangle 2605"/>
            <p:cNvSpPr>
              <a:spLocks noChangeArrowheads="1"/>
            </p:cNvSpPr>
            <p:nvPr/>
          </p:nvSpPr>
          <p:spPr bwMode="auto">
            <a:xfrm>
              <a:off x="2877" y="1622"/>
              <a:ext cx="272" cy="108"/>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2" name="Rectangle 2606"/>
            <p:cNvSpPr>
              <a:spLocks noChangeArrowheads="1"/>
            </p:cNvSpPr>
            <p:nvPr/>
          </p:nvSpPr>
          <p:spPr bwMode="auto">
            <a:xfrm>
              <a:off x="4857" y="1590"/>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3" name="Line 2607"/>
            <p:cNvSpPr>
              <a:spLocks noChangeShapeType="1"/>
            </p:cNvSpPr>
            <p:nvPr/>
          </p:nvSpPr>
          <p:spPr bwMode="auto">
            <a:xfrm flipV="1">
              <a:off x="3507" y="640"/>
              <a:ext cx="99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4" name="Oval 2608"/>
            <p:cNvSpPr>
              <a:spLocks noChangeArrowheads="1"/>
            </p:cNvSpPr>
            <p:nvPr/>
          </p:nvSpPr>
          <p:spPr bwMode="auto">
            <a:xfrm>
              <a:off x="3956" y="383"/>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5" name="Oval 2609"/>
            <p:cNvSpPr>
              <a:spLocks noChangeArrowheads="1"/>
            </p:cNvSpPr>
            <p:nvPr/>
          </p:nvSpPr>
          <p:spPr bwMode="auto">
            <a:xfrm>
              <a:off x="4188" y="1173"/>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6" name="Oval 2610"/>
            <p:cNvSpPr>
              <a:spLocks noChangeArrowheads="1"/>
            </p:cNvSpPr>
            <p:nvPr/>
          </p:nvSpPr>
          <p:spPr bwMode="auto">
            <a:xfrm>
              <a:off x="3968" y="2714"/>
              <a:ext cx="79" cy="79"/>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603" name="Object 2611"/>
            <p:cNvGraphicFramePr>
              <a:graphicFrameLocks noChangeAspect="1"/>
            </p:cNvGraphicFramePr>
            <p:nvPr/>
          </p:nvGraphicFramePr>
          <p:xfrm>
            <a:off x="2367" y="1783"/>
            <a:ext cx="276" cy="237"/>
          </p:xfrm>
          <a:graphic>
            <a:graphicData uri="http://schemas.openxmlformats.org/presentationml/2006/ole">
              <mc:AlternateContent xmlns:mc="http://schemas.openxmlformats.org/markup-compatibility/2006">
                <mc:Choice xmlns:v="urn:schemas-microsoft-com:vml" Requires="v">
                  <p:oleObj name="Equation" r:id="rId5" spid="_x0000_s36994" imgH="228600" imgW="266400" progId="Equation.3">
                    <p:embed/>
                  </p:oleObj>
                </mc:Choice>
                <mc:Fallback>
                  <p:oleObj name="Equation" r:id="rId5" spid="" imgH="228600" imgW="266400" progId="Equation.3">
                    <p:embed/>
                    <p:pic>
                      <p:nvPicPr>
                        <p:cNvPr id="2097750" name="Object 2611"/>
                        <p:cNvPicPr>
                          <a:picLocks noChangeAspect="1" noChangeArrowheads="1"/>
                        </p:cNvPicPr>
                        <p:nvPr/>
                      </p:nvPicPr>
                      <p:blipFill>
                        <a:blip xmlns:r="http://schemas.openxmlformats.org/officeDocument/2006/relationships" r:embed="rId6">
                          <a:lum bright="70000" contrast="-70000"/>
                          <a:grayscl/>
                          <a:biLevel thresh="50000"/>
                        </a:blip>
                        <a:srcRect/>
                        <a:stretch>
                          <a:fillRect/>
                        </a:stretch>
                      </p:blipFill>
                      <p:spPr bwMode="auto">
                        <a:xfrm>
                          <a:off x="2367" y="1783"/>
                          <a:ext cx="276" cy="237"/>
                        </a:xfrm>
                        <a:prstGeom prst="rect"/>
                        <a:noFill/>
                        <a:ln>
                          <a:noFill/>
                        </a:ln>
                        <a:effectLst/>
                      </p:spPr>
                    </p:pic>
                  </p:oleObj>
                </mc:Fallback>
              </mc:AlternateContent>
            </a:graphicData>
          </a:graphic>
        </p:graphicFrame>
        <p:sp>
          <p:nvSpPr>
            <p:cNvPr id="1053347" name="Line 2612"/>
            <p:cNvSpPr>
              <a:spLocks noChangeShapeType="1"/>
            </p:cNvSpPr>
            <p:nvPr/>
          </p:nvSpPr>
          <p:spPr bwMode="auto">
            <a:xfrm flipH="1">
              <a:off x="2713" y="1679"/>
              <a:ext cx="156"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8" name="Line 2613"/>
            <p:cNvSpPr>
              <a:spLocks noChangeShapeType="1"/>
            </p:cNvSpPr>
            <p:nvPr/>
          </p:nvSpPr>
          <p:spPr bwMode="auto">
            <a:xfrm>
              <a:off x="3149" y="1675"/>
              <a:ext cx="149"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49" name="Line 2614"/>
            <p:cNvSpPr>
              <a:spLocks noChangeShapeType="1"/>
            </p:cNvSpPr>
            <p:nvPr/>
          </p:nvSpPr>
          <p:spPr bwMode="auto">
            <a:xfrm flipH="1">
              <a:off x="3520" y="1086"/>
              <a:ext cx="0" cy="386"/>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0" name="Line 2615"/>
            <p:cNvSpPr>
              <a:spLocks noChangeShapeType="1"/>
            </p:cNvSpPr>
            <p:nvPr/>
          </p:nvSpPr>
          <p:spPr bwMode="auto">
            <a:xfrm>
              <a:off x="3510" y="1232"/>
              <a:ext cx="200"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1" name="Oval 2616"/>
            <p:cNvSpPr>
              <a:spLocks noChangeArrowheads="1"/>
            </p:cNvSpPr>
            <p:nvPr/>
          </p:nvSpPr>
          <p:spPr bwMode="auto">
            <a:xfrm>
              <a:off x="3706" y="1185"/>
              <a:ext cx="77" cy="77"/>
            </a:xfrm>
            <a:prstGeom prst="ellips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2" name="Line 2617"/>
            <p:cNvSpPr>
              <a:spLocks noChangeShapeType="1"/>
            </p:cNvSpPr>
            <p:nvPr/>
          </p:nvSpPr>
          <p:spPr bwMode="auto">
            <a:xfrm>
              <a:off x="3997" y="454"/>
              <a:ext cx="0" cy="182"/>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3" name="Line 2618"/>
            <p:cNvSpPr>
              <a:spLocks noChangeShapeType="1"/>
            </p:cNvSpPr>
            <p:nvPr/>
          </p:nvSpPr>
          <p:spPr bwMode="auto">
            <a:xfrm>
              <a:off x="4488" y="1090"/>
              <a:ext cx="0" cy="36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4" name="Line 2619"/>
            <p:cNvSpPr>
              <a:spLocks noChangeShapeType="1"/>
            </p:cNvSpPr>
            <p:nvPr/>
          </p:nvSpPr>
          <p:spPr bwMode="auto">
            <a:xfrm>
              <a:off x="4262" y="1218"/>
              <a:ext cx="22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5" name="Line 2620"/>
            <p:cNvSpPr>
              <a:spLocks noChangeShapeType="1"/>
            </p:cNvSpPr>
            <p:nvPr/>
          </p:nvSpPr>
          <p:spPr bwMode="auto">
            <a:xfrm flipH="1">
              <a:off x="3507" y="2035"/>
              <a:ext cx="354"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6" name="Line 2621"/>
            <p:cNvSpPr>
              <a:spLocks noChangeShapeType="1"/>
            </p:cNvSpPr>
            <p:nvPr/>
          </p:nvSpPr>
          <p:spPr bwMode="auto">
            <a:xfrm>
              <a:off x="3513" y="1872"/>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7" name="Line 2622"/>
            <p:cNvSpPr>
              <a:spLocks noChangeShapeType="1"/>
            </p:cNvSpPr>
            <p:nvPr/>
          </p:nvSpPr>
          <p:spPr bwMode="auto">
            <a:xfrm flipH="1" flipV="1">
              <a:off x="4714" y="1643"/>
              <a:ext cx="143"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58" name="Line 2623"/>
            <p:cNvSpPr>
              <a:spLocks noChangeShapeType="1"/>
            </p:cNvSpPr>
            <p:nvPr/>
          </p:nvSpPr>
          <p:spPr bwMode="auto">
            <a:xfrm>
              <a:off x="5129" y="1643"/>
              <a:ext cx="197"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604" name="Object 2624"/>
            <p:cNvGraphicFramePr>
              <a:graphicFrameLocks noChangeAspect="1"/>
            </p:cNvGraphicFramePr>
            <p:nvPr/>
          </p:nvGraphicFramePr>
          <p:xfrm>
            <a:off x="2913" y="1368"/>
            <a:ext cx="216" cy="224"/>
          </p:xfrm>
          <a:graphic>
            <a:graphicData uri="http://schemas.openxmlformats.org/presentationml/2006/ole">
              <mc:AlternateContent xmlns:mc="http://schemas.openxmlformats.org/markup-compatibility/2006">
                <mc:Choice xmlns:v="urn:schemas-microsoft-com:vml" Requires="v">
                  <p:oleObj name="Equation" r:id="rId7" spid="_x0000_s36995" imgH="355320" imgW="342720" progId="Equation.3">
                    <p:embed/>
                  </p:oleObj>
                </mc:Choice>
                <mc:Fallback>
                  <p:oleObj name="Equation" r:id="rId7" spid="" imgH="355320" imgW="342720" progId="Equation.3">
                    <p:embed/>
                    <p:pic>
                      <p:nvPicPr>
                        <p:cNvPr id="2097751" name="Object 2624"/>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2913" y="1368"/>
                          <a:ext cx="216" cy="224"/>
                        </a:xfrm>
                        <a:prstGeom prst="rect"/>
                        <a:noFill/>
                        <a:ln>
                          <a:noFill/>
                        </a:ln>
                        <a:effectLst/>
                      </p:spPr>
                    </p:pic>
                  </p:oleObj>
                </mc:Fallback>
              </mc:AlternateContent>
            </a:graphicData>
          </a:graphic>
        </p:graphicFrame>
        <p:graphicFrame>
          <p:nvGraphicFramePr>
            <p:cNvPr id="4194605" name="Object 2625"/>
            <p:cNvGraphicFramePr>
              <a:graphicFrameLocks noChangeAspect="1"/>
            </p:cNvGraphicFramePr>
            <p:nvPr/>
          </p:nvGraphicFramePr>
          <p:xfrm>
            <a:off x="3599" y="796"/>
            <a:ext cx="216" cy="224"/>
          </p:xfrm>
          <a:graphic>
            <a:graphicData uri="http://schemas.openxmlformats.org/presentationml/2006/ole">
              <mc:AlternateContent xmlns:mc="http://schemas.openxmlformats.org/markup-compatibility/2006">
                <mc:Choice xmlns:v="urn:schemas-microsoft-com:vml" Requires="v">
                  <p:oleObj name="Equation" r:id="rId9" spid="_x0000_s36996" imgH="355320" imgW="342720" progId="Equation.3">
                    <p:embed/>
                  </p:oleObj>
                </mc:Choice>
                <mc:Fallback>
                  <p:oleObj name="Equation" r:id="rId9" spid="" imgH="355320" imgW="342720" progId="Equation.3">
                    <p:embed/>
                    <p:pic>
                      <p:nvPicPr>
                        <p:cNvPr id="2097752" name="Object 2625"/>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3599" y="796"/>
                          <a:ext cx="216" cy="224"/>
                        </a:xfrm>
                        <a:prstGeom prst="rect"/>
                        <a:noFill/>
                        <a:ln>
                          <a:noFill/>
                        </a:ln>
                        <a:effectLst/>
                      </p:spPr>
                    </p:pic>
                  </p:oleObj>
                </mc:Fallback>
              </mc:AlternateContent>
            </a:graphicData>
          </a:graphic>
        </p:graphicFrame>
        <p:graphicFrame>
          <p:nvGraphicFramePr>
            <p:cNvPr id="4194606" name="Object 2626"/>
            <p:cNvGraphicFramePr>
              <a:graphicFrameLocks noChangeAspect="1"/>
            </p:cNvGraphicFramePr>
            <p:nvPr/>
          </p:nvGraphicFramePr>
          <p:xfrm>
            <a:off x="4188" y="802"/>
            <a:ext cx="216" cy="224"/>
          </p:xfrm>
          <a:graphic>
            <a:graphicData uri="http://schemas.openxmlformats.org/presentationml/2006/ole">
              <mc:AlternateContent xmlns:mc="http://schemas.openxmlformats.org/markup-compatibility/2006">
                <mc:Choice xmlns:v="urn:schemas-microsoft-com:vml" Requires="v">
                  <p:oleObj name="Equation" r:id="rId11" spid="_x0000_s36997" imgH="355320" imgW="342720" progId="Equation.3">
                    <p:embed/>
                  </p:oleObj>
                </mc:Choice>
                <mc:Fallback>
                  <p:oleObj name="Equation" r:id="rId11" spid="" imgH="355320" imgW="342720" progId="Equation.3">
                    <p:embed/>
                    <p:pic>
                      <p:nvPicPr>
                        <p:cNvPr id="2097753" name="Object 2626"/>
                        <p:cNvPicPr>
                          <a:picLocks noChangeAspect="1" noChangeArrowheads="1"/>
                        </p:cNvPicPr>
                        <p:nvPr/>
                      </p:nvPicPr>
                      <p:blipFill>
                        <a:blip xmlns:r="http://schemas.openxmlformats.org/officeDocument/2006/relationships" r:embed="rId10">
                          <a:lum bright="70000" contrast="-70000"/>
                          <a:grayscl/>
                          <a:biLevel thresh="50000"/>
                        </a:blip>
                        <a:srcRect/>
                        <a:stretch>
                          <a:fillRect/>
                        </a:stretch>
                      </p:blipFill>
                      <p:spPr bwMode="auto">
                        <a:xfrm>
                          <a:off x="4188" y="802"/>
                          <a:ext cx="216" cy="224"/>
                        </a:xfrm>
                        <a:prstGeom prst="rect"/>
                        <a:noFill/>
                        <a:ln>
                          <a:noFill/>
                        </a:ln>
                        <a:effectLst/>
                      </p:spPr>
                    </p:pic>
                  </p:oleObj>
                </mc:Fallback>
              </mc:AlternateContent>
            </a:graphicData>
          </a:graphic>
        </p:graphicFrame>
        <p:graphicFrame>
          <p:nvGraphicFramePr>
            <p:cNvPr id="4194607" name="Object 2627"/>
            <p:cNvGraphicFramePr>
              <a:graphicFrameLocks noChangeAspect="1"/>
            </p:cNvGraphicFramePr>
            <p:nvPr/>
          </p:nvGraphicFramePr>
          <p:xfrm>
            <a:off x="4069" y="299"/>
            <a:ext cx="400" cy="224"/>
          </p:xfrm>
          <a:graphic>
            <a:graphicData uri="http://schemas.openxmlformats.org/presentationml/2006/ole">
              <mc:AlternateContent xmlns:mc="http://schemas.openxmlformats.org/markup-compatibility/2006">
                <mc:Choice xmlns:v="urn:schemas-microsoft-com:vml" Requires="v">
                  <p:oleObj name="Equation" r:id="rId12" spid="_x0000_s36998" imgH="355320" imgW="634680" progId="Equation.3">
                    <p:embed/>
                  </p:oleObj>
                </mc:Choice>
                <mc:Fallback>
                  <p:oleObj name="Equation" r:id="rId12" spid="" imgH="355320" imgW="634680" progId="Equation.3">
                    <p:embed/>
                    <p:pic>
                      <p:nvPicPr>
                        <p:cNvPr id="2097754" name="Object 2627"/>
                        <p:cNvPicPr>
                          <a:picLocks noChangeAspect="1" noChangeArrowheads="1"/>
                        </p:cNvPicPr>
                        <p:nvPr/>
                      </p:nvPicPr>
                      <p:blipFill>
                        <a:blip xmlns:r="http://schemas.openxmlformats.org/officeDocument/2006/relationships" r:embed="rId13">
                          <a:lum bright="70000" contrast="-70000"/>
                          <a:grayscl/>
                          <a:biLevel thresh="50000"/>
                        </a:blip>
                        <a:srcRect/>
                        <a:stretch>
                          <a:fillRect/>
                        </a:stretch>
                      </p:blipFill>
                      <p:spPr bwMode="auto">
                        <a:xfrm>
                          <a:off x="4069" y="299"/>
                          <a:ext cx="400" cy="224"/>
                        </a:xfrm>
                        <a:prstGeom prst="rect"/>
                        <a:noFill/>
                        <a:ln>
                          <a:noFill/>
                        </a:ln>
                        <a:effectLst/>
                      </p:spPr>
                    </p:pic>
                  </p:oleObj>
                </mc:Fallback>
              </mc:AlternateContent>
            </a:graphicData>
          </a:graphic>
        </p:graphicFrame>
        <p:graphicFrame>
          <p:nvGraphicFramePr>
            <p:cNvPr id="4194608" name="Object 2628"/>
            <p:cNvGraphicFramePr>
              <a:graphicFrameLocks noChangeAspect="1"/>
            </p:cNvGraphicFramePr>
            <p:nvPr/>
          </p:nvGraphicFramePr>
          <p:xfrm>
            <a:off x="3896" y="949"/>
            <a:ext cx="200" cy="224"/>
          </p:xfrm>
          <a:graphic>
            <a:graphicData uri="http://schemas.openxmlformats.org/presentationml/2006/ole">
              <mc:AlternateContent xmlns:mc="http://schemas.openxmlformats.org/markup-compatibility/2006">
                <mc:Choice xmlns:v="urn:schemas-microsoft-com:vml" Requires="v">
                  <p:oleObj name="Equation" r:id="rId14" spid="_x0000_s36999" imgH="355320" imgW="317160" progId="Equation.3">
                    <p:embed/>
                  </p:oleObj>
                </mc:Choice>
                <mc:Fallback>
                  <p:oleObj name="Equation" r:id="rId14" spid="" imgH="355320" imgW="317160" progId="Equation.3">
                    <p:embed/>
                    <p:pic>
                      <p:nvPicPr>
                        <p:cNvPr id="2097755" name="Object 2628"/>
                        <p:cNvPicPr>
                          <a:picLocks noChangeAspect="1" noChangeArrowheads="1"/>
                        </p:cNvPicPr>
                        <p:nvPr/>
                      </p:nvPicPr>
                      <p:blipFill>
                        <a:blip xmlns:r="http://schemas.openxmlformats.org/officeDocument/2006/relationships" r:embed="rId15">
                          <a:lum bright="70000" contrast="-70000"/>
                          <a:grayscl/>
                          <a:biLevel thresh="50000"/>
                        </a:blip>
                        <a:srcRect/>
                        <a:stretch>
                          <a:fillRect/>
                        </a:stretch>
                      </p:blipFill>
                      <p:spPr bwMode="auto">
                        <a:xfrm>
                          <a:off x="3896" y="949"/>
                          <a:ext cx="200" cy="224"/>
                        </a:xfrm>
                        <a:prstGeom prst="rect"/>
                        <a:noFill/>
                        <a:ln>
                          <a:noFill/>
                        </a:ln>
                        <a:effectLst/>
                      </p:spPr>
                    </p:pic>
                  </p:oleObj>
                </mc:Fallback>
              </mc:AlternateContent>
            </a:graphicData>
          </a:graphic>
        </p:graphicFrame>
        <p:graphicFrame>
          <p:nvGraphicFramePr>
            <p:cNvPr id="4194609" name="Object 2629"/>
            <p:cNvGraphicFramePr>
              <a:graphicFrameLocks noChangeAspect="1"/>
            </p:cNvGraphicFramePr>
            <p:nvPr/>
          </p:nvGraphicFramePr>
          <p:xfrm>
            <a:off x="4907" y="1342"/>
            <a:ext cx="216" cy="224"/>
          </p:xfrm>
          <a:graphic>
            <a:graphicData uri="http://schemas.openxmlformats.org/presentationml/2006/ole">
              <mc:AlternateContent xmlns:mc="http://schemas.openxmlformats.org/markup-compatibility/2006">
                <mc:Choice xmlns:v="urn:schemas-microsoft-com:vml" Requires="v">
                  <p:oleObj name="Equation" r:id="rId16" spid="_x0000_s37000" imgH="355320" imgW="342720" progId="Equation.3">
                    <p:embed/>
                  </p:oleObj>
                </mc:Choice>
                <mc:Fallback>
                  <p:oleObj name="Equation" r:id="rId16" spid="" imgH="355320" imgW="342720" progId="Equation.3">
                    <p:embed/>
                    <p:pic>
                      <p:nvPicPr>
                        <p:cNvPr id="2097756" name="Object 2629"/>
                        <p:cNvPicPr>
                          <a:picLocks noChangeAspect="1" noChangeArrowheads="1"/>
                        </p:cNvPicPr>
                        <p:nvPr/>
                      </p:nvPicPr>
                      <p:blipFill>
                        <a:blip xmlns:r="http://schemas.openxmlformats.org/officeDocument/2006/relationships" r:embed="rId8">
                          <a:lum bright="70000" contrast="-70000"/>
                          <a:grayscl/>
                          <a:biLevel thresh="50000"/>
                        </a:blip>
                        <a:srcRect/>
                        <a:stretch>
                          <a:fillRect/>
                        </a:stretch>
                      </p:blipFill>
                      <p:spPr bwMode="auto">
                        <a:xfrm>
                          <a:off x="4907" y="1342"/>
                          <a:ext cx="216" cy="224"/>
                        </a:xfrm>
                        <a:prstGeom prst="rect"/>
                        <a:noFill/>
                        <a:ln>
                          <a:noFill/>
                        </a:ln>
                        <a:effectLst/>
                      </p:spPr>
                    </p:pic>
                  </p:oleObj>
                </mc:Fallback>
              </mc:AlternateContent>
            </a:graphicData>
          </a:graphic>
        </p:graphicFrame>
        <p:graphicFrame>
          <p:nvGraphicFramePr>
            <p:cNvPr id="4194610" name="Object 2630"/>
            <p:cNvGraphicFramePr>
              <a:graphicFrameLocks noChangeAspect="1"/>
            </p:cNvGraphicFramePr>
            <p:nvPr/>
          </p:nvGraphicFramePr>
          <p:xfrm>
            <a:off x="5418" y="1716"/>
            <a:ext cx="303" cy="260"/>
          </p:xfrm>
          <a:graphic>
            <a:graphicData uri="http://schemas.openxmlformats.org/presentationml/2006/ole">
              <mc:AlternateContent xmlns:mc="http://schemas.openxmlformats.org/markup-compatibility/2006">
                <mc:Choice xmlns:v="urn:schemas-microsoft-com:vml" Requires="v">
                  <p:oleObj name="Equation" r:id="rId17" spid="_x0000_s37001" imgH="228600" imgW="266400" progId="Equation.3">
                    <p:embed/>
                  </p:oleObj>
                </mc:Choice>
                <mc:Fallback>
                  <p:oleObj name="Equation" r:id="rId17" spid="" imgH="228600" imgW="266400" progId="Equation.3">
                    <p:embed/>
                    <p:pic>
                      <p:nvPicPr>
                        <p:cNvPr id="2097757" name="Object 2630"/>
                        <p:cNvPicPr>
                          <a:picLocks noChangeAspect="1" noChangeArrowheads="1"/>
                        </p:cNvPicPr>
                        <p:nvPr/>
                      </p:nvPicPr>
                      <p:blipFill>
                        <a:blip xmlns:r="http://schemas.openxmlformats.org/officeDocument/2006/relationships" r:embed="rId18">
                          <a:lum bright="70000" contrast="-70000"/>
                          <a:grayscl/>
                          <a:biLevel thresh="50000"/>
                        </a:blip>
                        <a:srcRect/>
                        <a:stretch>
                          <a:fillRect/>
                        </a:stretch>
                      </p:blipFill>
                      <p:spPr bwMode="auto">
                        <a:xfrm>
                          <a:off x="5418" y="1716"/>
                          <a:ext cx="303" cy="260"/>
                        </a:xfrm>
                        <a:prstGeom prst="rect"/>
                        <a:noFill/>
                        <a:ln>
                          <a:noFill/>
                        </a:ln>
                        <a:effectLst/>
                      </p:spPr>
                    </p:pic>
                  </p:oleObj>
                </mc:Fallback>
              </mc:AlternateContent>
            </a:graphicData>
          </a:graphic>
        </p:graphicFrame>
        <p:graphicFrame>
          <p:nvGraphicFramePr>
            <p:cNvPr id="4194611" name="Object 2631"/>
            <p:cNvGraphicFramePr>
              <a:graphicFrameLocks noChangeAspect="1"/>
            </p:cNvGraphicFramePr>
            <p:nvPr/>
          </p:nvGraphicFramePr>
          <p:xfrm>
            <a:off x="4096" y="2336"/>
            <a:ext cx="216" cy="224"/>
          </p:xfrm>
          <a:graphic>
            <a:graphicData uri="http://schemas.openxmlformats.org/presentationml/2006/ole">
              <mc:AlternateContent xmlns:mc="http://schemas.openxmlformats.org/markup-compatibility/2006">
                <mc:Choice xmlns:v="urn:schemas-microsoft-com:vml" Requires="v">
                  <p:oleObj name="Equation" r:id="rId19" spid="_x0000_s37002" imgH="355320" imgW="342720" progId="Equation.3">
                    <p:embed/>
                  </p:oleObj>
                </mc:Choice>
                <mc:Fallback>
                  <p:oleObj name="Equation" r:id="rId19" spid="" imgH="355320" imgW="342720" progId="Equation.3">
                    <p:embed/>
                    <p:pic>
                      <p:nvPicPr>
                        <p:cNvPr id="2097758" name="Object 2631"/>
                        <p:cNvPicPr>
                          <a:picLocks noChangeAspect="1" noChangeArrowheads="1"/>
                        </p:cNvPicPr>
                        <p:nvPr/>
                      </p:nvPicPr>
                      <p:blipFill>
                        <a:blip xmlns:r="http://schemas.openxmlformats.org/officeDocument/2006/relationships" r:embed="rId20">
                          <a:lum bright="70000" contrast="-70000"/>
                          <a:grayscl/>
                          <a:biLevel thresh="50000"/>
                        </a:blip>
                        <a:srcRect/>
                        <a:stretch>
                          <a:fillRect/>
                        </a:stretch>
                      </p:blipFill>
                      <p:spPr bwMode="auto">
                        <a:xfrm>
                          <a:off x="4096" y="2336"/>
                          <a:ext cx="216" cy="224"/>
                        </a:xfrm>
                        <a:prstGeom prst="rect"/>
                        <a:noFill/>
                        <a:ln>
                          <a:noFill/>
                        </a:ln>
                        <a:effectLst/>
                      </p:spPr>
                    </p:pic>
                  </p:oleObj>
                </mc:Fallback>
              </mc:AlternateContent>
            </a:graphicData>
          </a:graphic>
        </p:graphicFrame>
        <p:graphicFrame>
          <p:nvGraphicFramePr>
            <p:cNvPr id="4194612" name="Object 2632"/>
            <p:cNvGraphicFramePr>
              <a:graphicFrameLocks noChangeAspect="1"/>
            </p:cNvGraphicFramePr>
            <p:nvPr/>
          </p:nvGraphicFramePr>
          <p:xfrm>
            <a:off x="4077" y="2645"/>
            <a:ext cx="392" cy="224"/>
          </p:xfrm>
          <a:graphic>
            <a:graphicData uri="http://schemas.openxmlformats.org/presentationml/2006/ole">
              <mc:AlternateContent xmlns:mc="http://schemas.openxmlformats.org/markup-compatibility/2006">
                <mc:Choice xmlns:v="urn:schemas-microsoft-com:vml" Requires="v">
                  <p:oleObj name="Equation" r:id="rId21" spid="_x0000_s37003" imgH="355320" imgW="622080" progId="Equation.3">
                    <p:embed/>
                  </p:oleObj>
                </mc:Choice>
                <mc:Fallback>
                  <p:oleObj name="Equation" r:id="rId21" spid="" imgH="355320" imgW="622080" progId="Equation.3">
                    <p:embed/>
                    <p:pic>
                      <p:nvPicPr>
                        <p:cNvPr id="2097759" name="Object 2632"/>
                        <p:cNvPicPr>
                          <a:picLocks noChangeAspect="1" noChangeArrowheads="1"/>
                        </p:cNvPicPr>
                        <p:nvPr/>
                      </p:nvPicPr>
                      <p:blipFill>
                        <a:blip xmlns:r="http://schemas.openxmlformats.org/officeDocument/2006/relationships" r:embed="rId22">
                          <a:lum bright="70000" contrast="-70000"/>
                          <a:grayscl/>
                          <a:biLevel thresh="50000"/>
                        </a:blip>
                        <a:srcRect/>
                        <a:stretch>
                          <a:fillRect/>
                        </a:stretch>
                      </p:blipFill>
                      <p:spPr bwMode="auto">
                        <a:xfrm>
                          <a:off x="4077" y="2645"/>
                          <a:ext cx="392" cy="224"/>
                        </a:xfrm>
                        <a:prstGeom prst="rect"/>
                        <a:noFill/>
                        <a:ln>
                          <a:noFill/>
                        </a:ln>
                        <a:effectLst/>
                      </p:spPr>
                    </p:pic>
                  </p:oleObj>
                </mc:Fallback>
              </mc:AlternateContent>
            </a:graphicData>
          </a:graphic>
        </p:graphicFrame>
        <p:graphicFrame>
          <p:nvGraphicFramePr>
            <p:cNvPr id="4194613" name="Object 2633"/>
            <p:cNvGraphicFramePr>
              <a:graphicFrameLocks noChangeAspect="1"/>
            </p:cNvGraphicFramePr>
            <p:nvPr/>
          </p:nvGraphicFramePr>
          <p:xfrm>
            <a:off x="3499" y="1549"/>
            <a:ext cx="176" cy="224"/>
          </p:xfrm>
          <a:graphic>
            <a:graphicData uri="http://schemas.openxmlformats.org/presentationml/2006/ole">
              <mc:AlternateContent xmlns:mc="http://schemas.openxmlformats.org/markup-compatibility/2006">
                <mc:Choice xmlns:v="urn:schemas-microsoft-com:vml" Requires="v">
                  <p:oleObj name="Equation" r:id="rId23" spid="_x0000_s37004" imgH="355320" imgW="279360" progId="Equation.3">
                    <p:embed/>
                  </p:oleObj>
                </mc:Choice>
                <mc:Fallback>
                  <p:oleObj name="Equation" r:id="rId23" spid="" imgH="355320" imgW="279360" progId="Equation.3">
                    <p:embed/>
                    <p:pic>
                      <p:nvPicPr>
                        <p:cNvPr id="2097760" name="Object 2633"/>
                        <p:cNvPicPr>
                          <a:picLocks noChangeAspect="1" noChangeArrowheads="1"/>
                        </p:cNvPicPr>
                        <p:nvPr/>
                      </p:nvPicPr>
                      <p:blipFill>
                        <a:blip xmlns:r="http://schemas.openxmlformats.org/officeDocument/2006/relationships" r:embed="rId24">
                          <a:lum bright="70000" contrast="-70000"/>
                          <a:grayscl/>
                          <a:biLevel thresh="50000"/>
                        </a:blip>
                        <a:srcRect/>
                        <a:stretch>
                          <a:fillRect/>
                        </a:stretch>
                      </p:blipFill>
                      <p:spPr bwMode="auto">
                        <a:xfrm>
                          <a:off x="3499" y="1549"/>
                          <a:ext cx="176" cy="224"/>
                        </a:xfrm>
                        <a:prstGeom prst="rect"/>
                        <a:noFill/>
                        <a:ln>
                          <a:noFill/>
                        </a:ln>
                        <a:effectLst/>
                      </p:spPr>
                    </p:pic>
                  </p:oleObj>
                </mc:Fallback>
              </mc:AlternateContent>
            </a:graphicData>
          </a:graphic>
        </p:graphicFrame>
        <p:graphicFrame>
          <p:nvGraphicFramePr>
            <p:cNvPr id="4194614" name="Object 2634"/>
            <p:cNvGraphicFramePr>
              <a:graphicFrameLocks noChangeAspect="1"/>
            </p:cNvGraphicFramePr>
            <p:nvPr/>
          </p:nvGraphicFramePr>
          <p:xfrm>
            <a:off x="4307" y="1547"/>
            <a:ext cx="184" cy="224"/>
          </p:xfrm>
          <a:graphic>
            <a:graphicData uri="http://schemas.openxmlformats.org/presentationml/2006/ole">
              <mc:AlternateContent xmlns:mc="http://schemas.openxmlformats.org/markup-compatibility/2006">
                <mc:Choice xmlns:v="urn:schemas-microsoft-com:vml" Requires="v">
                  <p:oleObj name="Equation" r:id="rId25" spid="_x0000_s37005" imgH="355320" imgW="291960" progId="Equation.3">
                    <p:embed/>
                  </p:oleObj>
                </mc:Choice>
                <mc:Fallback>
                  <p:oleObj name="Equation" r:id="rId25" spid="" imgH="355320" imgW="291960" progId="Equation.3">
                    <p:embed/>
                    <p:pic>
                      <p:nvPicPr>
                        <p:cNvPr id="2097761" name="Object 2634"/>
                        <p:cNvPicPr>
                          <a:picLocks noChangeAspect="1" noChangeArrowheads="1"/>
                        </p:cNvPicPr>
                        <p:nvPr/>
                      </p:nvPicPr>
                      <p:blipFill>
                        <a:blip xmlns:r="http://schemas.openxmlformats.org/officeDocument/2006/relationships" r:embed="rId26">
                          <a:lum bright="70000" contrast="-70000"/>
                          <a:grayscl/>
                          <a:biLevel thresh="50000"/>
                        </a:blip>
                        <a:srcRect/>
                        <a:stretch>
                          <a:fillRect/>
                        </a:stretch>
                      </p:blipFill>
                      <p:spPr bwMode="auto">
                        <a:xfrm>
                          <a:off x="4307" y="1547"/>
                          <a:ext cx="184" cy="224"/>
                        </a:xfrm>
                        <a:prstGeom prst="rect"/>
                        <a:noFill/>
                        <a:ln>
                          <a:noFill/>
                        </a:ln>
                        <a:effectLst/>
                      </p:spPr>
                    </p:pic>
                  </p:oleObj>
                </mc:Fallback>
              </mc:AlternateContent>
            </a:graphicData>
          </a:graphic>
        </p:graphicFrame>
        <p:sp>
          <p:nvSpPr>
            <p:cNvPr id="1053359" name="Line 2635"/>
            <p:cNvSpPr>
              <a:spLocks noChangeShapeType="1"/>
            </p:cNvSpPr>
            <p:nvPr/>
          </p:nvSpPr>
          <p:spPr bwMode="auto">
            <a:xfrm>
              <a:off x="4007" y="2579"/>
              <a:ext cx="0" cy="14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0" name="Line 2636"/>
            <p:cNvSpPr>
              <a:spLocks noChangeShapeType="1"/>
            </p:cNvSpPr>
            <p:nvPr/>
          </p:nvSpPr>
          <p:spPr bwMode="auto">
            <a:xfrm>
              <a:off x="4005" y="2094"/>
              <a:ext cx="0" cy="211"/>
            </a:xfrm>
            <a:prstGeom prst="line"/>
            <a:noFill/>
            <a:ln w="38100">
              <a:solidFill>
                <a:schemeClr val="bg1"/>
              </a:solidFill>
              <a:round/>
              <a:headEnd type="arrow" w="med" len="me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1" name="Line 2637"/>
            <p:cNvSpPr>
              <a:spLocks noChangeShapeType="1"/>
            </p:cNvSpPr>
            <p:nvPr/>
          </p:nvSpPr>
          <p:spPr bwMode="auto">
            <a:xfrm>
              <a:off x="4490" y="632"/>
              <a:ext cx="0" cy="184"/>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2" name="Line 2638"/>
            <p:cNvSpPr>
              <a:spLocks noChangeShapeType="1"/>
            </p:cNvSpPr>
            <p:nvPr/>
          </p:nvSpPr>
          <p:spPr bwMode="auto">
            <a:xfrm>
              <a:off x="2652" y="2570"/>
              <a:ext cx="136" cy="1"/>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3" name="Rectangle 2639"/>
            <p:cNvSpPr>
              <a:spLocks noChangeArrowheads="1"/>
            </p:cNvSpPr>
            <p:nvPr/>
          </p:nvSpPr>
          <p:spPr bwMode="auto">
            <a:xfrm>
              <a:off x="3861" y="1991"/>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4" name="Line 2640"/>
            <p:cNvSpPr>
              <a:spLocks noChangeShapeType="1"/>
            </p:cNvSpPr>
            <p:nvPr/>
          </p:nvSpPr>
          <p:spPr bwMode="auto">
            <a:xfrm flipH="1">
              <a:off x="4135" y="2037"/>
              <a:ext cx="358"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615" name="Object 2641"/>
            <p:cNvGraphicFramePr>
              <a:graphicFrameLocks noChangeAspect="1"/>
            </p:cNvGraphicFramePr>
            <p:nvPr/>
          </p:nvGraphicFramePr>
          <p:xfrm>
            <a:off x="3877" y="1748"/>
            <a:ext cx="256" cy="255"/>
          </p:xfrm>
          <a:graphic>
            <a:graphicData uri="http://schemas.openxmlformats.org/presentationml/2006/ole">
              <mc:AlternateContent xmlns:mc="http://schemas.openxmlformats.org/markup-compatibility/2006">
                <mc:Choice xmlns:v="urn:schemas-microsoft-com:vml" Requires="v">
                  <p:oleObj name="Equation" r:id="rId27" spid="_x0000_s37006" imgH="228600" imgW="253800" progId="Equation.3">
                    <p:embed/>
                  </p:oleObj>
                </mc:Choice>
                <mc:Fallback>
                  <p:oleObj name="Equation" r:id="rId27" spid="" imgH="228600" imgW="253800" progId="Equation.3">
                    <p:embed/>
                    <p:pic>
                      <p:nvPicPr>
                        <p:cNvPr id="2097762" name="Object 2641"/>
                        <p:cNvPicPr>
                          <a:picLocks noChangeAspect="1" noChangeArrowheads="1"/>
                        </p:cNvPicPr>
                        <p:nvPr/>
                      </p:nvPicPr>
                      <p:blipFill>
                        <a:blip xmlns:r="http://schemas.openxmlformats.org/officeDocument/2006/relationships" r:embed="rId28">
                          <a:lum bright="70000" contrast="-70000"/>
                          <a:grayscl/>
                          <a:biLevel thresh="50000"/>
                        </a:blip>
                        <a:srcRect/>
                        <a:stretch>
                          <a:fillRect/>
                        </a:stretch>
                      </p:blipFill>
                      <p:spPr bwMode="auto">
                        <a:xfrm>
                          <a:off x="3877" y="1748"/>
                          <a:ext cx="256" cy="255"/>
                        </a:xfrm>
                        <a:prstGeom prst="rect"/>
                        <a:noFill/>
                        <a:ln>
                          <a:noFill/>
                        </a:ln>
                        <a:effectLst/>
                      </p:spPr>
                    </p:pic>
                  </p:oleObj>
                </mc:Fallback>
              </mc:AlternateContent>
            </a:graphicData>
          </a:graphic>
        </p:graphicFrame>
        <p:sp>
          <p:nvSpPr>
            <p:cNvPr id="1053365" name="Line 2642"/>
            <p:cNvSpPr>
              <a:spLocks noChangeShapeType="1"/>
            </p:cNvSpPr>
            <p:nvPr/>
          </p:nvSpPr>
          <p:spPr bwMode="auto">
            <a:xfrm>
              <a:off x="3746" y="1259"/>
              <a:ext cx="0" cy="175"/>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6" name="Line 2643"/>
            <p:cNvSpPr>
              <a:spLocks noChangeShapeType="1"/>
            </p:cNvSpPr>
            <p:nvPr/>
          </p:nvSpPr>
          <p:spPr bwMode="auto">
            <a:xfrm>
              <a:off x="4232" y="1251"/>
              <a:ext cx="0" cy="181"/>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7" name="Rectangle 2644"/>
            <p:cNvSpPr>
              <a:spLocks noChangeArrowheads="1"/>
            </p:cNvSpPr>
            <p:nvPr/>
          </p:nvSpPr>
          <p:spPr bwMode="auto">
            <a:xfrm>
              <a:off x="3844" y="1374"/>
              <a:ext cx="272" cy="102"/>
            </a:xfrm>
            <a:prstGeom prst="rect"/>
            <a:noFill/>
            <a:ln w="38100">
              <a:solidFill>
                <a:schemeClr val="bg1"/>
              </a:solidFill>
              <a:miter lim="800000"/>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graphicFrame>
          <p:nvGraphicFramePr>
            <p:cNvPr id="4194616" name="Object 2645"/>
            <p:cNvGraphicFramePr>
              <a:graphicFrameLocks noChangeAspect="1"/>
            </p:cNvGraphicFramePr>
            <p:nvPr/>
          </p:nvGraphicFramePr>
          <p:xfrm>
            <a:off x="3863" y="1130"/>
            <a:ext cx="250" cy="241"/>
          </p:xfrm>
          <a:graphic>
            <a:graphicData uri="http://schemas.openxmlformats.org/presentationml/2006/ole">
              <mc:AlternateContent xmlns:mc="http://schemas.openxmlformats.org/markup-compatibility/2006">
                <mc:Choice xmlns:v="urn:schemas-microsoft-com:vml" Requires="v">
                  <p:oleObj name="Equation" r:id="rId29" spid="_x0000_s37007" imgH="215640" imgW="215640" progId="Equation.3">
                    <p:embed/>
                  </p:oleObj>
                </mc:Choice>
                <mc:Fallback>
                  <p:oleObj name="Equation" r:id="rId29" spid="" imgH="215640" imgW="215640" progId="Equation.3">
                    <p:embed/>
                    <p:pic>
                      <p:nvPicPr>
                        <p:cNvPr id="2097763" name="Object 2645"/>
                        <p:cNvPicPr>
                          <a:picLocks noChangeAspect="1" noChangeArrowheads="1"/>
                        </p:cNvPicPr>
                        <p:nvPr/>
                      </p:nvPicPr>
                      <p:blipFill>
                        <a:blip xmlns:r="http://schemas.openxmlformats.org/officeDocument/2006/relationships" r:embed="rId30">
                          <a:lum bright="70000" contrast="-70000"/>
                          <a:grayscl/>
                          <a:biLevel thresh="50000"/>
                        </a:blip>
                        <a:srcRect/>
                        <a:stretch>
                          <a:fillRect/>
                        </a:stretch>
                      </p:blipFill>
                      <p:spPr bwMode="auto">
                        <a:xfrm>
                          <a:off x="3863" y="1130"/>
                          <a:ext cx="250" cy="241"/>
                        </a:xfrm>
                        <a:prstGeom prst="rect"/>
                        <a:noFill/>
                        <a:ln>
                          <a:noFill/>
                        </a:ln>
                        <a:effectLst/>
                      </p:spPr>
                    </p:pic>
                  </p:oleObj>
                </mc:Fallback>
              </mc:AlternateContent>
            </a:graphicData>
          </a:graphic>
        </p:graphicFrame>
        <p:sp>
          <p:nvSpPr>
            <p:cNvPr id="1053368" name="Line 2646"/>
            <p:cNvSpPr>
              <a:spLocks noChangeShapeType="1"/>
            </p:cNvSpPr>
            <p:nvPr/>
          </p:nvSpPr>
          <p:spPr bwMode="auto">
            <a:xfrm>
              <a:off x="4120" y="1425"/>
              <a:ext cx="124" cy="0"/>
            </a:xfrm>
            <a:prstGeom prst="line"/>
            <a:noFill/>
            <a:ln w="38100">
              <a:solidFill>
                <a:schemeClr val="bg1"/>
              </a:solidFill>
              <a:round/>
              <a:headEnd/>
              <a:tailEnd/>
            </a:ln>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69" name="Oval 2647"/>
            <p:cNvSpPr>
              <a:spLocks noChangeArrowheads="1"/>
            </p:cNvSpPr>
            <p:nvPr/>
          </p:nvSpPr>
          <p:spPr bwMode="auto">
            <a:xfrm>
              <a:off x="2629" y="2224"/>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70" name="Oval 2648"/>
            <p:cNvSpPr>
              <a:spLocks noChangeArrowheads="1"/>
            </p:cNvSpPr>
            <p:nvPr/>
          </p:nvSpPr>
          <p:spPr bwMode="auto">
            <a:xfrm>
              <a:off x="5223" y="2230"/>
              <a:ext cx="181" cy="181"/>
            </a:xfrm>
            <a:prstGeom prst="ellipse"/>
            <a:noFill/>
            <a:ln w="38100">
              <a:solidFill>
                <a:schemeClr val="bg1"/>
              </a:solidFill>
              <a:round/>
              <a:headEnd/>
              <a:tailEnd/>
            </a:ln>
          </p:spPr>
          <p:txBody>
            <a:bodyPr/>
            <a:p>
              <a:pPr algn="ctr" fontAlgn="base">
                <a:spcBef>
                  <a:spcPct val="0"/>
                </a:spcBef>
                <a:spcAft>
                  <a:spcPct val="0"/>
                </a:spcAft>
              </a:pPr>
              <a:endParaRPr altLang="en-US" sz="2800" kumimoji="1" lang="en-US" smtClean="0">
                <a:solidFill>
                  <a:srgbClr val="FFFFCC"/>
                </a:solidFill>
                <a:ea typeface="楷体_GB2312" pitchFamily="49" charset="-122"/>
              </a:endParaRPr>
            </a:p>
          </p:txBody>
        </p:sp>
        <p:sp>
          <p:nvSpPr>
            <p:cNvPr id="1053371" name="Rectangle 2649"/>
            <p:cNvSpPr>
              <a:spLocks noChangeArrowheads="1"/>
            </p:cNvSpPr>
            <p:nvPr/>
          </p:nvSpPr>
          <p:spPr bwMode="auto">
            <a:xfrm>
              <a:off x="2489" y="2075"/>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72" name="Rectangle 2650"/>
            <p:cNvSpPr>
              <a:spLocks noChangeArrowheads="1"/>
            </p:cNvSpPr>
            <p:nvPr/>
          </p:nvSpPr>
          <p:spPr bwMode="auto">
            <a:xfrm>
              <a:off x="2485" y="236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617" name="Object 2651"/>
            <p:cNvGraphicFramePr>
              <a:graphicFrameLocks noChangeAspect="1"/>
            </p:cNvGraphicFramePr>
            <p:nvPr/>
          </p:nvGraphicFramePr>
          <p:xfrm>
            <a:off x="2409" y="2205"/>
            <a:ext cx="242" cy="237"/>
          </p:xfrm>
          <a:graphic>
            <a:graphicData uri="http://schemas.openxmlformats.org/presentationml/2006/ole">
              <mc:AlternateContent xmlns:mc="http://schemas.openxmlformats.org/markup-compatibility/2006">
                <mc:Choice xmlns:v="urn:schemas-microsoft-com:vml" Requires="v">
                  <p:oleObj name="Equation" r:id="rId31" spid="_x0000_s37008" imgH="228600" imgW="215640" progId="Equation.3">
                    <p:embed/>
                  </p:oleObj>
                </mc:Choice>
                <mc:Fallback>
                  <p:oleObj name="Equation" r:id="rId31" spid="" imgH="228600" imgW="215640" progId="Equation.3">
                    <p:embed/>
                    <p:pic>
                      <p:nvPicPr>
                        <p:cNvPr id="2097764" name="Object 2651"/>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2409" y="2205"/>
                          <a:ext cx="242" cy="237"/>
                        </a:xfrm>
                        <a:prstGeom prst="rect"/>
                        <a:noFill/>
                        <a:ln>
                          <a:noFill/>
                        </a:ln>
                        <a:effectLst/>
                      </p:spPr>
                    </p:pic>
                  </p:oleObj>
                </mc:Fallback>
              </mc:AlternateContent>
            </a:graphicData>
          </a:graphic>
        </p:graphicFrame>
        <p:sp>
          <p:nvSpPr>
            <p:cNvPr id="1053373" name="Rectangle 2652"/>
            <p:cNvSpPr>
              <a:spLocks noChangeArrowheads="1"/>
            </p:cNvSpPr>
            <p:nvPr/>
          </p:nvSpPr>
          <p:spPr bwMode="auto">
            <a:xfrm>
              <a:off x="5443" y="2051"/>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74" name="Rectangle 2653"/>
            <p:cNvSpPr>
              <a:spLocks noChangeArrowheads="1"/>
            </p:cNvSpPr>
            <p:nvPr/>
          </p:nvSpPr>
          <p:spPr bwMode="auto">
            <a:xfrm>
              <a:off x="5437" y="2325"/>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graphicFrame>
          <p:nvGraphicFramePr>
            <p:cNvPr id="4194618" name="Object 2654"/>
            <p:cNvGraphicFramePr>
              <a:graphicFrameLocks noChangeAspect="1"/>
            </p:cNvGraphicFramePr>
            <p:nvPr/>
          </p:nvGraphicFramePr>
          <p:xfrm>
            <a:off x="5412" y="2211"/>
            <a:ext cx="242" cy="237"/>
          </p:xfrm>
          <a:graphic>
            <a:graphicData uri="http://schemas.openxmlformats.org/presentationml/2006/ole">
              <mc:AlternateContent xmlns:mc="http://schemas.openxmlformats.org/markup-compatibility/2006">
                <mc:Choice xmlns:v="urn:schemas-microsoft-com:vml" Requires="v">
                  <p:oleObj name="Equation" r:id="rId33" spid="_x0000_s37009" imgH="228600" imgW="215640" progId="Equation.3">
                    <p:embed/>
                  </p:oleObj>
                </mc:Choice>
                <mc:Fallback>
                  <p:oleObj name="Equation" r:id="rId33" spid="" imgH="228600" imgW="215640" progId="Equation.3">
                    <p:embed/>
                    <p:pic>
                      <p:nvPicPr>
                        <p:cNvPr id="2097765" name="Object 2654"/>
                        <p:cNvPicPr>
                          <a:picLocks noChangeAspect="1" noChangeArrowheads="1"/>
                        </p:cNvPicPr>
                        <p:nvPr/>
                      </p:nvPicPr>
                      <p:blipFill>
                        <a:blip xmlns:r="http://schemas.openxmlformats.org/officeDocument/2006/relationships" r:embed="rId32">
                          <a:lum bright="70000" contrast="-70000"/>
                          <a:grayscl/>
                          <a:biLevel thresh="50000"/>
                        </a:blip>
                        <a:srcRect/>
                        <a:stretch>
                          <a:fillRect/>
                        </a:stretch>
                      </p:blipFill>
                      <p:spPr bwMode="auto">
                        <a:xfrm>
                          <a:off x="5412" y="2211"/>
                          <a:ext cx="242" cy="237"/>
                        </a:xfrm>
                        <a:prstGeom prst="rect"/>
                        <a:noFill/>
                        <a:ln>
                          <a:noFill/>
                        </a:ln>
                        <a:effectLst/>
                      </p:spPr>
                    </p:pic>
                  </p:oleObj>
                </mc:Fallback>
              </mc:AlternateContent>
            </a:graphicData>
          </a:graphic>
        </p:graphicFrame>
        <p:sp>
          <p:nvSpPr>
            <p:cNvPr id="1053375" name="Rectangle 2655"/>
            <p:cNvSpPr>
              <a:spLocks noChangeArrowheads="1"/>
            </p:cNvSpPr>
            <p:nvPr/>
          </p:nvSpPr>
          <p:spPr bwMode="auto">
            <a:xfrm>
              <a:off x="3690" y="966"/>
              <a:ext cx="109" cy="230"/>
            </a:xfrm>
            <a:prstGeom prst="rect"/>
            <a:noFill/>
            <a:ln>
              <a:noFill/>
            </a:ln>
          </p:spPr>
          <p:txBody>
            <a:bodyPr bIns="0" lIns="0" rIns="0" tIns="0" wrap="none">
              <a:spAutoFit/>
            </a:bodyPr>
            <a:p>
              <a:pPr fontAlgn="base">
                <a:spcBef>
                  <a:spcPct val="0"/>
                </a:spcBef>
                <a:spcAft>
                  <a:spcPct val="0"/>
                </a:spcAft>
              </a:pPr>
              <a:r>
                <a:rPr altLang="zh-CN" b="1" sz="2400" kumimoji="1" lang="en-US" smtClean="0">
                  <a:solidFill>
                    <a:srgbClr val="FFFFFF"/>
                  </a:solidFill>
                  <a:ea typeface="楷体_GB2312" pitchFamily="49" charset="-122"/>
                </a:rPr>
                <a:t>+</a:t>
              </a:r>
            </a:p>
          </p:txBody>
        </p:sp>
        <p:sp>
          <p:nvSpPr>
            <p:cNvPr id="1053376" name="Rectangle 2656"/>
            <p:cNvSpPr>
              <a:spLocks noChangeArrowheads="1"/>
            </p:cNvSpPr>
            <p:nvPr/>
          </p:nvSpPr>
          <p:spPr bwMode="auto">
            <a:xfrm>
              <a:off x="4166" y="942"/>
              <a:ext cx="112" cy="269"/>
            </a:xfrm>
            <a:prstGeom prst="rect"/>
            <a:noFill/>
            <a:ln>
              <a:noFill/>
            </a:ln>
          </p:spPr>
          <p:txBody>
            <a:bodyPr bIns="0" lIns="0" rIns="0" tIns="0">
              <a:spAutoFit/>
            </a:bodyPr>
            <a:p>
              <a:pPr fontAlgn="base">
                <a:spcBef>
                  <a:spcPct val="0"/>
                </a:spcBef>
                <a:spcAft>
                  <a:spcPct val="0"/>
                </a:spcAft>
              </a:pPr>
              <a:r>
                <a:rPr altLang="zh-CN" b="1" sz="2800" kumimoji="1" lang="en-US" smtClean="0">
                  <a:solidFill>
                    <a:srgbClr val="FFFFFF"/>
                  </a:solidFill>
                  <a:latin typeface="楷体_GB2312" pitchFamily="49" charset="-122"/>
                  <a:ea typeface="楷体_GB2312" pitchFamily="49" charset="-122"/>
                </a:rPr>
                <a:t>-</a:t>
              </a:r>
            </a:p>
          </p:txBody>
        </p:sp>
        <p:sp>
          <p:nvSpPr>
            <p:cNvPr id="1053377" name="Text Box 2657"/>
            <p:cNvSpPr txBox="1">
              <a:spLocks noChangeArrowheads="1"/>
            </p:cNvSpPr>
            <p:nvPr/>
          </p:nvSpPr>
          <p:spPr bwMode="auto">
            <a:xfrm>
              <a:off x="4417" y="262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sp>
          <p:nvSpPr>
            <p:cNvPr id="1053378" name="Text Box 2658"/>
            <p:cNvSpPr txBox="1">
              <a:spLocks noChangeArrowheads="1"/>
            </p:cNvSpPr>
            <p:nvPr/>
          </p:nvSpPr>
          <p:spPr bwMode="auto">
            <a:xfrm>
              <a:off x="4419" y="276"/>
              <a:ext cx="593" cy="231"/>
            </a:xfrm>
            <a:prstGeom prst="rect"/>
            <a:noFill/>
            <a:ln>
              <a:noFill/>
            </a:ln>
            <a:effectLst/>
          </p:spPr>
          <p:txBody>
            <a:bodyPr>
              <a:spAutoFit/>
            </a:bodyPr>
            <a:p>
              <a:pPr fontAlgn="base">
                <a:spcBef>
                  <a:spcPct val="50000"/>
                </a:spcBef>
                <a:spcAft>
                  <a:spcPct val="0"/>
                </a:spcAft>
              </a:pPr>
              <a:r>
                <a:rPr altLang="zh-CN" b="1" kumimoji="1" lang="en-US" smtClean="0">
                  <a:solidFill>
                    <a:srgbClr val="FFFFFF"/>
                  </a:solidFill>
                  <a:ea typeface="楷体_GB2312" pitchFamily="49" charset="-122"/>
                </a:rPr>
                <a:t>(+12V)</a:t>
              </a:r>
            </a:p>
          </p:txBody>
        </p:sp>
        <p:graphicFrame>
          <p:nvGraphicFramePr>
            <p:cNvPr id="4194619" name="Object 2659"/>
            <p:cNvGraphicFramePr>
              <a:graphicFrameLocks noChangeAspect="1"/>
            </p:cNvGraphicFramePr>
            <p:nvPr/>
          </p:nvGraphicFramePr>
          <p:xfrm>
            <a:off x="2953" y="855"/>
            <a:ext cx="521" cy="187"/>
          </p:xfrm>
          <a:graphic>
            <a:graphicData uri="http://schemas.openxmlformats.org/presentationml/2006/ole">
              <mc:AlternateContent xmlns:mc="http://schemas.openxmlformats.org/markup-compatibility/2006">
                <mc:Choice xmlns:v="urn:schemas-microsoft-com:vml" Requires="v">
                  <p:oleObj name="Equation" r:id="rId34" spid="_x0000_s37010" imgH="177480" imgW="431640" progId="Equation.3">
                    <p:embed/>
                  </p:oleObj>
                </mc:Choice>
                <mc:Fallback>
                  <p:oleObj name="Equation" r:id="rId34" spid="" imgH="177480" imgW="431640" progId="Equation.3">
                    <p:embed/>
                    <p:pic>
                      <p:nvPicPr>
                        <p:cNvPr id="2097766" name="Object 2659"/>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2953" y="855"/>
                          <a:ext cx="521" cy="187"/>
                        </a:xfrm>
                        <a:prstGeom prst="rect"/>
                        <a:noFill/>
                        <a:ln>
                          <a:noFill/>
                        </a:ln>
                        <a:effectLst/>
                      </p:spPr>
                    </p:pic>
                  </p:oleObj>
                </mc:Fallback>
              </mc:AlternateContent>
            </a:graphicData>
          </a:graphic>
        </p:graphicFrame>
        <p:graphicFrame>
          <p:nvGraphicFramePr>
            <p:cNvPr id="4194620" name="Object 2660"/>
            <p:cNvGraphicFramePr>
              <a:graphicFrameLocks noChangeAspect="1"/>
            </p:cNvGraphicFramePr>
            <p:nvPr/>
          </p:nvGraphicFramePr>
          <p:xfrm>
            <a:off x="3706" y="1499"/>
            <a:ext cx="567" cy="187"/>
          </p:xfrm>
          <a:graphic>
            <a:graphicData uri="http://schemas.openxmlformats.org/presentationml/2006/ole">
              <mc:AlternateContent xmlns:mc="http://schemas.openxmlformats.org/markup-compatibility/2006">
                <mc:Choice xmlns:v="urn:schemas-microsoft-com:vml" Requires="v">
                  <p:oleObj name="Equation" r:id="rId36" spid="_x0000_s37011" imgH="177480" imgW="469800" progId="Equation.3">
                    <p:embed/>
                  </p:oleObj>
                </mc:Choice>
                <mc:Fallback>
                  <p:oleObj name="Equation" r:id="rId36" spid="" imgH="177480" imgW="469800" progId="Equation.3">
                    <p:embed/>
                    <p:pic>
                      <p:nvPicPr>
                        <p:cNvPr id="2097767" name="Object 2660"/>
                        <p:cNvPicPr>
                          <a:picLocks noChangeAspect="1" noChangeArrowheads="1"/>
                        </p:cNvPicPr>
                        <p:nvPr/>
                      </p:nvPicPr>
                      <p:blipFill>
                        <a:blip xmlns:r="http://schemas.openxmlformats.org/officeDocument/2006/relationships" r:embed="rId37">
                          <a:lum bright="70000" contrast="-70000"/>
                          <a:grayscl/>
                          <a:biLevel thresh="50000"/>
                        </a:blip>
                        <a:srcRect/>
                        <a:stretch>
                          <a:fillRect/>
                        </a:stretch>
                      </p:blipFill>
                      <p:spPr bwMode="auto">
                        <a:xfrm>
                          <a:off x="3706" y="1499"/>
                          <a:ext cx="567" cy="187"/>
                        </a:xfrm>
                        <a:prstGeom prst="rect"/>
                        <a:noFill/>
                        <a:ln>
                          <a:noFill/>
                        </a:ln>
                        <a:effectLst/>
                      </p:spPr>
                    </p:pic>
                  </p:oleObj>
                </mc:Fallback>
              </mc:AlternateContent>
            </a:graphicData>
          </a:graphic>
        </p:graphicFrame>
        <p:graphicFrame>
          <p:nvGraphicFramePr>
            <p:cNvPr id="4194621" name="Object 2661"/>
            <p:cNvGraphicFramePr>
              <a:graphicFrameLocks noChangeAspect="1"/>
            </p:cNvGraphicFramePr>
            <p:nvPr/>
          </p:nvGraphicFramePr>
          <p:xfrm>
            <a:off x="2848" y="1750"/>
            <a:ext cx="383" cy="173"/>
          </p:xfrm>
          <a:graphic>
            <a:graphicData uri="http://schemas.openxmlformats.org/presentationml/2006/ole">
              <mc:AlternateContent xmlns:mc="http://schemas.openxmlformats.org/markup-compatibility/2006">
                <mc:Choice xmlns:v="urn:schemas-microsoft-com:vml" Requires="v">
                  <p:oleObj name="Equation" r:id="rId38" spid="_x0000_s37012" imgH="164880" imgW="317160" progId="Equation.3">
                    <p:embed/>
                  </p:oleObj>
                </mc:Choice>
                <mc:Fallback>
                  <p:oleObj name="Equation" r:id="rId38" spid="" imgH="164880" imgW="317160" progId="Equation.3">
                    <p:embed/>
                    <p:pic>
                      <p:nvPicPr>
                        <p:cNvPr id="2097768" name="Object 2661"/>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2848" y="1750"/>
                          <a:ext cx="383" cy="173"/>
                        </a:xfrm>
                        <a:prstGeom prst="rect"/>
                        <a:noFill/>
                        <a:ln>
                          <a:noFill/>
                        </a:ln>
                        <a:effectLst/>
                      </p:spPr>
                    </p:pic>
                  </p:oleObj>
                </mc:Fallback>
              </mc:AlternateContent>
            </a:graphicData>
          </a:graphic>
        </p:graphicFrame>
        <p:graphicFrame>
          <p:nvGraphicFramePr>
            <p:cNvPr id="4194622" name="Object 2662"/>
            <p:cNvGraphicFramePr>
              <a:graphicFrameLocks noChangeAspect="1"/>
            </p:cNvGraphicFramePr>
            <p:nvPr/>
          </p:nvGraphicFramePr>
          <p:xfrm>
            <a:off x="4834" y="1723"/>
            <a:ext cx="384" cy="174"/>
          </p:xfrm>
          <a:graphic>
            <a:graphicData uri="http://schemas.openxmlformats.org/presentationml/2006/ole">
              <mc:AlternateContent xmlns:mc="http://schemas.openxmlformats.org/markup-compatibility/2006">
                <mc:Choice xmlns:v="urn:schemas-microsoft-com:vml" Requires="v">
                  <p:oleObj name="Equation" r:id="rId40" spid="_x0000_s37013" imgH="164880" imgW="317160" progId="Equation.3">
                    <p:embed/>
                  </p:oleObj>
                </mc:Choice>
                <mc:Fallback>
                  <p:oleObj name="Equation" r:id="rId40" spid="" imgH="164880" imgW="317160" progId="Equation.3">
                    <p:embed/>
                    <p:pic>
                      <p:nvPicPr>
                        <p:cNvPr id="2097769" name="Object 2662"/>
                        <p:cNvPicPr>
                          <a:picLocks noChangeAspect="1" noChangeArrowheads="1"/>
                        </p:cNvPicPr>
                        <p:nvPr/>
                      </p:nvPicPr>
                      <p:blipFill>
                        <a:blip xmlns:r="http://schemas.openxmlformats.org/officeDocument/2006/relationships" r:embed="rId39">
                          <a:lum bright="70000" contrast="-70000"/>
                          <a:grayscl/>
                          <a:biLevel thresh="50000"/>
                        </a:blip>
                        <a:srcRect/>
                        <a:stretch>
                          <a:fillRect/>
                        </a:stretch>
                      </p:blipFill>
                      <p:spPr bwMode="auto">
                        <a:xfrm>
                          <a:off x="4834" y="1723"/>
                          <a:ext cx="384" cy="174"/>
                        </a:xfrm>
                        <a:prstGeom prst="rect"/>
                        <a:noFill/>
                        <a:ln>
                          <a:noFill/>
                        </a:ln>
                        <a:effectLst/>
                      </p:spPr>
                    </p:pic>
                  </p:oleObj>
                </mc:Fallback>
              </mc:AlternateContent>
            </a:graphicData>
          </a:graphic>
        </p:graphicFrame>
        <p:graphicFrame>
          <p:nvGraphicFramePr>
            <p:cNvPr id="4194623" name="Object 2663"/>
            <p:cNvGraphicFramePr>
              <a:graphicFrameLocks noChangeAspect="1"/>
            </p:cNvGraphicFramePr>
            <p:nvPr/>
          </p:nvGraphicFramePr>
          <p:xfrm>
            <a:off x="4095" y="2088"/>
            <a:ext cx="475" cy="187"/>
          </p:xfrm>
          <a:graphic>
            <a:graphicData uri="http://schemas.openxmlformats.org/presentationml/2006/ole">
              <mc:AlternateContent xmlns:mc="http://schemas.openxmlformats.org/markup-compatibility/2006">
                <mc:Choice xmlns:v="urn:schemas-microsoft-com:vml" Requires="v">
                  <p:oleObj name="Equation" r:id="rId41" spid="_x0000_s37014" imgH="177480" imgW="393480" progId="Equation.3">
                    <p:embed/>
                  </p:oleObj>
                </mc:Choice>
                <mc:Fallback>
                  <p:oleObj name="Equation" r:id="rId41" spid="" imgH="177480" imgW="393480" progId="Equation.3">
                    <p:embed/>
                    <p:pic>
                      <p:nvPicPr>
                        <p:cNvPr id="2097770" name="Object 2663"/>
                        <p:cNvPicPr>
                          <a:picLocks noChangeAspect="1" noChangeArrowheads="1"/>
                        </p:cNvPicPr>
                        <p:nvPr/>
                      </p:nvPicPr>
                      <p:blipFill>
                        <a:blip xmlns:r="http://schemas.openxmlformats.org/officeDocument/2006/relationships" r:embed="rId42">
                          <a:lum bright="70000" contrast="-70000"/>
                          <a:grayscl/>
                          <a:biLevel thresh="50000"/>
                        </a:blip>
                        <a:srcRect/>
                        <a:stretch>
                          <a:fillRect/>
                        </a:stretch>
                      </p:blipFill>
                      <p:spPr bwMode="auto">
                        <a:xfrm>
                          <a:off x="4095" y="2088"/>
                          <a:ext cx="475" cy="187"/>
                        </a:xfrm>
                        <a:prstGeom prst="rect"/>
                        <a:noFill/>
                        <a:ln>
                          <a:noFill/>
                        </a:ln>
                        <a:effectLst/>
                      </p:spPr>
                    </p:pic>
                  </p:oleObj>
                </mc:Fallback>
              </mc:AlternateContent>
            </a:graphicData>
          </a:graphic>
        </p:graphicFrame>
        <p:graphicFrame>
          <p:nvGraphicFramePr>
            <p:cNvPr id="4194624" name="Object 2664"/>
            <p:cNvGraphicFramePr>
              <a:graphicFrameLocks noChangeAspect="1"/>
            </p:cNvGraphicFramePr>
            <p:nvPr/>
          </p:nvGraphicFramePr>
          <p:xfrm>
            <a:off x="4545" y="833"/>
            <a:ext cx="521" cy="187"/>
          </p:xfrm>
          <a:graphic>
            <a:graphicData uri="http://schemas.openxmlformats.org/presentationml/2006/ole">
              <mc:AlternateContent xmlns:mc="http://schemas.openxmlformats.org/markup-compatibility/2006">
                <mc:Choice xmlns:v="urn:schemas-microsoft-com:vml" Requires="v">
                  <p:oleObj name="Equation" r:id="rId43" spid="_x0000_s37015" imgH="177480" imgW="431640" progId="Equation.3">
                    <p:embed/>
                  </p:oleObj>
                </mc:Choice>
                <mc:Fallback>
                  <p:oleObj name="Equation" r:id="rId43" spid="" imgH="177480" imgW="431640" progId="Equation.3">
                    <p:embed/>
                    <p:pic>
                      <p:nvPicPr>
                        <p:cNvPr id="2097771" name="Object 2664"/>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4545" y="833"/>
                          <a:ext cx="521" cy="187"/>
                        </a:xfrm>
                        <a:prstGeom prst="rect"/>
                        <a:noFill/>
                        <a:ln>
                          <a:noFill/>
                        </a:ln>
                        <a:effectLst/>
                      </p:spPr>
                    </p:pic>
                  </p:oleObj>
                </mc:Fallback>
              </mc:AlternateContent>
            </a:graphicData>
          </a:graphic>
        </p:graphicFrame>
        <p:graphicFrame>
          <p:nvGraphicFramePr>
            <p:cNvPr id="4194625" name="Object 2665"/>
            <p:cNvGraphicFramePr>
              <a:graphicFrameLocks noChangeAspect="1"/>
            </p:cNvGraphicFramePr>
            <p:nvPr/>
          </p:nvGraphicFramePr>
          <p:xfrm>
            <a:off x="3405" y="2354"/>
            <a:ext cx="521" cy="187"/>
          </p:xfrm>
          <a:graphic>
            <a:graphicData uri="http://schemas.openxmlformats.org/presentationml/2006/ole">
              <mc:AlternateContent xmlns:mc="http://schemas.openxmlformats.org/markup-compatibility/2006">
                <mc:Choice xmlns:v="urn:schemas-microsoft-com:vml" Requires="v">
                  <p:oleObj name="Equation" r:id="rId44" spid="_x0000_s37016" imgH="177480" imgW="431640" progId="Equation.3">
                    <p:embed/>
                  </p:oleObj>
                </mc:Choice>
                <mc:Fallback>
                  <p:oleObj name="Equation" r:id="rId44" spid="" imgH="177480" imgW="431640" progId="Equation.3">
                    <p:embed/>
                    <p:pic>
                      <p:nvPicPr>
                        <p:cNvPr id="2097772" name="Object 2665"/>
                        <p:cNvPicPr>
                          <a:picLocks noChangeAspect="1" noChangeArrowheads="1"/>
                        </p:cNvPicPr>
                        <p:nvPr/>
                      </p:nvPicPr>
                      <p:blipFill>
                        <a:blip xmlns:r="http://schemas.openxmlformats.org/officeDocument/2006/relationships" r:embed="rId35">
                          <a:lum bright="70000" contrast="-70000"/>
                          <a:grayscl/>
                          <a:biLevel thresh="50000"/>
                        </a:blip>
                        <a:srcRect/>
                        <a:stretch>
                          <a:fillRect/>
                        </a:stretch>
                      </p:blipFill>
                      <p:spPr bwMode="auto">
                        <a:xfrm>
                          <a:off x="3405" y="2354"/>
                          <a:ext cx="521" cy="187"/>
                        </a:xfrm>
                        <a:prstGeom prst="rect"/>
                        <a:noFill/>
                        <a:ln>
                          <a:noFill/>
                        </a:ln>
                        <a:effectLst/>
                      </p:spPr>
                    </p:pic>
                  </p:oleObj>
                </mc:Fallback>
              </mc:AlternateContent>
            </a:graphicData>
          </a:graphic>
        </p:graphicFrame>
        <p:sp>
          <p:nvSpPr>
            <p:cNvPr id="1053379" name="Line 2666"/>
            <p:cNvSpPr>
              <a:spLocks noChangeShapeType="1"/>
            </p:cNvSpPr>
            <p:nvPr/>
          </p:nvSpPr>
          <p:spPr bwMode="auto">
            <a:xfrm flipV="1">
              <a:off x="3735" y="1425"/>
              <a:ext cx="105" cy="0"/>
            </a:xfrm>
            <a:prstGeom prst="line"/>
            <a:noFill/>
            <a:ln w="38100">
              <a:solidFill>
                <a:schemeClr val="bg1"/>
              </a:solidFill>
              <a:round/>
              <a:headEnd/>
              <a:tailEn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80" name="Line 2667"/>
            <p:cNvSpPr>
              <a:spLocks noChangeShapeType="1"/>
            </p:cNvSpPr>
            <p:nvPr/>
          </p:nvSpPr>
          <p:spPr bwMode="auto">
            <a:xfrm>
              <a:off x="3518" y="1247"/>
              <a:ext cx="0" cy="203"/>
            </a:xfrm>
            <a:prstGeom prst="line"/>
            <a:noFill/>
            <a:ln w="28575">
              <a:solidFill>
                <a:schemeClr val="bg1"/>
              </a:solidFill>
              <a:round/>
              <a:headEnd/>
              <a:tailEnd type="arrow" w="med" len="med"/>
            </a:ln>
            <a:effectLst/>
          </p:spPr>
          <p:txBody>
            <a:bodyPr/>
            <a:p>
              <a:pPr algn="ctr" fontAlgn="base">
                <a:spcBef>
                  <a:spcPct val="0"/>
                </a:spcBef>
                <a:spcAft>
                  <a:spcPct val="0"/>
                </a:spcAft>
              </a:pPr>
              <a:endParaRPr sz="2800" kumimoji="1" lang="en-US" smtClean="0">
                <a:solidFill>
                  <a:srgbClr val="FFFFCC"/>
                </a:solidFill>
                <a:ea typeface="楷体_GB2312" pitchFamily="49" charset="-122"/>
              </a:endParaRPr>
            </a:p>
          </p:txBody>
        </p:sp>
        <p:sp>
          <p:nvSpPr>
            <p:cNvPr id="1053381" name="Rectangle 2668"/>
            <p:cNvSpPr>
              <a:spLocks noChangeArrowheads="1"/>
            </p:cNvSpPr>
            <p:nvPr/>
          </p:nvSpPr>
          <p:spPr bwMode="auto">
            <a:xfrm>
              <a:off x="3536" y="1300"/>
              <a:ext cx="25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I</a:t>
              </a:r>
              <a:r>
                <a:rPr altLang="zh-CN" baseline="-25000" b="1" sz="2000" kumimoji="1" lang="en-US" smtClean="0">
                  <a:solidFill>
                    <a:srgbClr val="FFFFFF"/>
                  </a:solidFill>
                  <a:ea typeface="楷体_GB2312" pitchFamily="49" charset="-122"/>
                </a:rPr>
                <a:t>C</a:t>
              </a:r>
            </a:p>
          </p:txBody>
        </p:sp>
        <p:sp>
          <p:nvSpPr>
            <p:cNvPr id="1053382" name="Rectangle 2669"/>
            <p:cNvSpPr>
              <a:spLocks noChangeArrowheads="1"/>
            </p:cNvSpPr>
            <p:nvPr/>
          </p:nvSpPr>
          <p:spPr bwMode="auto">
            <a:xfrm>
              <a:off x="3064" y="1158"/>
              <a:ext cx="333" cy="298"/>
            </a:xfrm>
            <a:prstGeom prst="rect"/>
            <a:noFill/>
            <a:ln>
              <a:noFill/>
            </a:ln>
            <a:effectLst/>
          </p:spPr>
          <p:txBody>
            <a:bodyPr>
              <a:spAutoFit/>
            </a:bodyPr>
            <a:p>
              <a:pPr algn="ctr" fontAlgn="base">
                <a:spcBef>
                  <a:spcPct val="0"/>
                </a:spcBef>
                <a:spcAft>
                  <a:spcPct val="0"/>
                </a:spcAft>
              </a:pPr>
              <a:r>
                <a:rPr altLang="zh-CN" b="1" sz="2000" i="1" kumimoji="1" lang="en-US" smtClean="0">
                  <a:solidFill>
                    <a:srgbClr val="FFFFFF"/>
                  </a:solidFill>
                  <a:ea typeface="楷体_GB2312" pitchFamily="49" charset="-122"/>
                </a:rPr>
                <a:t>U</a:t>
              </a:r>
              <a:r>
                <a:rPr altLang="zh-CN" baseline="-25000" b="1" sz="2000" kumimoji="1" lang="en-US" smtClean="0">
                  <a:solidFill>
                    <a:srgbClr val="FFFFFF"/>
                  </a:solidFill>
                  <a:ea typeface="楷体_GB2312" pitchFamily="49" charset="-122"/>
                </a:rPr>
                <a:t>C</a:t>
              </a:r>
            </a:p>
          </p:txBody>
        </p:sp>
        <p:sp>
          <p:nvSpPr>
            <p:cNvPr id="1053383" name="Rectangle 2670"/>
            <p:cNvSpPr>
              <a:spLocks noChangeArrowheads="1"/>
            </p:cNvSpPr>
            <p:nvPr/>
          </p:nvSpPr>
          <p:spPr bwMode="auto">
            <a:xfrm>
              <a:off x="3161" y="1032"/>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1</a:t>
              </a:r>
            </a:p>
          </p:txBody>
        </p:sp>
        <p:sp>
          <p:nvSpPr>
            <p:cNvPr id="1053384" name="Rectangle 2671"/>
            <p:cNvSpPr>
              <a:spLocks noChangeArrowheads="1"/>
            </p:cNvSpPr>
            <p:nvPr/>
          </p:nvSpPr>
          <p:spPr bwMode="auto">
            <a:xfrm>
              <a:off x="4367" y="1047"/>
              <a:ext cx="490" cy="338"/>
            </a:xfrm>
            <a:prstGeom prst="rect"/>
            <a:noFill/>
            <a:ln>
              <a:noFill/>
            </a:ln>
            <a:effectLst/>
          </p:spPr>
          <p:txBody>
            <a:bodyPr>
              <a:spAutoFit/>
            </a:bodyPr>
            <a:p>
              <a:pPr algn="ctr" fontAlgn="base">
                <a:spcBef>
                  <a:spcPct val="0"/>
                </a:spcBef>
                <a:spcAft>
                  <a:spcPct val="0"/>
                </a:spcAft>
              </a:pPr>
              <a:r>
                <a:rPr altLang="zh-CN" b="1" sz="2400" kumimoji="1" lang="en-US" smtClean="0">
                  <a:solidFill>
                    <a:srgbClr val="FFFFFF"/>
                  </a:solidFill>
                  <a:ea typeface="楷体_GB2312" pitchFamily="49" charset="-122"/>
                </a:rPr>
                <a:t>c</a:t>
              </a:r>
              <a:r>
                <a:rPr altLang="zh-CN" baseline="-25000" b="1" sz="2400" kumimoji="1" lang="en-US" smtClean="0">
                  <a:solidFill>
                    <a:srgbClr val="FFFFFF"/>
                  </a:solidFill>
                  <a:ea typeface="楷体_GB2312" pitchFamily="49" charset="-122"/>
                </a:rPr>
                <a:t>2</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5332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4194602"/>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53319"/>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499"/>
                                          </p:stCondLst>
                                        </p:cTn>
                                        <p:tgtEl>
                                          <p:spTgt spid="4194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319" grpId="0" autoUpdateAnimBg="0"/>
      <p:bldP spid="105332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265" name=""/>
        <p:cNvGrpSpPr/>
        <p:nvPr/>
      </p:nvGrpSpPr>
      <p:grpSpPr>
        <a:xfrm>
          <a:off x="0" y="0"/>
          <a:ext cx="0" cy="0"/>
          <a:chOff x="0" y="0"/>
          <a:chExt cx="0" cy="0"/>
        </a:xfrm>
      </p:grpSpPr>
      <p:sp>
        <p:nvSpPr>
          <p:cNvPr id="105338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38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387" name="Rectangle 40"/>
          <p:cNvSpPr>
            <a:spLocks noChangeArrowheads="1"/>
          </p:cNvSpPr>
          <p:nvPr/>
        </p:nvSpPr>
        <p:spPr bwMode="auto">
          <a:xfrm>
            <a:off x="374073" y="1464273"/>
            <a:ext cx="8245765"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structure of the integrated operational circuit (IOC)</a:t>
            </a:r>
            <a:endParaRPr altLang="en-US" b="1" dirty="0" sz="2400" kumimoji="1" lang="zh-CN" smtClean="0">
              <a:latin typeface="Arial" panose="020B0604020202020204" pitchFamily="34" charset="0"/>
              <a:cs typeface="Arial" panose="020B0604020202020204" pitchFamily="34" charset="0"/>
            </a:endParaRPr>
          </a:p>
        </p:txBody>
      </p:sp>
      <p:sp>
        <p:nvSpPr>
          <p:cNvPr id="1053388"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 Complementary output stage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互补输出极</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grpSp>
        <p:nvGrpSpPr>
          <p:cNvPr id="1266" name="组合 33"/>
          <p:cNvGrpSpPr/>
          <p:nvPr/>
        </p:nvGrpSpPr>
        <p:grpSpPr>
          <a:xfrm>
            <a:off x="753454" y="1993135"/>
            <a:ext cx="7637090" cy="2465046"/>
            <a:chOff x="661424" y="1906313"/>
            <a:chExt cx="7637090" cy="2465046"/>
          </a:xfrm>
        </p:grpSpPr>
        <p:grpSp>
          <p:nvGrpSpPr>
            <p:cNvPr id="1267" name="组合 34"/>
            <p:cNvGrpSpPr/>
            <p:nvPr/>
          </p:nvGrpSpPr>
          <p:grpSpPr>
            <a:xfrm>
              <a:off x="1346199" y="2128956"/>
              <a:ext cx="1966043" cy="828040"/>
              <a:chOff x="1828799" y="2316916"/>
              <a:chExt cx="1966043" cy="828040"/>
            </a:xfrm>
          </p:grpSpPr>
          <p:sp>
            <p:nvSpPr>
              <p:cNvPr id="1053389" name="矩形 60"/>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3390" name="文本框 61"/>
              <p:cNvSpPr txBox="1"/>
              <p:nvPr/>
            </p:nvSpPr>
            <p:spPr>
              <a:xfrm>
                <a:off x="1828799" y="2500104"/>
                <a:ext cx="196604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stage</a:t>
                </a:r>
                <a:endParaRPr altLang="en-US" b="1" dirty="0" sz="2400" lang="zh-CN">
                  <a:latin typeface="Arial" panose="020B0604020202020204" pitchFamily="34" charset="0"/>
                  <a:cs typeface="Arial" panose="020B0604020202020204" pitchFamily="34" charset="0"/>
                </a:endParaRPr>
              </a:p>
            </p:txBody>
          </p:sp>
        </p:grpSp>
        <p:grpSp>
          <p:nvGrpSpPr>
            <p:cNvPr id="1268" name="组合 35"/>
            <p:cNvGrpSpPr/>
            <p:nvPr/>
          </p:nvGrpSpPr>
          <p:grpSpPr>
            <a:xfrm>
              <a:off x="3512198" y="2125999"/>
              <a:ext cx="2296604" cy="828040"/>
              <a:chOff x="1678718" y="2316916"/>
              <a:chExt cx="2057844" cy="828040"/>
            </a:xfrm>
          </p:grpSpPr>
          <p:sp>
            <p:nvSpPr>
              <p:cNvPr id="1053391" name="矩形 58"/>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3392" name="文本框 59"/>
              <p:cNvSpPr txBox="1"/>
              <p:nvPr/>
            </p:nvSpPr>
            <p:spPr>
              <a:xfrm>
                <a:off x="1678718" y="231691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Intermediate stage</a:t>
                </a:r>
                <a:endParaRPr altLang="en-US" b="1" dirty="0" sz="2400" lang="zh-CN">
                  <a:latin typeface="Arial" panose="020B0604020202020204" pitchFamily="34" charset="0"/>
                  <a:cs typeface="Arial" panose="020B0604020202020204" pitchFamily="34" charset="0"/>
                </a:endParaRPr>
              </a:p>
            </p:txBody>
          </p:sp>
        </p:grpSp>
        <p:grpSp>
          <p:nvGrpSpPr>
            <p:cNvPr id="1269" name="组合 37"/>
            <p:cNvGrpSpPr/>
            <p:nvPr/>
          </p:nvGrpSpPr>
          <p:grpSpPr>
            <a:xfrm>
              <a:off x="6174208" y="2125999"/>
              <a:ext cx="2124306" cy="828040"/>
              <a:chOff x="1795248" y="2316916"/>
              <a:chExt cx="2124306" cy="828040"/>
            </a:xfrm>
          </p:grpSpPr>
          <p:sp>
            <p:nvSpPr>
              <p:cNvPr id="1053393" name="矩形 56"/>
              <p:cNvSpPr/>
              <p:nvPr/>
            </p:nvSpPr>
            <p:spPr>
              <a:xfrm>
                <a:off x="1828800" y="2316916"/>
                <a:ext cx="196596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3394" name="文本框 57"/>
              <p:cNvSpPr txBox="1"/>
              <p:nvPr/>
            </p:nvSpPr>
            <p:spPr>
              <a:xfrm>
                <a:off x="1795248" y="2500104"/>
                <a:ext cx="212430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stage</a:t>
                </a:r>
                <a:endParaRPr altLang="en-US" b="1" dirty="0" sz="2400" lang="zh-CN">
                  <a:latin typeface="Arial" panose="020B0604020202020204" pitchFamily="34" charset="0"/>
                  <a:cs typeface="Arial" panose="020B0604020202020204" pitchFamily="34" charset="0"/>
                </a:endParaRPr>
              </a:p>
            </p:txBody>
          </p:sp>
        </p:grpSp>
        <p:grpSp>
          <p:nvGrpSpPr>
            <p:cNvPr id="1270" name="组合 38"/>
            <p:cNvGrpSpPr/>
            <p:nvPr/>
          </p:nvGrpSpPr>
          <p:grpSpPr>
            <a:xfrm>
              <a:off x="3512198" y="3531809"/>
              <a:ext cx="2329159" cy="839550"/>
              <a:chOff x="1662816" y="2305406"/>
              <a:chExt cx="2087014" cy="839550"/>
            </a:xfrm>
          </p:grpSpPr>
          <p:sp>
            <p:nvSpPr>
              <p:cNvPr id="1053395" name="矩形 54"/>
              <p:cNvSpPr/>
              <p:nvPr/>
            </p:nvSpPr>
            <p:spPr>
              <a:xfrm>
                <a:off x="1662816" y="2316916"/>
                <a:ext cx="2057844"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53396" name="文本框 55"/>
              <p:cNvSpPr txBox="1"/>
              <p:nvPr/>
            </p:nvSpPr>
            <p:spPr>
              <a:xfrm>
                <a:off x="1691986" y="230540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Biasing circuit</a:t>
                </a:r>
              </a:p>
              <a:p>
                <a:pPr algn="ctr"/>
                <a:r>
                  <a:rPr altLang="en-US" b="1" dirty="0" sz="2400" lang="zh-CN">
                    <a:latin typeface="宋体" panose="02010600030101010101" pitchFamily="2" charset="-122"/>
                    <a:ea typeface="宋体" panose="02010600030101010101" pitchFamily="2" charset="-122"/>
                    <a:cs typeface="Arial" panose="020B0604020202020204" pitchFamily="34" charset="0"/>
                  </a:rPr>
                  <a:t>偏置电路</a:t>
                </a:r>
              </a:p>
            </p:txBody>
          </p:sp>
        </p:grpSp>
        <p:cxnSp>
          <p:nvCxnSpPr>
            <p:cNvPr id="3145979" name="直接箭头连接符 39"/>
            <p:cNvCxnSpPr>
              <a:cxnSpLocks/>
            </p:cNvCxnSpPr>
            <p:nvPr/>
          </p:nvCxnSpPr>
          <p:spPr>
            <a:xfrm>
              <a:off x="3103880" y="2542977"/>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0" name="直接箭头连接符 40"/>
            <p:cNvCxnSpPr>
              <a:cxnSpLocks/>
            </p:cNvCxnSpPr>
            <p:nvPr/>
          </p:nvCxnSpPr>
          <p:spPr>
            <a:xfrm>
              <a:off x="5641307" y="2550179"/>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1" name="直接箭头连接符 41"/>
            <p:cNvCxnSpPr>
              <a:cxnSpLocks/>
            </p:cNvCxnSpPr>
            <p:nvPr/>
          </p:nvCxnSpPr>
          <p:spPr>
            <a:xfrm rot="16200000">
              <a:off x="4396274" y="3243582"/>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71" name="组合 42"/>
            <p:cNvGrpSpPr/>
            <p:nvPr/>
          </p:nvGrpSpPr>
          <p:grpSpPr>
            <a:xfrm>
              <a:off x="2245360" y="2946802"/>
              <a:ext cx="1266838" cy="1009058"/>
              <a:chOff x="2245360" y="2946802"/>
              <a:chExt cx="1266838" cy="1009058"/>
            </a:xfrm>
          </p:grpSpPr>
          <p:cxnSp>
            <p:nvCxnSpPr>
              <p:cNvPr id="3145982" name="直接箭头连接符 52"/>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3" name="直接连接符 53"/>
              <p:cNvCxnSpPr>
                <a:cxnSpLocks/>
              </p:cNvCxnSpPr>
              <p:nvPr/>
            </p:nvCxnSpPr>
            <p:spPr>
              <a:xfrm flipH="1">
                <a:off x="2245360" y="3955860"/>
                <a:ext cx="1266838"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2" name="组合 43"/>
            <p:cNvGrpSpPr/>
            <p:nvPr/>
          </p:nvGrpSpPr>
          <p:grpSpPr>
            <a:xfrm flipH="1">
              <a:off x="5806843" y="2946802"/>
              <a:ext cx="1317856" cy="1009058"/>
              <a:chOff x="2245360" y="2946802"/>
              <a:chExt cx="1317856" cy="1009058"/>
            </a:xfrm>
          </p:grpSpPr>
          <p:cxnSp>
            <p:nvCxnSpPr>
              <p:cNvPr id="3145984" name="直接箭头连接符 50"/>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85" name="直接连接符 51"/>
              <p:cNvCxnSpPr>
                <a:cxnSpLocks/>
              </p:cNvCxnSpPr>
              <p:nvPr/>
            </p:nvCxnSpPr>
            <p:spPr>
              <a:xfrm flipH="1">
                <a:off x="2245360" y="3955860"/>
                <a:ext cx="1317856"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986" name="直接连接符 44"/>
            <p:cNvCxnSpPr>
              <a:cxnSpLocks/>
            </p:cNvCxnSpPr>
            <p:nvPr/>
          </p:nvCxnSpPr>
          <p:spPr>
            <a:xfrm flipH="1">
              <a:off x="817880" y="2348367"/>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45987" name="直接连接符 45"/>
            <p:cNvCxnSpPr>
              <a:cxnSpLocks/>
            </p:cNvCxnSpPr>
            <p:nvPr/>
          </p:nvCxnSpPr>
          <p:spPr>
            <a:xfrm flipH="1">
              <a:off x="817880" y="2770852"/>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53397" name="椭圆 46"/>
            <p:cNvSpPr/>
            <p:nvPr/>
          </p:nvSpPr>
          <p:spPr>
            <a:xfrm>
              <a:off x="755328" y="2293756"/>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398" name="椭圆 47"/>
            <p:cNvSpPr/>
            <p:nvPr/>
          </p:nvSpPr>
          <p:spPr>
            <a:xfrm>
              <a:off x="763269" y="2716241"/>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399" name="文本框 25"/>
            <p:cNvSpPr txBox="1">
              <a:spLocks noChangeAspect="1" noMove="1" noResize="1" noRot="1" noAdjustHandles="1" noEditPoints="1" noChangeArrowheads="1" noChangeShapeType="1" noTextEdit="1"/>
            </p:cNvSpPr>
            <p:nvPr/>
          </p:nvSpPr>
          <p:spPr>
            <a:xfrm>
              <a:off x="661424" y="1906313"/>
              <a:ext cx="400686" cy="369332"/>
            </a:xfrm>
            <a:prstGeom prst="rect"/>
            <a:blipFill>
              <a:blip xmlns:r="http://schemas.openxmlformats.org/officeDocument/2006/relationships" r:embed="rId1"/>
              <a:stretch>
                <a:fillRect l="-10769" r="-10769" b="-14754"/>
              </a:stretch>
            </a:blipFill>
          </p:spPr>
          <p:txBody>
            <a:bodyPr/>
            <a:p>
              <a:r>
                <a:rPr altLang="en-US" lang="zh-CN">
                  <a:noFill/>
                </a:rPr>
                <a:t> </a:t>
              </a:r>
            </a:p>
          </p:txBody>
        </p:sp>
        <p:sp>
          <p:nvSpPr>
            <p:cNvPr id="1053400" name="文本框 213"/>
            <p:cNvSpPr txBox="1">
              <a:spLocks noChangeAspect="1" noMove="1" noResize="1" noRot="1" noAdjustHandles="1" noEditPoints="1" noChangeArrowheads="1" noChangeShapeType="1" noTextEdit="1"/>
            </p:cNvSpPr>
            <p:nvPr/>
          </p:nvSpPr>
          <p:spPr>
            <a:xfrm>
              <a:off x="671843" y="2802870"/>
              <a:ext cx="427938" cy="369332"/>
            </a:xfrm>
            <a:prstGeom prst="rect"/>
            <a:blipFill>
              <a:blip xmlns:r="http://schemas.openxmlformats.org/officeDocument/2006/relationships" r:embed="rId2"/>
              <a:stretch>
                <a:fillRect l="-8571" r="-8571" b="-14754"/>
              </a:stretch>
            </a:blipFill>
          </p:spPr>
          <p:txBody>
            <a:bodyPr/>
            <a:p>
              <a:r>
                <a:rPr altLang="en-US" lang="zh-CN">
                  <a:noFill/>
                </a:rPr>
                <a:t> </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275" name=""/>
        <p:cNvGrpSpPr/>
        <p:nvPr/>
      </p:nvGrpSpPr>
      <p:grpSpPr>
        <a:xfrm>
          <a:off x="0" y="0"/>
          <a:ext cx="0" cy="0"/>
          <a:chOff x="0" y="0"/>
          <a:chExt cx="0" cy="0"/>
        </a:xfrm>
      </p:grpSpPr>
      <p:sp>
        <p:nvSpPr>
          <p:cNvPr id="10534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05"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 Complementary output stage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互补输出极</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53406"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07" name="文本框 143"/>
          <p:cNvSpPr txBox="1"/>
          <p:nvPr/>
        </p:nvSpPr>
        <p:spPr>
          <a:xfrm>
            <a:off x="263465" y="1197178"/>
            <a:ext cx="6355022"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Requirement of the output stage: </a:t>
            </a:r>
            <a:endParaRPr altLang="en-US" b="1" dirty="0" sz="2800" lang="zh-CN">
              <a:latin typeface="Arial" panose="020B0604020202020204" pitchFamily="34" charset="0"/>
              <a:cs typeface="Arial" panose="020B0604020202020204" pitchFamily="34" charset="0"/>
            </a:endParaRPr>
          </a:p>
        </p:txBody>
      </p:sp>
      <p:sp>
        <p:nvSpPr>
          <p:cNvPr id="1053408" name="文本框 146"/>
          <p:cNvSpPr txBox="1"/>
          <p:nvPr/>
        </p:nvSpPr>
        <p:spPr>
          <a:xfrm>
            <a:off x="545751" y="1833729"/>
            <a:ext cx="7637090"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1) Low output resistance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输出电阻低：负载能力强</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53409" name="文本框 147"/>
          <p:cNvSpPr txBox="1"/>
          <p:nvPr/>
        </p:nvSpPr>
        <p:spPr>
          <a:xfrm>
            <a:off x="545750" y="2483110"/>
            <a:ext cx="7460445"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2) Low DC power consumption </a:t>
            </a:r>
            <a:r>
              <a:rPr altLang="en-US" b="1" dirty="0" sz="2400" lang="zh-CN">
                <a:latin typeface="宋体" panose="02010600030101010101" pitchFamily="2" charset="-122"/>
                <a:ea typeface="宋体" panose="02010600030101010101" pitchFamily="2" charset="-122"/>
                <a:cs typeface="Arial" panose="020B0604020202020204" pitchFamily="34" charset="0"/>
              </a:rPr>
              <a:t>直流功耗小</a:t>
            </a:r>
          </a:p>
        </p:txBody>
      </p:sp>
      <p:sp>
        <p:nvSpPr>
          <p:cNvPr id="1053410" name="文本框 152"/>
          <p:cNvSpPr txBox="1"/>
          <p:nvPr/>
        </p:nvSpPr>
        <p:spPr>
          <a:xfrm>
            <a:off x="545750" y="3143200"/>
            <a:ext cx="8369650" cy="8026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3) No DC power consumption on load resistor </a:t>
            </a:r>
            <a:r>
              <a:rPr altLang="en-US" b="1" dirty="0" sz="2400" lang="zh-CN">
                <a:latin typeface="宋体" panose="02010600030101010101" pitchFamily="2" charset="-122"/>
                <a:ea typeface="宋体" panose="02010600030101010101" pitchFamily="2" charset="-122"/>
                <a:cs typeface="Arial" panose="020B0604020202020204" pitchFamily="34" charset="0"/>
              </a:rPr>
              <a:t>负载上无直流功耗：输入为零时输出为零</a:t>
            </a:r>
          </a:p>
        </p:txBody>
      </p:sp>
      <p:sp>
        <p:nvSpPr>
          <p:cNvPr id="1053411" name="文本框 153"/>
          <p:cNvSpPr txBox="1"/>
          <p:nvPr/>
        </p:nvSpPr>
        <p:spPr>
          <a:xfrm>
            <a:off x="545750" y="4042367"/>
            <a:ext cx="8369650" cy="8026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4) High dynamic range </a:t>
            </a:r>
            <a:r>
              <a:rPr altLang="en-US" b="1" dirty="0" sz="2400" lang="zh-CN">
                <a:latin typeface="宋体" panose="02010600030101010101" pitchFamily="2" charset="-122"/>
                <a:ea typeface="宋体" panose="02010600030101010101" pitchFamily="2" charset="-122"/>
                <a:cs typeface="Arial" panose="020B0604020202020204" pitchFamily="34" charset="0"/>
              </a:rPr>
              <a:t>动态范围尽量大：使最大不失真电压尽可能大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278" name=""/>
        <p:cNvGrpSpPr/>
        <p:nvPr/>
      </p:nvGrpSpPr>
      <p:grpSpPr>
        <a:xfrm>
          <a:off x="0" y="0"/>
          <a:ext cx="0" cy="0"/>
          <a:chOff x="0" y="0"/>
          <a:chExt cx="0" cy="0"/>
        </a:xfrm>
      </p:grpSpPr>
      <p:sp>
        <p:nvSpPr>
          <p:cNvPr id="105341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16" name="矩形 8"/>
          <p:cNvSpPr/>
          <p:nvPr/>
        </p:nvSpPr>
        <p:spPr>
          <a:xfrm>
            <a:off x="689648" y="387509"/>
            <a:ext cx="778085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Compare of common -e, -c and -b amplifier</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3417"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aphicFrame>
        <p:nvGraphicFramePr>
          <p:cNvPr id="4194626" name="表格 4"/>
          <p:cNvGraphicFramePr>
            <a:graphicFrameLocks noGrp="1"/>
          </p:cNvGraphicFramePr>
          <p:nvPr/>
        </p:nvGraphicFramePr>
        <p:xfrm>
          <a:off x="718093" y="1168414"/>
          <a:ext cx="7707812" cy="4492812"/>
        </p:xfrm>
        <a:graphic>
          <a:graphicData uri="http://schemas.openxmlformats.org/drawingml/2006/table">
            <a:tbl>
              <a:tblPr firstRow="1" bandRow="1">
                <a:tableStyleId>{5C22544A-7EE6-4342-B048-85BDC9FD1C3A}</a:tableStyleId>
              </a:tblPr>
              <a:tblGrid>
                <a:gridCol w="1926953"/>
                <a:gridCol w="1926953"/>
                <a:gridCol w="1926953"/>
                <a:gridCol w="1926953"/>
              </a:tblGrid>
              <a:tr h="748802">
                <a:tc>
                  <a:txBody>
                    <a:bodyPr/>
                    <a:p>
                      <a:pPr algn="ctr"/>
                      <a:endParaRPr altLang="en-US" dirty="0" sz="2400" lang="zh-CN">
                        <a:solidFill>
                          <a:schemeClr val="tx1"/>
                        </a:solidFill>
                        <a:latin typeface="+mn-ea"/>
                        <a:ea typeface="+mn-ea"/>
                      </a:endParaRPr>
                    </a:p>
                  </a:txBody>
                  <a:tcPr anchor="ctr"/>
                </a:tc>
                <a:tc>
                  <a:txBody>
                    <a:bodyPr/>
                    <a:p>
                      <a:pPr algn="ctr"/>
                      <a:r>
                        <a:rPr altLang="zh-CN" dirty="0" sz="2400" lang="en-US" smtClean="0">
                          <a:solidFill>
                            <a:schemeClr val="tx1"/>
                          </a:solidFill>
                          <a:latin typeface="Arial" panose="020B0604020202020204" pitchFamily="34" charset="0"/>
                          <a:ea typeface="+mn-ea"/>
                          <a:cs typeface="Arial" panose="020B0604020202020204" pitchFamily="34" charset="0"/>
                        </a:rPr>
                        <a:t>Common-e</a:t>
                      </a:r>
                      <a:endParaRPr altLang="en-US"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dirty="0" sz="2400" lang="en-US" smtClean="0">
                          <a:solidFill>
                            <a:schemeClr val="tx1"/>
                          </a:solidFill>
                          <a:latin typeface="Arial" panose="020B0604020202020204" pitchFamily="34" charset="0"/>
                          <a:ea typeface="+mn-ea"/>
                          <a:cs typeface="Arial" panose="020B0604020202020204" pitchFamily="34" charset="0"/>
                        </a:rPr>
                        <a:t>Common-c</a:t>
                      </a:r>
                      <a:endParaRPr altLang="en-US"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dirty="0" sz="2400" lang="en-US" smtClean="0">
                          <a:solidFill>
                            <a:schemeClr val="tx1"/>
                          </a:solidFill>
                          <a:latin typeface="Arial" panose="020B0604020202020204" pitchFamily="34" charset="0"/>
                          <a:ea typeface="+mn-ea"/>
                          <a:cs typeface="Arial" panose="020B0604020202020204" pitchFamily="34" charset="0"/>
                        </a:rPr>
                        <a:t>Common-b</a:t>
                      </a:r>
                      <a:endParaRPr altLang="en-US" dirty="0" sz="2400" lang="zh-CN" smtClean="0">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mn-ea"/>
                        <a:ea typeface="+mn-ea"/>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mn-ea"/>
                          <a:ea typeface="+mn-ea"/>
                        </a:rPr>
                        <a:t>&lt;1</a:t>
                      </a:r>
                      <a:endParaRPr altLang="en-US" b="1" dirty="0" sz="2400" lang="zh-CN">
                        <a:solidFill>
                          <a:schemeClr val="tx1"/>
                        </a:solidFill>
                        <a:latin typeface="+mn-ea"/>
                        <a:ea typeface="+mn-ea"/>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mn-ea"/>
                        <a:ea typeface="+mn-ea"/>
                      </a:endParaRPr>
                    </a:p>
                  </a:txBody>
                </a:tc>
                <a:tc>
                  <a:txBody>
                    <a:bodyPr/>
                    <a:p>
                      <a:pPr algn="ctr"/>
                      <a:endParaRPr altLang="en-US" b="1" dirty="0" sz="2400" lang="zh-CN">
                        <a:solidFill>
                          <a:schemeClr val="tx1"/>
                        </a:solidFill>
                        <a:latin typeface="+mn-ea"/>
                        <a:ea typeface="+mn-ea"/>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endParaRPr altLang="en-US" b="1" dirty="0" sz="2400" lang="zh-CN">
                        <a:solidFill>
                          <a:schemeClr val="tx1"/>
                        </a:solidFill>
                        <a:latin typeface="+mn-ea"/>
                        <a:ea typeface="+mn-ea"/>
                      </a:endParaRPr>
                    </a:p>
                  </a:txBody>
                  <a:tcPr anchor="ctr"/>
                </a:tc>
                <a:tc>
                  <a:txBody>
                    <a:bodyPr/>
                    <a:p>
                      <a:pPr algn="ctr"/>
                      <a:endParaRPr altLang="en-US" b="1" dirty="0" sz="2000" lang="zh-CN">
                        <a:solidFill>
                          <a:schemeClr val="tx1"/>
                        </a:solidFill>
                        <a:latin typeface="+mn-ea"/>
                        <a:ea typeface="+mn-ea"/>
                      </a:endParaRPr>
                    </a:p>
                  </a:txBody>
                  <a:tcPr anchor="ctr"/>
                </a:tc>
              </a:tr>
              <a:tr h="748802">
                <a:tc>
                  <a:txBody>
                    <a:bodyPr/>
                    <a:p>
                      <a:pPr algn="ctr"/>
                      <a:endParaRPr altLang="en-US" dirty="0" sz="2400" lang="zh-CN">
                        <a:solidFill>
                          <a:schemeClr val="tx1"/>
                        </a:solidFill>
                        <a:latin typeface="+mn-ea"/>
                        <a:ea typeface="+mn-ea"/>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Medium</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Low</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endParaRPr altLang="en-US" dirty="0" sz="2400" lang="zh-CN">
                        <a:solidFill>
                          <a:schemeClr val="tx1"/>
                        </a:solidFill>
                        <a:latin typeface="+mn-ea"/>
                        <a:ea typeface="+mn-ea"/>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mn-ea"/>
                          <a:ea typeface="+mn-ea"/>
                        </a:rPr>
                        <a:t>Low</a:t>
                      </a:r>
                      <a:endParaRPr altLang="en-US" b="1" dirty="0" sz="2400" lang="zh-CN">
                        <a:solidFill>
                          <a:schemeClr val="tx1"/>
                        </a:solidFill>
                        <a:latin typeface="+mn-ea"/>
                        <a:ea typeface="+mn-ea"/>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High</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r>
              <a:tr h="748802">
                <a:tc>
                  <a:txBody>
                    <a:bodyPr/>
                    <a:p>
                      <a:pPr algn="ctr"/>
                      <a:r>
                        <a:rPr altLang="zh-CN" b="1" dirty="0" sz="2400" i="0" lang="en-US" smtClean="0">
                          <a:solidFill>
                            <a:schemeClr val="tx1"/>
                          </a:solidFill>
                          <a:latin typeface="Arial" panose="020B0604020202020204" pitchFamily="34" charset="0"/>
                          <a:ea typeface="+mn-ea"/>
                          <a:cs typeface="Arial" panose="020B0604020202020204" pitchFamily="34" charset="0"/>
                        </a:rPr>
                        <a:t>andwidth</a:t>
                      </a:r>
                      <a:endParaRPr altLang="en-US" b="1" dirty="0" sz="2400" i="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a:r>
                        <a:rPr altLang="zh-CN" b="1" dirty="0" sz="2400" lang="en-US" smtClean="0">
                          <a:solidFill>
                            <a:schemeClr val="tx1"/>
                          </a:solidFill>
                          <a:latin typeface="Arial" panose="020B0604020202020204" pitchFamily="34" charset="0"/>
                          <a:ea typeface="+mn-ea"/>
                          <a:cs typeface="Arial" panose="020B0604020202020204" pitchFamily="34" charset="0"/>
                        </a:rPr>
                        <a:t>Narrow</a:t>
                      </a:r>
                      <a:endParaRPr altLang="en-US" b="1" dirty="0" sz="2400" lang="zh-CN">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Medium</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c>
                  <a:txBody>
                    <a:bodyPr/>
                    <a:p>
                      <a:pPr algn="ctr" defTabSz="914400" eaLnBrk="1" fontAlgn="auto" hangingPunct="1" indent="0" latinLnBrk="0" marL="0" marR="0" rtl="0">
                        <a:lnSpc>
                          <a:spcPct val="100000"/>
                        </a:lnSpc>
                        <a:spcBef>
                          <a:spcPts val="0"/>
                        </a:spcBef>
                        <a:spcAft>
                          <a:spcPts val="0"/>
                        </a:spcAft>
                        <a:buClrTx/>
                        <a:buSzTx/>
                        <a:buFontTx/>
                        <a:buNone/>
                      </a:pPr>
                      <a:r>
                        <a:rPr altLang="zh-CN" b="1" dirty="0" sz="2400" lang="en-US" smtClean="0">
                          <a:solidFill>
                            <a:schemeClr val="tx1"/>
                          </a:solidFill>
                          <a:latin typeface="Arial" panose="020B0604020202020204" pitchFamily="34" charset="0"/>
                          <a:ea typeface="+mn-ea"/>
                          <a:cs typeface="Arial" panose="020B0604020202020204" pitchFamily="34" charset="0"/>
                        </a:rPr>
                        <a:t>Wide</a:t>
                      </a:r>
                      <a:endParaRPr altLang="en-US" b="1" dirty="0" sz="2400" lang="zh-CN" smtClean="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1053418" name="文本框 6"/>
          <p:cNvSpPr txBox="1"/>
          <p:nvPr/>
        </p:nvSpPr>
        <p:spPr>
          <a:xfrm>
            <a:off x="689648" y="3014710"/>
            <a:ext cx="2225002"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No load resistor</a:t>
            </a:r>
            <a:endParaRPr altLang="en-US" b="1" dirty="0" sz="2000" lang="zh-CN">
              <a:latin typeface="Arial" panose="020B0604020202020204" pitchFamily="34" charset="0"/>
              <a:cs typeface="Arial" panose="020B0604020202020204" pitchFamily="34" charset="0"/>
            </a:endParaRPr>
          </a:p>
        </p:txBody>
      </p:sp>
      <p:sp>
        <p:nvSpPr>
          <p:cNvPr id="1053419" name="椭圆 1"/>
          <p:cNvSpPr/>
          <p:nvPr/>
        </p:nvSpPr>
        <p:spPr>
          <a:xfrm>
            <a:off x="4717473" y="4193001"/>
            <a:ext cx="1631373" cy="748145"/>
          </a:xfrm>
          <a:prstGeom prst="ellipse"/>
          <a:solidFill>
            <a:schemeClr val="accent4">
              <a:lumMod val="60000"/>
              <a:lumOff val="4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281" name=""/>
        <p:cNvGrpSpPr/>
        <p:nvPr/>
      </p:nvGrpSpPr>
      <p:grpSpPr>
        <a:xfrm>
          <a:off x="0" y="0"/>
          <a:ext cx="0" cy="0"/>
          <a:chOff x="0" y="0"/>
          <a:chExt cx="0" cy="0"/>
        </a:xfrm>
      </p:grpSpPr>
      <p:sp>
        <p:nvSpPr>
          <p:cNvPr id="105342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3424" name="文本框 2"/>
          <p:cNvSpPr txBox="1"/>
          <p:nvPr/>
        </p:nvSpPr>
        <p:spPr>
          <a:xfrm>
            <a:off x="290247" y="472158"/>
            <a:ext cx="825627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Common-collector amplifier has low output resistance</a:t>
            </a:r>
            <a:endParaRPr altLang="en-US" b="1" dirty="0" sz="2400" lang="zh-CN">
              <a:latin typeface="Arial" panose="020B0604020202020204" pitchFamily="34" charset="0"/>
              <a:cs typeface="Arial" panose="020B0604020202020204" pitchFamily="34" charset="0"/>
            </a:endParaRPr>
          </a:p>
        </p:txBody>
      </p:sp>
      <p:graphicFrame>
        <p:nvGraphicFramePr>
          <p:cNvPr id="4194627" name="Object 2"/>
          <p:cNvGraphicFramePr>
            <a:graphicFrameLocks noChangeAspect="1"/>
          </p:cNvGraphicFramePr>
          <p:nvPr/>
        </p:nvGraphicFramePr>
        <p:xfrm>
          <a:off x="2724727" y="1198851"/>
          <a:ext cx="3476625" cy="2713038"/>
        </p:xfrm>
        <a:graphic>
          <a:graphicData uri="http://schemas.openxmlformats.org/presentationml/2006/ole">
            <mc:AlternateContent xmlns:mc="http://schemas.openxmlformats.org/markup-compatibility/2006">
              <mc:Choice xmlns:v="urn:schemas-microsoft-com:vml" Requires="v">
                <p:oleObj name="Photo Editor 照片" r:id="rId1" spid="_x0000_s11550" imgH="8183117" imgW="10488489" progId="MSPhotoEd.3">
                  <p:embed/>
                </p:oleObj>
              </mc:Choice>
              <mc:Fallback>
                <p:oleObj name="Photo Editor 照片" r:id="rId1" spid="" imgH="8183117" imgW="10488489" progId="MSPhotoEd.3">
                  <p:embed/>
                  <p:pic>
                    <p:nvPicPr>
                      <p:cNvPr id="2097798" name="Object 2"/>
                      <p:cNvPicPr>
                        <a:picLocks noChangeAspect="1" noGrp="1" noChangeArrowheads="1"/>
                      </p:cNvPicPr>
                      <p:nvPr/>
                    </p:nvPicPr>
                    <p:blipFill>
                      <a:blip xmlns:r="http://schemas.openxmlformats.org/officeDocument/2006/relationships" r:embed="rId2"/>
                      <a:srcRect/>
                      <a:stretch>
                        <a:fillRect/>
                      </a:stretch>
                    </p:blipFill>
                    <p:spPr bwMode="auto">
                      <a:xfrm>
                        <a:off x="2724727" y="1198851"/>
                        <a:ext cx="3476625" cy="2713038"/>
                      </a:xfrm>
                      <a:prstGeom prst="rect"/>
                      <a:solidFill>
                        <a:srgbClr val="00FFFF"/>
                      </a:solidFill>
                      <a:ln>
                        <a:noFill/>
                      </a:ln>
                      <a:effectLst/>
                    </p:spPr>
                  </p:pic>
                </p:oleObj>
              </mc:Fallback>
            </mc:AlternateContent>
          </a:graphicData>
        </a:graphic>
      </p:graphicFrame>
      <p:sp>
        <p:nvSpPr>
          <p:cNvPr id="1053425" name="文本框 113"/>
          <p:cNvSpPr txBox="1"/>
          <p:nvPr/>
        </p:nvSpPr>
        <p:spPr>
          <a:xfrm>
            <a:off x="506351" y="4469197"/>
            <a:ext cx="8471394"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1) When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r>
              <a:rPr altLang="zh-CN" b="1" dirty="0" sz="2400" lang="en-US" smtClean="0">
                <a:latin typeface="Arial" panose="020B0604020202020204" pitchFamily="34" charset="0"/>
                <a:cs typeface="Arial" panose="020B0604020202020204" pitchFamily="34" charset="0"/>
              </a:rPr>
              <a:t>=0, there is DC current on load resistor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aseline="-25000" b="1" dirty="0" sz="2400" lang="zh-CN">
              <a:latin typeface="Arial" panose="020B0604020202020204" pitchFamily="34" charset="0"/>
              <a:cs typeface="Arial" panose="020B0604020202020204" pitchFamily="34" charset="0"/>
            </a:endParaRPr>
          </a:p>
        </p:txBody>
      </p:sp>
      <p:sp>
        <p:nvSpPr>
          <p:cNvPr id="1053426" name="文本框 122"/>
          <p:cNvSpPr txBox="1"/>
          <p:nvPr/>
        </p:nvSpPr>
        <p:spPr>
          <a:xfrm>
            <a:off x="506351" y="5073594"/>
            <a:ext cx="8471394"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2) When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r>
              <a:rPr altLang="zh-CN" b="1" dirty="0" sz="2400" lang="en-US" smtClean="0">
                <a:latin typeface="Arial" panose="020B0604020202020204" pitchFamily="34" charset="0"/>
                <a:cs typeface="Arial" panose="020B0604020202020204" pitchFamily="34" charset="0"/>
              </a:rPr>
              <a:t> changes, the static working point Q changes</a:t>
            </a:r>
            <a:endParaRPr altLang="en-US" baseline="-25000" b="1" dirty="0" sz="2400" lang="zh-CN">
              <a:latin typeface="Arial" panose="020B0604020202020204" pitchFamily="34" charset="0"/>
              <a:cs typeface="Arial" panose="020B0604020202020204" pitchFamily="34" charset="0"/>
            </a:endParaRPr>
          </a:p>
        </p:txBody>
      </p:sp>
      <p:sp>
        <p:nvSpPr>
          <p:cNvPr id="1053427" name="文本框 123"/>
          <p:cNvSpPr txBox="1"/>
          <p:nvPr/>
        </p:nvSpPr>
        <p:spPr>
          <a:xfrm>
            <a:off x="506351" y="3936166"/>
            <a:ext cx="1820688"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However,</a:t>
            </a:r>
            <a:endParaRPr altLang="en-US" baseline="-25000" b="1" dirty="0" sz="2400" lang="zh-CN">
              <a:latin typeface="Arial" panose="020B0604020202020204" pitchFamily="34" charset="0"/>
              <a:cs typeface="Arial" panose="020B0604020202020204" pitchFamily="34" charset="0"/>
            </a:endParaRPr>
          </a:p>
        </p:txBody>
      </p:sp>
      <p:sp>
        <p:nvSpPr>
          <p:cNvPr id="1053428" name="文本框 124"/>
          <p:cNvSpPr txBox="1"/>
          <p:nvPr/>
        </p:nvSpPr>
        <p:spPr>
          <a:xfrm>
            <a:off x="506351" y="5677991"/>
            <a:ext cx="8471394"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3) When there is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r>
              <a:rPr altLang="zh-CN" b="1" dirty="0" sz="2400" lang="en-US" smtClean="0">
                <a:latin typeface="Arial" panose="020B0604020202020204" pitchFamily="34" charset="0"/>
                <a:cs typeface="Arial" panose="020B0604020202020204" pitchFamily="34" charset="0"/>
              </a:rPr>
              <a:t>, the dynamic range decreases</a:t>
            </a:r>
            <a:endParaRPr altLang="en-US" baseline="-25000" b="1" dirty="0" sz="2400" lang="zh-CN">
              <a:latin typeface="Arial" panose="020B060402020202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282" name=""/>
        <p:cNvGrpSpPr/>
        <p:nvPr/>
      </p:nvGrpSpPr>
      <p:grpSpPr>
        <a:xfrm>
          <a:off x="0" y="0"/>
          <a:ext cx="0" cy="0"/>
          <a:chOff x="0" y="0"/>
          <a:chExt cx="0" cy="0"/>
        </a:xfrm>
      </p:grpSpPr>
      <p:grpSp>
        <p:nvGrpSpPr>
          <p:cNvPr id="1283" name="组合 17"/>
          <p:cNvGrpSpPr/>
          <p:nvPr/>
        </p:nvGrpSpPr>
        <p:grpSpPr>
          <a:xfrm>
            <a:off x="4792495" y="1777248"/>
            <a:ext cx="4083348" cy="3533752"/>
            <a:chOff x="4797691" y="1673339"/>
            <a:chExt cx="4083348" cy="3533752"/>
          </a:xfrm>
        </p:grpSpPr>
        <p:grpSp>
          <p:nvGrpSpPr>
            <p:cNvPr id="1284" name="组合 13"/>
            <p:cNvGrpSpPr/>
            <p:nvPr/>
          </p:nvGrpSpPr>
          <p:grpSpPr>
            <a:xfrm>
              <a:off x="4821381" y="1673339"/>
              <a:ext cx="4059658" cy="3533752"/>
              <a:chOff x="4821381" y="1673339"/>
              <a:chExt cx="4059658" cy="3533752"/>
            </a:xfrm>
          </p:grpSpPr>
          <p:grpSp>
            <p:nvGrpSpPr>
              <p:cNvPr id="1285" name="组合 64"/>
              <p:cNvGrpSpPr/>
              <p:nvPr/>
            </p:nvGrpSpPr>
            <p:grpSpPr>
              <a:xfrm>
                <a:off x="4909705" y="1673339"/>
                <a:ext cx="3971334" cy="3533752"/>
                <a:chOff x="862697" y="1720550"/>
                <a:chExt cx="3725894" cy="3315356"/>
              </a:xfrm>
            </p:grpSpPr>
            <p:graphicFrame>
              <p:nvGraphicFramePr>
                <p:cNvPr id="4194628" name="Object 5"/>
                <p:cNvGraphicFramePr>
                  <a:graphicFrameLocks noChangeAspect="1"/>
                </p:cNvGraphicFramePr>
                <p:nvPr/>
              </p:nvGraphicFramePr>
              <p:xfrm>
                <a:off x="862697" y="1720550"/>
                <a:ext cx="3725894" cy="3315356"/>
              </p:xfrm>
              <a:graphic>
                <a:graphicData uri="http://schemas.openxmlformats.org/presentationml/2006/ole">
                  <mc:AlternateContent xmlns:mc="http://schemas.openxmlformats.org/markup-compatibility/2006">
                    <mc:Choice xmlns:v="urn:schemas-microsoft-com:vml" Requires="v">
                      <p:oleObj name="Photo Editor 照片" r:id="rId1" spid="_x0000_s28720" imgH="9914286" imgW="11133333" progId="MSPhotoEd.3">
                        <p:embed/>
                      </p:oleObj>
                    </mc:Choice>
                    <mc:Fallback>
                      <p:oleObj name="Photo Editor 照片" r:id="rId1" spid="" imgH="9914286" imgW="11133333" progId="MSPhotoEd.3">
                        <p:embed/>
                        <p:pic>
                          <p:nvPicPr>
                            <p:cNvPr id="2097800" name="Object 5"/>
                            <p:cNvPicPr>
                              <a:picLocks noChangeAspect="1" noChangeArrowheads="1"/>
                            </p:cNvPicPr>
                            <p:nvPr/>
                          </p:nvPicPr>
                          <p:blipFill>
                            <a:blip xmlns:r="http://schemas.openxmlformats.org/officeDocument/2006/relationships" r:embed="rId2"/>
                            <a:srcRect/>
                            <a:stretch>
                              <a:fillRect/>
                            </a:stretch>
                          </p:blipFill>
                          <p:spPr bwMode="auto">
                            <a:xfrm>
                              <a:off x="862697" y="1720550"/>
                              <a:ext cx="3725894" cy="3315356"/>
                            </a:xfrm>
                            <a:prstGeom prst="rect"/>
                            <a:noFill/>
                            <a:ln>
                              <a:noFill/>
                            </a:ln>
                            <a:effectLst/>
                          </p:spPr>
                        </p:pic>
                      </p:oleObj>
                    </mc:Fallback>
                  </mc:AlternateContent>
                </a:graphicData>
              </a:graphic>
            </p:graphicFrame>
            <p:sp>
              <p:nvSpPr>
                <p:cNvPr id="1053429" name="文本框 66"/>
                <p:cNvSpPr txBox="1"/>
                <p:nvPr/>
              </p:nvSpPr>
              <p:spPr>
                <a:xfrm>
                  <a:off x="1701849" y="2095797"/>
                  <a:ext cx="930052" cy="375382"/>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NPN</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3430" name="文本框 67"/>
                <p:cNvSpPr txBox="1"/>
                <p:nvPr/>
              </p:nvSpPr>
              <p:spPr>
                <a:xfrm>
                  <a:off x="1701849" y="4110244"/>
                  <a:ext cx="930052" cy="375382"/>
                </a:xfrm>
                <a:prstGeom prst="rect"/>
                <a:noFill/>
              </p:spPr>
              <p:txBody>
                <a:bodyPr rtlCol="0" wrap="square">
                  <a:spAutoFit/>
                </a:bodyPr>
                <a:p>
                  <a:r>
                    <a:rPr altLang="zh-CN" b="1" dirty="0" sz="2000" lang="en-US" smtClean="0">
                      <a:solidFill>
                        <a:schemeClr val="accent1">
                          <a:lumMod val="75000"/>
                        </a:schemeClr>
                      </a:solidFill>
                      <a:latin typeface="Arial" panose="020B0604020202020204" pitchFamily="34" charset="0"/>
                      <a:cs typeface="Arial" panose="020B0604020202020204" pitchFamily="34" charset="0"/>
                    </a:rPr>
                    <a:t>PNP</a:t>
                  </a:r>
                  <a:endParaRPr altLang="en-US" b="1" dirty="0" sz="2000" lang="zh-CN">
                    <a:solidFill>
                      <a:schemeClr val="accent1">
                        <a:lumMod val="75000"/>
                      </a:schemeClr>
                    </a:solidFill>
                    <a:latin typeface="Arial" panose="020B0604020202020204" pitchFamily="34" charset="0"/>
                    <a:cs typeface="Arial" panose="020B0604020202020204" pitchFamily="34" charset="0"/>
                  </a:endParaRPr>
                </a:p>
              </p:txBody>
            </p:sp>
          </p:grpSp>
          <p:sp>
            <p:nvSpPr>
              <p:cNvPr id="1053431" name="矩形 10"/>
              <p:cNvSpPr/>
              <p:nvPr/>
            </p:nvSpPr>
            <p:spPr>
              <a:xfrm>
                <a:off x="4821381" y="3488418"/>
                <a:ext cx="322119" cy="321294"/>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432" name="矩形 68"/>
              <p:cNvSpPr/>
              <p:nvPr/>
            </p:nvSpPr>
            <p:spPr>
              <a:xfrm>
                <a:off x="8558920" y="3248891"/>
                <a:ext cx="322119" cy="1717963"/>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988" name="直接连接符 16"/>
            <p:cNvCxnSpPr>
              <a:cxnSpLocks/>
              <a:endCxn id="1053431" idx="2"/>
            </p:cNvCxnSpPr>
            <p:nvPr/>
          </p:nvCxnSpPr>
          <p:spPr>
            <a:xfrm>
              <a:off x="4982440" y="3440215"/>
              <a:ext cx="1" cy="36949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989" name="直接连接符 69"/>
            <p:cNvCxnSpPr>
              <a:cxnSpLocks/>
            </p:cNvCxnSpPr>
            <p:nvPr/>
          </p:nvCxnSpPr>
          <p:spPr>
            <a:xfrm rot="5400000">
              <a:off x="4982439" y="3624964"/>
              <a:ext cx="1" cy="369497"/>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34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286" name="组合 4"/>
          <p:cNvGrpSpPr/>
          <p:nvPr/>
        </p:nvGrpSpPr>
        <p:grpSpPr>
          <a:xfrm>
            <a:off x="576421" y="1739148"/>
            <a:ext cx="3971334" cy="3533752"/>
            <a:chOff x="862697" y="1720550"/>
            <a:chExt cx="3725894" cy="3315356"/>
          </a:xfrm>
        </p:grpSpPr>
        <p:graphicFrame>
          <p:nvGraphicFramePr>
            <p:cNvPr id="4194629" name="Object 5"/>
            <p:cNvGraphicFramePr>
              <a:graphicFrameLocks noChangeAspect="1"/>
            </p:cNvGraphicFramePr>
            <p:nvPr/>
          </p:nvGraphicFramePr>
          <p:xfrm>
            <a:off x="862697" y="1720550"/>
            <a:ext cx="3725894" cy="3315356"/>
          </p:xfrm>
          <a:graphic>
            <a:graphicData uri="http://schemas.openxmlformats.org/presentationml/2006/ole">
              <mc:AlternateContent xmlns:mc="http://schemas.openxmlformats.org/markup-compatibility/2006">
                <mc:Choice xmlns:v="urn:schemas-microsoft-com:vml" Requires="v">
                  <p:oleObj name="Photo Editor 照片" r:id="rId3" spid="_x0000_s28721" imgH="9914286" imgW="11133333" progId="MSPhotoEd.3">
                    <p:embed/>
                  </p:oleObj>
                </mc:Choice>
                <mc:Fallback>
                  <p:oleObj name="Photo Editor 照片" r:id="rId3" spid="" imgH="9914286" imgW="11133333" progId="MSPhotoEd.3">
                    <p:embed/>
                    <p:pic>
                      <p:nvPicPr>
                        <p:cNvPr id="2097801" name="Object 5"/>
                        <p:cNvPicPr>
                          <a:picLocks noChangeAspect="1" noChangeArrowheads="1"/>
                        </p:cNvPicPr>
                        <p:nvPr/>
                      </p:nvPicPr>
                      <p:blipFill>
                        <a:blip xmlns:r="http://schemas.openxmlformats.org/officeDocument/2006/relationships" r:embed="rId2"/>
                        <a:srcRect/>
                        <a:stretch>
                          <a:fillRect/>
                        </a:stretch>
                      </p:blipFill>
                      <p:spPr bwMode="auto">
                        <a:xfrm>
                          <a:off x="862697" y="1720550"/>
                          <a:ext cx="3725894" cy="3315356"/>
                        </a:xfrm>
                        <a:prstGeom prst="rect"/>
                        <a:noFill/>
                        <a:ln>
                          <a:noFill/>
                        </a:ln>
                        <a:effectLst/>
                      </p:spPr>
                    </p:pic>
                  </p:oleObj>
                </mc:Fallback>
              </mc:AlternateContent>
            </a:graphicData>
          </a:graphic>
        </p:graphicFrame>
        <p:sp>
          <p:nvSpPr>
            <p:cNvPr id="1053434" name="文本框 2"/>
            <p:cNvSpPr txBox="1"/>
            <p:nvPr/>
          </p:nvSpPr>
          <p:spPr>
            <a:xfrm>
              <a:off x="1701849" y="2095797"/>
              <a:ext cx="930052" cy="375382"/>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NPN</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3435" name="文本框 11"/>
            <p:cNvSpPr txBox="1"/>
            <p:nvPr/>
          </p:nvSpPr>
          <p:spPr>
            <a:xfrm>
              <a:off x="1701849" y="4110244"/>
              <a:ext cx="930052" cy="375382"/>
            </a:xfrm>
            <a:prstGeom prst="rect"/>
            <a:noFill/>
          </p:spPr>
          <p:txBody>
            <a:bodyPr rtlCol="0" wrap="square">
              <a:spAutoFit/>
            </a:bodyPr>
            <a:p>
              <a:r>
                <a:rPr altLang="zh-CN" b="1" dirty="0" sz="2000" lang="en-US" smtClean="0">
                  <a:solidFill>
                    <a:schemeClr val="accent1">
                      <a:lumMod val="75000"/>
                    </a:schemeClr>
                  </a:solidFill>
                  <a:latin typeface="Arial" panose="020B0604020202020204" pitchFamily="34" charset="0"/>
                  <a:cs typeface="Arial" panose="020B0604020202020204" pitchFamily="34" charset="0"/>
                </a:rPr>
                <a:t>PNP</a:t>
              </a:r>
              <a:endParaRPr altLang="en-US" b="1" dirty="0" sz="2000" lang="zh-CN">
                <a:solidFill>
                  <a:schemeClr val="accent1">
                    <a:lumMod val="75000"/>
                  </a:schemeClr>
                </a:solidFill>
                <a:latin typeface="Arial" panose="020B0604020202020204" pitchFamily="34" charset="0"/>
                <a:cs typeface="Arial" panose="020B0604020202020204" pitchFamily="34" charset="0"/>
              </a:endParaRPr>
            </a:p>
          </p:txBody>
        </p:sp>
      </p:grpSp>
      <p:sp>
        <p:nvSpPr>
          <p:cNvPr id="1053436" name="文本框 40"/>
          <p:cNvSpPr txBox="1"/>
          <p:nvPr/>
        </p:nvSpPr>
        <p:spPr>
          <a:xfrm>
            <a:off x="551866" y="354555"/>
            <a:ext cx="8181825" cy="461665"/>
          </a:xfrm>
          <a:prstGeom prst="rect"/>
          <a:noFill/>
        </p:spPr>
        <p:txBody>
          <a:bodyPr rtlCol="0" wrap="square">
            <a:spAutoFit/>
          </a:bodyPr>
          <a:p>
            <a:pPr algn="ct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The basic structure of complementary </a:t>
            </a:r>
            <a:r>
              <a:rPr altLang="zh-CN" b="1" dirty="0" sz="24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output stage</a:t>
            </a:r>
            <a:endParaRPr altLang="en-US" b="1" dirty="0" sz="2400" lang="zh-CN">
              <a:latin typeface="Arial" panose="020B0604020202020204" pitchFamily="34" charset="0"/>
              <a:cs typeface="Arial" panose="020B0604020202020204" pitchFamily="34" charset="0"/>
            </a:endParaRPr>
          </a:p>
        </p:txBody>
      </p:sp>
      <p:grpSp>
        <p:nvGrpSpPr>
          <p:cNvPr id="1287" name="组合 20"/>
          <p:cNvGrpSpPr/>
          <p:nvPr/>
        </p:nvGrpSpPr>
        <p:grpSpPr>
          <a:xfrm>
            <a:off x="5798939" y="2663228"/>
            <a:ext cx="3082100" cy="732462"/>
            <a:chOff x="5798939" y="2663228"/>
            <a:chExt cx="3082100" cy="732462"/>
          </a:xfrm>
        </p:grpSpPr>
        <p:sp>
          <p:nvSpPr>
            <p:cNvPr id="1053437" name="文本框 61"/>
            <p:cNvSpPr txBox="1"/>
            <p:nvPr/>
          </p:nvSpPr>
          <p:spPr>
            <a:xfrm>
              <a:off x="7568321" y="2663228"/>
              <a:ext cx="1312718" cy="535940"/>
            </a:xfrm>
            <a:prstGeom prst="rect"/>
            <a:noFill/>
          </p:spPr>
          <p:txBody>
            <a:bodyPr rtlCol="0" wrap="square">
              <a:spAutoFit/>
            </a:bodyPr>
            <a:p>
              <a:pPr algn="ctr"/>
              <a:r>
                <a:rPr altLang="zh-CN" b="1" dirty="0" sz="2400" i="1"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U</a:t>
              </a:r>
              <a:r>
                <a:rPr altLang="zh-CN" baseline="-25000"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O</a:t>
              </a:r>
              <a:r>
                <a:rPr altLang="zh-CN" b="1" dirty="0" sz="24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 = 0</a:t>
              </a:r>
              <a:endParaRPr altLang="en-US" b="1" dirty="0" sz="2400" lang="zh-CN">
                <a:latin typeface="Arial" panose="020B0604020202020204" pitchFamily="34" charset="0"/>
                <a:cs typeface="Arial" panose="020B0604020202020204" pitchFamily="34" charset="0"/>
              </a:endParaRPr>
            </a:p>
          </p:txBody>
        </p:sp>
        <p:cxnSp>
          <p:nvCxnSpPr>
            <p:cNvPr id="3145990" name="直接箭头连接符 6"/>
            <p:cNvCxnSpPr>
              <a:cxnSpLocks/>
            </p:cNvCxnSpPr>
            <p:nvPr/>
          </p:nvCxnSpPr>
          <p:spPr>
            <a:xfrm flipV="1">
              <a:off x="8281553" y="3063364"/>
              <a:ext cx="0" cy="296141"/>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991" name="直接箭头连接符 62"/>
            <p:cNvCxnSpPr>
              <a:cxnSpLocks/>
            </p:cNvCxnSpPr>
            <p:nvPr/>
          </p:nvCxnSpPr>
          <p:spPr>
            <a:xfrm flipV="1">
              <a:off x="7041296" y="3063364"/>
              <a:ext cx="656359" cy="296140"/>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5992" name="直接箭头连接符 63"/>
            <p:cNvCxnSpPr>
              <a:cxnSpLocks/>
            </p:cNvCxnSpPr>
            <p:nvPr/>
          </p:nvCxnSpPr>
          <p:spPr>
            <a:xfrm flipV="1">
              <a:off x="5798939" y="2915931"/>
              <a:ext cx="1888325" cy="479759"/>
            </a:xfrm>
            <a:prstGeom prst="straightConnector1"/>
            <a:ln>
              <a:tailEnd type="triangle"/>
            </a:ln>
          </p:spPr>
          <p:style>
            <a:lnRef idx="1">
              <a:schemeClr val="accent1"/>
            </a:lnRef>
            <a:fillRef idx="0">
              <a:schemeClr val="accent1"/>
            </a:fillRef>
            <a:effectRef idx="0">
              <a:schemeClr val="accent1"/>
            </a:effectRef>
            <a:fontRef idx="minor">
              <a:schemeClr val="tx1"/>
            </a:fontRef>
          </p:style>
        </p:cxnSp>
      </p:grpSp>
      <p:sp>
        <p:nvSpPr>
          <p:cNvPr id="1053438" name="文本框 70"/>
          <p:cNvSpPr txBox="1"/>
          <p:nvPr/>
        </p:nvSpPr>
        <p:spPr>
          <a:xfrm>
            <a:off x="5798939" y="1240535"/>
            <a:ext cx="2261887" cy="461665"/>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DC circuit</a:t>
            </a:r>
            <a:endParaRPr altLang="en-US" b="1" dirty="0" sz="2400" lang="zh-CN">
              <a:latin typeface="Arial" panose="020B0604020202020204" pitchFamily="34" charset="0"/>
              <a:cs typeface="Arial" panose="020B0604020202020204" pitchFamily="34" charset="0"/>
            </a:endParaRPr>
          </a:p>
        </p:txBody>
      </p:sp>
      <p:sp>
        <p:nvSpPr>
          <p:cNvPr id="1053439" name="文本框 71"/>
          <p:cNvSpPr txBox="1"/>
          <p:nvPr/>
        </p:nvSpPr>
        <p:spPr>
          <a:xfrm>
            <a:off x="1870899" y="5660658"/>
            <a:ext cx="5816365" cy="5359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No DC current flow through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L</a:t>
            </a:r>
            <a:endParaRPr altLang="en-US" baseline="-25000"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283"/>
                                        </p:tgtEl>
                                        <p:attrNameLst>
                                          <p:attrName>style.visibility</p:attrName>
                                        </p:attrNameLst>
                                      </p:cBhvr>
                                      <p:to>
                                        <p:strVal val="visible"/>
                                      </p:to>
                                    </p:set>
                                    <p:animEffect transition="in" filter="wipe(down)">
                                      <p:cBhvr>
                                        <p:cTn dur="500" id="7"/>
                                        <p:tgtEl>
                                          <p:spTgt spid="128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287"/>
                                        </p:tgtEl>
                                        <p:attrNameLst>
                                          <p:attrName>style.visibility</p:attrName>
                                        </p:attrNameLst>
                                      </p:cBhvr>
                                      <p:to>
                                        <p:strVal val="visible"/>
                                      </p:to>
                                    </p:set>
                                    <p:animEffect transition="in" filter="wipe(down)">
                                      <p:cBhvr>
                                        <p:cTn dur="500" id="12"/>
                                        <p:tgtEl>
                                          <p:spTgt spid="128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3439"/>
                                        </p:tgtEl>
                                        <p:attrNameLst>
                                          <p:attrName>style.visibility</p:attrName>
                                        </p:attrNameLst>
                                      </p:cBhvr>
                                      <p:to>
                                        <p:strVal val="visible"/>
                                      </p:to>
                                    </p:set>
                                    <p:animEffect transition="in" filter="wipe(down)">
                                      <p:cBhvr>
                                        <p:cTn dur="500" id="17"/>
                                        <p:tgtEl>
                                          <p:spTgt spid="1053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4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288" name=""/>
        <p:cNvGrpSpPr/>
        <p:nvPr/>
      </p:nvGrpSpPr>
      <p:grpSpPr>
        <a:xfrm>
          <a:off x="0" y="0"/>
          <a:ext cx="0" cy="0"/>
          <a:chOff x="0" y="0"/>
          <a:chExt cx="0" cy="0"/>
        </a:xfrm>
      </p:grpSpPr>
      <p:sp>
        <p:nvSpPr>
          <p:cNvPr id="105344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289" name="组合 4"/>
          <p:cNvGrpSpPr/>
          <p:nvPr/>
        </p:nvGrpSpPr>
        <p:grpSpPr>
          <a:xfrm>
            <a:off x="1606120" y="593684"/>
            <a:ext cx="3101735" cy="2759970"/>
            <a:chOff x="862697" y="1720550"/>
            <a:chExt cx="3725894" cy="3315356"/>
          </a:xfrm>
        </p:grpSpPr>
        <p:graphicFrame>
          <p:nvGraphicFramePr>
            <p:cNvPr id="4194630" name="Object 5"/>
            <p:cNvGraphicFramePr>
              <a:graphicFrameLocks noChangeAspect="1"/>
            </p:cNvGraphicFramePr>
            <p:nvPr/>
          </p:nvGraphicFramePr>
          <p:xfrm>
            <a:off x="862697" y="1720550"/>
            <a:ext cx="3725894" cy="3315356"/>
          </p:xfrm>
          <a:graphic>
            <a:graphicData uri="http://schemas.openxmlformats.org/presentationml/2006/ole">
              <mc:AlternateContent xmlns:mc="http://schemas.openxmlformats.org/markup-compatibility/2006">
                <mc:Choice xmlns:v="urn:schemas-microsoft-com:vml" Requires="v">
                  <p:oleObj name="Photo Editor 照片" r:id="rId1" spid="_x0000_s26675" imgH="9914286" imgW="11133333" progId="MSPhotoEd.3">
                    <p:embed/>
                  </p:oleObj>
                </mc:Choice>
                <mc:Fallback>
                  <p:oleObj name="Photo Editor 照片" r:id="rId1" spid="" imgH="9914286" imgW="11133333" progId="MSPhotoEd.3">
                    <p:embed/>
                    <p:pic>
                      <p:nvPicPr>
                        <p:cNvPr id="2097804" name="Object 5"/>
                        <p:cNvPicPr>
                          <a:picLocks noChangeAspect="1" noChangeArrowheads="1"/>
                        </p:cNvPicPr>
                        <p:nvPr/>
                      </p:nvPicPr>
                      <p:blipFill>
                        <a:blip xmlns:r="http://schemas.openxmlformats.org/officeDocument/2006/relationships" r:embed="rId2"/>
                        <a:srcRect/>
                        <a:stretch>
                          <a:fillRect/>
                        </a:stretch>
                      </p:blipFill>
                      <p:spPr bwMode="auto">
                        <a:xfrm>
                          <a:off x="862697" y="1720550"/>
                          <a:ext cx="3725894" cy="3315356"/>
                        </a:xfrm>
                        <a:prstGeom prst="rect"/>
                        <a:noFill/>
                        <a:ln>
                          <a:noFill/>
                        </a:ln>
                        <a:effectLst/>
                      </p:spPr>
                    </p:pic>
                  </p:oleObj>
                </mc:Fallback>
              </mc:AlternateContent>
            </a:graphicData>
          </a:graphic>
        </p:graphicFrame>
        <p:sp>
          <p:nvSpPr>
            <p:cNvPr id="1053441" name="文本框 2"/>
            <p:cNvSpPr txBox="1"/>
            <p:nvPr/>
          </p:nvSpPr>
          <p:spPr>
            <a:xfrm>
              <a:off x="1701849" y="2095797"/>
              <a:ext cx="930052"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NPN</a:t>
              </a:r>
              <a:endParaRPr altLang="en-US" b="1" dirty="0" sz="2000" lang="zh-CN">
                <a:latin typeface="Arial" panose="020B0604020202020204" pitchFamily="34" charset="0"/>
                <a:cs typeface="Arial" panose="020B0604020202020204" pitchFamily="34" charset="0"/>
              </a:endParaRPr>
            </a:p>
          </p:txBody>
        </p:sp>
        <p:sp>
          <p:nvSpPr>
            <p:cNvPr id="1053442" name="文本框 11"/>
            <p:cNvSpPr txBox="1"/>
            <p:nvPr/>
          </p:nvSpPr>
          <p:spPr>
            <a:xfrm>
              <a:off x="1701849" y="4051752"/>
              <a:ext cx="930052"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PNP</a:t>
              </a:r>
              <a:endParaRPr altLang="en-US" b="1" dirty="0" sz="2000" lang="zh-CN">
                <a:latin typeface="Arial" panose="020B0604020202020204" pitchFamily="34" charset="0"/>
                <a:cs typeface="Arial" panose="020B0604020202020204" pitchFamily="34" charset="0"/>
              </a:endParaRPr>
            </a:p>
          </p:txBody>
        </p:sp>
      </p:grpSp>
      <p:grpSp>
        <p:nvGrpSpPr>
          <p:cNvPr id="1290" name="组合 18"/>
          <p:cNvGrpSpPr/>
          <p:nvPr/>
        </p:nvGrpSpPr>
        <p:grpSpPr>
          <a:xfrm>
            <a:off x="5138048" y="3349623"/>
            <a:ext cx="3119364" cy="1470967"/>
            <a:chOff x="3558642" y="4117375"/>
            <a:chExt cx="3119364" cy="1470967"/>
          </a:xfrm>
        </p:grpSpPr>
        <p:sp>
          <p:nvSpPr>
            <p:cNvPr id="1053443" name="文本框 21"/>
            <p:cNvSpPr txBox="1"/>
            <p:nvPr/>
          </p:nvSpPr>
          <p:spPr>
            <a:xfrm>
              <a:off x="3558642" y="411737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grpSp>
          <p:nvGrpSpPr>
            <p:cNvPr id="1291" name="组合 22"/>
            <p:cNvGrpSpPr/>
            <p:nvPr/>
          </p:nvGrpSpPr>
          <p:grpSpPr>
            <a:xfrm>
              <a:off x="4059323" y="4334532"/>
              <a:ext cx="2618683" cy="1253810"/>
              <a:chOff x="4059323" y="4334532"/>
              <a:chExt cx="2618683" cy="1253810"/>
            </a:xfrm>
          </p:grpSpPr>
          <p:cxnSp>
            <p:nvCxnSpPr>
              <p:cNvPr id="3145993" name="直接箭头连接符 28"/>
              <p:cNvCxnSpPr>
                <a:cxnSpLocks/>
              </p:cNvCxnSpPr>
              <p:nvPr/>
            </p:nvCxnSpPr>
            <p:spPr>
              <a:xfrm flipV="1">
                <a:off x="4059323" y="4334532"/>
                <a:ext cx="0" cy="125381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94" name="直接箭头连接符 29"/>
              <p:cNvCxnSpPr>
                <a:cxnSpLocks/>
              </p:cNvCxnSpPr>
              <p:nvPr/>
            </p:nvCxnSpPr>
            <p:spPr>
              <a:xfrm>
                <a:off x="4061399" y="5037621"/>
                <a:ext cx="214820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44" name="文本框 30"/>
              <p:cNvSpPr txBox="1"/>
              <p:nvPr/>
            </p:nvSpPr>
            <p:spPr>
              <a:xfrm>
                <a:off x="6177325" y="482893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grpSp>
      <p:grpSp>
        <p:nvGrpSpPr>
          <p:cNvPr id="1292" name="组合 31"/>
          <p:cNvGrpSpPr/>
          <p:nvPr/>
        </p:nvGrpSpPr>
        <p:grpSpPr>
          <a:xfrm>
            <a:off x="5155225" y="4972959"/>
            <a:ext cx="3119364" cy="1470967"/>
            <a:chOff x="3558642" y="4117375"/>
            <a:chExt cx="3119364" cy="1470967"/>
          </a:xfrm>
        </p:grpSpPr>
        <p:sp>
          <p:nvSpPr>
            <p:cNvPr id="1053445" name="文本框 32"/>
            <p:cNvSpPr txBox="1"/>
            <p:nvPr/>
          </p:nvSpPr>
          <p:spPr>
            <a:xfrm>
              <a:off x="3558642" y="411737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nvGrpSpPr>
            <p:cNvPr id="1293" name="组合 33"/>
            <p:cNvGrpSpPr/>
            <p:nvPr/>
          </p:nvGrpSpPr>
          <p:grpSpPr>
            <a:xfrm>
              <a:off x="4059323" y="4334532"/>
              <a:ext cx="2618683" cy="1253810"/>
              <a:chOff x="4059323" y="4334532"/>
              <a:chExt cx="2618683" cy="1253810"/>
            </a:xfrm>
          </p:grpSpPr>
          <p:cxnSp>
            <p:nvCxnSpPr>
              <p:cNvPr id="3145995" name="直接箭头连接符 37"/>
              <p:cNvCxnSpPr>
                <a:cxnSpLocks/>
              </p:cNvCxnSpPr>
              <p:nvPr/>
            </p:nvCxnSpPr>
            <p:spPr>
              <a:xfrm flipV="1">
                <a:off x="4059323" y="4334532"/>
                <a:ext cx="0" cy="125381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96" name="直接箭头连接符 38"/>
              <p:cNvCxnSpPr>
                <a:cxnSpLocks/>
              </p:cNvCxnSpPr>
              <p:nvPr/>
            </p:nvCxnSpPr>
            <p:spPr>
              <a:xfrm>
                <a:off x="4061399" y="5037621"/>
                <a:ext cx="214820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46" name="文本框 39"/>
              <p:cNvSpPr txBox="1"/>
              <p:nvPr/>
            </p:nvSpPr>
            <p:spPr>
              <a:xfrm>
                <a:off x="6177325" y="482893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grpSp>
      <p:sp>
        <p:nvSpPr>
          <p:cNvPr id="1053447" name="文本框 40"/>
          <p:cNvSpPr txBox="1"/>
          <p:nvPr/>
        </p:nvSpPr>
        <p:spPr>
          <a:xfrm>
            <a:off x="364698" y="363874"/>
            <a:ext cx="2669447"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1) Ideal case</a:t>
            </a:r>
            <a:endParaRPr altLang="en-US" b="1" dirty="0" sz="2800" lang="zh-CN">
              <a:latin typeface="Arial" panose="020B0604020202020204" pitchFamily="34" charset="0"/>
              <a:cs typeface="Arial" panose="020B0604020202020204" pitchFamily="34" charset="0"/>
            </a:endParaRPr>
          </a:p>
        </p:txBody>
      </p:sp>
      <p:grpSp>
        <p:nvGrpSpPr>
          <p:cNvPr id="1294" name="组合 1"/>
          <p:cNvGrpSpPr/>
          <p:nvPr/>
        </p:nvGrpSpPr>
        <p:grpSpPr>
          <a:xfrm>
            <a:off x="4887167" y="482379"/>
            <a:ext cx="3309547" cy="2901933"/>
            <a:chOff x="4757608" y="1005210"/>
            <a:chExt cx="3309547" cy="2901933"/>
          </a:xfrm>
        </p:grpSpPr>
        <p:grpSp>
          <p:nvGrpSpPr>
            <p:cNvPr id="1295" name="组合 41"/>
            <p:cNvGrpSpPr/>
            <p:nvPr/>
          </p:nvGrpSpPr>
          <p:grpSpPr>
            <a:xfrm>
              <a:off x="5008489" y="1005210"/>
              <a:ext cx="3058666" cy="2901933"/>
              <a:chOff x="3570036" y="3422285"/>
              <a:chExt cx="3058666" cy="2901933"/>
            </a:xfrm>
          </p:grpSpPr>
          <p:cxnSp>
            <p:nvCxnSpPr>
              <p:cNvPr id="3145997" name="直接箭头连接符 42"/>
              <p:cNvCxnSpPr>
                <a:cxnSpLocks/>
              </p:cNvCxnSpPr>
              <p:nvPr/>
            </p:nvCxnSpPr>
            <p:spPr>
              <a:xfrm flipV="1">
                <a:off x="4767863" y="3613630"/>
                <a:ext cx="0" cy="221423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998" name="直接箭头连接符 43"/>
              <p:cNvCxnSpPr>
                <a:cxnSpLocks/>
              </p:cNvCxnSpPr>
              <p:nvPr/>
            </p:nvCxnSpPr>
            <p:spPr>
              <a:xfrm>
                <a:off x="3570036" y="5827864"/>
                <a:ext cx="269644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48" name="文本框 44"/>
              <p:cNvSpPr txBox="1"/>
              <p:nvPr/>
            </p:nvSpPr>
            <p:spPr>
              <a:xfrm>
                <a:off x="4803365" y="342228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3449" name="文本框 45"/>
              <p:cNvSpPr txBox="1"/>
              <p:nvPr/>
            </p:nvSpPr>
            <p:spPr>
              <a:xfrm>
                <a:off x="5868004" y="5788279"/>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grpSp>
          <p:nvGrpSpPr>
            <p:cNvPr id="1296" name="组合 46"/>
            <p:cNvGrpSpPr/>
            <p:nvPr/>
          </p:nvGrpSpPr>
          <p:grpSpPr>
            <a:xfrm>
              <a:off x="5211112" y="1680703"/>
              <a:ext cx="1002131" cy="1730086"/>
              <a:chOff x="5225450" y="2429009"/>
              <a:chExt cx="1002131" cy="1730086"/>
            </a:xfrm>
          </p:grpSpPr>
          <p:cxnSp>
            <p:nvCxnSpPr>
              <p:cNvPr id="3145999" name="直接连接符 47"/>
              <p:cNvCxnSpPr>
                <a:cxnSpLocks/>
              </p:cNvCxnSpPr>
              <p:nvPr/>
            </p:nvCxnSpPr>
            <p:spPr>
              <a:xfrm>
                <a:off x="6194678" y="2429009"/>
                <a:ext cx="0" cy="1730086"/>
              </a:xfrm>
              <a:prstGeom prst="line"/>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000" name="直接连接符 48"/>
              <p:cNvCxnSpPr>
                <a:cxnSpLocks/>
              </p:cNvCxnSpPr>
              <p:nvPr/>
            </p:nvCxnSpPr>
            <p:spPr>
              <a:xfrm>
                <a:off x="5225450" y="4157744"/>
                <a:ext cx="1002131" cy="0"/>
              </a:xfrm>
              <a:prstGeom prst="line"/>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53450" name="文本框 49"/>
            <p:cNvSpPr txBox="1"/>
            <p:nvPr/>
          </p:nvSpPr>
          <p:spPr>
            <a:xfrm>
              <a:off x="4757608" y="1998680"/>
              <a:ext cx="1585077" cy="400110"/>
            </a:xfrm>
            <a:prstGeom prst="rect"/>
            <a:noFill/>
          </p:spPr>
          <p:txBody>
            <a:bodyPr rtlCol="0" wrap="square">
              <a:spAutoFit/>
            </a:bodyPr>
            <a:p>
              <a:pPr algn="ctr"/>
              <a:r>
                <a:rPr altLang="zh-CN" b="1" dirty="0" sz="2000" lang="en-US" smtClean="0">
                  <a:solidFill>
                    <a:srgbClr val="C00000"/>
                  </a:solidFill>
                  <a:latin typeface="Arial" panose="020B0604020202020204" pitchFamily="34" charset="0"/>
                  <a:cs typeface="Arial" panose="020B0604020202020204" pitchFamily="34" charset="0"/>
                </a:rPr>
                <a:t>Ideal case</a:t>
              </a:r>
              <a:endParaRPr altLang="en-US" b="1" dirty="0" sz="2000" lang="zh-CN">
                <a:solidFill>
                  <a:srgbClr val="C00000"/>
                </a:solidFill>
                <a:latin typeface="Arial" panose="020B0604020202020204" pitchFamily="34" charset="0"/>
                <a:cs typeface="Arial" panose="020B0604020202020204" pitchFamily="34" charset="0"/>
              </a:endParaRPr>
            </a:p>
          </p:txBody>
        </p:sp>
      </p:grpSp>
      <p:sp>
        <p:nvSpPr>
          <p:cNvPr id="1053451" name="文本框 52"/>
          <p:cNvSpPr txBox="1"/>
          <p:nvPr/>
        </p:nvSpPr>
        <p:spPr>
          <a:xfrm>
            <a:off x="1383932" y="3828390"/>
            <a:ext cx="947139" cy="612139"/>
          </a:xfrm>
          <a:prstGeom prst="rect"/>
          <a:noFill/>
        </p:spPr>
        <p:txBody>
          <a:bodyPr rtlCol="0" wrap="square">
            <a:spAutoFit/>
          </a:bodyPr>
          <a:p>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i</a:t>
            </a:r>
            <a:r>
              <a:rPr altLang="zh-CN" b="1" dirty="0" sz="2800" lang="en-US" smtClean="0">
                <a:solidFill>
                  <a:srgbClr val="C00000"/>
                </a:solidFill>
                <a:latin typeface="Arial" panose="020B0604020202020204" pitchFamily="34" charset="0"/>
                <a:cs typeface="Arial" panose="020B0604020202020204" pitchFamily="34" charset="0"/>
              </a:rPr>
              <a:t>&gt;0</a:t>
            </a:r>
            <a:endParaRPr altLang="en-US" b="1" dirty="0" sz="2800" lang="zh-CN">
              <a:solidFill>
                <a:srgbClr val="C00000"/>
              </a:solidFill>
              <a:latin typeface="Arial" panose="020B0604020202020204" pitchFamily="34" charset="0"/>
              <a:cs typeface="Arial" panose="020B0604020202020204" pitchFamily="34" charset="0"/>
            </a:endParaRPr>
          </a:p>
        </p:txBody>
      </p:sp>
      <p:sp>
        <p:nvSpPr>
          <p:cNvPr id="1053452" name="文本框 53"/>
          <p:cNvSpPr txBox="1"/>
          <p:nvPr/>
        </p:nvSpPr>
        <p:spPr>
          <a:xfrm>
            <a:off x="2555341" y="3828390"/>
            <a:ext cx="2131481" cy="523220"/>
          </a:xfrm>
          <a:prstGeom prst="rect"/>
          <a:noFill/>
        </p:spPr>
        <p:txBody>
          <a:bodyPr rtlCol="0" wrap="square">
            <a:spAutoFit/>
          </a:bodyPr>
          <a:p>
            <a:r>
              <a:rPr altLang="zh-CN" b="1" dirty="0" sz="2800" lang="en-US" smtClean="0">
                <a:solidFill>
                  <a:srgbClr val="C00000"/>
                </a:solidFill>
                <a:latin typeface="Arial" panose="020B0604020202020204" pitchFamily="34" charset="0"/>
                <a:cs typeface="Arial" panose="020B0604020202020204" pitchFamily="34" charset="0"/>
              </a:rPr>
              <a:t>T1</a:t>
            </a:r>
            <a:r>
              <a:rPr altLang="zh-CN" b="1" dirty="0" sz="2800" lang="en-US" smtClean="0">
                <a:solidFill>
                  <a:srgbClr val="C00000"/>
                </a:solidFill>
                <a:latin typeface="+mn-ea"/>
              </a:rPr>
              <a:t> √ </a:t>
            </a:r>
            <a:r>
              <a:rPr altLang="zh-CN" b="1" dirty="0" sz="2800" lang="en-US" smtClean="0">
                <a:solidFill>
                  <a:srgbClr val="C00000"/>
                </a:solidFill>
                <a:latin typeface="Arial" panose="020B0604020202020204" pitchFamily="34" charset="0"/>
                <a:cs typeface="Arial" panose="020B0604020202020204" pitchFamily="34" charset="0"/>
              </a:rPr>
              <a:t>T2</a:t>
            </a:r>
            <a:r>
              <a:rPr altLang="zh-CN" b="1" dirty="0" sz="2800" lang="en-US" smtClean="0">
                <a:solidFill>
                  <a:srgbClr val="C00000"/>
                </a:solidFill>
                <a:latin typeface="+mn-ea"/>
              </a:rPr>
              <a:t> </a:t>
            </a:r>
            <a:r>
              <a:rPr altLang="zh-CN" b="1" dirty="0" sz="2800" lang="en-US">
                <a:solidFill>
                  <a:srgbClr val="C00000"/>
                </a:solidFill>
                <a:latin typeface="+mn-ea"/>
              </a:rPr>
              <a:t>ⅹ</a:t>
            </a:r>
            <a:endParaRPr altLang="en-US" b="1" dirty="0" sz="2800" lang="zh-CN">
              <a:solidFill>
                <a:srgbClr val="C00000"/>
              </a:solidFill>
              <a:latin typeface="+mn-ea"/>
            </a:endParaRPr>
          </a:p>
        </p:txBody>
      </p:sp>
      <p:sp>
        <p:nvSpPr>
          <p:cNvPr id="1053453" name="任意多边形 12"/>
          <p:cNvSpPr/>
          <p:nvPr/>
        </p:nvSpPr>
        <p:spPr>
          <a:xfrm>
            <a:off x="3329427" y="664184"/>
            <a:ext cx="1162563" cy="2176895"/>
          </a:xfrm>
          <a:custGeom>
            <a:avLst/>
            <a:gdLst>
              <a:gd name="connsiteX0" fmla="*/ 3834 w 1162563"/>
              <a:gd name="connsiteY0" fmla="*/ 0 h 2176895"/>
              <a:gd name="connsiteX1" fmla="*/ 154502 w 1162563"/>
              <a:gd name="connsiteY1" fmla="*/ 955963 h 2176895"/>
              <a:gd name="connsiteX2" fmla="*/ 1011752 w 1162563"/>
              <a:gd name="connsiteY2" fmla="*/ 1132609 h 2176895"/>
              <a:gd name="connsiteX3" fmla="*/ 1157225 w 1162563"/>
              <a:gd name="connsiteY3" fmla="*/ 2176895 h 2176895"/>
            </a:gdLst>
            <a:ahLst/>
            <a:cxnLst>
              <a:cxn ang="0">
                <a:pos x="connsiteX0" y="connsiteY0"/>
              </a:cxn>
              <a:cxn ang="0">
                <a:pos x="connsiteX1" y="connsiteY1"/>
              </a:cxn>
              <a:cxn ang="0">
                <a:pos x="connsiteX2" y="connsiteY2"/>
              </a:cxn>
              <a:cxn ang="0">
                <a:pos x="connsiteX3" y="connsiteY3"/>
              </a:cxn>
            </a:cxnLst>
            <a:rect l="l" t="t" r="r" b="b"/>
            <a:pathLst>
              <a:path w="1162563" h="2176895">
                <a:moveTo>
                  <a:pt x="3834" y="0"/>
                </a:moveTo>
                <a:cubicBezTo>
                  <a:pt x="-4825" y="383597"/>
                  <a:pt x="-13484" y="767195"/>
                  <a:pt x="154502" y="955963"/>
                </a:cubicBezTo>
                <a:cubicBezTo>
                  <a:pt x="322488" y="1144731"/>
                  <a:pt x="844632" y="929120"/>
                  <a:pt x="1011752" y="1132609"/>
                </a:cubicBezTo>
                <a:cubicBezTo>
                  <a:pt x="1178872" y="1336098"/>
                  <a:pt x="1168048" y="1756496"/>
                  <a:pt x="1157225" y="2176895"/>
                </a:cubicBezTo>
              </a:path>
            </a:pathLst>
          </a:custGeom>
          <a:noFill/>
          <a:ln w="19050">
            <a:solidFill>
              <a:srgbClr val="C0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54" name="文本框 54"/>
          <p:cNvSpPr txBox="1"/>
          <p:nvPr/>
        </p:nvSpPr>
        <p:spPr>
          <a:xfrm>
            <a:off x="1391304" y="4505398"/>
            <a:ext cx="947139" cy="612139"/>
          </a:xfrm>
          <a:prstGeom prst="rect"/>
          <a:noFill/>
        </p:spPr>
        <p:txBody>
          <a:bodyPr rtlCol="0" wrap="square">
            <a:spAutoFit/>
          </a:bodyPr>
          <a:p>
            <a:r>
              <a:rPr altLang="zh-CN" b="1" dirty="0" sz="2800" i="1" lang="en-US" err="1" smtClean="0">
                <a:solidFill>
                  <a:schemeClr val="accent1"/>
                </a:solidFill>
                <a:latin typeface="Arial" panose="020B0604020202020204" pitchFamily="34" charset="0"/>
                <a:cs typeface="Arial" panose="020B0604020202020204" pitchFamily="34" charset="0"/>
              </a:rPr>
              <a:t>u</a:t>
            </a:r>
            <a:r>
              <a:rPr altLang="zh-CN" baseline="-25000" b="1" dirty="0" sz="2800" lang="en-US" err="1" smtClean="0">
                <a:solidFill>
                  <a:schemeClr val="accent1"/>
                </a:solidFill>
                <a:latin typeface="Arial" panose="020B0604020202020204" pitchFamily="34" charset="0"/>
                <a:cs typeface="Arial" panose="020B0604020202020204" pitchFamily="34" charset="0"/>
              </a:rPr>
              <a:t>i</a:t>
            </a:r>
            <a:r>
              <a:rPr altLang="zh-CN" b="1" dirty="0" sz="2800" lang="en-US" smtClean="0">
                <a:solidFill>
                  <a:schemeClr val="accent1"/>
                </a:solidFill>
                <a:latin typeface="Arial" panose="020B0604020202020204" pitchFamily="34" charset="0"/>
                <a:cs typeface="Arial" panose="020B0604020202020204" pitchFamily="34" charset="0"/>
              </a:rPr>
              <a:t>&lt;0</a:t>
            </a:r>
            <a:endParaRPr altLang="en-US" b="1" dirty="0" sz="2800" lang="zh-CN">
              <a:solidFill>
                <a:schemeClr val="accent1"/>
              </a:solidFill>
              <a:latin typeface="Arial" panose="020B0604020202020204" pitchFamily="34" charset="0"/>
              <a:cs typeface="Arial" panose="020B0604020202020204" pitchFamily="34" charset="0"/>
            </a:endParaRPr>
          </a:p>
        </p:txBody>
      </p:sp>
      <p:sp>
        <p:nvSpPr>
          <p:cNvPr id="1053455" name="文本框 55"/>
          <p:cNvSpPr txBox="1"/>
          <p:nvPr/>
        </p:nvSpPr>
        <p:spPr>
          <a:xfrm>
            <a:off x="2562713" y="4505398"/>
            <a:ext cx="2145142" cy="523220"/>
          </a:xfrm>
          <a:prstGeom prst="rect"/>
          <a:noFill/>
        </p:spPr>
        <p:txBody>
          <a:bodyPr rtlCol="0" wrap="square">
            <a:spAutoFit/>
          </a:bodyPr>
          <a:p>
            <a:r>
              <a:rPr altLang="zh-CN" b="1" dirty="0" sz="2800" lang="en-US" smtClean="0">
                <a:solidFill>
                  <a:schemeClr val="accent1"/>
                </a:solidFill>
                <a:latin typeface="Arial" panose="020B0604020202020204" pitchFamily="34" charset="0"/>
                <a:cs typeface="Arial" panose="020B0604020202020204" pitchFamily="34" charset="0"/>
              </a:rPr>
              <a:t>T1</a:t>
            </a:r>
            <a:r>
              <a:rPr altLang="zh-CN" b="1" dirty="0" sz="2800" lang="en-US" smtClean="0">
                <a:solidFill>
                  <a:schemeClr val="accent1"/>
                </a:solidFill>
                <a:latin typeface="+mn-ea"/>
              </a:rPr>
              <a:t> </a:t>
            </a:r>
            <a:r>
              <a:rPr altLang="zh-CN" b="1" dirty="0" sz="2800" lang="en-US">
                <a:solidFill>
                  <a:schemeClr val="accent1"/>
                </a:solidFill>
                <a:latin typeface="+mn-ea"/>
              </a:rPr>
              <a:t>ⅹ</a:t>
            </a:r>
            <a:r>
              <a:rPr altLang="zh-CN" b="1" dirty="0" sz="2800" lang="en-US" smtClean="0">
                <a:solidFill>
                  <a:schemeClr val="accent1"/>
                </a:solidFill>
                <a:latin typeface="+mn-ea"/>
              </a:rPr>
              <a:t> </a:t>
            </a:r>
            <a:r>
              <a:rPr altLang="zh-CN" b="1" dirty="0" sz="2800" lang="en-US" smtClean="0">
                <a:solidFill>
                  <a:schemeClr val="accent1"/>
                </a:solidFill>
                <a:latin typeface="Arial" panose="020B0604020202020204" pitchFamily="34" charset="0"/>
                <a:cs typeface="Arial" panose="020B0604020202020204" pitchFamily="34" charset="0"/>
              </a:rPr>
              <a:t>T2</a:t>
            </a:r>
            <a:r>
              <a:rPr altLang="zh-CN" b="1" dirty="0" sz="2800" lang="en-US">
                <a:solidFill>
                  <a:schemeClr val="accent1"/>
                </a:solidFill>
                <a:latin typeface="+mn-ea"/>
              </a:rPr>
              <a:t> √</a:t>
            </a:r>
            <a:r>
              <a:rPr altLang="zh-CN" b="1" dirty="0" sz="2800" lang="en-US" smtClean="0">
                <a:solidFill>
                  <a:schemeClr val="accent1"/>
                </a:solidFill>
                <a:latin typeface="+mn-ea"/>
              </a:rPr>
              <a:t> </a:t>
            </a:r>
            <a:endParaRPr altLang="en-US" b="1" dirty="0" sz="2800" lang="zh-CN">
              <a:solidFill>
                <a:schemeClr val="accent1"/>
              </a:solidFill>
              <a:latin typeface="+mn-ea"/>
            </a:endParaRPr>
          </a:p>
        </p:txBody>
      </p:sp>
      <p:sp>
        <p:nvSpPr>
          <p:cNvPr id="1053456" name="任意多边形 56"/>
          <p:cNvSpPr/>
          <p:nvPr/>
        </p:nvSpPr>
        <p:spPr>
          <a:xfrm flipH="1">
            <a:off x="3357625" y="2103816"/>
            <a:ext cx="727161" cy="952321"/>
          </a:xfrm>
          <a:custGeom>
            <a:avLst/>
            <a:gdLst>
              <a:gd name="connsiteX0" fmla="*/ 41361 w 727161"/>
              <a:gd name="connsiteY0" fmla="*/ 952321 h 952321"/>
              <a:gd name="connsiteX1" fmla="*/ 10189 w 727161"/>
              <a:gd name="connsiteY1" fmla="*/ 354844 h 952321"/>
              <a:gd name="connsiteX2" fmla="*/ 197225 w 727161"/>
              <a:gd name="connsiteY2" fmla="*/ 22335 h 952321"/>
              <a:gd name="connsiteX3" fmla="*/ 628448 w 727161"/>
              <a:gd name="connsiteY3" fmla="*/ 105462 h 952321"/>
              <a:gd name="connsiteX4" fmla="*/ 727161 w 727161"/>
              <a:gd name="connsiteY4" fmla="*/ 708135 h 952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161" h="952321">
                <a:moveTo>
                  <a:pt x="41361" y="952321"/>
                </a:moveTo>
                <a:cubicBezTo>
                  <a:pt x="12786" y="731081"/>
                  <a:pt x="-15788" y="509842"/>
                  <a:pt x="10189" y="354844"/>
                </a:cubicBezTo>
                <a:cubicBezTo>
                  <a:pt x="36166" y="199846"/>
                  <a:pt x="94182" y="63899"/>
                  <a:pt x="197225" y="22335"/>
                </a:cubicBezTo>
                <a:cubicBezTo>
                  <a:pt x="300268" y="-19229"/>
                  <a:pt x="540125" y="-8838"/>
                  <a:pt x="628448" y="105462"/>
                </a:cubicBezTo>
                <a:cubicBezTo>
                  <a:pt x="716771" y="219762"/>
                  <a:pt x="721966" y="463948"/>
                  <a:pt x="727161" y="708135"/>
                </a:cubicBezTo>
              </a:path>
            </a:pathLst>
          </a:custGeom>
          <a:noFill/>
          <a:ln w="1905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57" name="文本框 57"/>
          <p:cNvSpPr txBox="1"/>
          <p:nvPr/>
        </p:nvSpPr>
        <p:spPr>
          <a:xfrm>
            <a:off x="5526804" y="973279"/>
            <a:ext cx="844945" cy="400110"/>
          </a:xfrm>
          <a:prstGeom prst="rect"/>
          <a:noFill/>
        </p:spPr>
        <p:txBody>
          <a:bodyPr rtlCol="0" wrap="square">
            <a:spAutoFit/>
          </a:bodyPr>
          <a:p>
            <a:r>
              <a:rPr altLang="zh-CN" b="1" dirty="0" sz="2000" lang="en-US" smtClean="0">
                <a:solidFill>
                  <a:srgbClr val="C00000"/>
                </a:solidFill>
                <a:latin typeface="Arial" panose="020B0604020202020204" pitchFamily="34" charset="0"/>
                <a:cs typeface="Arial" panose="020B0604020202020204" pitchFamily="34" charset="0"/>
              </a:rPr>
              <a:t>NPN</a:t>
            </a:r>
            <a:endParaRPr altLang="en-US" b="1" dirty="0" sz="2000" lang="zh-CN">
              <a:solidFill>
                <a:srgbClr val="C00000"/>
              </a:solidFill>
              <a:latin typeface="Arial" panose="020B0604020202020204" pitchFamily="34" charset="0"/>
              <a:cs typeface="Arial" panose="020B0604020202020204" pitchFamily="34" charset="0"/>
            </a:endParaRPr>
          </a:p>
        </p:txBody>
      </p:sp>
      <p:cxnSp>
        <p:nvCxnSpPr>
          <p:cNvPr id="3146001" name="直接连接符 50"/>
          <p:cNvCxnSpPr>
            <a:cxnSpLocks/>
          </p:cNvCxnSpPr>
          <p:nvPr/>
        </p:nvCxnSpPr>
        <p:spPr>
          <a:xfrm>
            <a:off x="6350754" y="2886607"/>
            <a:ext cx="1002131" cy="0"/>
          </a:xfrm>
          <a:prstGeom prst="line"/>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6002" name="直接连接符 51"/>
          <p:cNvCxnSpPr>
            <a:cxnSpLocks/>
          </p:cNvCxnSpPr>
          <p:nvPr/>
        </p:nvCxnSpPr>
        <p:spPr>
          <a:xfrm>
            <a:off x="6371534" y="1156521"/>
            <a:ext cx="0" cy="1730086"/>
          </a:xfrm>
          <a:prstGeom prst="line"/>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53458" name="文本框 58"/>
          <p:cNvSpPr txBox="1"/>
          <p:nvPr/>
        </p:nvSpPr>
        <p:spPr>
          <a:xfrm>
            <a:off x="6442035" y="970020"/>
            <a:ext cx="844945" cy="400110"/>
          </a:xfrm>
          <a:prstGeom prst="rect"/>
          <a:noFill/>
        </p:spPr>
        <p:txBody>
          <a:bodyPr rtlCol="0" wrap="square">
            <a:spAutoFit/>
          </a:bodyPr>
          <a:p>
            <a:r>
              <a:rPr altLang="zh-CN" b="1" dirty="0" sz="2000" lang="en-US" smtClean="0">
                <a:solidFill>
                  <a:schemeClr val="accent1">
                    <a:lumMod val="75000"/>
                  </a:schemeClr>
                </a:solidFill>
                <a:latin typeface="Arial" panose="020B0604020202020204" pitchFamily="34" charset="0"/>
                <a:cs typeface="Arial" panose="020B0604020202020204" pitchFamily="34" charset="0"/>
              </a:rPr>
              <a:t>PNP</a:t>
            </a:r>
            <a:endParaRPr altLang="en-US" b="1" dirty="0" sz="2000" lang="zh-CN">
              <a:solidFill>
                <a:schemeClr val="accent1">
                  <a:lumMod val="75000"/>
                </a:schemeClr>
              </a:solidFill>
              <a:latin typeface="Arial" panose="020B0604020202020204" pitchFamily="34" charset="0"/>
              <a:cs typeface="Arial" panose="020B0604020202020204" pitchFamily="34" charset="0"/>
            </a:endParaRPr>
          </a:p>
        </p:txBody>
      </p:sp>
      <p:sp>
        <p:nvSpPr>
          <p:cNvPr id="1053459" name="文本框 59"/>
          <p:cNvSpPr txBox="1"/>
          <p:nvPr/>
        </p:nvSpPr>
        <p:spPr>
          <a:xfrm>
            <a:off x="6142197" y="2883523"/>
            <a:ext cx="760698"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0</a:t>
            </a:r>
            <a:endParaRPr altLang="en-US" b="1" dirty="0" sz="2400" lang="zh-CN">
              <a:latin typeface="Arial" panose="020B0604020202020204" pitchFamily="34" charset="0"/>
              <a:cs typeface="Arial" panose="020B0604020202020204" pitchFamily="34" charset="0"/>
            </a:endParaRPr>
          </a:p>
        </p:txBody>
      </p:sp>
      <p:sp>
        <p:nvSpPr>
          <p:cNvPr id="1053460" name="弧形 60"/>
          <p:cNvSpPr/>
          <p:nvPr/>
        </p:nvSpPr>
        <p:spPr>
          <a:xfrm flipV="1">
            <a:off x="6225084" y="3835332"/>
            <a:ext cx="560571" cy="815686"/>
          </a:xfrm>
          <a:prstGeom prst="arc">
            <a:avLst>
              <a:gd name="adj1" fmla="val 10831252"/>
              <a:gd name="adj2"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61" name="弧形 61"/>
          <p:cNvSpPr/>
          <p:nvPr/>
        </p:nvSpPr>
        <p:spPr>
          <a:xfrm flipV="1">
            <a:off x="6242261" y="5458668"/>
            <a:ext cx="560571" cy="815686"/>
          </a:xfrm>
          <a:prstGeom prst="arc">
            <a:avLst>
              <a:gd name="adj1" fmla="val 10831252"/>
              <a:gd name="adj2"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62" name="弧形 62"/>
          <p:cNvSpPr/>
          <p:nvPr/>
        </p:nvSpPr>
        <p:spPr>
          <a:xfrm>
            <a:off x="5675031" y="5485362"/>
            <a:ext cx="560571" cy="815686"/>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63" name="弧形 63"/>
          <p:cNvSpPr/>
          <p:nvPr/>
        </p:nvSpPr>
        <p:spPr>
          <a:xfrm>
            <a:off x="5657854" y="3862026"/>
            <a:ext cx="560571" cy="815686"/>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464" name="文本框 5"/>
          <p:cNvSpPr txBox="1"/>
          <p:nvPr/>
        </p:nvSpPr>
        <p:spPr>
          <a:xfrm>
            <a:off x="2714177" y="1223465"/>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3465" name="文本框 64"/>
          <p:cNvSpPr txBox="1"/>
          <p:nvPr/>
        </p:nvSpPr>
        <p:spPr>
          <a:xfrm>
            <a:off x="3039761" y="1403226"/>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3466" name="文本框 65"/>
          <p:cNvSpPr txBox="1"/>
          <p:nvPr/>
        </p:nvSpPr>
        <p:spPr>
          <a:xfrm>
            <a:off x="3036407" y="838964"/>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3467" name="文本框 66"/>
          <p:cNvSpPr txBox="1"/>
          <p:nvPr/>
        </p:nvSpPr>
        <p:spPr>
          <a:xfrm>
            <a:off x="3055488" y="2084165"/>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e</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3468" name="文本框 67"/>
          <p:cNvSpPr txBox="1"/>
          <p:nvPr/>
        </p:nvSpPr>
        <p:spPr>
          <a:xfrm>
            <a:off x="3059928" y="2660037"/>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c</a:t>
            </a:r>
            <a:endParaRPr altLang="en-US" dirty="0" sz="1600" lang="zh-CN">
              <a:solidFill>
                <a:schemeClr val="accent2"/>
              </a:solidFill>
              <a:latin typeface="Arial" panose="020B0604020202020204" pitchFamily="34" charset="0"/>
              <a:cs typeface="Arial" panose="020B0604020202020204" pitchFamily="34" charset="0"/>
            </a:endParaRPr>
          </a:p>
        </p:txBody>
      </p:sp>
      <p:sp>
        <p:nvSpPr>
          <p:cNvPr id="1053469" name="文本框 68"/>
          <p:cNvSpPr txBox="1"/>
          <p:nvPr/>
        </p:nvSpPr>
        <p:spPr>
          <a:xfrm>
            <a:off x="2747863" y="2281865"/>
            <a:ext cx="167780" cy="338554"/>
          </a:xfrm>
          <a:prstGeom prst="rect"/>
          <a:noFill/>
        </p:spPr>
        <p:txBody>
          <a:bodyPr rtlCol="0" wrap="square">
            <a:spAutoFit/>
          </a:bodyPr>
          <a:p>
            <a:r>
              <a:rPr altLang="zh-CN" dirty="0" sz="1600" lang="en-US" smtClean="0">
                <a:solidFill>
                  <a:schemeClr val="accent2"/>
                </a:solidFill>
                <a:latin typeface="Arial" panose="020B0604020202020204" pitchFamily="34" charset="0"/>
                <a:cs typeface="Arial" panose="020B0604020202020204" pitchFamily="34" charset="0"/>
              </a:rPr>
              <a:t>b</a:t>
            </a:r>
            <a:endParaRPr altLang="en-US" dirty="0" sz="1600" lang="zh-CN">
              <a:solidFill>
                <a:schemeClr val="accent2"/>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3463"/>
                                        </p:tgtEl>
                                        <p:attrNameLst>
                                          <p:attrName>style.visibility</p:attrName>
                                        </p:attrNameLst>
                                      </p:cBhvr>
                                      <p:to>
                                        <p:strVal val="visible"/>
                                      </p:to>
                                    </p:set>
                                    <p:animEffect transition="in" filter="wipe(down)">
                                      <p:cBhvr>
                                        <p:cTn dur="500" id="7"/>
                                        <p:tgtEl>
                                          <p:spTgt spid="105346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3452"/>
                                        </p:tgtEl>
                                        <p:attrNameLst>
                                          <p:attrName>style.visibility</p:attrName>
                                        </p:attrNameLst>
                                      </p:cBhvr>
                                      <p:to>
                                        <p:strVal val="visible"/>
                                      </p:to>
                                    </p:set>
                                    <p:animEffect transition="in" filter="wipe(down)">
                                      <p:cBhvr>
                                        <p:cTn dur="500" id="12"/>
                                        <p:tgtEl>
                                          <p:spTgt spid="1053452"/>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53451"/>
                                        </p:tgtEl>
                                        <p:attrNameLst>
                                          <p:attrName>style.visibility</p:attrName>
                                        </p:attrNameLst>
                                      </p:cBhvr>
                                      <p:to>
                                        <p:strVal val="visible"/>
                                      </p:to>
                                    </p:set>
                                    <p:animEffect transition="in" filter="wipe(down)">
                                      <p:cBhvr>
                                        <p:cTn dur="500" id="15"/>
                                        <p:tgtEl>
                                          <p:spTgt spid="105345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3453"/>
                                        </p:tgtEl>
                                        <p:attrNameLst>
                                          <p:attrName>style.visibility</p:attrName>
                                        </p:attrNameLst>
                                      </p:cBhvr>
                                      <p:to>
                                        <p:strVal val="visible"/>
                                      </p:to>
                                    </p:set>
                                    <p:animEffect transition="in" filter="wipe(down)">
                                      <p:cBhvr>
                                        <p:cTn dur="500" id="20"/>
                                        <p:tgtEl>
                                          <p:spTgt spid="1053453"/>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53462"/>
                                        </p:tgtEl>
                                        <p:attrNameLst>
                                          <p:attrName>style.visibility</p:attrName>
                                        </p:attrNameLst>
                                      </p:cBhvr>
                                      <p:to>
                                        <p:strVal val="visible"/>
                                      </p:to>
                                    </p:set>
                                    <p:animEffect transition="in" filter="wipe(down)">
                                      <p:cBhvr>
                                        <p:cTn dur="500" id="25"/>
                                        <p:tgtEl>
                                          <p:spTgt spid="105346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53460"/>
                                        </p:tgtEl>
                                        <p:attrNameLst>
                                          <p:attrName>style.visibility</p:attrName>
                                        </p:attrNameLst>
                                      </p:cBhvr>
                                      <p:to>
                                        <p:strVal val="visible"/>
                                      </p:to>
                                    </p:set>
                                    <p:animEffect transition="in" filter="wipe(down)">
                                      <p:cBhvr>
                                        <p:cTn dur="500" id="30"/>
                                        <p:tgtEl>
                                          <p:spTgt spid="1053460"/>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53454"/>
                                        </p:tgtEl>
                                        <p:attrNameLst>
                                          <p:attrName>style.visibility</p:attrName>
                                        </p:attrNameLst>
                                      </p:cBhvr>
                                      <p:to>
                                        <p:strVal val="visible"/>
                                      </p:to>
                                    </p:set>
                                    <p:animEffect transition="in" filter="wipe(down)">
                                      <p:cBhvr>
                                        <p:cTn dur="500" id="35"/>
                                        <p:tgtEl>
                                          <p:spTgt spid="1053454"/>
                                        </p:tgtEl>
                                      </p:cBhvr>
                                    </p:animEffect>
                                  </p:childTnLst>
                                </p:cTn>
                              </p:par>
                              <p:par>
                                <p:cTn fill="hold" grpId="0" id="36" nodeType="withEffect" presetClass="entr" presetID="22" presetSubtype="4">
                                  <p:stCondLst>
                                    <p:cond delay="0"/>
                                  </p:stCondLst>
                                  <p:childTnLst>
                                    <p:set>
                                      <p:cBhvr>
                                        <p:cTn dur="1" fill="hold" id="37">
                                          <p:stCondLst>
                                            <p:cond delay="0"/>
                                          </p:stCondLst>
                                        </p:cTn>
                                        <p:tgtEl>
                                          <p:spTgt spid="1053455"/>
                                        </p:tgtEl>
                                        <p:attrNameLst>
                                          <p:attrName>style.visibility</p:attrName>
                                        </p:attrNameLst>
                                      </p:cBhvr>
                                      <p:to>
                                        <p:strVal val="visible"/>
                                      </p:to>
                                    </p:set>
                                    <p:animEffect transition="in" filter="wipe(down)">
                                      <p:cBhvr>
                                        <p:cTn dur="500" id="38"/>
                                        <p:tgtEl>
                                          <p:spTgt spid="1053455"/>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53456"/>
                                        </p:tgtEl>
                                        <p:attrNameLst>
                                          <p:attrName>style.visibility</p:attrName>
                                        </p:attrNameLst>
                                      </p:cBhvr>
                                      <p:to>
                                        <p:strVal val="visible"/>
                                      </p:to>
                                    </p:set>
                                    <p:animEffect transition="in" filter="wipe(down)">
                                      <p:cBhvr>
                                        <p:cTn dur="500" id="43"/>
                                        <p:tgtEl>
                                          <p:spTgt spid="1053456"/>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53461"/>
                                        </p:tgtEl>
                                        <p:attrNameLst>
                                          <p:attrName>style.visibility</p:attrName>
                                        </p:attrNameLst>
                                      </p:cBhvr>
                                      <p:to>
                                        <p:strVal val="visible"/>
                                      </p:to>
                                    </p:set>
                                    <p:animEffect transition="in" filter="wipe(down)">
                                      <p:cBhvr>
                                        <p:cTn dur="500" id="48"/>
                                        <p:tgtEl>
                                          <p:spTgt spid="1053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451" grpId="0"/>
      <p:bldP spid="1053452" grpId="0"/>
      <p:bldP spid="1053453" grpId="0" animBg="1"/>
      <p:bldP spid="1053454" grpId="0"/>
      <p:bldP spid="1053455" grpId="0"/>
      <p:bldP spid="1053456" grpId="0" animBg="1"/>
      <p:bldP spid="1053460" grpId="0" animBg="1"/>
      <p:bldP spid="1053461" grpId="0" animBg="1"/>
      <p:bldP spid="1053462" grpId="0" animBg="1"/>
      <p:bldP spid="105346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297" name=""/>
        <p:cNvGrpSpPr/>
        <p:nvPr/>
      </p:nvGrpSpPr>
      <p:grpSpPr>
        <a:xfrm>
          <a:off x="0" y="0"/>
          <a:ext cx="0" cy="0"/>
          <a:chOff x="0" y="0"/>
          <a:chExt cx="0" cy="0"/>
        </a:xfrm>
      </p:grpSpPr>
      <p:sp>
        <p:nvSpPr>
          <p:cNvPr id="105347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298" name="组合 4"/>
          <p:cNvGrpSpPr/>
          <p:nvPr/>
        </p:nvGrpSpPr>
        <p:grpSpPr>
          <a:xfrm>
            <a:off x="1167240" y="990320"/>
            <a:ext cx="3101735" cy="2759970"/>
            <a:chOff x="862697" y="1720550"/>
            <a:chExt cx="3725894" cy="3315356"/>
          </a:xfrm>
        </p:grpSpPr>
        <p:graphicFrame>
          <p:nvGraphicFramePr>
            <p:cNvPr id="4194631" name="Object 5"/>
            <p:cNvGraphicFramePr>
              <a:graphicFrameLocks noChangeAspect="1"/>
            </p:cNvGraphicFramePr>
            <p:nvPr/>
          </p:nvGraphicFramePr>
          <p:xfrm>
            <a:off x="862697" y="1720550"/>
            <a:ext cx="3725894" cy="3315356"/>
          </p:xfrm>
          <a:graphic>
            <a:graphicData uri="http://schemas.openxmlformats.org/presentationml/2006/ole">
              <mc:AlternateContent xmlns:mc="http://schemas.openxmlformats.org/markup-compatibility/2006">
                <mc:Choice xmlns:v="urn:schemas-microsoft-com:vml" Requires="v">
                  <p:oleObj name="Photo Editor 照片" r:id="rId1" spid="_x0000_s27696" imgH="9914286" imgW="11133333" progId="MSPhotoEd.3">
                    <p:embed/>
                  </p:oleObj>
                </mc:Choice>
                <mc:Fallback>
                  <p:oleObj name="Photo Editor 照片" r:id="rId1" spid="" imgH="9914286" imgW="11133333" progId="MSPhotoEd.3">
                    <p:embed/>
                    <p:pic>
                      <p:nvPicPr>
                        <p:cNvPr id="2097806" name="Object 5"/>
                        <p:cNvPicPr>
                          <a:picLocks noChangeAspect="1" noChangeArrowheads="1"/>
                        </p:cNvPicPr>
                        <p:nvPr/>
                      </p:nvPicPr>
                      <p:blipFill>
                        <a:blip xmlns:r="http://schemas.openxmlformats.org/officeDocument/2006/relationships" r:embed="rId2"/>
                        <a:srcRect/>
                        <a:stretch>
                          <a:fillRect/>
                        </a:stretch>
                      </p:blipFill>
                      <p:spPr bwMode="auto">
                        <a:xfrm>
                          <a:off x="862697" y="1720550"/>
                          <a:ext cx="3725894" cy="3315356"/>
                        </a:xfrm>
                        <a:prstGeom prst="rect"/>
                        <a:noFill/>
                        <a:ln>
                          <a:noFill/>
                        </a:ln>
                        <a:effectLst/>
                      </p:spPr>
                    </p:pic>
                  </p:oleObj>
                </mc:Fallback>
              </mc:AlternateContent>
            </a:graphicData>
          </a:graphic>
        </p:graphicFrame>
        <p:sp>
          <p:nvSpPr>
            <p:cNvPr id="1053471" name="文本框 2"/>
            <p:cNvSpPr txBox="1"/>
            <p:nvPr/>
          </p:nvSpPr>
          <p:spPr>
            <a:xfrm>
              <a:off x="1701849" y="2095797"/>
              <a:ext cx="922549"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NPN</a:t>
              </a:r>
              <a:endParaRPr altLang="en-US" b="1" dirty="0" sz="2000" lang="zh-CN">
                <a:latin typeface="Arial" panose="020B0604020202020204" pitchFamily="34" charset="0"/>
                <a:cs typeface="Arial" panose="020B0604020202020204" pitchFamily="34" charset="0"/>
              </a:endParaRPr>
            </a:p>
          </p:txBody>
        </p:sp>
        <p:sp>
          <p:nvSpPr>
            <p:cNvPr id="1053472" name="文本框 11"/>
            <p:cNvSpPr txBox="1"/>
            <p:nvPr/>
          </p:nvSpPr>
          <p:spPr>
            <a:xfrm>
              <a:off x="1701849" y="4051752"/>
              <a:ext cx="930052"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PNP</a:t>
              </a:r>
              <a:endParaRPr altLang="en-US" b="1" dirty="0" sz="2000" lang="zh-CN">
                <a:latin typeface="Arial" panose="020B0604020202020204" pitchFamily="34" charset="0"/>
                <a:cs typeface="Arial" panose="020B0604020202020204" pitchFamily="34" charset="0"/>
              </a:endParaRPr>
            </a:p>
          </p:txBody>
        </p:sp>
      </p:grpSp>
      <p:grpSp>
        <p:nvGrpSpPr>
          <p:cNvPr id="1299" name="组合 18"/>
          <p:cNvGrpSpPr/>
          <p:nvPr/>
        </p:nvGrpSpPr>
        <p:grpSpPr>
          <a:xfrm>
            <a:off x="5138048" y="3349623"/>
            <a:ext cx="3119364" cy="1470967"/>
            <a:chOff x="3558642" y="4117375"/>
            <a:chExt cx="3119364" cy="1470967"/>
          </a:xfrm>
        </p:grpSpPr>
        <p:sp>
          <p:nvSpPr>
            <p:cNvPr id="1053473" name="文本框 21"/>
            <p:cNvSpPr txBox="1"/>
            <p:nvPr/>
          </p:nvSpPr>
          <p:spPr>
            <a:xfrm>
              <a:off x="3558642" y="411737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a:t>
              </a:r>
              <a:endParaRPr altLang="en-US" b="1" dirty="0" sz="2400" lang="zh-CN">
                <a:latin typeface="Arial" panose="020B0604020202020204" pitchFamily="34" charset="0"/>
                <a:cs typeface="Arial" panose="020B0604020202020204" pitchFamily="34" charset="0"/>
              </a:endParaRPr>
            </a:p>
          </p:txBody>
        </p:sp>
        <p:grpSp>
          <p:nvGrpSpPr>
            <p:cNvPr id="1300" name="组合 22"/>
            <p:cNvGrpSpPr/>
            <p:nvPr/>
          </p:nvGrpSpPr>
          <p:grpSpPr>
            <a:xfrm>
              <a:off x="4059323" y="4334532"/>
              <a:ext cx="2618683" cy="1253810"/>
              <a:chOff x="4059323" y="4334532"/>
              <a:chExt cx="2618683" cy="1253810"/>
            </a:xfrm>
          </p:grpSpPr>
          <p:cxnSp>
            <p:nvCxnSpPr>
              <p:cNvPr id="3146003" name="直接箭头连接符 28"/>
              <p:cNvCxnSpPr>
                <a:cxnSpLocks/>
              </p:cNvCxnSpPr>
              <p:nvPr/>
            </p:nvCxnSpPr>
            <p:spPr>
              <a:xfrm flipV="1">
                <a:off x="4059323" y="4334532"/>
                <a:ext cx="0" cy="125381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4" name="直接箭头连接符 29"/>
              <p:cNvCxnSpPr>
                <a:cxnSpLocks/>
              </p:cNvCxnSpPr>
              <p:nvPr/>
            </p:nvCxnSpPr>
            <p:spPr>
              <a:xfrm>
                <a:off x="4061399" y="5037621"/>
                <a:ext cx="214820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74" name="文本框 30"/>
              <p:cNvSpPr txBox="1"/>
              <p:nvPr/>
            </p:nvSpPr>
            <p:spPr>
              <a:xfrm>
                <a:off x="6177325" y="482893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sp>
          <p:nvSpPr>
            <p:cNvPr id="1053475" name="弧形 23"/>
            <p:cNvSpPr/>
            <p:nvPr/>
          </p:nvSpPr>
          <p:spPr>
            <a:xfrm>
              <a:off x="4078448" y="4629778"/>
              <a:ext cx="560571" cy="815686"/>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3476" name="弧形 24"/>
            <p:cNvSpPr/>
            <p:nvPr/>
          </p:nvSpPr>
          <p:spPr>
            <a:xfrm flipV="1">
              <a:off x="4645678" y="4603084"/>
              <a:ext cx="560571" cy="815686"/>
            </a:xfrm>
            <a:prstGeom prst="arc">
              <a:avLst>
                <a:gd name="adj1" fmla="val 10831252"/>
                <a:gd name="adj2"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3477" name="弧形 27"/>
            <p:cNvSpPr/>
            <p:nvPr/>
          </p:nvSpPr>
          <p:spPr>
            <a:xfrm>
              <a:off x="5212908" y="4629778"/>
              <a:ext cx="560571" cy="815686"/>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grpSp>
      <p:sp>
        <p:nvSpPr>
          <p:cNvPr id="1053478" name="文本框 40"/>
          <p:cNvSpPr txBox="1"/>
          <p:nvPr/>
        </p:nvSpPr>
        <p:spPr>
          <a:xfrm>
            <a:off x="364698" y="363874"/>
            <a:ext cx="6587746"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2) Real case</a:t>
            </a:r>
            <a:r>
              <a:rPr altLang="en-US" b="1" dirty="0" sz="2800" lang="zh-CN" smtClean="0">
                <a:latin typeface="Arial" panose="020B0604020202020204" pitchFamily="34" charset="0"/>
                <a:cs typeface="Arial" panose="020B0604020202020204" pitchFamily="34" charset="0"/>
              </a:rPr>
              <a:t>：</a:t>
            </a:r>
            <a:r>
              <a:rPr altLang="zh-CN" b="1" dirty="0" sz="2800" lang="en-US" smtClean="0">
                <a:latin typeface="Arial" panose="020B0604020202020204" pitchFamily="34" charset="0"/>
                <a:cs typeface="Arial" panose="020B0604020202020204" pitchFamily="34" charset="0"/>
              </a:rPr>
              <a:t>Crossover distortion</a:t>
            </a:r>
            <a:endParaRPr altLang="en-US" b="1" dirty="0" sz="2800" lang="zh-CN">
              <a:latin typeface="Arial" panose="020B0604020202020204" pitchFamily="34" charset="0"/>
              <a:cs typeface="Arial" panose="020B0604020202020204" pitchFamily="34" charset="0"/>
            </a:endParaRPr>
          </a:p>
        </p:txBody>
      </p:sp>
      <p:sp>
        <p:nvSpPr>
          <p:cNvPr id="1053479" name="文本框 52"/>
          <p:cNvSpPr txBox="1"/>
          <p:nvPr/>
        </p:nvSpPr>
        <p:spPr>
          <a:xfrm>
            <a:off x="1125708" y="4077311"/>
            <a:ext cx="1411223" cy="612139"/>
          </a:xfrm>
          <a:prstGeom prst="rect"/>
          <a:noFill/>
        </p:spPr>
        <p:txBody>
          <a:bodyPr rtlCol="0" wrap="square">
            <a:spAutoFit/>
          </a:bodyPr>
          <a:p>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i</a:t>
            </a:r>
            <a:r>
              <a:rPr altLang="zh-CN" b="1" dirty="0" sz="2800" lang="en-US" smtClean="0">
                <a:solidFill>
                  <a:srgbClr val="C00000"/>
                </a:solidFill>
                <a:latin typeface="Arial" panose="020B0604020202020204" pitchFamily="34" charset="0"/>
                <a:cs typeface="Arial" panose="020B0604020202020204" pitchFamily="34" charset="0"/>
              </a:rPr>
              <a:t>&gt;</a:t>
            </a:r>
            <a:r>
              <a:rPr altLang="zh-CN" b="1" dirty="0" sz="2800" i="1" lang="en-US" err="1" smtClean="0">
                <a:solidFill>
                  <a:srgbClr val="C00000"/>
                </a:solidFill>
                <a:latin typeface="Arial" panose="020B0604020202020204" pitchFamily="34" charset="0"/>
                <a:cs typeface="Arial" panose="020B0604020202020204" pitchFamily="34" charset="0"/>
              </a:rPr>
              <a:t>U</a:t>
            </a:r>
            <a:r>
              <a:rPr altLang="zh-CN" baseline="-25000" b="1" dirty="0" sz="2800" lang="en-US" err="1" smtClean="0">
                <a:solidFill>
                  <a:srgbClr val="C00000"/>
                </a:solidFill>
                <a:latin typeface="Arial" panose="020B0604020202020204" pitchFamily="34" charset="0"/>
                <a:cs typeface="Arial" panose="020B0604020202020204" pitchFamily="34" charset="0"/>
              </a:rPr>
              <a:t>on</a:t>
            </a:r>
            <a:endParaRPr altLang="en-US" b="1" dirty="0" sz="2800" lang="zh-CN">
              <a:solidFill>
                <a:srgbClr val="C00000"/>
              </a:solidFill>
              <a:latin typeface="Arial" panose="020B0604020202020204" pitchFamily="34" charset="0"/>
              <a:cs typeface="Arial" panose="020B0604020202020204" pitchFamily="34" charset="0"/>
            </a:endParaRPr>
          </a:p>
        </p:txBody>
      </p:sp>
      <p:sp>
        <p:nvSpPr>
          <p:cNvPr id="1053480" name="文本框 53"/>
          <p:cNvSpPr txBox="1"/>
          <p:nvPr/>
        </p:nvSpPr>
        <p:spPr>
          <a:xfrm>
            <a:off x="2437390" y="4077311"/>
            <a:ext cx="2131481" cy="523220"/>
          </a:xfrm>
          <a:prstGeom prst="rect"/>
          <a:noFill/>
        </p:spPr>
        <p:txBody>
          <a:bodyPr rtlCol="0" wrap="square">
            <a:spAutoFit/>
          </a:bodyPr>
          <a:p>
            <a:r>
              <a:rPr altLang="zh-CN" b="1" dirty="0" sz="2800" lang="en-US" smtClean="0">
                <a:solidFill>
                  <a:srgbClr val="C00000"/>
                </a:solidFill>
                <a:latin typeface="Arial" panose="020B0604020202020204" pitchFamily="34" charset="0"/>
                <a:cs typeface="Arial" panose="020B0604020202020204" pitchFamily="34" charset="0"/>
              </a:rPr>
              <a:t>T1</a:t>
            </a:r>
            <a:r>
              <a:rPr altLang="zh-CN" b="1" dirty="0" sz="2800" lang="en-US" smtClean="0">
                <a:solidFill>
                  <a:srgbClr val="C00000"/>
                </a:solidFill>
                <a:latin typeface="+mn-ea"/>
              </a:rPr>
              <a:t> √ </a:t>
            </a:r>
            <a:r>
              <a:rPr altLang="zh-CN" b="1" dirty="0" sz="2800" lang="en-US" smtClean="0">
                <a:solidFill>
                  <a:srgbClr val="C00000"/>
                </a:solidFill>
                <a:latin typeface="Arial" panose="020B0604020202020204" pitchFamily="34" charset="0"/>
                <a:cs typeface="Arial" panose="020B0604020202020204" pitchFamily="34" charset="0"/>
              </a:rPr>
              <a:t>T2</a:t>
            </a:r>
            <a:r>
              <a:rPr altLang="zh-CN" b="1" dirty="0" sz="2800" lang="en-US" smtClean="0">
                <a:solidFill>
                  <a:srgbClr val="C00000"/>
                </a:solidFill>
                <a:latin typeface="+mn-ea"/>
              </a:rPr>
              <a:t> </a:t>
            </a:r>
            <a:r>
              <a:rPr altLang="zh-CN" b="1" dirty="0" sz="2800" lang="en-US">
                <a:solidFill>
                  <a:srgbClr val="C00000"/>
                </a:solidFill>
                <a:latin typeface="+mn-ea"/>
              </a:rPr>
              <a:t>ⅹ</a:t>
            </a:r>
            <a:endParaRPr altLang="en-US" b="1" dirty="0" sz="2800" lang="zh-CN">
              <a:solidFill>
                <a:srgbClr val="C00000"/>
              </a:solidFill>
              <a:latin typeface="+mn-ea"/>
            </a:endParaRPr>
          </a:p>
        </p:txBody>
      </p:sp>
      <p:sp>
        <p:nvSpPr>
          <p:cNvPr id="1053481" name="任意多边形 12"/>
          <p:cNvSpPr/>
          <p:nvPr/>
        </p:nvSpPr>
        <p:spPr>
          <a:xfrm>
            <a:off x="2918745" y="1046068"/>
            <a:ext cx="1162563" cy="2176895"/>
          </a:xfrm>
          <a:custGeom>
            <a:avLst/>
            <a:gdLst>
              <a:gd name="connsiteX0" fmla="*/ 3834 w 1162563"/>
              <a:gd name="connsiteY0" fmla="*/ 0 h 2176895"/>
              <a:gd name="connsiteX1" fmla="*/ 154502 w 1162563"/>
              <a:gd name="connsiteY1" fmla="*/ 955963 h 2176895"/>
              <a:gd name="connsiteX2" fmla="*/ 1011752 w 1162563"/>
              <a:gd name="connsiteY2" fmla="*/ 1132609 h 2176895"/>
              <a:gd name="connsiteX3" fmla="*/ 1157225 w 1162563"/>
              <a:gd name="connsiteY3" fmla="*/ 2176895 h 2176895"/>
            </a:gdLst>
            <a:ahLst/>
            <a:cxnLst>
              <a:cxn ang="0">
                <a:pos x="connsiteX0" y="connsiteY0"/>
              </a:cxn>
              <a:cxn ang="0">
                <a:pos x="connsiteX1" y="connsiteY1"/>
              </a:cxn>
              <a:cxn ang="0">
                <a:pos x="connsiteX2" y="connsiteY2"/>
              </a:cxn>
              <a:cxn ang="0">
                <a:pos x="connsiteX3" y="connsiteY3"/>
              </a:cxn>
            </a:cxnLst>
            <a:rect l="l" t="t" r="r" b="b"/>
            <a:pathLst>
              <a:path w="1162563" h="2176895">
                <a:moveTo>
                  <a:pt x="3834" y="0"/>
                </a:moveTo>
                <a:cubicBezTo>
                  <a:pt x="-4825" y="383597"/>
                  <a:pt x="-13484" y="767195"/>
                  <a:pt x="154502" y="955963"/>
                </a:cubicBezTo>
                <a:cubicBezTo>
                  <a:pt x="322488" y="1144731"/>
                  <a:pt x="844632" y="929120"/>
                  <a:pt x="1011752" y="1132609"/>
                </a:cubicBezTo>
                <a:cubicBezTo>
                  <a:pt x="1178872" y="1336098"/>
                  <a:pt x="1168048" y="1756496"/>
                  <a:pt x="1157225" y="2176895"/>
                </a:cubicBezTo>
              </a:path>
            </a:pathLst>
          </a:custGeom>
          <a:noFill/>
          <a:ln w="19050">
            <a:solidFill>
              <a:srgbClr val="C0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482" name="文本框 54"/>
          <p:cNvSpPr txBox="1"/>
          <p:nvPr/>
        </p:nvSpPr>
        <p:spPr>
          <a:xfrm>
            <a:off x="1131486" y="4754319"/>
            <a:ext cx="1294152" cy="612139"/>
          </a:xfrm>
          <a:prstGeom prst="rect"/>
          <a:noFill/>
        </p:spPr>
        <p:txBody>
          <a:bodyPr rtlCol="0" wrap="square">
            <a:spAutoFit/>
          </a:bodyPr>
          <a:p>
            <a:r>
              <a:rPr altLang="zh-CN" b="1" dirty="0" sz="2800" i="1" lang="en-US" err="1" smtClean="0">
                <a:solidFill>
                  <a:schemeClr val="accent1"/>
                </a:solidFill>
                <a:latin typeface="Arial" panose="020B0604020202020204" pitchFamily="34" charset="0"/>
                <a:cs typeface="Arial" panose="020B0604020202020204" pitchFamily="34" charset="0"/>
              </a:rPr>
              <a:t>u</a:t>
            </a:r>
            <a:r>
              <a:rPr altLang="zh-CN" baseline="-25000" b="1" dirty="0" sz="2800" lang="en-US" err="1" smtClean="0">
                <a:solidFill>
                  <a:schemeClr val="accent1"/>
                </a:solidFill>
                <a:latin typeface="Arial" panose="020B0604020202020204" pitchFamily="34" charset="0"/>
                <a:cs typeface="Arial" panose="020B0604020202020204" pitchFamily="34" charset="0"/>
              </a:rPr>
              <a:t>i</a:t>
            </a:r>
            <a:r>
              <a:rPr altLang="zh-CN" b="1" dirty="0" sz="2800" lang="en-US" smtClean="0">
                <a:solidFill>
                  <a:schemeClr val="accent1"/>
                </a:solidFill>
                <a:latin typeface="Arial" panose="020B0604020202020204" pitchFamily="34" charset="0"/>
                <a:cs typeface="Arial" panose="020B0604020202020204" pitchFamily="34" charset="0"/>
              </a:rPr>
              <a:t>&lt;</a:t>
            </a:r>
            <a:r>
              <a:rPr altLang="zh-CN" b="1" dirty="0" sz="2800" i="1" lang="en-US" err="1">
                <a:solidFill>
                  <a:schemeClr val="accent1"/>
                </a:solidFill>
                <a:latin typeface="Arial" panose="020B0604020202020204" pitchFamily="34" charset="0"/>
                <a:cs typeface="Arial" panose="020B0604020202020204" pitchFamily="34" charset="0"/>
              </a:rPr>
              <a:t>U</a:t>
            </a:r>
            <a:r>
              <a:rPr altLang="zh-CN" baseline="-25000" b="1" dirty="0" sz="2800" lang="en-US" err="1">
                <a:solidFill>
                  <a:schemeClr val="accent1"/>
                </a:solidFill>
                <a:latin typeface="Arial" panose="020B0604020202020204" pitchFamily="34" charset="0"/>
                <a:cs typeface="Arial" panose="020B0604020202020204" pitchFamily="34" charset="0"/>
              </a:rPr>
              <a:t>on</a:t>
            </a:r>
            <a:endParaRPr altLang="en-US" b="1" dirty="0" sz="2800" lang="zh-CN">
              <a:solidFill>
                <a:schemeClr val="accent1"/>
              </a:solidFill>
              <a:latin typeface="Arial" panose="020B0604020202020204" pitchFamily="34" charset="0"/>
              <a:cs typeface="Arial" panose="020B0604020202020204" pitchFamily="34" charset="0"/>
            </a:endParaRPr>
          </a:p>
        </p:txBody>
      </p:sp>
      <p:sp>
        <p:nvSpPr>
          <p:cNvPr id="1053483" name="文本框 55"/>
          <p:cNvSpPr txBox="1"/>
          <p:nvPr/>
        </p:nvSpPr>
        <p:spPr>
          <a:xfrm>
            <a:off x="2444762" y="4754319"/>
            <a:ext cx="2231147" cy="523220"/>
          </a:xfrm>
          <a:prstGeom prst="rect"/>
          <a:noFill/>
        </p:spPr>
        <p:txBody>
          <a:bodyPr rtlCol="0" wrap="square">
            <a:spAutoFit/>
          </a:bodyPr>
          <a:p>
            <a:r>
              <a:rPr altLang="zh-CN" b="1" dirty="0" sz="2800" lang="en-US" smtClean="0">
                <a:solidFill>
                  <a:schemeClr val="accent1"/>
                </a:solidFill>
                <a:latin typeface="Arial" panose="020B0604020202020204" pitchFamily="34" charset="0"/>
                <a:cs typeface="Arial" panose="020B0604020202020204" pitchFamily="34" charset="0"/>
              </a:rPr>
              <a:t>T1</a:t>
            </a:r>
            <a:r>
              <a:rPr altLang="zh-CN" b="1" dirty="0" sz="2800" lang="en-US" smtClean="0">
                <a:solidFill>
                  <a:schemeClr val="accent1"/>
                </a:solidFill>
                <a:latin typeface="+mn-ea"/>
              </a:rPr>
              <a:t> </a:t>
            </a:r>
            <a:r>
              <a:rPr altLang="zh-CN" b="1" dirty="0" sz="2800" lang="en-US">
                <a:solidFill>
                  <a:schemeClr val="accent1"/>
                </a:solidFill>
                <a:latin typeface="+mn-ea"/>
              </a:rPr>
              <a:t>ⅹ</a:t>
            </a:r>
            <a:r>
              <a:rPr altLang="zh-CN" b="1" dirty="0" sz="2800" lang="en-US" smtClean="0">
                <a:solidFill>
                  <a:schemeClr val="accent1"/>
                </a:solidFill>
                <a:latin typeface="+mn-ea"/>
              </a:rPr>
              <a:t> </a:t>
            </a:r>
            <a:r>
              <a:rPr altLang="zh-CN" b="1" dirty="0" sz="2800" lang="en-US" smtClean="0">
                <a:solidFill>
                  <a:schemeClr val="accent1"/>
                </a:solidFill>
                <a:latin typeface="Arial" panose="020B0604020202020204" pitchFamily="34" charset="0"/>
                <a:cs typeface="Arial" panose="020B0604020202020204" pitchFamily="34" charset="0"/>
              </a:rPr>
              <a:t>T2</a:t>
            </a:r>
            <a:r>
              <a:rPr altLang="zh-CN" b="1" dirty="0" sz="2800" lang="en-US">
                <a:solidFill>
                  <a:schemeClr val="accent1"/>
                </a:solidFill>
                <a:latin typeface="+mn-ea"/>
              </a:rPr>
              <a:t> √</a:t>
            </a:r>
            <a:r>
              <a:rPr altLang="zh-CN" b="1" dirty="0" sz="2800" lang="en-US" smtClean="0">
                <a:solidFill>
                  <a:schemeClr val="accent1"/>
                </a:solidFill>
                <a:latin typeface="+mn-ea"/>
              </a:rPr>
              <a:t> </a:t>
            </a:r>
            <a:endParaRPr altLang="en-US" b="1" dirty="0" sz="2800" lang="zh-CN">
              <a:solidFill>
                <a:schemeClr val="accent1"/>
              </a:solidFill>
              <a:latin typeface="+mn-ea"/>
            </a:endParaRPr>
          </a:p>
        </p:txBody>
      </p:sp>
      <p:sp>
        <p:nvSpPr>
          <p:cNvPr id="1053484" name="任意多边形 56"/>
          <p:cNvSpPr/>
          <p:nvPr/>
        </p:nvSpPr>
        <p:spPr>
          <a:xfrm flipH="1">
            <a:off x="2918745" y="2500452"/>
            <a:ext cx="727161" cy="952321"/>
          </a:xfrm>
          <a:custGeom>
            <a:avLst/>
            <a:gdLst>
              <a:gd name="connsiteX0" fmla="*/ 41361 w 727161"/>
              <a:gd name="connsiteY0" fmla="*/ 952321 h 952321"/>
              <a:gd name="connsiteX1" fmla="*/ 10189 w 727161"/>
              <a:gd name="connsiteY1" fmla="*/ 354844 h 952321"/>
              <a:gd name="connsiteX2" fmla="*/ 197225 w 727161"/>
              <a:gd name="connsiteY2" fmla="*/ 22335 h 952321"/>
              <a:gd name="connsiteX3" fmla="*/ 628448 w 727161"/>
              <a:gd name="connsiteY3" fmla="*/ 105462 h 952321"/>
              <a:gd name="connsiteX4" fmla="*/ 727161 w 727161"/>
              <a:gd name="connsiteY4" fmla="*/ 708135 h 952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161" h="952321">
                <a:moveTo>
                  <a:pt x="41361" y="952321"/>
                </a:moveTo>
                <a:cubicBezTo>
                  <a:pt x="12786" y="731081"/>
                  <a:pt x="-15788" y="509842"/>
                  <a:pt x="10189" y="354844"/>
                </a:cubicBezTo>
                <a:cubicBezTo>
                  <a:pt x="36166" y="199846"/>
                  <a:pt x="94182" y="63899"/>
                  <a:pt x="197225" y="22335"/>
                </a:cubicBezTo>
                <a:cubicBezTo>
                  <a:pt x="300268" y="-19229"/>
                  <a:pt x="540125" y="-8838"/>
                  <a:pt x="628448" y="105462"/>
                </a:cubicBezTo>
                <a:cubicBezTo>
                  <a:pt x="716771" y="219762"/>
                  <a:pt x="721966" y="463948"/>
                  <a:pt x="727161" y="708135"/>
                </a:cubicBezTo>
              </a:path>
            </a:pathLst>
          </a:custGeom>
          <a:noFill/>
          <a:ln w="1905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01" name="组合 50"/>
          <p:cNvGrpSpPr/>
          <p:nvPr/>
        </p:nvGrpSpPr>
        <p:grpSpPr>
          <a:xfrm>
            <a:off x="5218434" y="664134"/>
            <a:ext cx="3058666" cy="2901933"/>
            <a:chOff x="3570036" y="3422285"/>
            <a:chExt cx="3058666" cy="2901933"/>
          </a:xfrm>
        </p:grpSpPr>
        <p:cxnSp>
          <p:nvCxnSpPr>
            <p:cNvPr id="3146005" name="直接箭头连接符 51"/>
            <p:cNvCxnSpPr>
              <a:cxnSpLocks/>
            </p:cNvCxnSpPr>
            <p:nvPr/>
          </p:nvCxnSpPr>
          <p:spPr>
            <a:xfrm flipV="1">
              <a:off x="4767863" y="3613630"/>
              <a:ext cx="0" cy="221423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06" name="直接箭头连接符 58"/>
            <p:cNvCxnSpPr>
              <a:cxnSpLocks/>
            </p:cNvCxnSpPr>
            <p:nvPr/>
          </p:nvCxnSpPr>
          <p:spPr>
            <a:xfrm>
              <a:off x="3570036" y="5827864"/>
              <a:ext cx="269644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85" name="文本框 59"/>
            <p:cNvSpPr txBox="1"/>
            <p:nvPr/>
          </p:nvSpPr>
          <p:spPr>
            <a:xfrm>
              <a:off x="4803365" y="342228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3486" name="文本框 60"/>
            <p:cNvSpPr txBox="1"/>
            <p:nvPr/>
          </p:nvSpPr>
          <p:spPr>
            <a:xfrm>
              <a:off x="5868004" y="5788279"/>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grpSp>
        <p:nvGrpSpPr>
          <p:cNvPr id="1302" name="组合 61"/>
          <p:cNvGrpSpPr/>
          <p:nvPr/>
        </p:nvGrpSpPr>
        <p:grpSpPr>
          <a:xfrm>
            <a:off x="5421057" y="1339627"/>
            <a:ext cx="1002131" cy="1730086"/>
            <a:chOff x="5225450" y="2429009"/>
            <a:chExt cx="1002131" cy="1730086"/>
          </a:xfrm>
        </p:grpSpPr>
        <p:cxnSp>
          <p:nvCxnSpPr>
            <p:cNvPr id="3146007" name="直接连接符 62"/>
            <p:cNvCxnSpPr>
              <a:cxnSpLocks/>
            </p:cNvCxnSpPr>
            <p:nvPr/>
          </p:nvCxnSpPr>
          <p:spPr>
            <a:xfrm>
              <a:off x="6210263" y="2429009"/>
              <a:ext cx="0" cy="1730086"/>
            </a:xfrm>
            <a:prstGeom prst="line"/>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6008" name="直接连接符 63"/>
            <p:cNvCxnSpPr>
              <a:cxnSpLocks/>
            </p:cNvCxnSpPr>
            <p:nvPr/>
          </p:nvCxnSpPr>
          <p:spPr>
            <a:xfrm>
              <a:off x="5225450" y="4157744"/>
              <a:ext cx="1002131" cy="0"/>
            </a:xfrm>
            <a:prstGeom prst="line"/>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53487" name="文本框 64"/>
          <p:cNvSpPr txBox="1"/>
          <p:nvPr/>
        </p:nvSpPr>
        <p:spPr>
          <a:xfrm>
            <a:off x="4967553" y="1657604"/>
            <a:ext cx="1585077" cy="400110"/>
          </a:xfrm>
          <a:prstGeom prst="rect"/>
          <a:noFill/>
        </p:spPr>
        <p:txBody>
          <a:bodyPr rtlCol="0" wrap="square">
            <a:spAutoFit/>
          </a:bodyPr>
          <a:p>
            <a:pPr algn="ctr"/>
            <a:r>
              <a:rPr altLang="zh-CN" b="1" dirty="0" sz="2000" lang="en-US" smtClean="0">
                <a:solidFill>
                  <a:srgbClr val="C00000"/>
                </a:solidFill>
                <a:latin typeface="Arial" panose="020B0604020202020204" pitchFamily="34" charset="0"/>
                <a:cs typeface="Arial" panose="020B0604020202020204" pitchFamily="34" charset="0"/>
              </a:rPr>
              <a:t>Ideal case</a:t>
            </a:r>
            <a:endParaRPr altLang="en-US" b="1" dirty="0" sz="2000" lang="zh-CN">
              <a:solidFill>
                <a:srgbClr val="C00000"/>
              </a:solidFill>
              <a:latin typeface="Arial" panose="020B0604020202020204" pitchFamily="34" charset="0"/>
              <a:cs typeface="Arial" panose="020B0604020202020204" pitchFamily="34" charset="0"/>
            </a:endParaRPr>
          </a:p>
        </p:txBody>
      </p:sp>
      <p:sp>
        <p:nvSpPr>
          <p:cNvPr id="1053488" name="任意多边形 65"/>
          <p:cNvSpPr/>
          <p:nvPr/>
        </p:nvSpPr>
        <p:spPr>
          <a:xfrm>
            <a:off x="6837553" y="975517"/>
            <a:ext cx="685800" cy="2098716"/>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489" name="文本框 66"/>
          <p:cNvSpPr txBox="1"/>
          <p:nvPr/>
        </p:nvSpPr>
        <p:spPr>
          <a:xfrm>
            <a:off x="7379210" y="1657604"/>
            <a:ext cx="1585077"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Real case</a:t>
            </a:r>
            <a:endParaRPr altLang="en-US" b="1" dirty="0" sz="2000" lang="zh-CN">
              <a:latin typeface="Arial" panose="020B0604020202020204" pitchFamily="34" charset="0"/>
              <a:cs typeface="Arial" panose="020B0604020202020204" pitchFamily="34" charset="0"/>
            </a:endParaRPr>
          </a:p>
        </p:txBody>
      </p:sp>
      <p:sp>
        <p:nvSpPr>
          <p:cNvPr id="1053490" name="矩形 5"/>
          <p:cNvSpPr/>
          <p:nvPr/>
        </p:nvSpPr>
        <p:spPr>
          <a:xfrm>
            <a:off x="6585528" y="3068362"/>
            <a:ext cx="767079" cy="447040"/>
          </a:xfrm>
          <a:prstGeom prst="rect"/>
        </p:spPr>
        <p:txBody>
          <a:bodyPr wrap="none">
            <a:spAutoFit/>
          </a:bodyPr>
          <a:p>
            <a:r>
              <a:rPr altLang="zh-CN" b="1" dirty="0" sz="2400" i="1" lang="en-US" err="1" smtClean="0">
                <a:solidFill>
                  <a:srgbClr val="C00000"/>
                </a:solidFill>
                <a:latin typeface="Arial" panose="020B0604020202020204" pitchFamily="34" charset="0"/>
                <a:cs typeface="Arial" panose="020B0604020202020204" pitchFamily="34" charset="0"/>
              </a:rPr>
              <a:t>U</a:t>
            </a:r>
            <a:r>
              <a:rPr altLang="zh-CN" baseline="-25000" b="1" dirty="0" sz="2400" lang="en-US" err="1" smtClean="0">
                <a:solidFill>
                  <a:srgbClr val="C00000"/>
                </a:solidFill>
                <a:latin typeface="Arial" panose="020B0604020202020204" pitchFamily="34" charset="0"/>
                <a:cs typeface="Arial" panose="020B0604020202020204" pitchFamily="34" charset="0"/>
              </a:rPr>
              <a:t>on</a:t>
            </a:r>
            <a:endParaRPr altLang="en-US" b="1" dirty="0" sz="2400" lang="zh-CN">
              <a:solidFill>
                <a:srgbClr val="C00000"/>
              </a:solidFill>
              <a:latin typeface="Arial" panose="020B0604020202020204" pitchFamily="34" charset="0"/>
              <a:cs typeface="Arial" panose="020B0604020202020204" pitchFamily="34" charset="0"/>
            </a:endParaRPr>
          </a:p>
        </p:txBody>
      </p:sp>
      <p:grpSp>
        <p:nvGrpSpPr>
          <p:cNvPr id="1303" name="组合 25"/>
          <p:cNvGrpSpPr/>
          <p:nvPr/>
        </p:nvGrpSpPr>
        <p:grpSpPr>
          <a:xfrm>
            <a:off x="5151121" y="4864540"/>
            <a:ext cx="3119364" cy="1470967"/>
            <a:chOff x="5155225" y="4972959"/>
            <a:chExt cx="3119364" cy="1470967"/>
          </a:xfrm>
        </p:grpSpPr>
        <p:grpSp>
          <p:nvGrpSpPr>
            <p:cNvPr id="1304" name="组合 31"/>
            <p:cNvGrpSpPr/>
            <p:nvPr/>
          </p:nvGrpSpPr>
          <p:grpSpPr>
            <a:xfrm>
              <a:off x="5155225" y="4972959"/>
              <a:ext cx="3119364" cy="1470967"/>
              <a:chOff x="3558642" y="4117375"/>
              <a:chExt cx="3119364" cy="1470967"/>
            </a:xfrm>
          </p:grpSpPr>
          <p:sp>
            <p:nvSpPr>
              <p:cNvPr id="1053491" name="文本框 32"/>
              <p:cNvSpPr txBox="1"/>
              <p:nvPr/>
            </p:nvSpPr>
            <p:spPr>
              <a:xfrm>
                <a:off x="3558642" y="411737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a:t>
                </a:r>
                <a:endParaRPr altLang="en-US" b="1" dirty="0" sz="2400" lang="zh-CN">
                  <a:latin typeface="Arial" panose="020B0604020202020204" pitchFamily="34" charset="0"/>
                  <a:cs typeface="Arial" panose="020B0604020202020204" pitchFamily="34" charset="0"/>
                </a:endParaRPr>
              </a:p>
            </p:txBody>
          </p:sp>
          <p:grpSp>
            <p:nvGrpSpPr>
              <p:cNvPr id="1305" name="组合 33"/>
              <p:cNvGrpSpPr/>
              <p:nvPr/>
            </p:nvGrpSpPr>
            <p:grpSpPr>
              <a:xfrm>
                <a:off x="4059323" y="4334532"/>
                <a:ext cx="2618683" cy="1253810"/>
                <a:chOff x="4059323" y="4334532"/>
                <a:chExt cx="2618683" cy="1253810"/>
              </a:xfrm>
            </p:grpSpPr>
            <p:cxnSp>
              <p:nvCxnSpPr>
                <p:cNvPr id="3146009" name="直接箭头连接符 37"/>
                <p:cNvCxnSpPr>
                  <a:cxnSpLocks/>
                </p:cNvCxnSpPr>
                <p:nvPr/>
              </p:nvCxnSpPr>
              <p:spPr>
                <a:xfrm flipV="1">
                  <a:off x="4059323" y="4334532"/>
                  <a:ext cx="0" cy="125381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0" name="直接箭头连接符 38"/>
                <p:cNvCxnSpPr>
                  <a:cxnSpLocks/>
                </p:cNvCxnSpPr>
                <p:nvPr/>
              </p:nvCxnSpPr>
              <p:spPr>
                <a:xfrm>
                  <a:off x="4061399" y="5037621"/>
                  <a:ext cx="2148204"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492" name="文本框 39"/>
                <p:cNvSpPr txBox="1"/>
                <p:nvPr/>
              </p:nvSpPr>
              <p:spPr>
                <a:xfrm>
                  <a:off x="6177325" y="4828933"/>
                  <a:ext cx="500681" cy="461665"/>
                </a:xfrm>
                <a:prstGeom prst="rect"/>
                <a:noFill/>
              </p:spPr>
              <p:txBody>
                <a:bodyPr rtlCol="0" wrap="square">
                  <a:spAutoFit/>
                </a:bodyPr>
                <a:p>
                  <a:r>
                    <a:rPr altLang="zh-CN" b="1" dirty="0" sz="2400" i="1" lang="en-US" smtClean="0">
                      <a:latin typeface="Arial" panose="020B0604020202020204" pitchFamily="34" charset="0"/>
                      <a:cs typeface="Arial" panose="020B0604020202020204" pitchFamily="34" charset="0"/>
                    </a:rPr>
                    <a:t>t</a:t>
                  </a:r>
                  <a:endParaRPr altLang="en-US" b="1" dirty="0" sz="2400" lang="zh-CN">
                    <a:latin typeface="Arial" panose="020B0604020202020204" pitchFamily="34" charset="0"/>
                    <a:cs typeface="Arial" panose="020B0604020202020204" pitchFamily="34" charset="0"/>
                  </a:endParaRPr>
                </a:p>
              </p:txBody>
            </p:sp>
          </p:grpSp>
        </p:grpSp>
        <p:grpSp>
          <p:nvGrpSpPr>
            <p:cNvPr id="1306" name="组合 20"/>
            <p:cNvGrpSpPr/>
            <p:nvPr/>
          </p:nvGrpSpPr>
          <p:grpSpPr>
            <a:xfrm>
              <a:off x="5657977" y="5509590"/>
              <a:ext cx="584284" cy="636592"/>
              <a:chOff x="5896219" y="5085555"/>
              <a:chExt cx="584284" cy="636592"/>
            </a:xfrm>
          </p:grpSpPr>
          <p:sp>
            <p:nvSpPr>
              <p:cNvPr id="1053493" name="弧形 67"/>
              <p:cNvSpPr/>
              <p:nvPr/>
            </p:nvSpPr>
            <p:spPr>
              <a:xfrm>
                <a:off x="5968154" y="5085555"/>
                <a:ext cx="437491" cy="636592"/>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3494" name="任意多边形 19"/>
              <p:cNvSpPr/>
              <p:nvPr/>
            </p:nvSpPr>
            <p:spPr>
              <a:xfrm>
                <a:off x="5896219" y="5374810"/>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495" name="任意多边形 71"/>
              <p:cNvSpPr/>
              <p:nvPr/>
            </p:nvSpPr>
            <p:spPr>
              <a:xfrm flipH="1">
                <a:off x="6407767" y="5375505"/>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307" name="组合 72"/>
            <p:cNvGrpSpPr/>
            <p:nvPr/>
          </p:nvGrpSpPr>
          <p:grpSpPr>
            <a:xfrm flipV="1">
              <a:off x="6233734" y="5600024"/>
              <a:ext cx="584284" cy="636592"/>
              <a:chOff x="5896219" y="5085555"/>
              <a:chExt cx="584284" cy="636592"/>
            </a:xfrm>
          </p:grpSpPr>
          <p:sp>
            <p:nvSpPr>
              <p:cNvPr id="1053496" name="弧形 73"/>
              <p:cNvSpPr/>
              <p:nvPr/>
            </p:nvSpPr>
            <p:spPr>
              <a:xfrm>
                <a:off x="5968154" y="5085555"/>
                <a:ext cx="437491" cy="636592"/>
              </a:xfrm>
              <a:prstGeom prst="arc">
                <a:avLst>
                  <a:gd name="adj1" fmla="val 10831252"/>
                  <a:gd name="adj2"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3497" name="任意多边形 74"/>
              <p:cNvSpPr/>
              <p:nvPr/>
            </p:nvSpPr>
            <p:spPr>
              <a:xfrm>
                <a:off x="5896219" y="5374810"/>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498" name="任意多边形 75"/>
              <p:cNvSpPr/>
              <p:nvPr/>
            </p:nvSpPr>
            <p:spPr>
              <a:xfrm flipH="1">
                <a:off x="6407767" y="5375505"/>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1308" name="组合 76"/>
            <p:cNvGrpSpPr/>
            <p:nvPr/>
          </p:nvGrpSpPr>
          <p:grpSpPr>
            <a:xfrm>
              <a:off x="6816489" y="5509853"/>
              <a:ext cx="584284" cy="636592"/>
              <a:chOff x="5896219" y="5085555"/>
              <a:chExt cx="584284" cy="636592"/>
            </a:xfrm>
          </p:grpSpPr>
          <p:sp>
            <p:nvSpPr>
              <p:cNvPr id="1053499" name="弧形 77"/>
              <p:cNvSpPr/>
              <p:nvPr/>
            </p:nvSpPr>
            <p:spPr>
              <a:xfrm>
                <a:off x="5968154" y="5085555"/>
                <a:ext cx="437491" cy="636592"/>
              </a:xfrm>
              <a:prstGeom prst="arc">
                <a:avLst>
                  <a:gd name="adj1" fmla="val 10831252"/>
                  <a:gd name="adj2" fmla="val 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
            <p:nvSpPr>
              <p:cNvPr id="1053500" name="任意多边形 78"/>
              <p:cNvSpPr/>
              <p:nvPr/>
            </p:nvSpPr>
            <p:spPr>
              <a:xfrm>
                <a:off x="5896219" y="5374810"/>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501" name="任意多边形 79"/>
              <p:cNvSpPr/>
              <p:nvPr/>
            </p:nvSpPr>
            <p:spPr>
              <a:xfrm flipH="1">
                <a:off x="6407767" y="5375505"/>
                <a:ext cx="72736" cy="77931"/>
              </a:xfrm>
              <a:custGeom>
                <a:avLst/>
                <a:gdLst>
                  <a:gd name="connsiteX0" fmla="*/ 72736 w 72736"/>
                  <a:gd name="connsiteY0" fmla="*/ 0 h 77931"/>
                  <a:gd name="connsiteX1" fmla="*/ 57150 w 72736"/>
                  <a:gd name="connsiteY1" fmla="*/ 57150 h 77931"/>
                  <a:gd name="connsiteX2" fmla="*/ 0 w 72736"/>
                  <a:gd name="connsiteY2" fmla="*/ 77931 h 77931"/>
                </a:gdLst>
                <a:ahLst/>
                <a:cxnLst>
                  <a:cxn ang="0">
                    <a:pos x="connsiteX0" y="connsiteY0"/>
                  </a:cxn>
                  <a:cxn ang="0">
                    <a:pos x="connsiteX1" y="connsiteY1"/>
                  </a:cxn>
                  <a:cxn ang="0">
                    <a:pos x="connsiteX2" y="connsiteY2"/>
                  </a:cxn>
                </a:cxnLst>
                <a:rect l="l" t="t" r="r" b="b"/>
                <a:pathLst>
                  <a:path w="72736" h="77931">
                    <a:moveTo>
                      <a:pt x="72736" y="0"/>
                    </a:moveTo>
                    <a:cubicBezTo>
                      <a:pt x="71004" y="22081"/>
                      <a:pt x="69273" y="44162"/>
                      <a:pt x="57150" y="57150"/>
                    </a:cubicBezTo>
                    <a:cubicBezTo>
                      <a:pt x="45027" y="70138"/>
                      <a:pt x="22513" y="74034"/>
                      <a:pt x="0" y="77931"/>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sp>
        <p:nvSpPr>
          <p:cNvPr id="1053502" name="文本框 80"/>
          <p:cNvSpPr txBox="1"/>
          <p:nvPr/>
        </p:nvSpPr>
        <p:spPr>
          <a:xfrm>
            <a:off x="5543562" y="6318749"/>
            <a:ext cx="2878270" cy="40011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Crossover distortion</a:t>
            </a:r>
            <a:endParaRPr altLang="en-US" b="1" dirty="0" sz="2000" lang="zh-CN">
              <a:latin typeface="Arial" panose="020B0604020202020204" pitchFamily="34" charset="0"/>
              <a:cs typeface="Arial" panose="020B0604020202020204" pitchFamily="34" charset="0"/>
            </a:endParaRPr>
          </a:p>
        </p:txBody>
      </p:sp>
      <p:sp>
        <p:nvSpPr>
          <p:cNvPr id="1053503" name="文本框 81"/>
          <p:cNvSpPr txBox="1"/>
          <p:nvPr/>
        </p:nvSpPr>
        <p:spPr>
          <a:xfrm>
            <a:off x="6837553" y="6028260"/>
            <a:ext cx="1277182" cy="400110"/>
          </a:xfrm>
          <a:prstGeom prst="rect"/>
          <a:noFill/>
        </p:spPr>
        <p:txBody>
          <a:bodyPr rtlCol="0" wrap="square">
            <a:spAutoFit/>
          </a:bodyPr>
          <a:p>
            <a:r>
              <a:rPr altLang="en-US" b="1" dirty="0" sz="2000" lang="zh-CN" smtClean="0">
                <a:latin typeface="宋体" panose="02010600030101010101" pitchFamily="2" charset="-122"/>
                <a:ea typeface="宋体" panose="02010600030101010101" pitchFamily="2" charset="-122"/>
                <a:cs typeface="Arial" panose="020B0604020202020204" pitchFamily="34" charset="0"/>
              </a:rPr>
              <a:t>交越失真</a:t>
            </a:r>
            <a:endParaRPr altLang="en-US" b="1" dirty="0" sz="2000" lang="zh-CN">
              <a:latin typeface="宋体" panose="02010600030101010101" pitchFamily="2" charset="-122"/>
              <a:ea typeface="宋体" panose="02010600030101010101" pitchFamily="2" charset="-122"/>
              <a:cs typeface="Arial" panose="020B0604020202020204" pitchFamily="34" charset="0"/>
            </a:endParaRPr>
          </a:p>
        </p:txBody>
      </p:sp>
      <p:cxnSp>
        <p:nvCxnSpPr>
          <p:cNvPr id="3146011" name="直接箭头连接符 82"/>
          <p:cNvCxnSpPr>
            <a:cxnSpLocks/>
            <a:stCxn id="1053497" idx="2"/>
          </p:cNvCxnSpPr>
          <p:nvPr/>
        </p:nvCxnSpPr>
        <p:spPr>
          <a:xfrm flipH="1">
            <a:off x="6225084" y="5761011"/>
            <a:ext cx="4546" cy="629398"/>
          </a:xfrm>
          <a:prstGeom prst="straightConnector1"/>
          <a:ln>
            <a:tailEnd type="triangle"/>
          </a:ln>
        </p:spPr>
        <p:style>
          <a:lnRef idx="1">
            <a:schemeClr val="accent1"/>
          </a:lnRef>
          <a:fillRef idx="0">
            <a:schemeClr val="accent1"/>
          </a:fillRef>
          <a:effectRef idx="0">
            <a:schemeClr val="accent1"/>
          </a:effectRef>
          <a:fontRef idx="minor">
            <a:schemeClr val="tx1"/>
          </a:fontRef>
        </p:style>
      </p:cxnSp>
      <p:cxnSp>
        <p:nvCxnSpPr>
          <p:cNvPr id="3146012" name="直接连接符 6"/>
          <p:cNvCxnSpPr>
            <a:cxnSpLocks/>
          </p:cNvCxnSpPr>
          <p:nvPr/>
        </p:nvCxnSpPr>
        <p:spPr>
          <a:xfrm>
            <a:off x="5638729" y="4077311"/>
            <a:ext cx="524570" cy="0"/>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3" name="直接连接符 68"/>
          <p:cNvCxnSpPr>
            <a:cxnSpLocks/>
          </p:cNvCxnSpPr>
          <p:nvPr/>
        </p:nvCxnSpPr>
        <p:spPr>
          <a:xfrm>
            <a:off x="6284789" y="4481120"/>
            <a:ext cx="527596" cy="0"/>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4" name="直接连接符 69"/>
          <p:cNvCxnSpPr>
            <a:cxnSpLocks/>
          </p:cNvCxnSpPr>
          <p:nvPr/>
        </p:nvCxnSpPr>
        <p:spPr>
          <a:xfrm>
            <a:off x="6182264" y="4061181"/>
            <a:ext cx="0" cy="1723605"/>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46015" name="直接连接符 70"/>
          <p:cNvCxnSpPr>
            <a:cxnSpLocks/>
          </p:cNvCxnSpPr>
          <p:nvPr/>
        </p:nvCxnSpPr>
        <p:spPr>
          <a:xfrm>
            <a:off x="6284789" y="4481120"/>
            <a:ext cx="0" cy="1357127"/>
          </a:xfrm>
          <a:prstGeom prst="line"/>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53504" name="矩形 83"/>
          <p:cNvSpPr/>
          <p:nvPr/>
        </p:nvSpPr>
        <p:spPr>
          <a:xfrm>
            <a:off x="5179979" y="3846624"/>
            <a:ext cx="563880" cy="332741"/>
          </a:xfrm>
          <a:prstGeom prst="rect"/>
        </p:spPr>
        <p:txBody>
          <a:bodyPr wrap="none">
            <a:spAutoFit/>
          </a:bodyPr>
          <a:p>
            <a:r>
              <a:rPr altLang="zh-CN" b="1" dirty="0" sz="1600" i="1" lang="en-US" err="1" smtClean="0">
                <a:solidFill>
                  <a:srgbClr val="C00000"/>
                </a:solidFill>
                <a:latin typeface="Arial" panose="020B0604020202020204" pitchFamily="34" charset="0"/>
                <a:cs typeface="Arial" panose="020B0604020202020204" pitchFamily="34" charset="0"/>
              </a:rPr>
              <a:t>U</a:t>
            </a:r>
            <a:r>
              <a:rPr altLang="zh-CN" baseline="-25000" b="1" dirty="0" sz="1600" lang="en-US" err="1" smtClean="0">
                <a:solidFill>
                  <a:srgbClr val="C00000"/>
                </a:solidFill>
                <a:latin typeface="Arial" panose="020B0604020202020204" pitchFamily="34" charset="0"/>
                <a:cs typeface="Arial" panose="020B0604020202020204" pitchFamily="34" charset="0"/>
              </a:rPr>
              <a:t>on</a:t>
            </a:r>
            <a:endParaRPr altLang="en-US" b="1" dirty="0" sz="1600" lang="zh-CN">
              <a:solidFill>
                <a:srgbClr val="C00000"/>
              </a:solidFill>
              <a:latin typeface="Arial" panose="020B0604020202020204" pitchFamily="34" charset="0"/>
              <a:cs typeface="Arial" panose="020B0604020202020204" pitchFamily="34" charset="0"/>
            </a:endParaRPr>
          </a:p>
        </p:txBody>
      </p:sp>
      <p:sp>
        <p:nvSpPr>
          <p:cNvPr id="1053505" name="矩形 84"/>
          <p:cNvSpPr/>
          <p:nvPr/>
        </p:nvSpPr>
        <p:spPr>
          <a:xfrm>
            <a:off x="6785755" y="4306106"/>
            <a:ext cx="625526" cy="383540"/>
          </a:xfrm>
          <a:prstGeom prst="rect"/>
        </p:spPr>
        <p:txBody>
          <a:bodyPr wrap="square">
            <a:spAutoFit/>
          </a:bodyPr>
          <a:p>
            <a:r>
              <a:rPr altLang="zh-CN" b="1" dirty="0" sz="1600" i="1" lang="en-US" smtClean="0">
                <a:solidFill>
                  <a:srgbClr val="C00000"/>
                </a:solidFill>
                <a:latin typeface="Arial" panose="020B0604020202020204" pitchFamily="34" charset="0"/>
                <a:cs typeface="Arial" panose="020B0604020202020204" pitchFamily="34" charset="0"/>
              </a:rPr>
              <a:t>-</a:t>
            </a:r>
            <a:r>
              <a:rPr altLang="zh-CN" b="1" dirty="0" sz="1600" i="1" lang="en-US" err="1" smtClean="0">
                <a:solidFill>
                  <a:srgbClr val="C00000"/>
                </a:solidFill>
                <a:latin typeface="Arial" panose="020B0604020202020204" pitchFamily="34" charset="0"/>
                <a:cs typeface="Arial" panose="020B0604020202020204" pitchFamily="34" charset="0"/>
              </a:rPr>
              <a:t>U</a:t>
            </a:r>
            <a:r>
              <a:rPr altLang="zh-CN" baseline="-25000" b="1" dirty="0" sz="1600" lang="en-US" err="1" smtClean="0">
                <a:solidFill>
                  <a:srgbClr val="C00000"/>
                </a:solidFill>
                <a:latin typeface="Arial" panose="020B0604020202020204" pitchFamily="34" charset="0"/>
                <a:cs typeface="Arial" panose="020B0604020202020204" pitchFamily="34" charset="0"/>
              </a:rPr>
              <a:t>on</a:t>
            </a:r>
            <a:endParaRPr altLang="en-US" b="1" dirty="0" sz="1600" lang="zh-CN">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309" name=""/>
        <p:cNvGrpSpPr/>
        <p:nvPr/>
      </p:nvGrpSpPr>
      <p:grpSpPr>
        <a:xfrm>
          <a:off x="0" y="0"/>
          <a:ext cx="0" cy="0"/>
          <a:chOff x="0" y="0"/>
          <a:chExt cx="0" cy="0"/>
        </a:xfrm>
      </p:grpSpPr>
      <p:sp>
        <p:nvSpPr>
          <p:cNvPr id="10535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53507" name="文本框 40"/>
          <p:cNvSpPr txBox="1"/>
          <p:nvPr/>
        </p:nvSpPr>
        <p:spPr>
          <a:xfrm>
            <a:off x="364698" y="363874"/>
            <a:ext cx="6587746" cy="523220"/>
          </a:xfrm>
          <a:prstGeom prst="rect"/>
          <a:noFill/>
        </p:spPr>
        <p:txBody>
          <a:bodyPr rtlCol="0" wrap="square">
            <a:spAutoFit/>
          </a:bodyPr>
          <a:p>
            <a:r>
              <a:rPr altLang="zh-CN" b="1" dirty="0" sz="2800" lang="en-US" smtClean="0">
                <a:latin typeface="Arial" panose="020B0604020202020204" pitchFamily="34" charset="0"/>
                <a:cs typeface="Arial" panose="020B0604020202020204" pitchFamily="34" charset="0"/>
              </a:rPr>
              <a:t>How to reduce </a:t>
            </a:r>
            <a:r>
              <a:rPr altLang="zh-CN" b="1" dirty="0" sz="2800" lang="en-US">
                <a:latin typeface="Arial" panose="020B0604020202020204" pitchFamily="34" charset="0"/>
                <a:cs typeface="Arial" panose="020B0604020202020204" pitchFamily="34" charset="0"/>
              </a:rPr>
              <a:t>c</a:t>
            </a:r>
            <a:r>
              <a:rPr altLang="zh-CN" b="1" dirty="0" sz="2800" lang="en-US" smtClean="0">
                <a:latin typeface="Arial" panose="020B0604020202020204" pitchFamily="34" charset="0"/>
                <a:cs typeface="Arial" panose="020B0604020202020204" pitchFamily="34" charset="0"/>
              </a:rPr>
              <a:t>rossover distortion</a:t>
            </a:r>
            <a:endParaRPr altLang="en-US" b="1" dirty="0" sz="2800" lang="zh-CN">
              <a:latin typeface="Arial" panose="020B0604020202020204" pitchFamily="34" charset="0"/>
              <a:cs typeface="Arial" panose="020B0604020202020204" pitchFamily="34" charset="0"/>
            </a:endParaRPr>
          </a:p>
        </p:txBody>
      </p:sp>
      <p:grpSp>
        <p:nvGrpSpPr>
          <p:cNvPr id="1310" name="组合 50"/>
          <p:cNvGrpSpPr/>
          <p:nvPr/>
        </p:nvGrpSpPr>
        <p:grpSpPr>
          <a:xfrm>
            <a:off x="5088547" y="990320"/>
            <a:ext cx="3058666" cy="2901933"/>
            <a:chOff x="3570036" y="3422285"/>
            <a:chExt cx="3058666" cy="2901933"/>
          </a:xfrm>
        </p:grpSpPr>
        <p:cxnSp>
          <p:nvCxnSpPr>
            <p:cNvPr id="3146016" name="直接箭头连接符 51"/>
            <p:cNvCxnSpPr>
              <a:cxnSpLocks/>
            </p:cNvCxnSpPr>
            <p:nvPr/>
          </p:nvCxnSpPr>
          <p:spPr>
            <a:xfrm flipV="1">
              <a:off x="4767863" y="3613630"/>
              <a:ext cx="0" cy="221423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7" name="直接箭头连接符 58"/>
            <p:cNvCxnSpPr>
              <a:cxnSpLocks/>
            </p:cNvCxnSpPr>
            <p:nvPr/>
          </p:nvCxnSpPr>
          <p:spPr>
            <a:xfrm>
              <a:off x="3570036" y="5827864"/>
              <a:ext cx="269644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508" name="文本框 59"/>
            <p:cNvSpPr txBox="1"/>
            <p:nvPr/>
          </p:nvSpPr>
          <p:spPr>
            <a:xfrm>
              <a:off x="4803365" y="342228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3509" name="文本框 60"/>
            <p:cNvSpPr txBox="1"/>
            <p:nvPr/>
          </p:nvSpPr>
          <p:spPr>
            <a:xfrm>
              <a:off x="5868004" y="5788279"/>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sp>
        <p:nvSpPr>
          <p:cNvPr id="1053510" name="任意多边形 65"/>
          <p:cNvSpPr/>
          <p:nvPr/>
        </p:nvSpPr>
        <p:spPr>
          <a:xfrm>
            <a:off x="6707666" y="1301703"/>
            <a:ext cx="685800" cy="2098716"/>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511" name="文本框 66"/>
          <p:cNvSpPr txBox="1"/>
          <p:nvPr/>
        </p:nvSpPr>
        <p:spPr>
          <a:xfrm>
            <a:off x="7249323" y="1983790"/>
            <a:ext cx="1585077" cy="400110"/>
          </a:xfrm>
          <a:prstGeom prst="rect"/>
          <a:noFill/>
        </p:spPr>
        <p:txBody>
          <a:bodyPr rtlCol="0" wrap="square">
            <a:spAutoFit/>
          </a:bodyPr>
          <a:p>
            <a:pPr algn="ctr"/>
            <a:r>
              <a:rPr altLang="zh-CN" b="1" dirty="0" sz="2000" lang="en-US" smtClean="0">
                <a:latin typeface="Arial" panose="020B0604020202020204" pitchFamily="34" charset="0"/>
                <a:cs typeface="Arial" panose="020B0604020202020204" pitchFamily="34" charset="0"/>
              </a:rPr>
              <a:t>Real case</a:t>
            </a:r>
            <a:endParaRPr altLang="en-US" b="1" dirty="0" sz="2000" lang="zh-CN">
              <a:latin typeface="Arial" panose="020B0604020202020204" pitchFamily="34" charset="0"/>
              <a:cs typeface="Arial" panose="020B0604020202020204" pitchFamily="34" charset="0"/>
            </a:endParaRPr>
          </a:p>
        </p:txBody>
      </p:sp>
      <p:sp>
        <p:nvSpPr>
          <p:cNvPr id="1053512" name="矩形 5"/>
          <p:cNvSpPr/>
          <p:nvPr/>
        </p:nvSpPr>
        <p:spPr>
          <a:xfrm>
            <a:off x="6455641" y="3394548"/>
            <a:ext cx="767079" cy="447040"/>
          </a:xfrm>
          <a:prstGeom prst="rect"/>
        </p:spPr>
        <p:txBody>
          <a:bodyPr wrap="none">
            <a:spAutoFit/>
          </a:bodyPr>
          <a:p>
            <a:r>
              <a:rPr altLang="zh-CN" b="1" dirty="0" sz="2400" i="1" lang="en-US" err="1" smtClean="0">
                <a:solidFill>
                  <a:srgbClr val="C00000"/>
                </a:solidFill>
                <a:latin typeface="Arial" panose="020B0604020202020204" pitchFamily="34" charset="0"/>
                <a:cs typeface="Arial" panose="020B0604020202020204" pitchFamily="34" charset="0"/>
              </a:rPr>
              <a:t>U</a:t>
            </a:r>
            <a:r>
              <a:rPr altLang="zh-CN" baseline="-25000" b="1" dirty="0" sz="2400" lang="en-US" err="1" smtClean="0">
                <a:solidFill>
                  <a:srgbClr val="C00000"/>
                </a:solidFill>
                <a:latin typeface="Arial" panose="020B0604020202020204" pitchFamily="34" charset="0"/>
                <a:cs typeface="Arial" panose="020B0604020202020204" pitchFamily="34" charset="0"/>
              </a:rPr>
              <a:t>on</a:t>
            </a:r>
            <a:endParaRPr altLang="en-US" b="1" dirty="0" sz="2400" lang="zh-CN">
              <a:solidFill>
                <a:srgbClr val="C00000"/>
              </a:solidFill>
              <a:latin typeface="Arial" panose="020B0604020202020204" pitchFamily="34" charset="0"/>
              <a:cs typeface="Arial" panose="020B0604020202020204" pitchFamily="34" charset="0"/>
            </a:endParaRPr>
          </a:p>
        </p:txBody>
      </p:sp>
      <p:grpSp>
        <p:nvGrpSpPr>
          <p:cNvPr id="1311" name="组合 7"/>
          <p:cNvGrpSpPr/>
          <p:nvPr/>
        </p:nvGrpSpPr>
        <p:grpSpPr>
          <a:xfrm>
            <a:off x="985727" y="1221152"/>
            <a:ext cx="3101735" cy="2759970"/>
            <a:chOff x="702339" y="1650143"/>
            <a:chExt cx="3101735" cy="2759970"/>
          </a:xfrm>
        </p:grpSpPr>
        <p:grpSp>
          <p:nvGrpSpPr>
            <p:cNvPr id="1312" name="组合 4"/>
            <p:cNvGrpSpPr/>
            <p:nvPr/>
          </p:nvGrpSpPr>
          <p:grpSpPr>
            <a:xfrm>
              <a:off x="702339" y="1650143"/>
              <a:ext cx="3101735" cy="2759970"/>
              <a:chOff x="862697" y="1720550"/>
              <a:chExt cx="3725894" cy="3315356"/>
            </a:xfrm>
          </p:grpSpPr>
          <p:graphicFrame>
            <p:nvGraphicFramePr>
              <p:cNvPr id="4194632" name="Object 5"/>
              <p:cNvGraphicFramePr>
                <a:graphicFrameLocks noChangeAspect="1"/>
              </p:cNvGraphicFramePr>
              <p:nvPr/>
            </p:nvGraphicFramePr>
            <p:xfrm>
              <a:off x="862697" y="1720550"/>
              <a:ext cx="3725894" cy="3315356"/>
            </p:xfrm>
            <a:graphic>
              <a:graphicData uri="http://schemas.openxmlformats.org/presentationml/2006/ole">
                <mc:AlternateContent xmlns:mc="http://schemas.openxmlformats.org/markup-compatibility/2006">
                  <mc:Choice xmlns:v="urn:schemas-microsoft-com:vml" Requires="v">
                    <p:oleObj name="Photo Editor 照片" r:id="rId1" spid="_x0000_s29720" imgH="9914286" imgW="11133333" progId="MSPhotoEd.3">
                      <p:embed/>
                    </p:oleObj>
                  </mc:Choice>
                  <mc:Fallback>
                    <p:oleObj name="Photo Editor 照片" r:id="rId1" spid="" imgH="9914286" imgW="11133333" progId="MSPhotoEd.3">
                      <p:embed/>
                      <p:pic>
                        <p:nvPicPr>
                          <p:cNvPr id="2097808" name="Object 5"/>
                          <p:cNvPicPr>
                            <a:picLocks noChangeAspect="1" noChangeArrowheads="1"/>
                          </p:cNvPicPr>
                          <p:nvPr/>
                        </p:nvPicPr>
                        <p:blipFill>
                          <a:blip xmlns:r="http://schemas.openxmlformats.org/officeDocument/2006/relationships" r:embed="rId2"/>
                          <a:srcRect/>
                          <a:stretch>
                            <a:fillRect/>
                          </a:stretch>
                        </p:blipFill>
                        <p:spPr bwMode="auto">
                          <a:xfrm>
                            <a:off x="862697" y="1720550"/>
                            <a:ext cx="3725894" cy="3315356"/>
                          </a:xfrm>
                          <a:prstGeom prst="rect"/>
                          <a:noFill/>
                          <a:ln>
                            <a:noFill/>
                          </a:ln>
                          <a:effectLst/>
                        </p:spPr>
                      </p:pic>
                    </p:oleObj>
                  </mc:Fallback>
                </mc:AlternateContent>
              </a:graphicData>
            </a:graphic>
          </p:graphicFrame>
          <p:sp>
            <p:nvSpPr>
              <p:cNvPr id="1053513" name="文本框 2"/>
              <p:cNvSpPr txBox="1"/>
              <p:nvPr/>
            </p:nvSpPr>
            <p:spPr>
              <a:xfrm>
                <a:off x="2688470" y="2339385"/>
                <a:ext cx="922549"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NPN</a:t>
                </a:r>
                <a:endParaRPr altLang="en-US" b="1" dirty="0" sz="2000" lang="zh-CN">
                  <a:latin typeface="Arial" panose="020B0604020202020204" pitchFamily="34" charset="0"/>
                  <a:cs typeface="Arial" panose="020B0604020202020204" pitchFamily="34" charset="0"/>
                </a:endParaRPr>
              </a:p>
            </p:txBody>
          </p:sp>
          <p:sp>
            <p:nvSpPr>
              <p:cNvPr id="1053514" name="文本框 11"/>
              <p:cNvSpPr txBox="1"/>
              <p:nvPr/>
            </p:nvSpPr>
            <p:spPr>
              <a:xfrm>
                <a:off x="2680967" y="3858284"/>
                <a:ext cx="930052" cy="480624"/>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PNP</a:t>
                </a:r>
                <a:endParaRPr altLang="en-US" b="1" dirty="0" sz="2000" lang="zh-CN">
                  <a:latin typeface="Arial" panose="020B0604020202020204" pitchFamily="34" charset="0"/>
                  <a:cs typeface="Arial" panose="020B0604020202020204" pitchFamily="34" charset="0"/>
                </a:endParaRPr>
              </a:p>
            </p:txBody>
          </p:sp>
        </p:grpSp>
        <p:sp>
          <p:nvSpPr>
            <p:cNvPr id="1053515" name="椭圆 1"/>
            <p:cNvSpPr/>
            <p:nvPr/>
          </p:nvSpPr>
          <p:spPr>
            <a:xfrm>
              <a:off x="1686669" y="2308216"/>
              <a:ext cx="114300" cy="114300"/>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516" name="椭圆 57"/>
            <p:cNvSpPr/>
            <p:nvPr/>
          </p:nvSpPr>
          <p:spPr>
            <a:xfrm>
              <a:off x="1686669" y="3566780"/>
              <a:ext cx="114300" cy="114300"/>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517" name="文本框 6"/>
            <p:cNvSpPr txBox="1"/>
            <p:nvPr/>
          </p:nvSpPr>
          <p:spPr>
            <a:xfrm>
              <a:off x="1533633" y="1938884"/>
              <a:ext cx="477982"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b1</a:t>
              </a:r>
              <a:endParaRPr altLang="en-US" dirty="0" lang="zh-CN">
                <a:latin typeface="Arial" panose="020B0604020202020204" pitchFamily="34" charset="0"/>
                <a:cs typeface="Arial" panose="020B0604020202020204" pitchFamily="34" charset="0"/>
              </a:endParaRPr>
            </a:p>
          </p:txBody>
        </p:sp>
        <p:sp>
          <p:nvSpPr>
            <p:cNvPr id="1053518" name="文本框 68"/>
            <p:cNvSpPr txBox="1"/>
            <p:nvPr/>
          </p:nvSpPr>
          <p:spPr>
            <a:xfrm>
              <a:off x="1530510" y="3245099"/>
              <a:ext cx="477982" cy="369332"/>
            </a:xfrm>
            <a:prstGeom prst="rect"/>
            <a:noFill/>
          </p:spPr>
          <p:txBody>
            <a:bodyPr rtlCol="0" wrap="square">
              <a:spAutoFit/>
            </a:bodyPr>
            <a:p>
              <a:r>
                <a:rPr altLang="zh-CN" dirty="0" lang="en-US" smtClean="0">
                  <a:latin typeface="Arial" panose="020B0604020202020204" pitchFamily="34" charset="0"/>
                  <a:cs typeface="Arial" panose="020B0604020202020204" pitchFamily="34" charset="0"/>
                </a:rPr>
                <a:t>b2</a:t>
              </a:r>
              <a:endParaRPr altLang="en-US" dirty="0" lang="zh-CN">
                <a:latin typeface="Arial" panose="020B0604020202020204" pitchFamily="34" charset="0"/>
                <a:cs typeface="Arial" panose="020B0604020202020204" pitchFamily="34" charset="0"/>
              </a:endParaRPr>
            </a:p>
          </p:txBody>
        </p:sp>
      </p:grpSp>
      <p:sp>
        <p:nvSpPr>
          <p:cNvPr id="1053519" name="文本框 69"/>
          <p:cNvSpPr txBox="1"/>
          <p:nvPr/>
        </p:nvSpPr>
        <p:spPr>
          <a:xfrm>
            <a:off x="5584527" y="4343365"/>
            <a:ext cx="2084890" cy="535940"/>
          </a:xfrm>
          <a:prstGeom prst="rect"/>
          <a:noFill/>
        </p:spPr>
        <p:txBody>
          <a:bodyPr rtlCol="0" wrap="square">
            <a:spAutoFit/>
          </a:bodyPr>
          <a:p>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b1</a:t>
            </a:r>
            <a:r>
              <a:rPr altLang="zh-CN" dirty="0" sz="2400" lang="en-US" smtClean="0">
                <a:latin typeface="Arial" panose="020B0604020202020204" pitchFamily="34" charset="0"/>
                <a:cs typeface="Arial" panose="020B0604020202020204" pitchFamily="34" charset="0"/>
              </a:rPr>
              <a:t>=</a:t>
            </a:r>
            <a:r>
              <a:rPr altLang="zh-CN" dirty="0" sz="2400" lang="en-US">
                <a:latin typeface="Arial" panose="020B0604020202020204" pitchFamily="34" charset="0"/>
                <a:cs typeface="Arial" panose="020B0604020202020204" pitchFamily="34" charset="0"/>
              </a:rPr>
              <a:t> </a:t>
            </a:r>
            <a:r>
              <a:rPr altLang="zh-CN" dirty="0" sz="2400" i="1" lang="en-US">
                <a:latin typeface="Arial" panose="020B0604020202020204" pitchFamily="34" charset="0"/>
                <a:cs typeface="Arial" panose="020B0604020202020204" pitchFamily="34" charset="0"/>
              </a:rPr>
              <a:t>U</a:t>
            </a:r>
            <a:r>
              <a:rPr altLang="zh-CN" baseline="-25000" dirty="0" sz="2400" lang="en-US">
                <a:latin typeface="Arial" panose="020B0604020202020204" pitchFamily="34" charset="0"/>
                <a:cs typeface="Arial" panose="020B0604020202020204" pitchFamily="34" charset="0"/>
              </a:rPr>
              <a:t>b1 </a:t>
            </a:r>
            <a:r>
              <a:rPr altLang="zh-CN" dirty="0" sz="2400" lang="en-US" smtClean="0">
                <a:latin typeface="Arial" panose="020B0604020202020204" pitchFamily="34" charset="0"/>
                <a:cs typeface="Arial" panose="020B0604020202020204" pitchFamily="34" charset="0"/>
              </a:rPr>
              <a:t>=0</a:t>
            </a:r>
            <a:endParaRPr altLang="en-US" baseline="-25000" dirty="0" sz="2400" lang="zh-CN">
              <a:latin typeface="Arial" panose="020B0604020202020204" pitchFamily="34" charset="0"/>
              <a:cs typeface="Arial" panose="020B0604020202020204" pitchFamily="34" charset="0"/>
            </a:endParaRPr>
          </a:p>
        </p:txBody>
      </p:sp>
      <p:sp>
        <p:nvSpPr>
          <p:cNvPr id="1053520" name="文本框 83"/>
          <p:cNvSpPr txBox="1"/>
          <p:nvPr/>
        </p:nvSpPr>
        <p:spPr>
          <a:xfrm>
            <a:off x="1464637" y="4343366"/>
            <a:ext cx="4094500" cy="461665"/>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Static voltages at b1 and b2:</a:t>
            </a:r>
            <a:endParaRPr altLang="en-US" baseline="-25000" dirty="0" sz="2400" lang="zh-CN">
              <a:latin typeface="Arial" panose="020B0604020202020204" pitchFamily="34" charset="0"/>
              <a:cs typeface="Arial" panose="020B0604020202020204" pitchFamily="34" charset="0"/>
            </a:endParaRPr>
          </a:p>
        </p:txBody>
      </p:sp>
      <p:sp>
        <p:nvSpPr>
          <p:cNvPr id="1053521" name="文本框 84"/>
          <p:cNvSpPr txBox="1"/>
          <p:nvPr/>
        </p:nvSpPr>
        <p:spPr>
          <a:xfrm>
            <a:off x="431292" y="5073708"/>
            <a:ext cx="8605203" cy="980440"/>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Make static </a:t>
            </a:r>
            <a:r>
              <a:rPr altLang="zh-CN" dirty="0" sz="2400" i="1" lang="en-US">
                <a:latin typeface="Arial" panose="020B0604020202020204" pitchFamily="34" charset="0"/>
                <a:cs typeface="Arial" panose="020B0604020202020204" pitchFamily="34" charset="0"/>
              </a:rPr>
              <a:t>U</a:t>
            </a:r>
            <a:r>
              <a:rPr altLang="zh-CN" baseline="-25000" dirty="0" sz="2400" lang="en-US">
                <a:latin typeface="Arial" panose="020B0604020202020204" pitchFamily="34" charset="0"/>
                <a:cs typeface="Arial" panose="020B0604020202020204" pitchFamily="34" charset="0"/>
              </a:rPr>
              <a:t>b1 </a:t>
            </a:r>
            <a:r>
              <a:rPr altLang="zh-CN" dirty="0" sz="2400" lang="en-US" smtClean="0">
                <a:latin typeface="Arial" panose="020B0604020202020204" pitchFamily="34" charset="0"/>
                <a:cs typeface="Arial" panose="020B0604020202020204" pitchFamily="34" charset="0"/>
              </a:rPr>
              <a:t>slightly larger than </a:t>
            </a:r>
            <a:r>
              <a:rPr altLang="zh-CN" dirty="0" sz="2400" i="1" lang="en-US" err="1" smtClean="0">
                <a:latin typeface="Arial" panose="020B0604020202020204" pitchFamily="34" charset="0"/>
                <a:cs typeface="Arial" panose="020B0604020202020204" pitchFamily="34" charset="0"/>
              </a:rPr>
              <a:t>U</a:t>
            </a:r>
            <a:r>
              <a:rPr altLang="zh-CN" baseline="-25000" dirty="0" sz="2400" lang="en-US" err="1" smtClean="0">
                <a:latin typeface="Arial" panose="020B0604020202020204" pitchFamily="34" charset="0"/>
                <a:cs typeface="Arial" panose="020B0604020202020204" pitchFamily="34" charset="0"/>
              </a:rPr>
              <a:t>on</a:t>
            </a:r>
            <a:r>
              <a:rPr altLang="zh-CN" dirty="0" sz="2400" lang="en-US" smtClean="0">
                <a:latin typeface="Arial" panose="020B0604020202020204" pitchFamily="34" charset="0"/>
                <a:cs typeface="Arial" panose="020B0604020202020204" pitchFamily="34" charset="0"/>
              </a:rPr>
              <a:t>, and </a:t>
            </a:r>
            <a:r>
              <a:rPr altLang="zh-CN" dirty="0" sz="2400" i="1" lang="en-US" smtClean="0">
                <a:latin typeface="Arial" panose="020B0604020202020204" pitchFamily="34" charset="0"/>
                <a:cs typeface="Arial" panose="020B0604020202020204" pitchFamily="34" charset="0"/>
              </a:rPr>
              <a:t>U</a:t>
            </a:r>
            <a:r>
              <a:rPr altLang="zh-CN" baseline="-25000" dirty="0" sz="2400" lang="en-US" smtClean="0">
                <a:latin typeface="Arial" panose="020B0604020202020204" pitchFamily="34" charset="0"/>
                <a:cs typeface="Arial" panose="020B0604020202020204" pitchFamily="34" charset="0"/>
              </a:rPr>
              <a:t>b2 </a:t>
            </a:r>
            <a:r>
              <a:rPr altLang="zh-CN" dirty="0" sz="2400" lang="en-US">
                <a:latin typeface="Arial" panose="020B0604020202020204" pitchFamily="34" charset="0"/>
                <a:cs typeface="Arial" panose="020B0604020202020204" pitchFamily="34" charset="0"/>
              </a:rPr>
              <a:t>slightly </a:t>
            </a:r>
            <a:r>
              <a:rPr altLang="zh-CN" dirty="0" sz="2400" lang="en-US" smtClean="0">
                <a:latin typeface="Arial" panose="020B0604020202020204" pitchFamily="34" charset="0"/>
                <a:cs typeface="Arial" panose="020B0604020202020204" pitchFamily="34" charset="0"/>
              </a:rPr>
              <a:t>smaller </a:t>
            </a:r>
            <a:r>
              <a:rPr altLang="zh-CN" dirty="0" sz="2400" lang="en-US">
                <a:latin typeface="Arial" panose="020B0604020202020204" pitchFamily="34" charset="0"/>
                <a:cs typeface="Arial" panose="020B0604020202020204" pitchFamily="34" charset="0"/>
              </a:rPr>
              <a:t>than </a:t>
            </a:r>
            <a:r>
              <a:rPr altLang="zh-CN" dirty="0" sz="2400" lang="en-US" smtClean="0">
                <a:latin typeface="Arial" panose="020B0604020202020204" pitchFamily="34" charset="0"/>
                <a:cs typeface="Arial" panose="020B0604020202020204" pitchFamily="34" charset="0"/>
              </a:rPr>
              <a:t>–</a:t>
            </a:r>
            <a:r>
              <a:rPr altLang="zh-CN" dirty="0" sz="2400" i="1" lang="en-US" err="1" smtClean="0">
                <a:latin typeface="Arial" panose="020B0604020202020204" pitchFamily="34" charset="0"/>
                <a:cs typeface="Arial" panose="020B0604020202020204" pitchFamily="34" charset="0"/>
              </a:rPr>
              <a:t>U</a:t>
            </a:r>
            <a:r>
              <a:rPr altLang="zh-CN" baseline="-25000" dirty="0" sz="2400" lang="en-US" err="1" smtClean="0">
                <a:latin typeface="Arial" panose="020B0604020202020204" pitchFamily="34" charset="0"/>
                <a:cs typeface="Arial" panose="020B0604020202020204" pitchFamily="34" charset="0"/>
              </a:rPr>
              <a:t>on</a:t>
            </a:r>
            <a:r>
              <a:rPr altLang="zh-CN" dirty="0" sz="2400" lang="en-US" smtClean="0">
                <a:latin typeface="Arial" panose="020B0604020202020204" pitchFamily="34" charset="0"/>
                <a:cs typeface="Arial" panose="020B0604020202020204" pitchFamily="34" charset="0"/>
              </a:rPr>
              <a:t>!</a:t>
            </a:r>
            <a:endParaRPr altLang="en-US" dirty="0" sz="2400" lang="zh-CN">
              <a:latin typeface="Arial" panose="020B0604020202020204" pitchFamily="34" charset="0"/>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313" name=""/>
        <p:cNvGrpSpPr/>
        <p:nvPr/>
      </p:nvGrpSpPr>
      <p:grpSpPr>
        <a:xfrm>
          <a:off x="0" y="0"/>
          <a:ext cx="0" cy="0"/>
          <a:chOff x="0" y="0"/>
          <a:chExt cx="0" cy="0"/>
        </a:xfrm>
      </p:grpSpPr>
      <p:sp>
        <p:nvSpPr>
          <p:cNvPr id="105352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523"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4.3.1 Eliminate crossover distortion</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53524"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525" name="文本框 146"/>
          <p:cNvSpPr txBox="1"/>
          <p:nvPr/>
        </p:nvSpPr>
        <p:spPr>
          <a:xfrm>
            <a:off x="1391395" y="1009582"/>
            <a:ext cx="2223660"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1) Use diodes</a:t>
            </a:r>
            <a:endParaRPr altLang="en-US" b="1" dirty="0" sz="2400" lang="zh-CN">
              <a:latin typeface="Arial" panose="020B0604020202020204" pitchFamily="34" charset="0"/>
              <a:cs typeface="Arial" panose="020B0604020202020204" pitchFamily="34" charset="0"/>
            </a:endParaRPr>
          </a:p>
        </p:txBody>
      </p:sp>
      <p:pic>
        <p:nvPicPr>
          <p:cNvPr id="2097810" name="Picture 3" descr="Dz030317"/>
          <p:cNvPicPr>
            <a:picLocks noChangeAspect="1" noChangeArrowheads="1"/>
          </p:cNvPicPr>
          <p:nvPr/>
        </p:nvPicPr>
        <p:blipFill>
          <a:blip xmlns:r="http://schemas.openxmlformats.org/officeDocument/2006/relationships" r:embed="rId1"/>
          <a:srcRect r="43860" b="6714"/>
          <a:stretch>
            <a:fillRect/>
          </a:stretch>
        </p:blipFill>
        <p:spPr bwMode="auto">
          <a:xfrm>
            <a:off x="879908" y="1642006"/>
            <a:ext cx="3741336" cy="3858074"/>
          </a:xfrm>
          <a:prstGeom prst="rect"/>
          <a:noFill/>
          <a:ln>
            <a:noFill/>
          </a:ln>
        </p:spPr>
      </p:pic>
      <p:grpSp>
        <p:nvGrpSpPr>
          <p:cNvPr id="1314" name="Group 7"/>
          <p:cNvGrpSpPr/>
          <p:nvPr/>
        </p:nvGrpSpPr>
        <p:grpSpPr bwMode="auto">
          <a:xfrm>
            <a:off x="1944975" y="1927755"/>
            <a:ext cx="1102307" cy="3123203"/>
            <a:chOff x="1296" y="912"/>
            <a:chExt cx="576" cy="1632"/>
          </a:xfrm>
        </p:grpSpPr>
        <p:sp>
          <p:nvSpPr>
            <p:cNvPr id="1053526" name="Line 8"/>
            <p:cNvSpPr>
              <a:spLocks noChangeShapeType="1"/>
            </p:cNvSpPr>
            <p:nvPr/>
          </p:nvSpPr>
          <p:spPr bwMode="auto">
            <a:xfrm flipH="1">
              <a:off x="1296" y="912"/>
              <a:ext cx="576" cy="0"/>
            </a:xfrm>
            <a:prstGeom prst="line"/>
            <a:noFill/>
            <a:ln w="28575">
              <a:solidFill>
                <a:srgbClr val="FF3300"/>
              </a:solidFill>
              <a:round/>
              <a:headEnd/>
              <a:tailEnd/>
            </a:ln>
            <a:effectLst/>
          </p:spPr>
          <p:txBody>
            <a:bodyPr/>
            <a:p>
              <a:endParaRPr lang="en-US"/>
            </a:p>
          </p:txBody>
        </p:sp>
        <p:sp>
          <p:nvSpPr>
            <p:cNvPr id="1053527" name="Line 9"/>
            <p:cNvSpPr>
              <a:spLocks noChangeShapeType="1"/>
            </p:cNvSpPr>
            <p:nvPr/>
          </p:nvSpPr>
          <p:spPr bwMode="auto">
            <a:xfrm>
              <a:off x="1296" y="912"/>
              <a:ext cx="0" cy="1632"/>
            </a:xfrm>
            <a:prstGeom prst="line"/>
            <a:noFill/>
            <a:ln w="28575">
              <a:solidFill>
                <a:srgbClr val="FF3300"/>
              </a:solidFill>
              <a:round/>
              <a:headEnd/>
              <a:tailEnd/>
            </a:ln>
            <a:effectLst/>
          </p:spPr>
          <p:txBody>
            <a:bodyPr/>
            <a:p>
              <a:endParaRPr lang="en-US"/>
            </a:p>
          </p:txBody>
        </p:sp>
        <p:sp>
          <p:nvSpPr>
            <p:cNvPr id="1053528" name="Line 10"/>
            <p:cNvSpPr>
              <a:spLocks noChangeShapeType="1"/>
            </p:cNvSpPr>
            <p:nvPr/>
          </p:nvSpPr>
          <p:spPr bwMode="auto">
            <a:xfrm>
              <a:off x="1296" y="2544"/>
              <a:ext cx="528" cy="0"/>
            </a:xfrm>
            <a:prstGeom prst="line"/>
            <a:noFill/>
            <a:ln w="28575">
              <a:solidFill>
                <a:srgbClr val="FF3300"/>
              </a:solidFill>
              <a:round/>
              <a:headEnd/>
              <a:tailEnd type="triangle" w="med" len="med"/>
            </a:ln>
            <a:effectLst/>
          </p:spPr>
          <p:txBody>
            <a:bodyPr/>
            <a:p>
              <a:endParaRPr lang="en-US"/>
            </a:p>
          </p:txBody>
        </p:sp>
      </p:grpSp>
      <p:grpSp>
        <p:nvGrpSpPr>
          <p:cNvPr id="1315" name="组合 1"/>
          <p:cNvGrpSpPr/>
          <p:nvPr/>
        </p:nvGrpSpPr>
        <p:grpSpPr>
          <a:xfrm>
            <a:off x="4974012" y="1058420"/>
            <a:ext cx="3058666" cy="2901933"/>
            <a:chOff x="5238980" y="1491997"/>
            <a:chExt cx="3058666" cy="2901933"/>
          </a:xfrm>
        </p:grpSpPr>
        <p:grpSp>
          <p:nvGrpSpPr>
            <p:cNvPr id="1316" name="组合 17"/>
            <p:cNvGrpSpPr/>
            <p:nvPr/>
          </p:nvGrpSpPr>
          <p:grpSpPr>
            <a:xfrm>
              <a:off x="5238980" y="1491997"/>
              <a:ext cx="3058666" cy="2901933"/>
              <a:chOff x="3570036" y="3422285"/>
              <a:chExt cx="3058666" cy="2901933"/>
            </a:xfrm>
          </p:grpSpPr>
          <p:cxnSp>
            <p:nvCxnSpPr>
              <p:cNvPr id="3146018" name="直接箭头连接符 18"/>
              <p:cNvCxnSpPr>
                <a:cxnSpLocks/>
              </p:cNvCxnSpPr>
              <p:nvPr/>
            </p:nvCxnSpPr>
            <p:spPr>
              <a:xfrm flipV="1">
                <a:off x="4767863" y="3613630"/>
                <a:ext cx="0" cy="2214235"/>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6019" name="直接箭头连接符 19"/>
              <p:cNvCxnSpPr>
                <a:cxnSpLocks/>
              </p:cNvCxnSpPr>
              <p:nvPr/>
            </p:nvCxnSpPr>
            <p:spPr>
              <a:xfrm>
                <a:off x="3570036" y="5827864"/>
                <a:ext cx="2696440" cy="0"/>
              </a:xfrm>
              <a:prstGeom prst="straightConnector1"/>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53529" name="文本框 20"/>
              <p:cNvSpPr txBox="1"/>
              <p:nvPr/>
            </p:nvSpPr>
            <p:spPr>
              <a:xfrm>
                <a:off x="4803365" y="3422285"/>
                <a:ext cx="500681" cy="535940"/>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i</a:t>
                </a:r>
                <a:r>
                  <a:rPr altLang="zh-CN" baseline="-25000" b="1" dirty="0" sz="2400" lang="en-US" err="1" smtClean="0">
                    <a:latin typeface="Arial" panose="020B0604020202020204" pitchFamily="34" charset="0"/>
                    <a:cs typeface="Arial" panose="020B0604020202020204" pitchFamily="34" charset="0"/>
                  </a:rPr>
                  <a:t>B</a:t>
                </a:r>
                <a:endParaRPr altLang="en-US" b="1" dirty="0" sz="2400" lang="zh-CN">
                  <a:latin typeface="Arial" panose="020B0604020202020204" pitchFamily="34" charset="0"/>
                  <a:cs typeface="Arial" panose="020B0604020202020204" pitchFamily="34" charset="0"/>
                </a:endParaRPr>
              </a:p>
            </p:txBody>
          </p:sp>
          <p:sp>
            <p:nvSpPr>
              <p:cNvPr id="1053530" name="文本框 21"/>
              <p:cNvSpPr txBox="1"/>
              <p:nvPr/>
            </p:nvSpPr>
            <p:spPr>
              <a:xfrm>
                <a:off x="5868004" y="5788279"/>
                <a:ext cx="760698" cy="535939"/>
              </a:xfrm>
              <a:prstGeom prst="rect"/>
              <a:noFill/>
            </p:spPr>
            <p:txBody>
              <a:bodyPr rtlCol="0" wrap="square">
                <a:spAutoFit/>
              </a:bodyPr>
              <a:p>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BE</a:t>
                </a:r>
                <a:endParaRPr altLang="en-US" b="1" dirty="0" sz="2400" lang="zh-CN">
                  <a:latin typeface="Arial" panose="020B0604020202020204" pitchFamily="34" charset="0"/>
                  <a:cs typeface="Arial" panose="020B0604020202020204" pitchFamily="34" charset="0"/>
                </a:endParaRPr>
              </a:p>
            </p:txBody>
          </p:sp>
        </p:grpSp>
        <p:sp>
          <p:nvSpPr>
            <p:cNvPr id="1053531" name="任意多边形 26"/>
            <p:cNvSpPr/>
            <p:nvPr/>
          </p:nvSpPr>
          <p:spPr>
            <a:xfrm>
              <a:off x="6858099" y="1803380"/>
              <a:ext cx="685800" cy="2098716"/>
            </a:xfrm>
            <a:custGeom>
              <a:avLst/>
              <a:gdLst>
                <a:gd name="connsiteX0" fmla="*/ 0 w 685800"/>
                <a:gd name="connsiteY0" fmla="*/ 2911928 h 2911928"/>
                <a:gd name="connsiteX1" fmla="*/ 451757 w 685800"/>
                <a:gd name="connsiteY1" fmla="*/ 2296885 h 2911928"/>
                <a:gd name="connsiteX2" fmla="*/ 685800 w 685800"/>
                <a:gd name="connsiteY2" fmla="*/ 0 h 2911928"/>
              </a:gdLst>
              <a:ahLst/>
              <a:cxnLst>
                <a:cxn ang="0">
                  <a:pos x="connsiteX0" y="connsiteY0"/>
                </a:cxn>
                <a:cxn ang="0">
                  <a:pos x="connsiteX1" y="connsiteY1"/>
                </a:cxn>
                <a:cxn ang="0">
                  <a:pos x="connsiteX2" y="connsiteY2"/>
                </a:cxn>
              </a:cxnLst>
              <a:rect l="l" t="t" r="r" b="b"/>
              <a:pathLst>
                <a:path w="685800" h="2911928">
                  <a:moveTo>
                    <a:pt x="0" y="2911928"/>
                  </a:moveTo>
                  <a:cubicBezTo>
                    <a:pt x="168728" y="2847067"/>
                    <a:pt x="337457" y="2782206"/>
                    <a:pt x="451757" y="2296885"/>
                  </a:cubicBezTo>
                  <a:cubicBezTo>
                    <a:pt x="566057" y="1811564"/>
                    <a:pt x="625928" y="905782"/>
                    <a:pt x="685800"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532" name="矩形 28"/>
            <p:cNvSpPr/>
            <p:nvPr/>
          </p:nvSpPr>
          <p:spPr>
            <a:xfrm>
              <a:off x="6606074" y="3896225"/>
              <a:ext cx="767080" cy="447040"/>
            </a:xfrm>
            <a:prstGeom prst="rect"/>
          </p:spPr>
          <p:txBody>
            <a:bodyPr wrap="none">
              <a:spAutoFit/>
            </a:bodyPr>
            <a:p>
              <a:r>
                <a:rPr altLang="zh-CN" b="1" dirty="0" sz="2400" i="1" lang="en-US" err="1" smtClean="0">
                  <a:solidFill>
                    <a:srgbClr val="C00000"/>
                  </a:solidFill>
                  <a:latin typeface="+mn-ea"/>
                </a:rPr>
                <a:t>U</a:t>
              </a:r>
              <a:r>
                <a:rPr altLang="zh-CN" baseline="-25000" b="1" dirty="0" sz="2400" lang="en-US" err="1" smtClean="0">
                  <a:solidFill>
                    <a:srgbClr val="C00000"/>
                  </a:solidFill>
                  <a:latin typeface="+mn-ea"/>
                </a:rPr>
                <a:t>on</a:t>
              </a:r>
              <a:endParaRPr altLang="en-US" b="1" dirty="0" sz="2400" lang="zh-CN">
                <a:solidFill>
                  <a:srgbClr val="C00000"/>
                </a:solidFill>
                <a:latin typeface="+mn-ea"/>
              </a:endParaRPr>
            </a:p>
          </p:txBody>
        </p:sp>
      </p:grpSp>
      <p:sp>
        <p:nvSpPr>
          <p:cNvPr id="1053533" name="矩形 30"/>
          <p:cNvSpPr>
            <a:spLocks noChangeAspect="1" noMove="1" noResize="1" noRot="1" noAdjustHandles="1" noEditPoints="1" noChangeArrowheads="1" noChangeShapeType="1" noTextEdit="1"/>
          </p:cNvSpPr>
          <p:nvPr/>
        </p:nvSpPr>
        <p:spPr>
          <a:xfrm>
            <a:off x="4806695" y="4793544"/>
            <a:ext cx="1783772" cy="461665"/>
          </a:xfrm>
          <a:prstGeom prst="rect"/>
          <a:blipFill>
            <a:blip xmlns:r="http://schemas.openxmlformats.org/officeDocument/2006/relationships" r:embed="rId2"/>
            <a:stretch>
              <a:fillRect b="-2632"/>
            </a:stretch>
          </a:blipFill>
        </p:spPr>
        <p:txBody>
          <a:bodyPr/>
          <a:p>
            <a:r>
              <a:rPr altLang="en-US" lang="zh-CN">
                <a:noFill/>
              </a:rPr>
              <a:t> </a:t>
            </a:r>
          </a:p>
        </p:txBody>
      </p:sp>
      <p:sp>
        <p:nvSpPr>
          <p:cNvPr id="1053534" name="文本框 31"/>
          <p:cNvSpPr txBox="1"/>
          <p:nvPr/>
        </p:nvSpPr>
        <p:spPr>
          <a:xfrm>
            <a:off x="4697173" y="3924313"/>
            <a:ext cx="3994405" cy="8026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Use the same material for </a:t>
            </a:r>
            <a:r>
              <a:rPr altLang="zh-CN" b="1" dirty="0" sz="2400" lang="en-US">
                <a:latin typeface="Arial" panose="020B0604020202020204" pitchFamily="34" charset="0"/>
                <a:cs typeface="Arial" panose="020B0604020202020204" pitchFamily="34" charset="0"/>
              </a:rPr>
              <a:t>t</a:t>
            </a:r>
            <a:r>
              <a:rPr altLang="zh-CN" b="1" dirty="0" sz="2400" lang="en-US" smtClean="0">
                <a:latin typeface="Arial" panose="020B0604020202020204" pitchFamily="34" charset="0"/>
                <a:cs typeface="Arial" panose="020B0604020202020204" pitchFamily="34" charset="0"/>
              </a:rPr>
              <a:t>ransistors and diodes</a:t>
            </a:r>
            <a:endParaRPr altLang="en-US" b="1" dirty="0" sz="2400" lang="zh-CN">
              <a:latin typeface="Arial" panose="020B0604020202020204" pitchFamily="34" charset="0"/>
              <a:cs typeface="Arial" panose="020B0604020202020204" pitchFamily="34" charset="0"/>
            </a:endParaRPr>
          </a:p>
        </p:txBody>
      </p:sp>
      <p:sp>
        <p:nvSpPr>
          <p:cNvPr id="1053535" name="文本框 32"/>
          <p:cNvSpPr txBox="1"/>
          <p:nvPr/>
        </p:nvSpPr>
        <p:spPr>
          <a:xfrm>
            <a:off x="879908" y="5540587"/>
            <a:ext cx="7905580"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Adjust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1</a:t>
            </a:r>
            <a:r>
              <a:rPr altLang="zh-CN" b="1" dirty="0" sz="2400" lang="en-US" smtClean="0">
                <a:latin typeface="Arial" panose="020B0604020202020204" pitchFamily="34" charset="0"/>
                <a:cs typeface="Arial" panose="020B0604020202020204" pitchFamily="34" charset="0"/>
              </a:rPr>
              <a:t> and </a:t>
            </a:r>
            <a:r>
              <a:rPr altLang="zh-CN" b="1" dirty="0" sz="2400" i="1" lang="en-US" smtClean="0">
                <a:latin typeface="Arial" panose="020B0604020202020204" pitchFamily="34" charset="0"/>
                <a:cs typeface="Arial" panose="020B0604020202020204" pitchFamily="34" charset="0"/>
              </a:rPr>
              <a:t>R</a:t>
            </a:r>
            <a:r>
              <a:rPr altLang="zh-CN" baseline="-25000" b="1" dirty="0" sz="2400" lang="en-US" smtClean="0">
                <a:latin typeface="Arial" panose="020B0604020202020204" pitchFamily="34" charset="0"/>
                <a:cs typeface="Arial" panose="020B0604020202020204" pitchFamily="34" charset="0"/>
              </a:rPr>
              <a:t>2</a:t>
            </a:r>
            <a:r>
              <a:rPr altLang="zh-CN" b="1" dirty="0" sz="2400" lang="en-US" smtClean="0">
                <a:latin typeface="Arial" panose="020B0604020202020204" pitchFamily="34" charset="0"/>
                <a:cs typeface="Arial" panose="020B0604020202020204" pitchFamily="34" charset="0"/>
              </a:rPr>
              <a:t> to make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D1</a:t>
            </a:r>
            <a:r>
              <a:rPr altLang="zh-CN" b="1" dirty="0" sz="2400" lang="en-US" smtClean="0">
                <a:latin typeface="Arial" panose="020B0604020202020204" pitchFamily="34" charset="0"/>
                <a:cs typeface="Arial" panose="020B0604020202020204" pitchFamily="34" charset="0"/>
              </a:rPr>
              <a:t> slightly larger than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on</a:t>
            </a:r>
            <a:endParaRPr altLang="en-US" baseline="-25000" b="1" dirty="0" sz="2400" lang="zh-CN">
              <a:latin typeface="Arial" panose="020B0604020202020204" pitchFamily="34" charset="0"/>
              <a:cs typeface="Arial" panose="020B0604020202020204" pitchFamily="34" charset="0"/>
            </a:endParaRPr>
          </a:p>
        </p:txBody>
      </p:sp>
      <p:sp>
        <p:nvSpPr>
          <p:cNvPr id="1053536" name="矩形 33"/>
          <p:cNvSpPr>
            <a:spLocks noChangeAspect="1" noMove="1" noResize="1" noRot="1" noAdjustHandles="1" noEditPoints="1" noChangeArrowheads="1" noChangeShapeType="1" noTextEdit="1"/>
          </p:cNvSpPr>
          <p:nvPr/>
        </p:nvSpPr>
        <p:spPr>
          <a:xfrm>
            <a:off x="3390819" y="6062063"/>
            <a:ext cx="3066862" cy="523220"/>
          </a:xfrm>
          <a:prstGeom prst="rect"/>
          <a:blipFill>
            <a:blip xmlns:r="http://schemas.openxmlformats.org/officeDocument/2006/relationships" r:embed="rId3"/>
            <a:stretch>
              <a:fillRect/>
            </a:stretch>
          </a:blipFill>
        </p:spPr>
        <p:txBody>
          <a:bodyPr/>
          <a:p>
            <a:r>
              <a:rPr altLang="en-US" lang="zh-CN">
                <a:noFill/>
              </a:rPr>
              <a:t> </a:t>
            </a:r>
          </a:p>
        </p:txBody>
      </p:sp>
      <p:sp>
        <p:nvSpPr>
          <p:cNvPr id="1053537" name="矩形 22"/>
          <p:cNvSpPr>
            <a:spLocks noChangeAspect="1" noMove="1" noResize="1" noRot="1" noAdjustHandles="1" noEditPoints="1" noChangeArrowheads="1" noChangeShapeType="1" noTextEdit="1"/>
          </p:cNvSpPr>
          <p:nvPr/>
        </p:nvSpPr>
        <p:spPr>
          <a:xfrm>
            <a:off x="6632031" y="4793544"/>
            <a:ext cx="1911528" cy="461665"/>
          </a:xfrm>
          <a:prstGeom prst="rect"/>
          <a:blipFill>
            <a:blip xmlns:r="http://schemas.openxmlformats.org/officeDocument/2006/relationships" r:embed="rId4"/>
            <a:stretch>
              <a:fillRect b="-2632"/>
            </a:stretch>
          </a:blipFill>
        </p:spPr>
        <p:txBody>
          <a:bodyPr/>
          <a:p>
            <a:r>
              <a:rPr altLang="en-US" lang="zh-CN">
                <a:noFill/>
              </a:rPr>
              <a:t> </a:t>
            </a:r>
          </a:p>
        </p:txBody>
      </p:sp>
      <mc:AlternateContent xmlns:mc="http://schemas.openxmlformats.org/markup-compatibility/2006">
        <mc:Choice xmlns:p14="http://schemas.microsoft.com/office/powerpoint/2010/main" Requires="p14">
          <p:contentPart p14:bwMode="auto" r:id="rId5">
            <p14:nvContentPartPr>
              <p14:cNvPr id="1053538" name=""/>
              <p14:cNvContentPartPr/>
              <p14:nvPr/>
            </p14:nvContentPartPr>
            <p14:xfrm>
              <a:off x="3623435" y="2048614"/>
              <a:ext cx="168581" cy="2672"/>
            </p14:xfrm>
          </p:contentPart>
        </mc:Choice>
        <mc:Fallback>
          <p:sp>
            <p:nvSpPr>
              <p:cNvPr id="1053538" name=""/>
              <p:cNvSpPr/>
              <p:nvPr/>
            </p:nvSpPr>
            <p:spPr>
              <a:xfrm>
                <a:off x="3623435" y="2048614"/>
                <a:ext cx="168581" cy="2672"/>
              </a:xfrm>
            </p:spPr>
          </p:sp>
        </mc:Fallback>
      </mc:AlternateContent>
      <mc:AlternateContent xmlns:mc="http://schemas.openxmlformats.org/markup-compatibility/2006">
        <mc:Choice xmlns:p14="http://schemas.microsoft.com/office/powerpoint/2010/main" Requires="p14">
          <p:contentPart p14:bwMode="auto" r:id="rId6">
            <p14:nvContentPartPr>
              <p14:cNvPr id="1053539" name=""/>
              <p14:cNvContentPartPr/>
              <p14:nvPr/>
            </p14:nvContentPartPr>
            <p14:xfrm>
              <a:off x="3746403" y="1997157"/>
              <a:ext cx="14945" cy="200204"/>
            </p14:xfrm>
          </p:contentPart>
        </mc:Choice>
        <mc:Fallback>
          <p:sp>
            <p:nvSpPr>
              <p:cNvPr id="1053539" name=""/>
              <p:cNvSpPr/>
              <p:nvPr/>
            </p:nvSpPr>
            <p:spPr>
              <a:xfrm>
                <a:off x="3746403" y="1997157"/>
                <a:ext cx="14945" cy="200204"/>
              </a:xfrm>
            </p:spPr>
          </p:sp>
        </mc:Fallback>
      </mc:AlternateContent>
      <mc:AlternateContent xmlns:mc="http://schemas.openxmlformats.org/markup-compatibility/2006">
        <mc:Choice xmlns:p14="http://schemas.microsoft.com/office/powerpoint/2010/main" Requires="p14">
          <p:contentPart p14:bwMode="auto" r:id="rId7">
            <p14:nvContentPartPr>
              <p14:cNvPr id="1053540" name=""/>
              <p14:cNvContentPartPr/>
              <p14:nvPr/>
            </p14:nvContentPartPr>
            <p14:xfrm>
              <a:off x="3681275" y="2104161"/>
              <a:ext cx="90033" cy="31411"/>
            </p14:xfrm>
          </p:contentPart>
        </mc:Choice>
        <mc:Fallback>
          <p:sp>
            <p:nvSpPr>
              <p:cNvPr id="1053540" name=""/>
              <p:cNvSpPr/>
              <p:nvPr/>
            </p:nvSpPr>
            <p:spPr>
              <a:xfrm>
                <a:off x="3681275" y="2104161"/>
                <a:ext cx="90033" cy="31411"/>
              </a:xfrm>
            </p:spPr>
          </p:sp>
        </mc:Fallback>
      </mc:AlternateContent>
      <mc:AlternateContent xmlns:mc="http://schemas.openxmlformats.org/markup-compatibility/2006">
        <mc:Choice xmlns:p14="http://schemas.microsoft.com/office/powerpoint/2010/main" Requires="p14">
          <p:contentPart p14:bwMode="auto" r:id="rId8">
            <p14:nvContentPartPr>
              <p14:cNvPr id="1053541" name=""/>
              <p14:cNvContentPartPr/>
              <p14:nvPr/>
            </p14:nvContentPartPr>
            <p14:xfrm>
              <a:off x="3572093" y="2200385"/>
              <a:ext cx="228420" cy="32676"/>
            </p14:xfrm>
          </p:contentPart>
        </mc:Choice>
        <mc:Fallback>
          <p:sp>
            <p:nvSpPr>
              <p:cNvPr id="1053541" name=""/>
              <p:cNvSpPr/>
              <p:nvPr/>
            </p:nvSpPr>
            <p:spPr>
              <a:xfrm>
                <a:off x="3572093" y="2200385"/>
                <a:ext cx="228420" cy="32676"/>
              </a:xfrm>
            </p:spPr>
          </p:sp>
        </mc:Fallback>
      </mc:AlternateContent>
      <mc:AlternateContent xmlns:mc="http://schemas.openxmlformats.org/markup-compatibility/2006">
        <mc:Choice xmlns:p14="http://schemas.microsoft.com/office/powerpoint/2010/main" Requires="p14">
          <p:contentPart p14:bwMode="auto" r:id="rId9">
            <p14:nvContentPartPr>
              <p14:cNvPr id="1053542" name=""/>
              <p14:cNvContentPartPr/>
              <p14:nvPr/>
            </p14:nvContentPartPr>
            <p14:xfrm>
              <a:off x="3665028" y="2256457"/>
              <a:ext cx="25418" cy="196600"/>
            </p14:xfrm>
          </p:contentPart>
        </mc:Choice>
        <mc:Fallback>
          <p:sp>
            <p:nvSpPr>
              <p:cNvPr id="1053542" name=""/>
              <p:cNvSpPr/>
              <p:nvPr/>
            </p:nvSpPr>
            <p:spPr>
              <a:xfrm>
                <a:off x="3665028" y="2256457"/>
                <a:ext cx="25418" cy="196600"/>
              </a:xfrm>
            </p:spPr>
          </p:sp>
        </mc:Fallback>
      </mc:AlternateContent>
      <mc:AlternateContent xmlns:mc="http://schemas.openxmlformats.org/markup-compatibility/2006">
        <mc:Choice xmlns:p14="http://schemas.microsoft.com/office/powerpoint/2010/main" Requires="p14">
          <p:contentPart p14:bwMode="auto" r:id="rId10">
            <p14:nvContentPartPr>
              <p14:cNvPr id="1053543" name=""/>
              <p14:cNvContentPartPr/>
              <p14:nvPr/>
            </p14:nvContentPartPr>
            <p14:xfrm>
              <a:off x="3665028" y="2260462"/>
              <a:ext cx="163726" cy="225220"/>
            </p14:xfrm>
          </p:contentPart>
        </mc:Choice>
        <mc:Fallback>
          <p:sp>
            <p:nvSpPr>
              <p:cNvPr id="1053543" name=""/>
              <p:cNvSpPr/>
              <p:nvPr/>
            </p:nvSpPr>
            <p:spPr>
              <a:xfrm>
                <a:off x="3665028" y="2260462"/>
                <a:ext cx="163726" cy="225220"/>
              </a:xfrm>
            </p:spPr>
          </p:sp>
        </mc:Fallback>
      </mc:AlternateContent>
      <mc:AlternateContent xmlns:mc="http://schemas.openxmlformats.org/markup-compatibility/2006">
        <mc:Choice xmlns:p14="http://schemas.microsoft.com/office/powerpoint/2010/main" Requires="p14">
          <p:contentPart p14:bwMode="auto" r:id="rId11">
            <p14:nvContentPartPr>
              <p14:cNvPr id="1053544" name=""/>
              <p14:cNvContentPartPr/>
              <p14:nvPr/>
            </p14:nvContentPartPr>
            <p14:xfrm>
              <a:off x="3707921" y="2307797"/>
              <a:ext cx="80176" cy="42111"/>
            </p14:xfrm>
          </p:contentPart>
        </mc:Choice>
        <mc:Fallback>
          <p:sp>
            <p:nvSpPr>
              <p:cNvPr id="1053544" name=""/>
              <p:cNvSpPr/>
              <p:nvPr/>
            </p:nvSpPr>
            <p:spPr>
              <a:xfrm>
                <a:off x="3707921" y="2307797"/>
                <a:ext cx="80176" cy="42111"/>
              </a:xfrm>
            </p:spPr>
          </p:sp>
        </mc:Fallback>
      </mc:AlternateContent>
      <mc:AlternateContent xmlns:mc="http://schemas.openxmlformats.org/markup-compatibility/2006">
        <mc:Choice xmlns:p14="http://schemas.microsoft.com/office/powerpoint/2010/main" Requires="p14">
          <p:contentPart p14:bwMode="auto" r:id="rId12">
            <p14:nvContentPartPr>
              <p14:cNvPr id="1053545" name=""/>
              <p14:cNvContentPartPr/>
              <p14:nvPr/>
            </p14:nvContentPartPr>
            <p14:xfrm>
              <a:off x="3826555" y="2003656"/>
              <a:ext cx="84132" cy="151358"/>
            </p14:xfrm>
          </p:contentPart>
        </mc:Choice>
        <mc:Fallback>
          <p:sp>
            <p:nvSpPr>
              <p:cNvPr id="1053545" name=""/>
              <p:cNvSpPr/>
              <p:nvPr/>
            </p:nvSpPr>
            <p:spPr>
              <a:xfrm>
                <a:off x="3826555" y="2003656"/>
                <a:ext cx="84132" cy="151358"/>
              </a:xfrm>
            </p:spPr>
          </p:sp>
        </mc:Fallback>
      </mc:AlternateContent>
      <mc:AlternateContent xmlns:mc="http://schemas.openxmlformats.org/markup-compatibility/2006">
        <mc:Choice xmlns:p14="http://schemas.microsoft.com/office/powerpoint/2010/main" Requires="p14">
          <p:contentPart p14:bwMode="auto" r:id="rId13">
            <p14:nvContentPartPr>
              <p14:cNvPr id="1053546" name=""/>
              <p14:cNvContentPartPr/>
              <p14:nvPr/>
            </p14:nvContentPartPr>
            <p14:xfrm>
              <a:off x="3814504" y="2067418"/>
              <a:ext cx="134664" cy="29820"/>
            </p14:xfrm>
          </p:contentPart>
        </mc:Choice>
        <mc:Fallback>
          <p:sp>
            <p:nvSpPr>
              <p:cNvPr id="1053546" name=""/>
              <p:cNvSpPr/>
              <p:nvPr/>
            </p:nvSpPr>
            <p:spPr>
              <a:xfrm>
                <a:off x="3814504" y="2067418"/>
                <a:ext cx="134664" cy="29820"/>
              </a:xfrm>
            </p:spPr>
          </p:sp>
        </mc:Fallback>
      </mc:AlternateContent>
      <mc:AlternateContent xmlns:mc="http://schemas.openxmlformats.org/markup-compatibility/2006">
        <mc:Choice xmlns:p14="http://schemas.microsoft.com/office/powerpoint/2010/main" Requires="p14">
          <p:contentPart p14:bwMode="auto" r:id="rId14">
            <p14:nvContentPartPr>
              <p14:cNvPr id="1053547" name=""/>
              <p14:cNvContentPartPr/>
              <p14:nvPr/>
            </p14:nvContentPartPr>
            <p14:xfrm>
              <a:off x="3826202" y="2115988"/>
              <a:ext cx="199207" cy="177132"/>
            </p14:xfrm>
          </p:contentPart>
        </mc:Choice>
        <mc:Fallback>
          <p:sp>
            <p:nvSpPr>
              <p:cNvPr id="1053547" name=""/>
              <p:cNvSpPr/>
              <p:nvPr/>
            </p:nvSpPr>
            <p:spPr>
              <a:xfrm>
                <a:off x="3826202" y="2115988"/>
                <a:ext cx="199207" cy="177132"/>
              </a:xfrm>
            </p:spPr>
          </p:sp>
        </mc:Fallback>
      </mc:AlternateContent>
      <mc:AlternateContent xmlns:mc="http://schemas.openxmlformats.org/markup-compatibility/2006">
        <mc:Choice xmlns:p14="http://schemas.microsoft.com/office/powerpoint/2010/main" Requires="p14">
          <p:contentPart p14:bwMode="auto" r:id="rId15">
            <p14:nvContentPartPr>
              <p14:cNvPr id="1053548" name=""/>
              <p14:cNvContentPartPr/>
              <p14:nvPr/>
            </p14:nvContentPartPr>
            <p14:xfrm>
              <a:off x="3837250" y="2220840"/>
              <a:ext cx="187795" cy="32413"/>
            </p14:xfrm>
          </p:contentPart>
        </mc:Choice>
        <mc:Fallback>
          <p:sp>
            <p:nvSpPr>
              <p:cNvPr id="1053548" name=""/>
              <p:cNvSpPr/>
              <p:nvPr/>
            </p:nvSpPr>
            <p:spPr>
              <a:xfrm>
                <a:off x="3837250" y="2220840"/>
                <a:ext cx="187795" cy="32413"/>
              </a:xfrm>
            </p:spPr>
          </p:sp>
        </mc:Fallback>
      </mc:AlternateContent>
      <mc:AlternateContent xmlns:mc="http://schemas.openxmlformats.org/markup-compatibility/2006">
        <mc:Choice xmlns:p14="http://schemas.microsoft.com/office/powerpoint/2010/main" Requires="p14">
          <p:contentPart p14:bwMode="auto" r:id="rId16">
            <p14:nvContentPartPr>
              <p14:cNvPr id="1053549" name=""/>
              <p14:cNvContentPartPr/>
              <p14:nvPr/>
            </p14:nvContentPartPr>
            <p14:xfrm>
              <a:off x="3832050" y="2261005"/>
              <a:ext cx="193572" cy="34444"/>
            </p14:xfrm>
          </p:contentPart>
        </mc:Choice>
        <mc:Fallback>
          <p:sp>
            <p:nvSpPr>
              <p:cNvPr id="1053549" name=""/>
              <p:cNvSpPr/>
              <p:nvPr/>
            </p:nvSpPr>
            <p:spPr>
              <a:xfrm>
                <a:off x="3832050" y="2261005"/>
                <a:ext cx="193572" cy="34444"/>
              </a:xfrm>
            </p:spPr>
          </p:sp>
        </mc:Fallback>
      </mc:AlternateContent>
      <mc:AlternateContent xmlns:mc="http://schemas.openxmlformats.org/markup-compatibility/2006">
        <mc:Choice xmlns:p14="http://schemas.microsoft.com/office/powerpoint/2010/main" Requires="p14">
          <p:contentPart p14:bwMode="auto" r:id="rId17">
            <p14:nvContentPartPr>
              <p14:cNvPr id="1053550" name=""/>
              <p14:cNvContentPartPr/>
              <p14:nvPr/>
            </p14:nvContentPartPr>
            <p14:xfrm>
              <a:off x="3837338" y="2183671"/>
              <a:ext cx="157392" cy="264965"/>
            </p14:xfrm>
          </p:contentPart>
        </mc:Choice>
        <mc:Fallback>
          <p:sp>
            <p:nvSpPr>
              <p:cNvPr id="1053550" name=""/>
              <p:cNvSpPr/>
              <p:nvPr/>
            </p:nvSpPr>
            <p:spPr>
              <a:xfrm>
                <a:off x="3837338" y="2183671"/>
                <a:ext cx="157392" cy="264965"/>
              </a:xfrm>
            </p:spPr>
          </p:sp>
        </mc:Fallback>
      </mc:AlternateContent>
      <mc:AlternateContent xmlns:mc="http://schemas.openxmlformats.org/markup-compatibility/2006">
        <mc:Choice xmlns:p14="http://schemas.microsoft.com/office/powerpoint/2010/main" Requires="p14">
          <p:contentPart p14:bwMode="auto" r:id="rId18">
            <p14:nvContentPartPr>
              <p14:cNvPr id="1053551" name=""/>
              <p14:cNvContentPartPr/>
              <p14:nvPr/>
            </p14:nvContentPartPr>
            <p14:xfrm>
              <a:off x="3879067" y="2047198"/>
              <a:ext cx="92061" cy="135610"/>
            </p14:xfrm>
          </p:contentPart>
        </mc:Choice>
        <mc:Fallback>
          <p:sp>
            <p:nvSpPr>
              <p:cNvPr id="1053551" name=""/>
              <p:cNvSpPr/>
              <p:nvPr/>
            </p:nvSpPr>
            <p:spPr>
              <a:xfrm>
                <a:off x="3879067" y="2047198"/>
                <a:ext cx="92061" cy="135610"/>
              </a:xfrm>
            </p:spPr>
          </p:sp>
        </mc:Fallback>
      </mc:AlternateContent>
      <mc:AlternateContent xmlns:mc="http://schemas.openxmlformats.org/markup-compatibility/2006">
        <mc:Choice xmlns:p14="http://schemas.microsoft.com/office/powerpoint/2010/main" Requires="p14">
          <p:contentPart p14:bwMode="auto" r:id="rId19">
            <p14:nvContentPartPr>
              <p14:cNvPr id="1053552" name=""/>
              <p14:cNvContentPartPr/>
              <p14:nvPr/>
            </p14:nvContentPartPr>
            <p14:xfrm>
              <a:off x="4011420" y="2216013"/>
              <a:ext cx="80342" cy="6650"/>
            </p14:xfrm>
          </p:contentPart>
        </mc:Choice>
        <mc:Fallback>
          <p:sp>
            <p:nvSpPr>
              <p:cNvPr id="1053552" name=""/>
              <p:cNvSpPr/>
              <p:nvPr/>
            </p:nvSpPr>
            <p:spPr>
              <a:xfrm>
                <a:off x="4011420" y="2216013"/>
                <a:ext cx="80342" cy="6650"/>
              </a:xfrm>
            </p:spPr>
          </p:sp>
        </mc:Fallback>
      </mc:AlternateContent>
      <mc:AlternateContent xmlns:mc="http://schemas.openxmlformats.org/markup-compatibility/2006">
        <mc:Choice xmlns:p14="http://schemas.microsoft.com/office/powerpoint/2010/main" Requires="p14">
          <p:contentPart p14:bwMode="auto" r:id="rId20">
            <p14:nvContentPartPr>
              <p14:cNvPr id="1053553" name=""/>
              <p14:cNvContentPartPr/>
              <p14:nvPr/>
            </p14:nvContentPartPr>
            <p14:xfrm>
              <a:off x="3880592" y="2056954"/>
              <a:ext cx="114979" cy="121096"/>
            </p14:xfrm>
          </p:contentPart>
        </mc:Choice>
        <mc:Fallback>
          <p:sp>
            <p:nvSpPr>
              <p:cNvPr id="1053553" name=""/>
              <p:cNvSpPr/>
              <p:nvPr/>
            </p:nvSpPr>
            <p:spPr>
              <a:xfrm>
                <a:off x="3880592" y="2056954"/>
                <a:ext cx="114979" cy="121096"/>
              </a:xfrm>
            </p:spPr>
          </p:sp>
        </mc:Fallback>
      </mc:AlternateContent>
      <mc:AlternateContent xmlns:mc="http://schemas.openxmlformats.org/markup-compatibility/2006">
        <mc:Choice xmlns:p14="http://schemas.microsoft.com/office/powerpoint/2010/main" Requires="p14">
          <p:contentPart p14:bwMode="auto" r:id="rId21">
            <p14:nvContentPartPr>
              <p14:cNvPr id="1053554" name=""/>
              <p14:cNvContentPartPr/>
              <p14:nvPr/>
            </p14:nvContentPartPr>
            <p14:xfrm>
              <a:off x="4181692" y="2013166"/>
              <a:ext cx="163494" cy="24283"/>
            </p14:xfrm>
          </p:contentPart>
        </mc:Choice>
        <mc:Fallback>
          <p:sp>
            <p:nvSpPr>
              <p:cNvPr id="1053554" name=""/>
              <p:cNvSpPr/>
              <p:nvPr/>
            </p:nvSpPr>
            <p:spPr>
              <a:xfrm>
                <a:off x="4181692" y="2013166"/>
                <a:ext cx="163494" cy="24283"/>
              </a:xfrm>
            </p:spPr>
          </p:sp>
        </mc:Fallback>
      </mc:AlternateContent>
      <mc:AlternateContent xmlns:mc="http://schemas.openxmlformats.org/markup-compatibility/2006">
        <mc:Choice xmlns:p14="http://schemas.microsoft.com/office/powerpoint/2010/main" Requires="p14">
          <p:contentPart p14:bwMode="auto" r:id="rId22">
            <p14:nvContentPartPr>
              <p14:cNvPr id="1053555" name=""/>
              <p14:cNvContentPartPr/>
              <p14:nvPr/>
            </p14:nvContentPartPr>
            <p14:xfrm>
              <a:off x="4102271" y="1936719"/>
              <a:ext cx="159229" cy="305960"/>
            </p14:xfrm>
          </p:contentPart>
        </mc:Choice>
        <mc:Fallback>
          <p:sp>
            <p:nvSpPr>
              <p:cNvPr id="1053555" name=""/>
              <p:cNvSpPr/>
              <p:nvPr/>
            </p:nvSpPr>
            <p:spPr>
              <a:xfrm>
                <a:off x="4102271" y="1936719"/>
                <a:ext cx="159229" cy="305960"/>
              </a:xfrm>
            </p:spPr>
          </p:sp>
        </mc:Fallback>
      </mc:AlternateContent>
      <mc:AlternateContent xmlns:mc="http://schemas.openxmlformats.org/markup-compatibility/2006">
        <mc:Choice xmlns:p14="http://schemas.microsoft.com/office/powerpoint/2010/main" Requires="p14">
          <p:contentPart p14:bwMode="auto" r:id="rId23">
            <p14:nvContentPartPr>
              <p14:cNvPr id="1053556" name=""/>
              <p14:cNvContentPartPr/>
              <p14:nvPr/>
            </p14:nvContentPartPr>
            <p14:xfrm>
              <a:off x="4289575" y="2077742"/>
              <a:ext cx="46288" cy="67662"/>
            </p14:xfrm>
          </p:contentPart>
        </mc:Choice>
        <mc:Fallback>
          <p:sp>
            <p:nvSpPr>
              <p:cNvPr id="1053556" name=""/>
              <p:cNvSpPr/>
              <p:nvPr/>
            </p:nvSpPr>
            <p:spPr>
              <a:xfrm>
                <a:off x="4289575" y="2077742"/>
                <a:ext cx="46288" cy="67662"/>
              </a:xfrm>
            </p:spPr>
          </p:sp>
        </mc:Fallback>
      </mc:AlternateContent>
      <mc:AlternateContent xmlns:mc="http://schemas.openxmlformats.org/markup-compatibility/2006">
        <mc:Choice xmlns:p14="http://schemas.microsoft.com/office/powerpoint/2010/main" Requires="p14">
          <p:contentPart p14:bwMode="auto" r:id="rId24">
            <p14:nvContentPartPr>
              <p14:cNvPr id="1053557" name=""/>
              <p14:cNvContentPartPr/>
              <p14:nvPr/>
            </p14:nvContentPartPr>
            <p14:xfrm>
              <a:off x="4192091" y="2134799"/>
              <a:ext cx="120239" cy="34575"/>
            </p14:xfrm>
          </p:contentPart>
        </mc:Choice>
        <mc:Fallback>
          <p:sp>
            <p:nvSpPr>
              <p:cNvPr id="1053557" name=""/>
              <p:cNvSpPr/>
              <p:nvPr/>
            </p:nvSpPr>
            <p:spPr>
              <a:xfrm>
                <a:off x="4192091" y="2134799"/>
                <a:ext cx="120239" cy="34575"/>
              </a:xfrm>
            </p:spPr>
          </p:sp>
        </mc:Fallback>
      </mc:AlternateContent>
      <mc:AlternateContent xmlns:mc="http://schemas.openxmlformats.org/markup-compatibility/2006">
        <mc:Choice xmlns:p14="http://schemas.microsoft.com/office/powerpoint/2010/main" Requires="p14">
          <p:contentPart p14:bwMode="auto" r:id="rId25">
            <p14:nvContentPartPr>
              <p14:cNvPr id="1053558" name=""/>
              <p14:cNvContentPartPr/>
              <p14:nvPr/>
            </p14:nvContentPartPr>
            <p14:xfrm>
              <a:off x="4096557" y="2259057"/>
              <a:ext cx="33620" cy="105103"/>
            </p14:xfrm>
          </p:contentPart>
        </mc:Choice>
        <mc:Fallback>
          <p:sp>
            <p:nvSpPr>
              <p:cNvPr id="1053558" name=""/>
              <p:cNvSpPr/>
              <p:nvPr/>
            </p:nvSpPr>
            <p:spPr>
              <a:xfrm>
                <a:off x="4096557" y="2259057"/>
                <a:ext cx="33620" cy="105103"/>
              </a:xfrm>
            </p:spPr>
          </p:sp>
        </mc:Fallback>
      </mc:AlternateContent>
      <mc:AlternateContent xmlns:mc="http://schemas.openxmlformats.org/markup-compatibility/2006">
        <mc:Choice xmlns:p14="http://schemas.microsoft.com/office/powerpoint/2010/main" Requires="p14">
          <p:contentPart p14:bwMode="auto" r:id="rId26">
            <p14:nvContentPartPr>
              <p14:cNvPr id="1053559" name=""/>
              <p14:cNvContentPartPr/>
              <p14:nvPr/>
            </p14:nvContentPartPr>
            <p14:xfrm>
              <a:off x="4197290" y="2239541"/>
              <a:ext cx="125105" cy="97008"/>
            </p14:xfrm>
          </p:contentPart>
        </mc:Choice>
        <mc:Fallback>
          <p:sp>
            <p:nvSpPr>
              <p:cNvPr id="1053559" name=""/>
              <p:cNvSpPr/>
              <p:nvPr/>
            </p:nvSpPr>
            <p:spPr>
              <a:xfrm>
                <a:off x="4197290" y="2239541"/>
                <a:ext cx="125105" cy="97008"/>
              </a:xfrm>
            </p:spPr>
          </p:sp>
        </mc:Fallback>
      </mc:AlternateContent>
      <mc:AlternateContent xmlns:mc="http://schemas.openxmlformats.org/markup-compatibility/2006">
        <mc:Choice xmlns:p14="http://schemas.microsoft.com/office/powerpoint/2010/main" Requires="p14">
          <p:contentPart p14:bwMode="auto" r:id="rId27">
            <p14:nvContentPartPr>
              <p14:cNvPr id="1053560" name=""/>
              <p14:cNvContentPartPr/>
              <p14:nvPr/>
            </p14:nvContentPartPr>
            <p14:xfrm>
              <a:off x="4391608" y="2258407"/>
              <a:ext cx="57507" cy="77193"/>
            </p14:xfrm>
          </p:contentPart>
        </mc:Choice>
        <mc:Fallback>
          <p:sp>
            <p:nvSpPr>
              <p:cNvPr id="1053560" name=""/>
              <p:cNvSpPr/>
              <p:nvPr/>
            </p:nvSpPr>
            <p:spPr>
              <a:xfrm>
                <a:off x="4391608" y="2258407"/>
                <a:ext cx="57507" cy="77193"/>
              </a:xfrm>
            </p:spPr>
          </p:sp>
        </mc:Fallback>
      </mc:AlternateContent>
      <mc:AlternateContent xmlns:mc="http://schemas.openxmlformats.org/markup-compatibility/2006">
        <mc:Choice xmlns:p14="http://schemas.microsoft.com/office/powerpoint/2010/main" Requires="p14">
          <p:contentPart p14:bwMode="auto" r:id="rId28">
            <p14:nvContentPartPr>
              <p14:cNvPr id="1053561" name=""/>
              <p14:cNvContentPartPr/>
              <p14:nvPr/>
            </p14:nvContentPartPr>
            <p14:xfrm>
              <a:off x="4556354" y="1873975"/>
              <a:ext cx="228103" cy="442277"/>
            </p14:xfrm>
          </p:contentPart>
        </mc:Choice>
        <mc:Fallback>
          <p:sp>
            <p:nvSpPr>
              <p:cNvPr id="1053561" name=""/>
              <p:cNvSpPr/>
              <p:nvPr/>
            </p:nvSpPr>
            <p:spPr>
              <a:xfrm>
                <a:off x="4556354" y="1873975"/>
                <a:ext cx="228103" cy="442277"/>
              </a:xfrm>
            </p:spPr>
          </p:sp>
        </mc:Fallback>
      </mc:AlternateContent>
      <mc:AlternateContent xmlns:mc="http://schemas.openxmlformats.org/markup-compatibility/2006">
        <mc:Choice xmlns:p14="http://schemas.microsoft.com/office/powerpoint/2010/main" Requires="p14">
          <p:contentPart p14:bwMode="auto" r:id="rId29">
            <p14:nvContentPartPr>
              <p14:cNvPr id="1053562" name=""/>
              <p14:cNvContentPartPr/>
              <p14:nvPr/>
            </p14:nvContentPartPr>
            <p14:xfrm>
              <a:off x="4792017" y="2082291"/>
              <a:ext cx="86430" cy="274476"/>
            </p14:xfrm>
          </p:contentPart>
        </mc:Choice>
        <mc:Fallback>
          <p:sp>
            <p:nvSpPr>
              <p:cNvPr id="1053562" name=""/>
              <p:cNvSpPr/>
              <p:nvPr/>
            </p:nvSpPr>
            <p:spPr>
              <a:xfrm>
                <a:off x="4792017" y="2082291"/>
                <a:ext cx="86430" cy="274476"/>
              </a:xfrm>
            </p:spPr>
          </p:sp>
        </mc:Fallback>
      </mc:AlternateContent>
      <mc:AlternateContent xmlns:mc="http://schemas.openxmlformats.org/markup-compatibility/2006">
        <mc:Choice xmlns:p14="http://schemas.microsoft.com/office/powerpoint/2010/main" Requires="p14">
          <p:contentPart p14:bwMode="auto" r:id="rId30">
            <p14:nvContentPartPr>
              <p14:cNvPr id="1053563" name=""/>
              <p14:cNvContentPartPr/>
              <p14:nvPr/>
            </p14:nvContentPartPr>
            <p14:xfrm>
              <a:off x="4916855" y="2272054"/>
              <a:ext cx="10277" cy="104140"/>
            </p14:xfrm>
          </p:contentPart>
        </mc:Choice>
        <mc:Fallback>
          <p:sp>
            <p:nvSpPr>
              <p:cNvPr id="1053563" name=""/>
              <p:cNvSpPr/>
              <p:nvPr/>
            </p:nvSpPr>
            <p:spPr>
              <a:xfrm>
                <a:off x="4916855" y="2272054"/>
                <a:ext cx="10277" cy="104140"/>
              </a:xfrm>
            </p:spPr>
          </p:sp>
        </mc:Fallback>
      </mc:AlternateContent>
      <mc:AlternateContent xmlns:mc="http://schemas.openxmlformats.org/markup-compatibility/2006">
        <mc:Choice xmlns:p14="http://schemas.microsoft.com/office/powerpoint/2010/main" Requires="p14">
          <p:contentPart p14:bwMode="auto" r:id="rId31">
            <p14:nvContentPartPr>
              <p14:cNvPr id="1053564" name=""/>
              <p14:cNvContentPartPr/>
              <p14:nvPr/>
            </p14:nvContentPartPr>
            <p14:xfrm>
              <a:off x="4973001" y="2061495"/>
              <a:ext cx="125681" cy="259357"/>
            </p14:xfrm>
          </p:contentPart>
        </mc:Choice>
        <mc:Fallback>
          <p:sp>
            <p:nvSpPr>
              <p:cNvPr id="1053564" name=""/>
              <p:cNvSpPr/>
              <p:nvPr/>
            </p:nvSpPr>
            <p:spPr>
              <a:xfrm>
                <a:off x="4973001" y="2061495"/>
                <a:ext cx="125681" cy="259357"/>
              </a:xfrm>
            </p:spPr>
          </p:sp>
        </mc:Fallback>
      </mc:AlternateContent>
      <mc:AlternateContent xmlns:mc="http://schemas.openxmlformats.org/markup-compatibility/2006">
        <mc:Choice xmlns:p14="http://schemas.microsoft.com/office/powerpoint/2010/main" Requires="p14">
          <p:contentPart p14:bwMode="auto" r:id="rId32">
            <p14:nvContentPartPr>
              <p14:cNvPr id="1053565" name=""/>
              <p14:cNvContentPartPr/>
              <p14:nvPr/>
            </p14:nvContentPartPr>
            <p14:xfrm>
              <a:off x="5112862" y="2239560"/>
              <a:ext cx="41208" cy="89577"/>
            </p14:xfrm>
          </p:contentPart>
        </mc:Choice>
        <mc:Fallback>
          <p:sp>
            <p:nvSpPr>
              <p:cNvPr id="1053565" name=""/>
              <p:cNvSpPr/>
              <p:nvPr/>
            </p:nvSpPr>
            <p:spPr>
              <a:xfrm>
                <a:off x="5112862" y="2239560"/>
                <a:ext cx="41208" cy="89577"/>
              </a:xfrm>
            </p:spPr>
          </p:sp>
        </mc:Fallback>
      </mc:AlternateContent>
      <mc:AlternateContent xmlns:mc="http://schemas.openxmlformats.org/markup-compatibility/2006">
        <mc:Choice xmlns:p14="http://schemas.microsoft.com/office/powerpoint/2010/main" Requires="p14">
          <p:contentPart p14:bwMode="auto" r:id="rId33">
            <p14:nvContentPartPr>
              <p14:cNvPr id="1053566" name=""/>
              <p14:cNvContentPartPr/>
              <p14:nvPr/>
            </p14:nvContentPartPr>
            <p14:xfrm>
              <a:off x="5199424" y="2085540"/>
              <a:ext cx="85603" cy="9467"/>
            </p14:xfrm>
          </p:contentPart>
        </mc:Choice>
        <mc:Fallback>
          <p:sp>
            <p:nvSpPr>
              <p:cNvPr id="1053566" name=""/>
              <p:cNvSpPr/>
              <p:nvPr/>
            </p:nvSpPr>
            <p:spPr>
              <a:xfrm>
                <a:off x="5199424" y="2085540"/>
                <a:ext cx="85603" cy="9467"/>
              </a:xfrm>
            </p:spPr>
          </p:sp>
        </mc:Fallback>
      </mc:AlternateContent>
      <mc:AlternateContent xmlns:mc="http://schemas.openxmlformats.org/markup-compatibility/2006">
        <mc:Choice xmlns:p14="http://schemas.microsoft.com/office/powerpoint/2010/main" Requires="p14">
          <p:contentPart p14:bwMode="auto" r:id="rId34">
            <p14:nvContentPartPr>
              <p14:cNvPr id="1053567" name=""/>
              <p14:cNvContentPartPr/>
              <p14:nvPr/>
            </p14:nvContentPartPr>
            <p14:xfrm>
              <a:off x="5177978" y="2230462"/>
              <a:ext cx="129984" cy="7873"/>
            </p14:xfrm>
          </p:contentPart>
        </mc:Choice>
        <mc:Fallback>
          <p:sp>
            <p:nvSpPr>
              <p:cNvPr id="1053567" name=""/>
              <p:cNvSpPr/>
              <p:nvPr/>
            </p:nvSpPr>
            <p:spPr>
              <a:xfrm>
                <a:off x="5177978" y="2230462"/>
                <a:ext cx="129984" cy="7873"/>
              </a:xfrm>
            </p:spPr>
          </p:sp>
        </mc:Fallback>
      </mc:AlternateContent>
      <mc:AlternateContent xmlns:mc="http://schemas.openxmlformats.org/markup-compatibility/2006">
        <mc:Choice xmlns:p14="http://schemas.microsoft.com/office/powerpoint/2010/main" Requires="p14">
          <p:contentPart p14:bwMode="auto" r:id="rId35">
            <p14:nvContentPartPr>
              <p14:cNvPr id="1053568" name=""/>
              <p14:cNvContentPartPr/>
              <p14:nvPr/>
            </p14:nvContentPartPr>
            <p14:xfrm>
              <a:off x="5348250" y="2058895"/>
              <a:ext cx="17430" cy="212971"/>
            </p14:xfrm>
          </p:contentPart>
        </mc:Choice>
        <mc:Fallback>
          <p:sp>
            <p:nvSpPr>
              <p:cNvPr id="1053568" name=""/>
              <p:cNvSpPr/>
              <p:nvPr/>
            </p:nvSpPr>
            <p:spPr>
              <a:xfrm>
                <a:off x="5348250" y="2058895"/>
                <a:ext cx="17430" cy="212971"/>
              </a:xfrm>
            </p:spPr>
          </p:sp>
        </mc:Fallback>
      </mc:AlternateContent>
      <mc:AlternateContent xmlns:mc="http://schemas.openxmlformats.org/markup-compatibility/2006">
        <mc:Choice xmlns:p14="http://schemas.microsoft.com/office/powerpoint/2010/main" Requires="p14">
          <p:contentPart p14:bwMode="auto" r:id="rId36">
            <p14:nvContentPartPr>
              <p14:cNvPr id="1053569" name=""/>
              <p14:cNvContentPartPr/>
              <p14:nvPr/>
            </p14:nvContentPartPr>
            <p14:xfrm>
              <a:off x="5398942" y="2179772"/>
              <a:ext cx="38176" cy="94501"/>
            </p14:xfrm>
          </p:contentPart>
        </mc:Choice>
        <mc:Fallback>
          <p:sp>
            <p:nvSpPr>
              <p:cNvPr id="1053569" name=""/>
              <p:cNvSpPr/>
              <p:nvPr/>
            </p:nvSpPr>
            <p:spPr>
              <a:xfrm>
                <a:off x="5398942" y="2179772"/>
                <a:ext cx="38176" cy="94501"/>
              </a:xfrm>
            </p:spPr>
          </p:sp>
        </mc:Fallback>
      </mc:AlternateContent>
      <mc:AlternateContent xmlns:mc="http://schemas.openxmlformats.org/markup-compatibility/2006">
        <mc:Choice xmlns:p14="http://schemas.microsoft.com/office/powerpoint/2010/main" Requires="p14">
          <p:contentPart p14:bwMode="auto" r:id="rId37">
            <p14:nvContentPartPr>
              <p14:cNvPr id="1053570" name=""/>
              <p14:cNvContentPartPr/>
              <p14:nvPr/>
            </p14:nvContentPartPr>
            <p14:xfrm>
              <a:off x="5468566" y="2005606"/>
              <a:ext cx="188247" cy="202907"/>
            </p14:xfrm>
          </p:contentPart>
        </mc:Choice>
        <mc:Fallback>
          <p:sp>
            <p:nvSpPr>
              <p:cNvPr id="1053570" name=""/>
              <p:cNvSpPr/>
              <p:nvPr/>
            </p:nvSpPr>
            <p:spPr>
              <a:xfrm>
                <a:off x="5468566" y="2005606"/>
                <a:ext cx="188247" cy="202907"/>
              </a:xfrm>
            </p:spPr>
          </p:sp>
        </mc:Fallback>
      </mc:AlternateContent>
      <mc:AlternateContent xmlns:mc="http://schemas.openxmlformats.org/markup-compatibility/2006">
        <mc:Choice xmlns:p14="http://schemas.microsoft.com/office/powerpoint/2010/main" Requires="p14">
          <p:contentPart p14:bwMode="auto" r:id="rId38">
            <p14:nvContentPartPr>
              <p14:cNvPr id="1053571" name=""/>
              <p14:cNvContentPartPr/>
              <p14:nvPr/>
            </p14:nvContentPartPr>
            <p14:xfrm>
              <a:off x="5584997" y="2016653"/>
              <a:ext cx="15169" cy="268996"/>
            </p14:xfrm>
          </p:contentPart>
        </mc:Choice>
        <mc:Fallback>
          <p:sp>
            <p:nvSpPr>
              <p:cNvPr id="1053571" name=""/>
              <p:cNvSpPr/>
              <p:nvPr/>
            </p:nvSpPr>
            <p:spPr>
              <a:xfrm>
                <a:off x="5584997" y="2016653"/>
                <a:ext cx="15169" cy="268996"/>
              </a:xfrm>
            </p:spPr>
          </p:sp>
        </mc:Fallback>
      </mc:AlternateContent>
      <mc:AlternateContent xmlns:mc="http://schemas.openxmlformats.org/markup-compatibility/2006">
        <mc:Choice xmlns:p14="http://schemas.microsoft.com/office/powerpoint/2010/main" Requires="p14">
          <p:contentPart p14:bwMode="auto" r:id="rId39">
            <p14:nvContentPartPr>
              <p14:cNvPr id="1053572" name=""/>
              <p14:cNvContentPartPr/>
              <p14:nvPr/>
            </p14:nvContentPartPr>
            <p14:xfrm>
              <a:off x="5657599" y="1954916"/>
              <a:ext cx="180020" cy="290918"/>
            </p14:xfrm>
          </p:contentPart>
        </mc:Choice>
        <mc:Fallback>
          <p:sp>
            <p:nvSpPr>
              <p:cNvPr id="1053572" name=""/>
              <p:cNvSpPr/>
              <p:nvPr/>
            </p:nvSpPr>
            <p:spPr>
              <a:xfrm>
                <a:off x="5657599" y="1954916"/>
                <a:ext cx="180020" cy="290918"/>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1314"/>
                                        </p:tgtEl>
                                        <p:attrNameLst>
                                          <p:attrName>style.visibility</p:attrName>
                                        </p:attrNameLst>
                                      </p:cBhvr>
                                      <p:to>
                                        <p:strVal val="visible"/>
                                      </p:to>
                                    </p:set>
                                    <p:animEffect transition="in" filter="wipe(up)">
                                      <p:cBhvr>
                                        <p:cTn dur="500" id="7"/>
                                        <p:tgtEl>
                                          <p:spTgt spid="131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53533"/>
                                        </p:tgtEl>
                                        <p:attrNameLst>
                                          <p:attrName>style.visibility</p:attrName>
                                        </p:attrNameLst>
                                      </p:cBhvr>
                                      <p:to>
                                        <p:strVal val="visible"/>
                                      </p:to>
                                    </p:set>
                                    <p:animEffect transition="in" filter="wipe(down)">
                                      <p:cBhvr>
                                        <p:cTn dur="500" id="12"/>
                                        <p:tgtEl>
                                          <p:spTgt spid="105353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53537"/>
                                        </p:tgtEl>
                                        <p:attrNameLst>
                                          <p:attrName>style.visibility</p:attrName>
                                        </p:attrNameLst>
                                      </p:cBhvr>
                                      <p:to>
                                        <p:strVal val="visible"/>
                                      </p:to>
                                    </p:set>
                                    <p:animEffect transition="in" filter="wipe(down)">
                                      <p:cBhvr>
                                        <p:cTn dur="500" id="17"/>
                                        <p:tgtEl>
                                          <p:spTgt spid="105353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53535"/>
                                        </p:tgtEl>
                                        <p:attrNameLst>
                                          <p:attrName>style.visibility</p:attrName>
                                        </p:attrNameLst>
                                      </p:cBhvr>
                                      <p:to>
                                        <p:strVal val="visible"/>
                                      </p:to>
                                    </p:set>
                                    <p:animEffect transition="in" filter="wipe(down)">
                                      <p:cBhvr>
                                        <p:cTn dur="500" id="22"/>
                                        <p:tgtEl>
                                          <p:spTgt spid="105353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53536"/>
                                        </p:tgtEl>
                                        <p:attrNameLst>
                                          <p:attrName>style.visibility</p:attrName>
                                        </p:attrNameLst>
                                      </p:cBhvr>
                                      <p:to>
                                        <p:strVal val="visible"/>
                                      </p:to>
                                    </p:set>
                                    <p:animEffect transition="in" filter="wipe(down)">
                                      <p:cBhvr>
                                        <p:cTn dur="500" id="27"/>
                                        <p:tgtEl>
                                          <p:spTgt spid="1053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533" grpId="0"/>
      <p:bldP spid="1053535" grpId="0"/>
      <p:bldP spid="1053536" grpId="0"/>
      <p:bldP spid="10535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951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514" name="Rectangle 7"/>
          <p:cNvSpPr>
            <a:spLocks noChangeArrowheads="1"/>
          </p:cNvSpPr>
          <p:nvPr/>
        </p:nvSpPr>
        <p:spPr bwMode="auto">
          <a:xfrm>
            <a:off x="1137910" y="4771659"/>
            <a:ext cx="2428352" cy="5359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When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I1c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I2c</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grpSp>
        <p:nvGrpSpPr>
          <p:cNvPr id="363" name="组合 1"/>
          <p:cNvGrpSpPr/>
          <p:nvPr/>
        </p:nvGrpSpPr>
        <p:grpSpPr>
          <a:xfrm>
            <a:off x="1788128" y="311054"/>
            <a:ext cx="5675081" cy="3832721"/>
            <a:chOff x="1788128" y="397727"/>
            <a:chExt cx="5675081" cy="3832721"/>
          </a:xfrm>
        </p:grpSpPr>
        <p:grpSp>
          <p:nvGrpSpPr>
            <p:cNvPr id="364" name="组合 10"/>
            <p:cNvGrpSpPr/>
            <p:nvPr/>
          </p:nvGrpSpPr>
          <p:grpSpPr>
            <a:xfrm>
              <a:off x="1788128" y="397727"/>
              <a:ext cx="5675081" cy="3832721"/>
              <a:chOff x="1846310" y="1406028"/>
              <a:chExt cx="5675081" cy="3832721"/>
            </a:xfrm>
          </p:grpSpPr>
          <p:grpSp>
            <p:nvGrpSpPr>
              <p:cNvPr id="365" name="组合 9"/>
              <p:cNvGrpSpPr/>
              <p:nvPr/>
            </p:nvGrpSpPr>
            <p:grpSpPr>
              <a:xfrm>
                <a:off x="1846310" y="1406028"/>
                <a:ext cx="5675081" cy="3832721"/>
                <a:chOff x="1846310" y="1406028"/>
                <a:chExt cx="5675081" cy="3832721"/>
              </a:xfrm>
            </p:grpSpPr>
            <p:grpSp>
              <p:nvGrpSpPr>
                <p:cNvPr id="366" name="组合 7"/>
                <p:cNvGrpSpPr/>
                <p:nvPr/>
              </p:nvGrpSpPr>
              <p:grpSpPr>
                <a:xfrm>
                  <a:off x="1846310" y="1406028"/>
                  <a:ext cx="5675081" cy="3832721"/>
                  <a:chOff x="1850644" y="1419029"/>
                  <a:chExt cx="5675081" cy="3832721"/>
                </a:xfrm>
              </p:grpSpPr>
              <p:grpSp>
                <p:nvGrpSpPr>
                  <p:cNvPr id="367" name="组合 4"/>
                  <p:cNvGrpSpPr/>
                  <p:nvPr/>
                </p:nvGrpSpPr>
                <p:grpSpPr>
                  <a:xfrm>
                    <a:off x="1850644" y="1419029"/>
                    <a:ext cx="4773877" cy="3560337"/>
                    <a:chOff x="1850644" y="1419029"/>
                    <a:chExt cx="4773877" cy="3560337"/>
                  </a:xfrm>
                </p:grpSpPr>
                <p:grpSp>
                  <p:nvGrpSpPr>
                    <p:cNvPr id="368" name="组合 143"/>
                    <p:cNvGrpSpPr/>
                    <p:nvPr/>
                  </p:nvGrpSpPr>
                  <p:grpSpPr>
                    <a:xfrm>
                      <a:off x="1850644" y="1419029"/>
                      <a:ext cx="4773877" cy="3560337"/>
                      <a:chOff x="3524366" y="2313814"/>
                      <a:chExt cx="4773877" cy="3560337"/>
                    </a:xfrm>
                  </p:grpSpPr>
                  <p:grpSp>
                    <p:nvGrpSpPr>
                      <p:cNvPr id="369" name="组合 146"/>
                      <p:cNvGrpSpPr/>
                      <p:nvPr/>
                    </p:nvGrpSpPr>
                    <p:grpSpPr>
                      <a:xfrm>
                        <a:off x="3524366" y="2563522"/>
                        <a:ext cx="3555318" cy="2246680"/>
                        <a:chOff x="417173" y="987291"/>
                        <a:chExt cx="3555318" cy="2246680"/>
                      </a:xfrm>
                    </p:grpSpPr>
                    <p:grpSp>
                      <p:nvGrpSpPr>
                        <p:cNvPr id="370" name="组合 220"/>
                        <p:cNvGrpSpPr/>
                        <p:nvPr/>
                      </p:nvGrpSpPr>
                      <p:grpSpPr>
                        <a:xfrm>
                          <a:off x="417173" y="987291"/>
                          <a:ext cx="3555318" cy="2246680"/>
                          <a:chOff x="677992" y="1633111"/>
                          <a:chExt cx="3555318" cy="2246680"/>
                        </a:xfrm>
                      </p:grpSpPr>
                      <p:grpSp>
                        <p:nvGrpSpPr>
                          <p:cNvPr id="371" name="组合 222"/>
                          <p:cNvGrpSpPr/>
                          <p:nvPr/>
                        </p:nvGrpSpPr>
                        <p:grpSpPr>
                          <a:xfrm>
                            <a:off x="677992" y="1633111"/>
                            <a:ext cx="3555318" cy="2246680"/>
                            <a:chOff x="411671" y="1537985"/>
                            <a:chExt cx="3555318" cy="2246680"/>
                          </a:xfrm>
                        </p:grpSpPr>
                        <p:grpSp>
                          <p:nvGrpSpPr>
                            <p:cNvPr id="372" name="组合 226"/>
                            <p:cNvGrpSpPr/>
                            <p:nvPr/>
                          </p:nvGrpSpPr>
                          <p:grpSpPr>
                            <a:xfrm>
                              <a:off x="1231152" y="1537985"/>
                              <a:ext cx="2735837" cy="2246680"/>
                              <a:chOff x="1231152" y="1537985"/>
                              <a:chExt cx="2735837" cy="2246680"/>
                            </a:xfrm>
                          </p:grpSpPr>
                          <p:grpSp>
                            <p:nvGrpSpPr>
                              <p:cNvPr id="373" name="Group 1096"/>
                              <p:cNvGrpSpPr/>
                              <p:nvPr/>
                            </p:nvGrpSpPr>
                            <p:grpSpPr bwMode="auto">
                              <a:xfrm>
                                <a:off x="1231152" y="1537985"/>
                                <a:ext cx="1231356" cy="1892536"/>
                                <a:chOff x="4041" y="2013"/>
                                <a:chExt cx="866" cy="1331"/>
                              </a:xfrm>
                            </p:grpSpPr>
                            <p:sp>
                              <p:nvSpPr>
                                <p:cNvPr id="1049515"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16"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17"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18"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19"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20"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521" name="Line 1073"/>
                              <p:cNvSpPr>
                                <a:spLocks noChangeShapeType="1"/>
                              </p:cNvSpPr>
                              <p:nvPr/>
                            </p:nvSpPr>
                            <p:spPr bwMode="auto">
                              <a:xfrm flipH="1">
                                <a:off x="2445445" y="37846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2"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23"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4"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25"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526"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527" name="文本框 229"/>
                            <p:cNvSpPr txBox="1"/>
                            <p:nvPr/>
                          </p:nvSpPr>
                          <p:spPr>
                            <a:xfrm>
                              <a:off x="411671" y="3216627"/>
                              <a:ext cx="684917"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28" name="文本框 237"/>
                            <p:cNvSpPr txBox="1"/>
                            <p:nvPr/>
                          </p:nvSpPr>
                          <p:spPr>
                            <a:xfrm>
                              <a:off x="2954832" y="2416387"/>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529"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30"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31"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74" name="组合 147"/>
                      <p:cNvGrpSpPr/>
                      <p:nvPr/>
                    </p:nvGrpSpPr>
                    <p:grpSpPr>
                      <a:xfrm flipH="1">
                        <a:off x="6392618" y="2313814"/>
                        <a:ext cx="1905625" cy="3286596"/>
                        <a:chOff x="1235233" y="737583"/>
                        <a:chExt cx="1905625" cy="3286596"/>
                      </a:xfrm>
                    </p:grpSpPr>
                    <p:grpSp>
                      <p:nvGrpSpPr>
                        <p:cNvPr id="375" name="组合 166"/>
                        <p:cNvGrpSpPr/>
                        <p:nvPr/>
                      </p:nvGrpSpPr>
                      <p:grpSpPr>
                        <a:xfrm>
                          <a:off x="1235233" y="737583"/>
                          <a:ext cx="1905625" cy="3286596"/>
                          <a:chOff x="1163926" y="1303840"/>
                          <a:chExt cx="1905625" cy="3286596"/>
                        </a:xfrm>
                      </p:grpSpPr>
                      <p:grpSp>
                        <p:nvGrpSpPr>
                          <p:cNvPr id="376" name="组合 189"/>
                          <p:cNvGrpSpPr/>
                          <p:nvPr/>
                        </p:nvGrpSpPr>
                        <p:grpSpPr>
                          <a:xfrm>
                            <a:off x="1163926" y="1303840"/>
                            <a:ext cx="1750046" cy="2166893"/>
                            <a:chOff x="1229731" y="1288277"/>
                            <a:chExt cx="1750046" cy="2166893"/>
                          </a:xfrm>
                        </p:grpSpPr>
                        <p:grpSp>
                          <p:nvGrpSpPr>
                            <p:cNvPr id="377" name="Group 1096"/>
                            <p:cNvGrpSpPr/>
                            <p:nvPr/>
                          </p:nvGrpSpPr>
                          <p:grpSpPr bwMode="auto">
                            <a:xfrm>
                              <a:off x="1229731" y="1537985"/>
                              <a:ext cx="1232778" cy="1892536"/>
                              <a:chOff x="4040" y="2013"/>
                              <a:chExt cx="867" cy="1331"/>
                            </a:xfrm>
                          </p:grpSpPr>
                          <p:sp>
                            <p:nvSpPr>
                              <p:cNvPr id="104953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3"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3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537"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538"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539"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0"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1"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2"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543"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544" name="文本框 174"/>
                          <p:cNvSpPr txBox="1"/>
                          <p:nvPr/>
                        </p:nvSpPr>
                        <p:spPr>
                          <a:xfrm>
                            <a:off x="2479690" y="4117997"/>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545"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46" name="Line 1077"/>
                      <p:cNvSpPr>
                        <a:spLocks noChangeShapeType="1"/>
                      </p:cNvSpPr>
                      <p:nvPr/>
                    </p:nvSpPr>
                    <p:spPr bwMode="auto">
                      <a:xfrm flipH="1">
                        <a:off x="6355551" y="4801461"/>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7" name="椭圆 153"/>
                      <p:cNvSpPr/>
                      <p:nvPr/>
                    </p:nvSpPr>
                    <p:spPr>
                      <a:xfrm flipH="1">
                        <a:off x="6312780" y="476669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48"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49"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50" name="矩形 260"/>
                    <p:cNvSpPr/>
                    <p:nvPr/>
                  </p:nvSpPr>
                  <p:spPr>
                    <a:xfrm rot="16200000">
                      <a:off x="4504959" y="436035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551" name="椭圆 266"/>
                  <p:cNvSpPr/>
                  <p:nvPr/>
                </p:nvSpPr>
                <p:spPr>
                  <a:xfrm flipH="1">
                    <a:off x="4619340" y="4903529"/>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2" name="文本框 267"/>
                  <p:cNvSpPr txBox="1"/>
                  <p:nvPr/>
                </p:nvSpPr>
                <p:spPr>
                  <a:xfrm>
                    <a:off x="6830094" y="3347378"/>
                    <a:ext cx="695631"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I2c</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53" name="文本框 269"/>
                  <p:cNvSpPr txBox="1"/>
                  <p:nvPr/>
                </p:nvSpPr>
                <p:spPr>
                  <a:xfrm flipH="1">
                    <a:off x="4768948" y="4779311"/>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554"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5"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56"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57" name="文本框 273"/>
                  <p:cNvSpPr txBox="1"/>
                  <p:nvPr/>
                </p:nvSpPr>
                <p:spPr>
                  <a:xfrm>
                    <a:off x="2647586" y="364800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58"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59"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0"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61"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2"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63"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564"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801"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565"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802"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566" name="文本框 284"/>
                <p:cNvSpPr txBox="1"/>
                <p:nvPr/>
              </p:nvSpPr>
              <p:spPr>
                <a:xfrm>
                  <a:off x="3865678" y="3999944"/>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03" name="直接箭头连接符 126"/>
                <p:cNvCxnSpPr>
                  <a:cxnSpLocks noChangeShapeType="1"/>
                </p:cNvCxnSpPr>
                <p:nvPr/>
              </p:nvCxnSpPr>
              <p:spPr bwMode="auto">
                <a:xfrm>
                  <a:off x="3969801" y="4027845"/>
                  <a:ext cx="326955" cy="0"/>
                </a:xfrm>
                <a:prstGeom prst="straightConnector1"/>
                <a:noFill/>
                <a:ln w="19050" algn="ctr">
                  <a:solidFill>
                    <a:schemeClr val="tx1"/>
                  </a:solidFill>
                  <a:round/>
                  <a:headEnd/>
                  <a:tailEnd type="triangle" w="med" len="med"/>
                </a:ln>
              </p:spPr>
            </p:cxnSp>
            <p:sp>
              <p:nvSpPr>
                <p:cNvPr id="1049567" name="文本框 286"/>
                <p:cNvSpPr txBox="1"/>
                <p:nvPr/>
              </p:nvSpPr>
              <p:spPr>
                <a:xfrm>
                  <a:off x="5150526" y="3995129"/>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04" name="直接箭头连接符 126"/>
                <p:cNvCxnSpPr>
                  <a:cxnSpLocks noChangeShapeType="1"/>
                </p:cNvCxnSpPr>
                <p:nvPr/>
              </p:nvCxnSpPr>
              <p:spPr bwMode="auto">
                <a:xfrm flipH="1">
                  <a:off x="5154092" y="4018778"/>
                  <a:ext cx="326955" cy="0"/>
                </a:xfrm>
                <a:prstGeom prst="straightConnector1"/>
                <a:noFill/>
                <a:ln w="19050" algn="ctr">
                  <a:solidFill>
                    <a:schemeClr val="tx1"/>
                  </a:solidFill>
                  <a:round/>
                  <a:headEnd/>
                  <a:tailEnd type="triangle" w="med" len="med"/>
                </a:ln>
              </p:spPr>
            </p:cxnSp>
          </p:grpSp>
          <p:sp>
            <p:nvSpPr>
              <p:cNvPr id="1049568"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9"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0"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571"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572" name="Line 1077"/>
            <p:cNvSpPr>
              <a:spLocks noChangeShapeType="1"/>
            </p:cNvSpPr>
            <p:nvPr/>
          </p:nvSpPr>
          <p:spPr bwMode="auto">
            <a:xfrm flipH="1">
              <a:off x="3821902" y="2539971"/>
              <a:ext cx="0" cy="3541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3" name="Line 1077"/>
            <p:cNvSpPr>
              <a:spLocks noChangeShapeType="1"/>
            </p:cNvSpPr>
            <p:nvPr/>
          </p:nvSpPr>
          <p:spPr bwMode="auto">
            <a:xfrm flipH="1">
              <a:off x="5344503" y="2531229"/>
              <a:ext cx="0" cy="3628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4" name="椭圆 88"/>
            <p:cNvSpPr/>
            <p:nvPr/>
          </p:nvSpPr>
          <p:spPr>
            <a:xfrm flipH="1">
              <a:off x="4215262" y="2142472"/>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5" name="Line 1077"/>
            <p:cNvSpPr>
              <a:spLocks noChangeShapeType="1"/>
            </p:cNvSpPr>
            <p:nvPr/>
          </p:nvSpPr>
          <p:spPr bwMode="auto">
            <a:xfrm flipH="1">
              <a:off x="4280091" y="2273555"/>
              <a:ext cx="0" cy="2576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6" name="Line 1073"/>
            <p:cNvSpPr>
              <a:spLocks noChangeShapeType="1"/>
            </p:cNvSpPr>
            <p:nvPr/>
          </p:nvSpPr>
          <p:spPr bwMode="auto">
            <a:xfrm>
              <a:off x="4139429" y="2531229"/>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7" name="椭圆 91"/>
            <p:cNvSpPr/>
            <p:nvPr/>
          </p:nvSpPr>
          <p:spPr>
            <a:xfrm flipH="1">
              <a:off x="4822003" y="2137030"/>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78" name="Line 1077"/>
            <p:cNvSpPr>
              <a:spLocks noChangeShapeType="1"/>
            </p:cNvSpPr>
            <p:nvPr/>
          </p:nvSpPr>
          <p:spPr bwMode="auto">
            <a:xfrm flipH="1">
              <a:off x="4886832" y="2268113"/>
              <a:ext cx="0" cy="2576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79" name="Line 1073"/>
            <p:cNvSpPr>
              <a:spLocks noChangeShapeType="1"/>
            </p:cNvSpPr>
            <p:nvPr/>
          </p:nvSpPr>
          <p:spPr bwMode="auto">
            <a:xfrm>
              <a:off x="4746170" y="2525787"/>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580" name="文本框 94"/>
            <p:cNvSpPr txBox="1"/>
            <p:nvPr/>
          </p:nvSpPr>
          <p:spPr>
            <a:xfrm>
              <a:off x="4012675" y="1782166"/>
              <a:ext cx="670531" cy="472440"/>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O1c</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81" name="文本框 95"/>
            <p:cNvSpPr txBox="1"/>
            <p:nvPr/>
          </p:nvSpPr>
          <p:spPr>
            <a:xfrm>
              <a:off x="4641419" y="1793505"/>
              <a:ext cx="658150"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O2c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582" name="矩形 2"/>
          <p:cNvSpPr/>
          <p:nvPr/>
        </p:nvSpPr>
        <p:spPr>
          <a:xfrm>
            <a:off x="3841556" y="4771660"/>
            <a:ext cx="1757679" cy="447040"/>
          </a:xfrm>
          <a:prstGeom prst="rect"/>
        </p:spPr>
        <p:txBody>
          <a:bodyPr wrap="none">
            <a:spAutoFit/>
          </a:bodyPr>
          <a:p>
            <a:pPr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O1c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O2c</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sp>
        <p:nvSpPr>
          <p:cNvPr id="1049583" name="右箭头 5"/>
          <p:cNvSpPr/>
          <p:nvPr/>
        </p:nvSpPr>
        <p:spPr>
          <a:xfrm>
            <a:off x="3365648" y="4895513"/>
            <a:ext cx="327554" cy="23401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4" name="右箭头 99"/>
          <p:cNvSpPr/>
          <p:nvPr/>
        </p:nvSpPr>
        <p:spPr>
          <a:xfrm>
            <a:off x="5318882" y="4895513"/>
            <a:ext cx="327554" cy="23401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5" name="矩形 100"/>
          <p:cNvSpPr/>
          <p:nvPr/>
        </p:nvSpPr>
        <p:spPr>
          <a:xfrm>
            <a:off x="5785541" y="4766771"/>
            <a:ext cx="2423157" cy="535940"/>
          </a:xfrm>
          <a:prstGeom prst="rect"/>
        </p:spPr>
        <p:txBody>
          <a:bodyPr wrap="square">
            <a:spAutoFit/>
          </a:bodyPr>
          <a:p>
            <a:pPr fontAlgn="base">
              <a:spcBef>
                <a:spcPct val="0"/>
              </a:spcBef>
              <a:spcAft>
                <a:spcPct val="0"/>
              </a:spcAft>
            </a:pPr>
            <a:r>
              <a:rPr altLang="zh-CN" b="1" dirty="0" sz="2400" i="1" kumimoji="1" lang="en-US" err="1" smtClean="0">
                <a:latin typeface="Arial" panose="020B0604020202020204" pitchFamily="34" charset="0"/>
                <a:cs typeface="Arial" panose="020B0604020202020204" pitchFamily="34" charset="0"/>
              </a:rPr>
              <a:t>u</a:t>
            </a:r>
            <a:r>
              <a:rPr altLang="zh-CN" baseline="-25000" b="1" dirty="0" sz="2400" kumimoji="1" lang="en-US" err="1" smtClean="0">
                <a:latin typeface="Arial" panose="020B0604020202020204" pitchFamily="34" charset="0"/>
                <a:cs typeface="Arial" panose="020B0604020202020204" pitchFamily="34" charset="0"/>
              </a:rPr>
              <a:t>Oc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O1c</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O2c</a:t>
            </a:r>
            <a:r>
              <a:rPr altLang="zh-CN" b="1" dirty="0" sz="2400" kumimoji="1" lang="en-US" smtClean="0">
                <a:latin typeface="Arial" panose="020B0604020202020204" pitchFamily="34" charset="0"/>
                <a:cs typeface="Arial" panose="020B0604020202020204" pitchFamily="34" charset="0"/>
              </a:rPr>
              <a:t>=0 </a:t>
            </a:r>
            <a:endParaRPr altLang="en-US" baseline="-25000" b="1" dirty="0" sz="2000" kumimoji="1" lang="zh-CN">
              <a:latin typeface="Arial" panose="020B0604020202020204" pitchFamily="34" charset="0"/>
              <a:cs typeface="Arial" panose="020B0604020202020204" pitchFamily="34" charset="0"/>
            </a:endParaRPr>
          </a:p>
        </p:txBody>
      </p:sp>
      <p:sp>
        <p:nvSpPr>
          <p:cNvPr id="1049586" name="Rectangle 7"/>
          <p:cNvSpPr>
            <a:spLocks noChangeArrowheads="1"/>
          </p:cNvSpPr>
          <p:nvPr/>
        </p:nvSpPr>
        <p:spPr bwMode="auto">
          <a:xfrm>
            <a:off x="720467" y="4136719"/>
            <a:ext cx="5409801" cy="461665"/>
          </a:xfrm>
          <a:prstGeom prst="rect"/>
          <a:solidFill>
            <a:schemeClr val="accent1">
              <a:lumMod val="20000"/>
              <a:lumOff val="80000"/>
            </a:schemeClr>
          </a:solid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Common-mode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共模信号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587" name="Rectangle 7"/>
          <p:cNvSpPr>
            <a:spLocks noChangeArrowheads="1"/>
          </p:cNvSpPr>
          <p:nvPr/>
        </p:nvSpPr>
        <p:spPr bwMode="auto">
          <a:xfrm>
            <a:off x="703689" y="5450808"/>
            <a:ext cx="7757970" cy="802640"/>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common-mode signal is strongly suppressed in differential amplifier </a:t>
            </a:r>
            <a:endParaRPr altLang="en-US" baseline="-25000" b="1" dirty="0" sz="2000" kumimoji="1" lang="zh-CN">
              <a:latin typeface="Arial" panose="020B0604020202020204" pitchFamily="34" charset="0"/>
              <a:cs typeface="Arial" panose="020B0604020202020204" pitchFamily="34" charset="0"/>
            </a:endParaRPr>
          </a:p>
        </p:txBody>
      </p:sp>
      <p:sp>
        <p:nvSpPr>
          <p:cNvPr id="1049588" name="文本框 96"/>
          <p:cNvSpPr txBox="1"/>
          <p:nvPr/>
        </p:nvSpPr>
        <p:spPr>
          <a:xfrm>
            <a:off x="3924886" y="156233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89" name="文本框 97"/>
          <p:cNvSpPr txBox="1"/>
          <p:nvPr/>
        </p:nvSpPr>
        <p:spPr>
          <a:xfrm>
            <a:off x="3943163" y="185040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590" name="文本框 98"/>
          <p:cNvSpPr txBox="1"/>
          <p:nvPr/>
        </p:nvSpPr>
        <p:spPr>
          <a:xfrm>
            <a:off x="4867175" y="155968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591" name="文本框 102"/>
          <p:cNvSpPr txBox="1"/>
          <p:nvPr/>
        </p:nvSpPr>
        <p:spPr>
          <a:xfrm>
            <a:off x="4893840" y="186034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1">
            <p14:nvContentPartPr>
              <p14:cNvPr id="1049592" name=""/>
              <p14:cNvContentPartPr/>
              <p14:nvPr/>
            </p14:nvContentPartPr>
            <p14:xfrm>
              <a:off x="6308141" y="5864103"/>
              <a:ext cx="1530903" cy="33775"/>
            </p14:xfrm>
          </p:contentPart>
        </mc:Choice>
        <mc:Fallback>
          <p:sp>
            <p:nvSpPr>
              <p:cNvPr id="1049592" name=""/>
              <p:cNvSpPr/>
              <p:nvPr/>
            </p:nvSpPr>
            <p:spPr>
              <a:xfrm>
                <a:off x="6308141" y="5864103"/>
                <a:ext cx="1530903" cy="33775"/>
              </a:xfrm>
            </p:spPr>
          </p:sp>
        </mc:Fallback>
      </mc:AlternateContent>
      <mc:AlternateContent xmlns:mc="http://schemas.openxmlformats.org/markup-compatibility/2006">
        <mc:Choice xmlns:p14="http://schemas.microsoft.com/office/powerpoint/2010/main" Requires="p14">
          <p:contentPart p14:bwMode="auto" r:id="rId2">
            <p14:nvContentPartPr>
              <p14:cNvPr id="1049593" name=""/>
              <p14:cNvContentPartPr/>
              <p14:nvPr/>
            </p14:nvContentPartPr>
            <p14:xfrm>
              <a:off x="6318539" y="5387105"/>
              <a:ext cx="170335" cy="18169"/>
            </p14:xfrm>
          </p:contentPart>
        </mc:Choice>
        <mc:Fallback>
          <p:sp>
            <p:nvSpPr>
              <p:cNvPr id="1049593" name=""/>
              <p:cNvSpPr/>
              <p:nvPr/>
            </p:nvSpPr>
            <p:spPr>
              <a:xfrm>
                <a:off x="6318539" y="5387105"/>
                <a:ext cx="170335" cy="18169"/>
              </a:xfrm>
            </p:spPr>
          </p:sp>
        </mc:Fallback>
      </mc:AlternateContent>
      <mc:AlternateContent xmlns:mc="http://schemas.openxmlformats.org/markup-compatibility/2006">
        <mc:Choice xmlns:p14="http://schemas.microsoft.com/office/powerpoint/2010/main" Requires="p14">
          <p:contentPart p14:bwMode="auto" r:id="rId3">
            <p14:nvContentPartPr>
              <p14:cNvPr id="1049594" name=""/>
              <p14:cNvContentPartPr/>
              <p14:nvPr/>
            </p14:nvContentPartPr>
            <p14:xfrm>
              <a:off x="6318502" y="5299345"/>
              <a:ext cx="137451" cy="282080"/>
            </p14:xfrm>
          </p:contentPart>
        </mc:Choice>
        <mc:Fallback>
          <p:sp>
            <p:nvSpPr>
              <p:cNvPr id="1049594" name=""/>
              <p:cNvSpPr/>
              <p:nvPr/>
            </p:nvSpPr>
            <p:spPr>
              <a:xfrm>
                <a:off x="6318502" y="5299345"/>
                <a:ext cx="137451" cy="282080"/>
              </a:xfrm>
            </p:spPr>
          </p:sp>
        </mc:Fallback>
      </mc:AlternateContent>
      <mc:AlternateContent xmlns:mc="http://schemas.openxmlformats.org/markup-compatibility/2006">
        <mc:Choice xmlns:p14="http://schemas.microsoft.com/office/powerpoint/2010/main" Requires="p14">
          <p:contentPart p14:bwMode="auto" r:id="rId4">
            <p14:nvContentPartPr>
              <p14:cNvPr id="1049595" name=""/>
              <p14:cNvContentPartPr/>
              <p14:nvPr/>
            </p14:nvContentPartPr>
            <p14:xfrm>
              <a:off x="6507072" y="5257753"/>
              <a:ext cx="120815" cy="237477"/>
            </p14:xfrm>
          </p:contentPart>
        </mc:Choice>
        <mc:Fallback>
          <p:sp>
            <p:nvSpPr>
              <p:cNvPr id="1049595" name=""/>
              <p:cNvSpPr/>
              <p:nvPr/>
            </p:nvSpPr>
            <p:spPr>
              <a:xfrm>
                <a:off x="6507072" y="5257753"/>
                <a:ext cx="120815" cy="237477"/>
              </a:xfrm>
            </p:spPr>
          </p:sp>
        </mc:Fallback>
      </mc:AlternateContent>
      <mc:AlternateContent xmlns:mc="http://schemas.openxmlformats.org/markup-compatibility/2006">
        <mc:Choice xmlns:p14="http://schemas.microsoft.com/office/powerpoint/2010/main" Requires="p14">
          <p:contentPart p14:bwMode="auto" r:id="rId5">
            <p14:nvContentPartPr>
              <p14:cNvPr id="1049596" name=""/>
              <p14:cNvContentPartPr/>
              <p14:nvPr/>
            </p14:nvContentPartPr>
            <p14:xfrm>
              <a:off x="6629837" y="5337042"/>
              <a:ext cx="122665" cy="277291"/>
            </p14:xfrm>
          </p:contentPart>
        </mc:Choice>
        <mc:Fallback>
          <p:sp>
            <p:nvSpPr>
              <p:cNvPr id="1049596" name=""/>
              <p:cNvSpPr/>
              <p:nvPr/>
            </p:nvSpPr>
            <p:spPr>
              <a:xfrm>
                <a:off x="6629837" y="5337042"/>
                <a:ext cx="122665" cy="277291"/>
              </a:xfrm>
            </p:spPr>
          </p:sp>
        </mc:Fallback>
      </mc:AlternateContent>
      <mc:AlternateContent xmlns:mc="http://schemas.openxmlformats.org/markup-compatibility/2006">
        <mc:Choice xmlns:p14="http://schemas.microsoft.com/office/powerpoint/2010/main" Requires="p14">
          <p:contentPart p14:bwMode="auto" r:id="rId6">
            <p14:nvContentPartPr>
              <p14:cNvPr id="1049597" name=""/>
              <p14:cNvContentPartPr/>
              <p14:nvPr/>
            </p14:nvContentPartPr>
            <p14:xfrm>
              <a:off x="6855322" y="5223960"/>
              <a:ext cx="81264" cy="138571"/>
            </p14:xfrm>
          </p:contentPart>
        </mc:Choice>
        <mc:Fallback>
          <p:sp>
            <p:nvSpPr>
              <p:cNvPr id="1049597" name=""/>
              <p:cNvSpPr/>
              <p:nvPr/>
            </p:nvSpPr>
            <p:spPr>
              <a:xfrm>
                <a:off x="6855322" y="5223960"/>
                <a:ext cx="81264" cy="138571"/>
              </a:xfrm>
            </p:spPr>
          </p:sp>
        </mc:Fallback>
      </mc:AlternateContent>
      <mc:AlternateContent xmlns:mc="http://schemas.openxmlformats.org/markup-compatibility/2006">
        <mc:Choice xmlns:p14="http://schemas.microsoft.com/office/powerpoint/2010/main" Requires="p14">
          <p:contentPart p14:bwMode="auto" r:id="rId7">
            <p14:nvContentPartPr>
              <p14:cNvPr id="1049598" name=""/>
              <p14:cNvContentPartPr/>
              <p14:nvPr/>
            </p14:nvContentPartPr>
            <p14:xfrm>
              <a:off x="6907342" y="5274119"/>
              <a:ext cx="96157" cy="56420"/>
            </p14:xfrm>
          </p:contentPart>
        </mc:Choice>
        <mc:Fallback>
          <p:sp>
            <p:nvSpPr>
              <p:cNvPr id="1049598" name=""/>
              <p:cNvSpPr/>
              <p:nvPr/>
            </p:nvSpPr>
            <p:spPr>
              <a:xfrm>
                <a:off x="6907342" y="5274119"/>
                <a:ext cx="96157" cy="56420"/>
              </a:xfrm>
            </p:spPr>
          </p:sp>
        </mc:Fallback>
      </mc:AlternateContent>
      <mc:AlternateContent xmlns:mc="http://schemas.openxmlformats.org/markup-compatibility/2006">
        <mc:Choice xmlns:p14="http://schemas.microsoft.com/office/powerpoint/2010/main" Requires="p14">
          <p:contentPart p14:bwMode="auto" r:id="rId8">
            <p14:nvContentPartPr>
              <p14:cNvPr id="1049599" name=""/>
              <p14:cNvContentPartPr/>
              <p14:nvPr/>
            </p14:nvContentPartPr>
            <p14:xfrm>
              <a:off x="6936586" y="5338805"/>
              <a:ext cx="97698" cy="24228"/>
            </p14:xfrm>
          </p:contentPart>
        </mc:Choice>
        <mc:Fallback>
          <p:sp>
            <p:nvSpPr>
              <p:cNvPr id="1049599" name=""/>
              <p:cNvSpPr/>
              <p:nvPr/>
            </p:nvSpPr>
            <p:spPr>
              <a:xfrm>
                <a:off x="6936586" y="5338805"/>
                <a:ext cx="97698" cy="24228"/>
              </a:xfrm>
            </p:spPr>
          </p:sp>
        </mc:Fallback>
      </mc:AlternateContent>
      <mc:AlternateContent xmlns:mc="http://schemas.openxmlformats.org/markup-compatibility/2006">
        <mc:Choice xmlns:p14="http://schemas.microsoft.com/office/powerpoint/2010/main" Requires="p14">
          <p:contentPart p14:bwMode="auto" r:id="rId9">
            <p14:nvContentPartPr>
              <p14:cNvPr id="1049600" name=""/>
              <p14:cNvContentPartPr/>
              <p14:nvPr/>
            </p14:nvContentPartPr>
            <p14:xfrm>
              <a:off x="6891744" y="5403975"/>
              <a:ext cx="38747" cy="58586"/>
            </p14:xfrm>
          </p:contentPart>
        </mc:Choice>
        <mc:Fallback>
          <p:sp>
            <p:nvSpPr>
              <p:cNvPr id="1049600" name=""/>
              <p:cNvSpPr/>
              <p:nvPr/>
            </p:nvSpPr>
            <p:spPr>
              <a:xfrm>
                <a:off x="6891744" y="5403975"/>
                <a:ext cx="38747" cy="58586"/>
              </a:xfrm>
            </p:spPr>
          </p:sp>
        </mc:Fallback>
      </mc:AlternateContent>
      <mc:AlternateContent xmlns:mc="http://schemas.openxmlformats.org/markup-compatibility/2006">
        <mc:Choice xmlns:p14="http://schemas.microsoft.com/office/powerpoint/2010/main" Requires="p14">
          <p:contentPart p14:bwMode="auto" r:id="rId10">
            <p14:nvContentPartPr>
              <p14:cNvPr id="1049601" name=""/>
              <p14:cNvContentPartPr/>
              <p14:nvPr/>
            </p14:nvContentPartPr>
            <p14:xfrm>
              <a:off x="6967131" y="5395749"/>
              <a:ext cx="134353" cy="56230"/>
            </p14:xfrm>
          </p:contentPart>
        </mc:Choice>
        <mc:Fallback>
          <p:sp>
            <p:nvSpPr>
              <p:cNvPr id="1049601" name=""/>
              <p:cNvSpPr/>
              <p:nvPr/>
            </p:nvSpPr>
            <p:spPr>
              <a:xfrm>
                <a:off x="6967131" y="5395749"/>
                <a:ext cx="134353" cy="56230"/>
              </a:xfrm>
            </p:spPr>
          </p:sp>
        </mc:Fallback>
      </mc:AlternateContent>
      <mc:AlternateContent xmlns:mc="http://schemas.openxmlformats.org/markup-compatibility/2006">
        <mc:Choice xmlns:p14="http://schemas.microsoft.com/office/powerpoint/2010/main" Requires="p14">
          <p:contentPart p14:bwMode="auto" r:id="rId11">
            <p14:nvContentPartPr>
              <p14:cNvPr id="1049602" name=""/>
              <p14:cNvContentPartPr/>
              <p14:nvPr/>
            </p14:nvContentPartPr>
            <p14:xfrm>
              <a:off x="6982080" y="5205113"/>
              <a:ext cx="33486" cy="319441"/>
            </p14:xfrm>
          </p:contentPart>
        </mc:Choice>
        <mc:Fallback>
          <p:sp>
            <p:nvSpPr>
              <p:cNvPr id="1049602" name=""/>
              <p:cNvSpPr/>
              <p:nvPr/>
            </p:nvSpPr>
            <p:spPr>
              <a:xfrm>
                <a:off x="6982080" y="5205113"/>
                <a:ext cx="33486" cy="319441"/>
              </a:xfrm>
            </p:spPr>
          </p:sp>
        </mc:Fallback>
      </mc:AlternateContent>
      <mc:AlternateContent xmlns:mc="http://schemas.openxmlformats.org/markup-compatibility/2006">
        <mc:Choice xmlns:p14="http://schemas.microsoft.com/office/powerpoint/2010/main" Requires="p14">
          <p:contentPart p14:bwMode="auto" r:id="rId12">
            <p14:nvContentPartPr>
              <p14:cNvPr id="1049603" name=""/>
              <p14:cNvContentPartPr/>
              <p14:nvPr/>
            </p14:nvContentPartPr>
            <p14:xfrm>
              <a:off x="7095160" y="5284398"/>
              <a:ext cx="55316" cy="125956"/>
            </p14:xfrm>
          </p:contentPart>
        </mc:Choice>
        <mc:Fallback>
          <p:sp>
            <p:nvSpPr>
              <p:cNvPr id="1049603" name=""/>
              <p:cNvSpPr/>
              <p:nvPr/>
            </p:nvSpPr>
            <p:spPr>
              <a:xfrm>
                <a:off x="7095160" y="5284398"/>
                <a:ext cx="55316" cy="125956"/>
              </a:xfrm>
            </p:spPr>
          </p:sp>
        </mc:Fallback>
      </mc:AlternateContent>
      <mc:AlternateContent xmlns:mc="http://schemas.openxmlformats.org/markup-compatibility/2006">
        <mc:Choice xmlns:p14="http://schemas.microsoft.com/office/powerpoint/2010/main" Requires="p14">
          <p:contentPart p14:bwMode="auto" r:id="rId13">
            <p14:nvContentPartPr>
              <p14:cNvPr id="1049604" name=""/>
              <p14:cNvContentPartPr/>
              <p14:nvPr/>
            </p14:nvContentPartPr>
            <p14:xfrm>
              <a:off x="7149366" y="5179118"/>
              <a:ext cx="111414" cy="374627"/>
            </p14:xfrm>
          </p:contentPart>
        </mc:Choice>
        <mc:Fallback>
          <p:sp>
            <p:nvSpPr>
              <p:cNvPr id="1049604" name=""/>
              <p:cNvSpPr/>
              <p:nvPr/>
            </p:nvSpPr>
            <p:spPr>
              <a:xfrm>
                <a:off x="7149366" y="5179118"/>
                <a:ext cx="111414" cy="37462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83"/>
                                        </p:tgtEl>
                                        <p:attrNameLst>
                                          <p:attrName>style.visibility</p:attrName>
                                        </p:attrNameLst>
                                      </p:cBhvr>
                                      <p:to>
                                        <p:strVal val="visible"/>
                                      </p:to>
                                    </p:set>
                                    <p:animEffect transition="in" filter="wipe(down)">
                                      <p:cBhvr>
                                        <p:cTn dur="500" id="7"/>
                                        <p:tgtEl>
                                          <p:spTgt spid="104958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582"/>
                                        </p:tgtEl>
                                        <p:attrNameLst>
                                          <p:attrName>style.visibility</p:attrName>
                                        </p:attrNameLst>
                                      </p:cBhvr>
                                      <p:to>
                                        <p:strVal val="visible"/>
                                      </p:to>
                                    </p:set>
                                    <p:animEffect transition="in" filter="wipe(down)">
                                      <p:cBhvr>
                                        <p:cTn dur="500" id="10"/>
                                        <p:tgtEl>
                                          <p:spTgt spid="1049582"/>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584"/>
                                        </p:tgtEl>
                                        <p:attrNameLst>
                                          <p:attrName>style.visibility</p:attrName>
                                        </p:attrNameLst>
                                      </p:cBhvr>
                                      <p:to>
                                        <p:strVal val="visible"/>
                                      </p:to>
                                    </p:set>
                                    <p:animEffect transition="in" filter="wipe(down)">
                                      <p:cBhvr>
                                        <p:cTn dur="500" id="15"/>
                                        <p:tgtEl>
                                          <p:spTgt spid="1049584"/>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49585"/>
                                        </p:tgtEl>
                                        <p:attrNameLst>
                                          <p:attrName>style.visibility</p:attrName>
                                        </p:attrNameLst>
                                      </p:cBhvr>
                                      <p:to>
                                        <p:strVal val="visible"/>
                                      </p:to>
                                    </p:set>
                                    <p:animEffect transition="in" filter="wipe(down)">
                                      <p:cBhvr>
                                        <p:cTn dur="500" id="18"/>
                                        <p:tgtEl>
                                          <p:spTgt spid="1049585"/>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4">
                                  <p:stCondLst>
                                    <p:cond delay="0"/>
                                  </p:stCondLst>
                                  <p:childTnLst>
                                    <p:set>
                                      <p:cBhvr>
                                        <p:cTn dur="1" fill="hold" id="22">
                                          <p:stCondLst>
                                            <p:cond delay="0"/>
                                          </p:stCondLst>
                                        </p:cTn>
                                        <p:tgtEl>
                                          <p:spTgt spid="1049587"/>
                                        </p:tgtEl>
                                        <p:attrNameLst>
                                          <p:attrName>style.visibility</p:attrName>
                                        </p:attrNameLst>
                                      </p:cBhvr>
                                      <p:to>
                                        <p:strVal val="visible"/>
                                      </p:to>
                                    </p:set>
                                    <p:animEffect transition="in" filter="wipe(down)">
                                      <p:cBhvr>
                                        <p:cTn dur="500" id="23"/>
                                        <p:tgtEl>
                                          <p:spTgt spid="1049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2" grpId="0"/>
      <p:bldP spid="1049583" grpId="0" animBg="1"/>
      <p:bldP spid="1049584" grpId="0" animBg="1"/>
      <p:bldP spid="1049585" grpId="0"/>
      <p:bldP spid="104958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319" name=""/>
        <p:cNvGrpSpPr/>
        <p:nvPr/>
      </p:nvGrpSpPr>
      <p:grpSpPr>
        <a:xfrm>
          <a:off x="0" y="0"/>
          <a:ext cx="0" cy="0"/>
          <a:chOff x="0" y="0"/>
          <a:chExt cx="0" cy="0"/>
        </a:xfrm>
      </p:grpSpPr>
      <p:sp>
        <p:nvSpPr>
          <p:cNvPr id="105357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577" name="文本框 146"/>
          <p:cNvSpPr txBox="1"/>
          <p:nvPr/>
        </p:nvSpPr>
        <p:spPr>
          <a:xfrm>
            <a:off x="651809" y="411633"/>
            <a:ext cx="6902382" cy="535940"/>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2)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a:t>
            </a:r>
            <a:r>
              <a:rPr altLang="zh-CN" b="1" dirty="0" sz="2400" lang="en-US" smtClean="0">
                <a:latin typeface="Arial" panose="020B0604020202020204" pitchFamily="34" charset="0"/>
                <a:cs typeface="Arial" panose="020B0604020202020204" pitchFamily="34" charset="0"/>
              </a:rPr>
              <a:t> multiplying circuit </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BE </a:t>
            </a:r>
            <a:r>
              <a:rPr altLang="en-US" b="1" dirty="0" sz="2400" lang="zh-CN" smtClean="0">
                <a:latin typeface="宋体" panose="02010600030101010101" pitchFamily="2" charset="-122"/>
                <a:ea typeface="宋体" panose="02010600030101010101" pitchFamily="2" charset="-122"/>
                <a:cs typeface="Arial" panose="020B0604020202020204" pitchFamily="34" charset="0"/>
              </a:rPr>
              <a:t>倍增电路</a:t>
            </a:r>
            <a:endParaRPr altLang="en-US" b="1" dirty="0" sz="2400" lang="zh-CN">
              <a:latin typeface="宋体" panose="02010600030101010101" pitchFamily="2" charset="-122"/>
              <a:ea typeface="宋体" panose="02010600030101010101" pitchFamily="2" charset="-122"/>
              <a:cs typeface="Arial" panose="020B0604020202020204" pitchFamily="34" charset="0"/>
            </a:endParaRPr>
          </a:p>
        </p:txBody>
      </p:sp>
      <p:sp>
        <p:nvSpPr>
          <p:cNvPr id="1053578" name="矩形 30"/>
          <p:cNvSpPr>
            <a:spLocks noChangeAspect="1" noMove="1" noResize="1" noRot="1" noAdjustHandles="1" noEditPoints="1" noChangeArrowheads="1" noChangeShapeType="1" noTextEdit="1"/>
          </p:cNvSpPr>
          <p:nvPr/>
        </p:nvSpPr>
        <p:spPr>
          <a:xfrm>
            <a:off x="5162111" y="2344679"/>
            <a:ext cx="3066862" cy="461665"/>
          </a:xfrm>
          <a:prstGeom prst="rect"/>
          <a:blipFill>
            <a:blip xmlns:r="http://schemas.openxmlformats.org/officeDocument/2006/relationships" r:embed="rId1"/>
            <a:stretch>
              <a:fillRect b="-6667"/>
            </a:stretch>
          </a:blipFill>
        </p:spPr>
        <p:txBody>
          <a:bodyPr/>
          <a:p>
            <a:r>
              <a:rPr altLang="en-US" lang="zh-CN">
                <a:noFill/>
              </a:rPr>
              <a:t> </a:t>
            </a:r>
          </a:p>
        </p:txBody>
      </p:sp>
      <p:grpSp>
        <p:nvGrpSpPr>
          <p:cNvPr id="1320" name="组合 5"/>
          <p:cNvGrpSpPr/>
          <p:nvPr/>
        </p:nvGrpSpPr>
        <p:grpSpPr>
          <a:xfrm>
            <a:off x="704055" y="1473611"/>
            <a:ext cx="4198411" cy="3730278"/>
            <a:chOff x="556573" y="1158644"/>
            <a:chExt cx="4198411" cy="3730278"/>
          </a:xfrm>
        </p:grpSpPr>
        <p:pic>
          <p:nvPicPr>
            <p:cNvPr id="2097811" name="图片 2"/>
            <p:cNvPicPr>
              <a:picLocks noChangeAspect="1"/>
            </p:cNvPicPr>
            <p:nvPr/>
          </p:nvPicPr>
          <p:blipFill>
            <a:blip xmlns:r="http://schemas.openxmlformats.org/officeDocument/2006/relationships" r:embed="rId2"/>
            <a:stretch>
              <a:fillRect/>
            </a:stretch>
          </p:blipFill>
          <p:spPr>
            <a:xfrm>
              <a:off x="556573" y="1158644"/>
              <a:ext cx="4198411" cy="3730278"/>
            </a:xfrm>
            <a:prstGeom prst="rect"/>
          </p:spPr>
        </p:pic>
        <p:sp>
          <p:nvSpPr>
            <p:cNvPr id="1053579" name="文本框 4"/>
            <p:cNvSpPr txBox="1"/>
            <p:nvPr/>
          </p:nvSpPr>
          <p:spPr>
            <a:xfrm>
              <a:off x="2356402" y="1817042"/>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580" name="文本框 25"/>
            <p:cNvSpPr txBox="1"/>
            <p:nvPr/>
          </p:nvSpPr>
          <p:spPr>
            <a:xfrm>
              <a:off x="2148585" y="3115148"/>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e</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581" name="文本框 27"/>
            <p:cNvSpPr txBox="1"/>
            <p:nvPr/>
          </p:nvSpPr>
          <p:spPr>
            <a:xfrm>
              <a:off x="1776244" y="2661470"/>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582" name="文本框 29"/>
            <p:cNvSpPr txBox="1"/>
            <p:nvPr/>
          </p:nvSpPr>
          <p:spPr>
            <a:xfrm>
              <a:off x="2356402" y="3773546"/>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b2</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583" name="文本框 33"/>
            <p:cNvSpPr txBox="1"/>
            <p:nvPr/>
          </p:nvSpPr>
          <p:spPr>
            <a:xfrm>
              <a:off x="2159700" y="2407363"/>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3584" name="矩形 8"/>
          <p:cNvSpPr>
            <a:spLocks noChangeAspect="1" noMove="1" noResize="1" noRot="1" noAdjustHandles="1" noEditPoints="1" noChangeArrowheads="1" noChangeShapeType="1" noTextEdit="1"/>
          </p:cNvSpPr>
          <p:nvPr/>
        </p:nvSpPr>
        <p:spPr>
          <a:xfrm>
            <a:off x="5040927" y="1348203"/>
            <a:ext cx="3309230" cy="830997"/>
          </a:xfrm>
          <a:prstGeom prst="rect"/>
          <a:blipFill>
            <a:blip xmlns:r="http://schemas.openxmlformats.org/officeDocument/2006/relationships" r:embed="rId3"/>
            <a:stretch>
              <a:fillRect l="-2210" t="-5147" r="-4420" b="-16912"/>
            </a:stretch>
          </a:blipFill>
        </p:spPr>
        <p:txBody>
          <a:bodyPr/>
          <a:p>
            <a:r>
              <a:rPr altLang="en-US" lang="zh-CN">
                <a:noFill/>
              </a:rPr>
              <a:t> </a:t>
            </a:r>
          </a:p>
        </p:txBody>
      </p:sp>
      <p:sp>
        <p:nvSpPr>
          <p:cNvPr id="1053585" name="矩形 35"/>
          <p:cNvSpPr>
            <a:spLocks noChangeAspect="1" noMove="1" noResize="1" noRot="1" noAdjustHandles="1" noEditPoints="1" noChangeArrowheads="1" noChangeShapeType="1" noTextEdit="1"/>
          </p:cNvSpPr>
          <p:nvPr/>
        </p:nvSpPr>
        <p:spPr>
          <a:xfrm>
            <a:off x="5545569" y="3050417"/>
            <a:ext cx="2423475" cy="844205"/>
          </a:xfrm>
          <a:prstGeom prst="rect"/>
          <a:blipFill>
            <a:blip xmlns:r="http://schemas.openxmlformats.org/officeDocument/2006/relationships" r:embed="rId4"/>
            <a:stretch>
              <a:fillRect/>
            </a:stretch>
          </a:blipFill>
        </p:spPr>
        <p:txBody>
          <a:bodyPr/>
          <a:p>
            <a:r>
              <a:rPr altLang="en-US" lang="zh-CN">
                <a:noFill/>
              </a:rPr>
              <a:t> </a:t>
            </a:r>
          </a:p>
        </p:txBody>
      </p:sp>
      <p:sp>
        <p:nvSpPr>
          <p:cNvPr id="1053586" name="矩形 36"/>
          <p:cNvSpPr>
            <a:spLocks noChangeAspect="1" noMove="1" noResize="1" noRot="1" noAdjustHandles="1" noEditPoints="1" noChangeArrowheads="1" noChangeShapeType="1" noTextEdit="1"/>
          </p:cNvSpPr>
          <p:nvPr/>
        </p:nvSpPr>
        <p:spPr>
          <a:xfrm>
            <a:off x="5259690" y="4234484"/>
            <a:ext cx="2995232" cy="954107"/>
          </a:xfrm>
          <a:prstGeom prst="rect"/>
          <a:blipFill>
            <a:blip xmlns:r="http://schemas.openxmlformats.org/officeDocument/2006/relationships" r:embed="rId5"/>
            <a:stretch>
              <a:fillRect l="-204" t="-7051" r="-4073" b="-17308"/>
            </a:stretch>
          </a:blipFill>
        </p:spPr>
        <p:txBody>
          <a:bodyPr/>
          <a:p>
            <a:r>
              <a:rPr altLang="en-US" lang="zh-CN">
                <a:noFill/>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323" name=""/>
        <p:cNvGrpSpPr/>
        <p:nvPr/>
      </p:nvGrpSpPr>
      <p:grpSpPr>
        <a:xfrm>
          <a:off x="0" y="0"/>
          <a:ext cx="0" cy="0"/>
          <a:chOff x="0" y="0"/>
          <a:chExt cx="0" cy="0"/>
        </a:xfrm>
      </p:grpSpPr>
      <p:sp>
        <p:nvSpPr>
          <p:cNvPr id="10535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324" name="组合 5"/>
          <p:cNvGrpSpPr/>
          <p:nvPr/>
        </p:nvGrpSpPr>
        <p:grpSpPr>
          <a:xfrm>
            <a:off x="369759" y="1353059"/>
            <a:ext cx="4198411" cy="3730278"/>
            <a:chOff x="556573" y="1158644"/>
            <a:chExt cx="4198411" cy="3730278"/>
          </a:xfrm>
        </p:grpSpPr>
        <p:pic>
          <p:nvPicPr>
            <p:cNvPr id="2097812" name="图片 2"/>
            <p:cNvPicPr>
              <a:picLocks noChangeAspect="1"/>
            </p:cNvPicPr>
            <p:nvPr/>
          </p:nvPicPr>
          <p:blipFill>
            <a:blip xmlns:r="http://schemas.openxmlformats.org/officeDocument/2006/relationships" r:embed="rId1"/>
            <a:stretch>
              <a:fillRect/>
            </a:stretch>
          </p:blipFill>
          <p:spPr>
            <a:xfrm>
              <a:off x="556573" y="1158644"/>
              <a:ext cx="4198411" cy="3730278"/>
            </a:xfrm>
            <a:prstGeom prst="rect"/>
          </p:spPr>
        </p:pic>
        <p:sp>
          <p:nvSpPr>
            <p:cNvPr id="1053591" name="文本框 4"/>
            <p:cNvSpPr txBox="1"/>
            <p:nvPr/>
          </p:nvSpPr>
          <p:spPr>
            <a:xfrm>
              <a:off x="2356402" y="1817042"/>
              <a:ext cx="480315" cy="400110"/>
            </a:xfrm>
            <a:prstGeom prst="rect"/>
            <a:noFill/>
          </p:spPr>
          <p:txBody>
            <a:bodyPr rtlCol="0" wrap="square">
              <a:spAutoFit/>
            </a:bodyPr>
            <a:p>
              <a:r>
                <a:rPr altLang="zh-CN" b="1" dirty="0" sz="2000" lang="en-US" smtClean="0">
                  <a:solidFill>
                    <a:schemeClr val="accent2"/>
                  </a:solidFill>
                  <a:latin typeface="+mn-ea"/>
                </a:rPr>
                <a:t>b1</a:t>
              </a:r>
              <a:endParaRPr altLang="en-US" b="1" dirty="0" sz="2000" lang="zh-CN">
                <a:solidFill>
                  <a:schemeClr val="accent2"/>
                </a:solidFill>
                <a:latin typeface="+mn-ea"/>
              </a:endParaRPr>
            </a:p>
          </p:txBody>
        </p:sp>
        <p:sp>
          <p:nvSpPr>
            <p:cNvPr id="1053592" name="文本框 25"/>
            <p:cNvSpPr txBox="1"/>
            <p:nvPr/>
          </p:nvSpPr>
          <p:spPr>
            <a:xfrm>
              <a:off x="2148585" y="3115148"/>
              <a:ext cx="280554" cy="400110"/>
            </a:xfrm>
            <a:prstGeom prst="rect"/>
            <a:noFill/>
          </p:spPr>
          <p:txBody>
            <a:bodyPr rtlCol="0" wrap="square">
              <a:spAutoFit/>
            </a:bodyPr>
            <a:p>
              <a:r>
                <a:rPr altLang="zh-CN" b="1" dirty="0" sz="2000" lang="en-US" smtClean="0">
                  <a:solidFill>
                    <a:schemeClr val="accent2"/>
                  </a:solidFill>
                  <a:latin typeface="+mn-ea"/>
                </a:rPr>
                <a:t>e</a:t>
              </a:r>
              <a:endParaRPr altLang="en-US" b="1" dirty="0" sz="2000" lang="zh-CN">
                <a:solidFill>
                  <a:schemeClr val="accent2"/>
                </a:solidFill>
                <a:latin typeface="+mn-ea"/>
              </a:endParaRPr>
            </a:p>
          </p:txBody>
        </p:sp>
        <p:sp>
          <p:nvSpPr>
            <p:cNvPr id="1053593" name="文本框 27"/>
            <p:cNvSpPr txBox="1"/>
            <p:nvPr/>
          </p:nvSpPr>
          <p:spPr>
            <a:xfrm>
              <a:off x="1776244" y="2661470"/>
              <a:ext cx="280554" cy="400110"/>
            </a:xfrm>
            <a:prstGeom prst="rect"/>
            <a:noFill/>
          </p:spPr>
          <p:txBody>
            <a:bodyPr rtlCol="0" wrap="square">
              <a:spAutoFit/>
            </a:bodyPr>
            <a:p>
              <a:r>
                <a:rPr altLang="zh-CN" b="1" dirty="0" sz="2000" lang="en-US" smtClean="0">
                  <a:solidFill>
                    <a:schemeClr val="accent2"/>
                  </a:solidFill>
                  <a:latin typeface="+mn-ea"/>
                </a:rPr>
                <a:t>b</a:t>
              </a:r>
              <a:endParaRPr altLang="en-US" b="1" dirty="0" sz="2000" lang="zh-CN">
                <a:solidFill>
                  <a:schemeClr val="accent2"/>
                </a:solidFill>
                <a:latin typeface="+mn-ea"/>
              </a:endParaRPr>
            </a:p>
          </p:txBody>
        </p:sp>
        <p:sp>
          <p:nvSpPr>
            <p:cNvPr id="1053594" name="文本框 29"/>
            <p:cNvSpPr txBox="1"/>
            <p:nvPr/>
          </p:nvSpPr>
          <p:spPr>
            <a:xfrm>
              <a:off x="2356402" y="3773546"/>
              <a:ext cx="480315" cy="400110"/>
            </a:xfrm>
            <a:prstGeom prst="rect"/>
            <a:noFill/>
          </p:spPr>
          <p:txBody>
            <a:bodyPr rtlCol="0" wrap="square">
              <a:spAutoFit/>
            </a:bodyPr>
            <a:p>
              <a:r>
                <a:rPr altLang="zh-CN" b="1" dirty="0" sz="2000" lang="en-US" smtClean="0">
                  <a:solidFill>
                    <a:schemeClr val="accent2"/>
                  </a:solidFill>
                  <a:latin typeface="+mn-ea"/>
                </a:rPr>
                <a:t>b2</a:t>
              </a:r>
              <a:endParaRPr altLang="en-US" b="1" dirty="0" sz="2000" lang="zh-CN">
                <a:solidFill>
                  <a:schemeClr val="accent2"/>
                </a:solidFill>
                <a:latin typeface="+mn-ea"/>
              </a:endParaRPr>
            </a:p>
          </p:txBody>
        </p:sp>
        <p:sp>
          <p:nvSpPr>
            <p:cNvPr id="1053595" name="文本框 33"/>
            <p:cNvSpPr txBox="1"/>
            <p:nvPr/>
          </p:nvSpPr>
          <p:spPr>
            <a:xfrm>
              <a:off x="2159700" y="2407363"/>
              <a:ext cx="280554" cy="400110"/>
            </a:xfrm>
            <a:prstGeom prst="rect"/>
            <a:noFill/>
          </p:spPr>
          <p:txBody>
            <a:bodyPr rtlCol="0" wrap="square">
              <a:spAutoFit/>
            </a:bodyPr>
            <a:p>
              <a:r>
                <a:rPr altLang="zh-CN" b="1" dirty="0" sz="2000" lang="en-US" smtClean="0">
                  <a:solidFill>
                    <a:schemeClr val="accent2"/>
                  </a:solidFill>
                  <a:latin typeface="+mn-ea"/>
                </a:rPr>
                <a:t>c</a:t>
              </a:r>
              <a:endParaRPr altLang="en-US" b="1" dirty="0" sz="2000" lang="zh-CN">
                <a:solidFill>
                  <a:schemeClr val="accent2"/>
                </a:solidFill>
                <a:latin typeface="+mn-ea"/>
              </a:endParaRPr>
            </a:p>
          </p:txBody>
        </p:sp>
      </p:grpSp>
      <p:sp>
        <p:nvSpPr>
          <p:cNvPr id="1053596" name="矩形 36"/>
          <p:cNvSpPr>
            <a:spLocks noChangeAspect="1" noMove="1" noResize="1" noRot="1" noAdjustHandles="1" noEditPoints="1" noChangeArrowheads="1" noChangeShapeType="1" noTextEdit="1"/>
          </p:cNvSpPr>
          <p:nvPr/>
        </p:nvSpPr>
        <p:spPr>
          <a:xfrm>
            <a:off x="1223863" y="356671"/>
            <a:ext cx="6199491" cy="523220"/>
          </a:xfrm>
          <a:prstGeom prst="rect"/>
          <a:blipFill>
            <a:blip xmlns:r="http://schemas.openxmlformats.org/officeDocument/2006/relationships" r:embed="rId2"/>
            <a:stretch>
              <a:fillRect t="-12941" b="-34118"/>
            </a:stretch>
          </a:blipFill>
        </p:spPr>
        <p:txBody>
          <a:bodyPr/>
          <a:p>
            <a:r>
              <a:rPr altLang="en-US" lang="zh-CN">
                <a:noFill/>
              </a:rPr>
              <a:t> </a:t>
            </a:r>
          </a:p>
        </p:txBody>
      </p:sp>
      <p:grpSp>
        <p:nvGrpSpPr>
          <p:cNvPr id="1325" name="组合 6"/>
          <p:cNvGrpSpPr/>
          <p:nvPr/>
        </p:nvGrpSpPr>
        <p:grpSpPr>
          <a:xfrm>
            <a:off x="4856620" y="1396181"/>
            <a:ext cx="4029585" cy="3588774"/>
            <a:chOff x="4856620" y="1396181"/>
            <a:chExt cx="4029585" cy="3588774"/>
          </a:xfrm>
        </p:grpSpPr>
        <p:pic>
          <p:nvPicPr>
            <p:cNvPr id="2097813" name="图片 1"/>
            <p:cNvPicPr>
              <a:picLocks noChangeAspect="1"/>
            </p:cNvPicPr>
            <p:nvPr/>
          </p:nvPicPr>
          <p:blipFill>
            <a:blip xmlns:r="http://schemas.openxmlformats.org/officeDocument/2006/relationships" r:embed="rId3"/>
            <a:stretch>
              <a:fillRect/>
            </a:stretch>
          </p:blipFill>
          <p:spPr>
            <a:xfrm>
              <a:off x="4856620" y="1396181"/>
              <a:ext cx="4029585" cy="3588774"/>
            </a:xfrm>
            <a:prstGeom prst="rect"/>
          </p:spPr>
        </p:pic>
        <p:sp>
          <p:nvSpPr>
            <p:cNvPr id="1053597" name="文本框 15"/>
            <p:cNvSpPr txBox="1"/>
            <p:nvPr/>
          </p:nvSpPr>
          <p:spPr>
            <a:xfrm>
              <a:off x="6471201" y="2045870"/>
              <a:ext cx="480315" cy="400110"/>
            </a:xfrm>
            <a:prstGeom prst="rect"/>
            <a:noFill/>
          </p:spPr>
          <p:txBody>
            <a:bodyPr rtlCol="0" wrap="square">
              <a:spAutoFit/>
            </a:bodyPr>
            <a:p>
              <a:r>
                <a:rPr altLang="zh-CN" b="1" dirty="0" sz="2000" lang="en-US" smtClean="0">
                  <a:solidFill>
                    <a:schemeClr val="accent2"/>
                  </a:solidFill>
                  <a:latin typeface="+mn-ea"/>
                </a:rPr>
                <a:t>b1</a:t>
              </a:r>
              <a:endParaRPr altLang="en-US" b="1" dirty="0" sz="2000" lang="zh-CN">
                <a:solidFill>
                  <a:schemeClr val="accent2"/>
                </a:solidFill>
                <a:latin typeface="+mn-ea"/>
              </a:endParaRPr>
            </a:p>
          </p:txBody>
        </p:sp>
        <p:sp>
          <p:nvSpPr>
            <p:cNvPr id="1053598" name="文本框 16"/>
            <p:cNvSpPr txBox="1"/>
            <p:nvPr/>
          </p:nvSpPr>
          <p:spPr>
            <a:xfrm>
              <a:off x="6471200" y="3908967"/>
              <a:ext cx="480315" cy="400110"/>
            </a:xfrm>
            <a:prstGeom prst="rect"/>
            <a:noFill/>
          </p:spPr>
          <p:txBody>
            <a:bodyPr rtlCol="0" wrap="square">
              <a:spAutoFit/>
            </a:bodyPr>
            <a:p>
              <a:r>
                <a:rPr altLang="zh-CN" b="1" dirty="0" sz="2000" lang="en-US" smtClean="0">
                  <a:solidFill>
                    <a:schemeClr val="accent2"/>
                  </a:solidFill>
                  <a:latin typeface="+mn-ea"/>
                </a:rPr>
                <a:t>b2</a:t>
              </a:r>
              <a:endParaRPr altLang="en-US" b="1" dirty="0" sz="2000" lang="zh-CN">
                <a:solidFill>
                  <a:schemeClr val="accent2"/>
                </a:solidFill>
                <a:latin typeface="+mn-ea"/>
              </a:endParaRPr>
            </a:p>
          </p:txBody>
        </p:sp>
      </p:grpSp>
      <p:sp>
        <p:nvSpPr>
          <p:cNvPr id="1053599" name="矩形 18"/>
          <p:cNvSpPr>
            <a:spLocks noChangeAspect="1" noMove="1" noResize="1" noRot="1" noAdjustHandles="1" noEditPoints="1" noChangeArrowheads="1" noChangeShapeType="1" noTextEdit="1"/>
          </p:cNvSpPr>
          <p:nvPr/>
        </p:nvSpPr>
        <p:spPr>
          <a:xfrm>
            <a:off x="689454" y="5374665"/>
            <a:ext cx="2723426" cy="844205"/>
          </a:xfrm>
          <a:prstGeom prst="rect"/>
          <a:blipFill>
            <a:blip xmlns:r="http://schemas.openxmlformats.org/officeDocument/2006/relationships" r:embed="rId4"/>
            <a:stretch>
              <a:fillRect/>
            </a:stretch>
          </a:blipFill>
        </p:spPr>
        <p:txBody>
          <a:bodyPr/>
          <a:p>
            <a:r>
              <a:rPr altLang="en-US" lang="zh-CN">
                <a:noFill/>
              </a:rPr>
              <a:t> </a:t>
            </a:r>
          </a:p>
        </p:txBody>
      </p:sp>
      <p:sp>
        <p:nvSpPr>
          <p:cNvPr id="1053600" name="矩形 19"/>
          <p:cNvSpPr>
            <a:spLocks noChangeAspect="1" noMove="1" noResize="1" noRot="1" noAdjustHandles="1" noEditPoints="1" noChangeArrowheads="1" noChangeShapeType="1" noTextEdit="1"/>
          </p:cNvSpPr>
          <p:nvPr/>
        </p:nvSpPr>
        <p:spPr>
          <a:xfrm>
            <a:off x="3476899" y="5374665"/>
            <a:ext cx="2723426" cy="844205"/>
          </a:xfrm>
          <a:prstGeom prst="rect"/>
          <a:blipFill>
            <a:blip xmlns:r="http://schemas.openxmlformats.org/officeDocument/2006/relationships" r:embed="rId5"/>
            <a:stretch>
              <a:fillRect/>
            </a:stretch>
          </a:blipFill>
        </p:spPr>
        <p:txBody>
          <a:bodyPr/>
          <a:p>
            <a:r>
              <a:rPr altLang="en-US" lang="zh-CN">
                <a:noFill/>
              </a:rPr>
              <a:t> </a:t>
            </a:r>
          </a:p>
        </p:txBody>
      </p:sp>
      <p:sp>
        <p:nvSpPr>
          <p:cNvPr id="1053601" name="矩形 7"/>
          <p:cNvSpPr>
            <a:spLocks noChangeAspect="1" noMove="1" noResize="1" noRot="1" noAdjustHandles="1" noEditPoints="1" noChangeArrowheads="1" noChangeShapeType="1" noTextEdit="1"/>
          </p:cNvSpPr>
          <p:nvPr/>
        </p:nvSpPr>
        <p:spPr>
          <a:xfrm>
            <a:off x="6617951" y="5308676"/>
            <a:ext cx="1423082" cy="461665"/>
          </a:xfrm>
          <a:prstGeom prst="rect"/>
          <a:blipFill>
            <a:blip xmlns:r="http://schemas.openxmlformats.org/officeDocument/2006/relationships" r:embed="rId6"/>
            <a:stretch>
              <a:fillRect b="-1316"/>
            </a:stretch>
          </a:blipFill>
        </p:spPr>
        <p:txBody>
          <a:bodyPr/>
          <a:p>
            <a:r>
              <a:rPr altLang="en-US" lang="zh-CN">
                <a:noFill/>
              </a:rPr>
              <a:t> </a:t>
            </a:r>
          </a:p>
        </p:txBody>
      </p:sp>
      <p:sp>
        <p:nvSpPr>
          <p:cNvPr id="1053602" name="矩形 21"/>
          <p:cNvSpPr>
            <a:spLocks noChangeAspect="1" noMove="1" noResize="1" noRot="1" noAdjustHandles="1" noEditPoints="1" noChangeArrowheads="1" noChangeShapeType="1" noTextEdit="1"/>
          </p:cNvSpPr>
          <p:nvPr/>
        </p:nvSpPr>
        <p:spPr>
          <a:xfrm>
            <a:off x="6617951" y="5889655"/>
            <a:ext cx="1423082" cy="461665"/>
          </a:xfrm>
          <a:prstGeom prst="rect"/>
          <a:blipFill>
            <a:blip xmlns:r="http://schemas.openxmlformats.org/officeDocument/2006/relationships" r:embed="rId7"/>
            <a:stretch>
              <a:fillRect b="-2632"/>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3599"/>
                                        </p:tgtEl>
                                        <p:attrNameLst>
                                          <p:attrName>style.visibility</p:attrName>
                                        </p:attrNameLst>
                                      </p:cBhvr>
                                      <p:to>
                                        <p:strVal val="visible"/>
                                      </p:to>
                                    </p:set>
                                    <p:animEffect transition="in" filter="wipe(down)">
                                      <p:cBhvr>
                                        <p:cTn dur="500" id="7"/>
                                        <p:tgtEl>
                                          <p:spTgt spid="105359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3600"/>
                                        </p:tgtEl>
                                        <p:attrNameLst>
                                          <p:attrName>style.visibility</p:attrName>
                                        </p:attrNameLst>
                                      </p:cBhvr>
                                      <p:to>
                                        <p:strVal val="visible"/>
                                      </p:to>
                                    </p:set>
                                    <p:animEffect transition="in" filter="wipe(down)">
                                      <p:cBhvr>
                                        <p:cTn dur="500" id="10"/>
                                        <p:tgtEl>
                                          <p:spTgt spid="1053600"/>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3601"/>
                                        </p:tgtEl>
                                        <p:attrNameLst>
                                          <p:attrName>style.visibility</p:attrName>
                                        </p:attrNameLst>
                                      </p:cBhvr>
                                      <p:to>
                                        <p:strVal val="visible"/>
                                      </p:to>
                                    </p:set>
                                    <p:animEffect transition="in" filter="wipe(down)">
                                      <p:cBhvr>
                                        <p:cTn dur="500" id="15"/>
                                        <p:tgtEl>
                                          <p:spTgt spid="1053601"/>
                                        </p:tgtEl>
                                      </p:cBhvr>
                                    </p:animEffect>
                                  </p:childTnLst>
                                </p:cTn>
                              </p:par>
                              <p:par>
                                <p:cTn fill="hold" grpId="0" id="16" nodeType="withEffect" presetClass="entr" presetID="22" presetSubtype="4">
                                  <p:stCondLst>
                                    <p:cond delay="0"/>
                                  </p:stCondLst>
                                  <p:childTnLst>
                                    <p:set>
                                      <p:cBhvr>
                                        <p:cTn dur="1" fill="hold" id="17">
                                          <p:stCondLst>
                                            <p:cond delay="0"/>
                                          </p:stCondLst>
                                        </p:cTn>
                                        <p:tgtEl>
                                          <p:spTgt spid="1053602"/>
                                        </p:tgtEl>
                                        <p:attrNameLst>
                                          <p:attrName>style.visibility</p:attrName>
                                        </p:attrNameLst>
                                      </p:cBhvr>
                                      <p:to>
                                        <p:strVal val="visible"/>
                                      </p:to>
                                    </p:set>
                                    <p:animEffect transition="in" filter="wipe(down)">
                                      <p:cBhvr>
                                        <p:cTn dur="500" id="18"/>
                                        <p:tgtEl>
                                          <p:spTgt spid="105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599" grpId="0"/>
      <p:bldP spid="1053600" grpId="0"/>
      <p:bldP spid="1053601" grpId="0"/>
      <p:bldP spid="105360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328" name=""/>
        <p:cNvGrpSpPr/>
        <p:nvPr/>
      </p:nvGrpSpPr>
      <p:grpSpPr>
        <a:xfrm>
          <a:off x="0" y="0"/>
          <a:ext cx="0" cy="0"/>
          <a:chOff x="0" y="0"/>
          <a:chExt cx="0" cy="0"/>
        </a:xfrm>
      </p:grpSpPr>
      <p:sp>
        <p:nvSpPr>
          <p:cNvPr id="105360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329" name="组合 5"/>
          <p:cNvGrpSpPr/>
          <p:nvPr/>
        </p:nvGrpSpPr>
        <p:grpSpPr>
          <a:xfrm>
            <a:off x="317891" y="1103079"/>
            <a:ext cx="4198411" cy="3730278"/>
            <a:chOff x="556573" y="1158644"/>
            <a:chExt cx="4198411" cy="3730278"/>
          </a:xfrm>
        </p:grpSpPr>
        <p:pic>
          <p:nvPicPr>
            <p:cNvPr id="2097814" name="图片 2"/>
            <p:cNvPicPr>
              <a:picLocks noChangeAspect="1"/>
            </p:cNvPicPr>
            <p:nvPr/>
          </p:nvPicPr>
          <p:blipFill>
            <a:blip xmlns:r="http://schemas.openxmlformats.org/officeDocument/2006/relationships" r:embed="rId1"/>
            <a:stretch>
              <a:fillRect/>
            </a:stretch>
          </p:blipFill>
          <p:spPr>
            <a:xfrm>
              <a:off x="556573" y="1158644"/>
              <a:ext cx="4198411" cy="3730278"/>
            </a:xfrm>
            <a:prstGeom prst="rect"/>
          </p:spPr>
        </p:pic>
        <p:sp>
          <p:nvSpPr>
            <p:cNvPr id="1053607" name="文本框 4"/>
            <p:cNvSpPr txBox="1"/>
            <p:nvPr/>
          </p:nvSpPr>
          <p:spPr>
            <a:xfrm>
              <a:off x="2356402" y="1817042"/>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08" name="文本框 25"/>
            <p:cNvSpPr txBox="1"/>
            <p:nvPr/>
          </p:nvSpPr>
          <p:spPr>
            <a:xfrm>
              <a:off x="2148585" y="3115148"/>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e</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09" name="文本框 27"/>
            <p:cNvSpPr txBox="1"/>
            <p:nvPr/>
          </p:nvSpPr>
          <p:spPr>
            <a:xfrm>
              <a:off x="1776244" y="2661470"/>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0" name="文本框 29"/>
            <p:cNvSpPr txBox="1"/>
            <p:nvPr/>
          </p:nvSpPr>
          <p:spPr>
            <a:xfrm>
              <a:off x="2356402" y="3773546"/>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b2</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1" name="文本框 33"/>
            <p:cNvSpPr txBox="1"/>
            <p:nvPr/>
          </p:nvSpPr>
          <p:spPr>
            <a:xfrm>
              <a:off x="2159700" y="2407363"/>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3612" name="矩形 35"/>
          <p:cNvSpPr>
            <a:spLocks noChangeAspect="1" noMove="1" noResize="1" noRot="1" noAdjustHandles="1" noEditPoints="1" noChangeArrowheads="1" noChangeShapeType="1" noTextEdit="1"/>
          </p:cNvSpPr>
          <p:nvPr/>
        </p:nvSpPr>
        <p:spPr>
          <a:xfrm>
            <a:off x="647142" y="4994765"/>
            <a:ext cx="3725141" cy="844205"/>
          </a:xfrm>
          <a:prstGeom prst="rect"/>
          <a:blipFill>
            <a:blip xmlns:r="http://schemas.openxmlformats.org/officeDocument/2006/relationships" r:embed="rId2"/>
            <a:stretch>
              <a:fillRect/>
            </a:stretch>
          </a:blipFill>
        </p:spPr>
        <p:txBody>
          <a:bodyPr/>
          <a:p>
            <a:r>
              <a:rPr altLang="en-US" lang="zh-CN">
                <a:noFill/>
              </a:rPr>
              <a:t> </a:t>
            </a:r>
          </a:p>
        </p:txBody>
      </p:sp>
      <p:sp>
        <p:nvSpPr>
          <p:cNvPr id="1053613" name="椭圆 1"/>
          <p:cNvSpPr/>
          <p:nvPr/>
        </p:nvSpPr>
        <p:spPr>
          <a:xfrm>
            <a:off x="1537562" y="2303687"/>
            <a:ext cx="1060473" cy="1362649"/>
          </a:xfrm>
          <a:prstGeom prst="ellipse"/>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30" name="组合 16"/>
          <p:cNvGrpSpPr/>
          <p:nvPr/>
        </p:nvGrpSpPr>
        <p:grpSpPr>
          <a:xfrm>
            <a:off x="4619204" y="1103079"/>
            <a:ext cx="4198411" cy="3730278"/>
            <a:chOff x="556573" y="1158644"/>
            <a:chExt cx="4198411" cy="3730278"/>
          </a:xfrm>
        </p:grpSpPr>
        <p:pic>
          <p:nvPicPr>
            <p:cNvPr id="2097815" name="图片 17"/>
            <p:cNvPicPr>
              <a:picLocks noChangeAspect="1"/>
            </p:cNvPicPr>
            <p:nvPr/>
          </p:nvPicPr>
          <p:blipFill>
            <a:blip xmlns:r="http://schemas.openxmlformats.org/officeDocument/2006/relationships" r:embed="rId1"/>
            <a:stretch>
              <a:fillRect/>
            </a:stretch>
          </p:blipFill>
          <p:spPr>
            <a:xfrm>
              <a:off x="556573" y="1158644"/>
              <a:ext cx="4198411" cy="3730278"/>
            </a:xfrm>
            <a:prstGeom prst="rect"/>
          </p:spPr>
        </p:pic>
        <p:sp>
          <p:nvSpPr>
            <p:cNvPr id="1053614" name="文本框 18"/>
            <p:cNvSpPr txBox="1"/>
            <p:nvPr/>
          </p:nvSpPr>
          <p:spPr>
            <a:xfrm>
              <a:off x="2356402" y="1817042"/>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b1</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5" name="文本框 19"/>
            <p:cNvSpPr txBox="1"/>
            <p:nvPr/>
          </p:nvSpPr>
          <p:spPr>
            <a:xfrm>
              <a:off x="2148585" y="3115148"/>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e</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6" name="文本框 20"/>
            <p:cNvSpPr txBox="1"/>
            <p:nvPr/>
          </p:nvSpPr>
          <p:spPr>
            <a:xfrm>
              <a:off x="1776244" y="2661470"/>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7" name="文本框 21"/>
            <p:cNvSpPr txBox="1"/>
            <p:nvPr/>
          </p:nvSpPr>
          <p:spPr>
            <a:xfrm>
              <a:off x="2356402" y="3773546"/>
              <a:ext cx="480315"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b2</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53618" name="文本框 22"/>
            <p:cNvSpPr txBox="1"/>
            <p:nvPr/>
          </p:nvSpPr>
          <p:spPr>
            <a:xfrm>
              <a:off x="2159700" y="2407363"/>
              <a:ext cx="280554"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c</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53619" name="椭圆 23"/>
          <p:cNvSpPr/>
          <p:nvPr/>
        </p:nvSpPr>
        <p:spPr>
          <a:xfrm>
            <a:off x="5792932" y="2265217"/>
            <a:ext cx="1304059" cy="1401119"/>
          </a:xfrm>
          <a:prstGeom prst="ellipse"/>
          <a:solidFill>
            <a:schemeClr val="bg1"/>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620" name="矩形 24"/>
          <p:cNvSpPr>
            <a:spLocks noChangeAspect="1" noMove="1" noResize="1" noRot="1" noAdjustHandles="1" noEditPoints="1" noChangeArrowheads="1" noChangeShapeType="1" noTextEdit="1"/>
          </p:cNvSpPr>
          <p:nvPr/>
        </p:nvSpPr>
        <p:spPr>
          <a:xfrm>
            <a:off x="4418956" y="4936987"/>
            <a:ext cx="4598906" cy="845937"/>
          </a:xfrm>
          <a:prstGeom prst="rect"/>
          <a:blipFill>
            <a:blip xmlns:r="http://schemas.openxmlformats.org/officeDocument/2006/relationships" r:embed="rId3"/>
            <a:stretch>
              <a:fillRect/>
            </a:stretch>
          </a:blipFill>
        </p:spPr>
        <p:txBody>
          <a:bodyPr/>
          <a:p>
            <a:r>
              <a:rPr altLang="en-US" lang="zh-CN">
                <a:noFill/>
              </a:rPr>
              <a:t> </a:t>
            </a:r>
          </a:p>
        </p:txBody>
      </p:sp>
      <p:sp>
        <p:nvSpPr>
          <p:cNvPr id="1053621" name="矩形 14"/>
          <p:cNvSpPr/>
          <p:nvPr/>
        </p:nvSpPr>
        <p:spPr>
          <a:xfrm>
            <a:off x="3277731" y="364921"/>
            <a:ext cx="2682946" cy="523220"/>
          </a:xfrm>
          <a:prstGeom prst="rect"/>
          <a:solidFill>
            <a:schemeClr val="accent4">
              <a:lumMod val="20000"/>
              <a:lumOff val="80000"/>
            </a:schemeClr>
          </a:solidFill>
        </p:spPr>
        <p:txBody>
          <a:bodyPr wrap="square">
            <a:spAutoFit/>
          </a:bodyPr>
          <a:p>
            <a:pPr algn="ctr"/>
            <a:r>
              <a:rPr altLang="zh-CN" b="1" dirty="0" sz="2800" lang="en-US" smtClean="0">
                <a:solidFill>
                  <a:schemeClr val="tx1"/>
                </a:solidFill>
                <a:latin typeface="Arial" panose="020B0604020202020204" pitchFamily="34" charset="0"/>
                <a:cs typeface="Arial" panose="020B0604020202020204" pitchFamily="34" charset="0"/>
              </a:rPr>
              <a:t>Why use T?</a:t>
            </a:r>
            <a:endParaRPr altLang="en-US" dirty="0" sz="2800" lang="zh-CN">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4">
            <p14:nvContentPartPr>
              <p14:cNvPr id="1053622" name=""/>
              <p14:cNvContentPartPr/>
              <p14:nvPr/>
            </p14:nvContentPartPr>
            <p14:xfrm>
              <a:off x="5778478" y="762926"/>
              <a:ext cx="199485" cy="34932"/>
            </p14:xfrm>
          </p:contentPart>
        </mc:Choice>
        <mc:Fallback>
          <p:sp>
            <p:nvSpPr>
              <p:cNvPr id="1053622" name=""/>
              <p:cNvSpPr/>
              <p:nvPr/>
            </p:nvSpPr>
            <p:spPr>
              <a:xfrm>
                <a:off x="5778478" y="762926"/>
                <a:ext cx="199485" cy="34932"/>
              </a:xfrm>
            </p:spPr>
          </p:sp>
        </mc:Fallback>
      </mc:AlternateContent>
      <mc:AlternateContent xmlns:mc="http://schemas.openxmlformats.org/markup-compatibility/2006">
        <mc:Choice xmlns:p14="http://schemas.microsoft.com/office/powerpoint/2010/main" Requires="p14">
          <p:contentPart p14:bwMode="auto" r:id="rId5">
            <p14:nvContentPartPr>
              <p14:cNvPr id="1053623" name=""/>
              <p14:cNvContentPartPr/>
              <p14:nvPr/>
            </p14:nvContentPartPr>
            <p14:xfrm>
              <a:off x="5886361" y="722239"/>
              <a:ext cx="143067" cy="170017"/>
            </p14:xfrm>
          </p:contentPart>
        </mc:Choice>
        <mc:Fallback>
          <p:sp>
            <p:nvSpPr>
              <p:cNvPr id="1053623" name=""/>
              <p:cNvSpPr/>
              <p:nvPr/>
            </p:nvSpPr>
            <p:spPr>
              <a:xfrm>
                <a:off x="5886361" y="722239"/>
                <a:ext cx="143067" cy="170017"/>
              </a:xfrm>
            </p:spPr>
          </p:sp>
        </mc:Fallback>
      </mc:AlternateContent>
      <mc:AlternateContent xmlns:mc="http://schemas.openxmlformats.org/markup-compatibility/2006">
        <mc:Choice xmlns:p14="http://schemas.microsoft.com/office/powerpoint/2010/main" Requires="p14">
          <p:contentPart p14:bwMode="auto" r:id="rId6">
            <p14:nvContentPartPr>
              <p14:cNvPr id="1053624" name=""/>
              <p14:cNvContentPartPr/>
              <p14:nvPr/>
            </p14:nvContentPartPr>
            <p14:xfrm>
              <a:off x="6201671" y="653747"/>
              <a:ext cx="15285" cy="293720"/>
            </p14:xfrm>
          </p:contentPart>
        </mc:Choice>
        <mc:Fallback>
          <p:sp>
            <p:nvSpPr>
              <p:cNvPr id="1053624" name=""/>
              <p:cNvSpPr/>
              <p:nvPr/>
            </p:nvSpPr>
            <p:spPr>
              <a:xfrm>
                <a:off x="6201671" y="653747"/>
                <a:ext cx="15285" cy="293720"/>
              </a:xfrm>
            </p:spPr>
          </p:sp>
        </mc:Fallback>
      </mc:AlternateContent>
      <mc:AlternateContent xmlns:mc="http://schemas.openxmlformats.org/markup-compatibility/2006">
        <mc:Choice xmlns:p14="http://schemas.microsoft.com/office/powerpoint/2010/main" Requires="p14">
          <p:contentPart p14:bwMode="auto" r:id="rId7">
            <p14:nvContentPartPr>
              <p14:cNvPr id="1053625" name=""/>
              <p14:cNvContentPartPr/>
              <p14:nvPr/>
            </p14:nvContentPartPr>
            <p14:xfrm>
              <a:off x="6217156" y="603879"/>
              <a:ext cx="203992" cy="364998"/>
            </p14:xfrm>
          </p:contentPart>
        </mc:Choice>
        <mc:Fallback>
          <p:sp>
            <p:nvSpPr>
              <p:cNvPr id="1053625" name=""/>
              <p:cNvSpPr/>
              <p:nvPr/>
            </p:nvSpPr>
            <p:spPr>
              <a:xfrm>
                <a:off x="6217156" y="603879"/>
                <a:ext cx="203992" cy="364998"/>
              </a:xfrm>
            </p:spPr>
          </p:sp>
        </mc:Fallback>
      </mc:AlternateContent>
      <mc:AlternateContent xmlns:mc="http://schemas.openxmlformats.org/markup-compatibility/2006">
        <mc:Choice xmlns:p14="http://schemas.microsoft.com/office/powerpoint/2010/main" Requires="p14">
          <p:contentPart p14:bwMode="auto" r:id="rId8">
            <p14:nvContentPartPr>
              <p14:cNvPr id="1053626" name=""/>
              <p14:cNvContentPartPr/>
              <p14:nvPr/>
            </p14:nvContentPartPr>
            <p14:xfrm>
              <a:off x="6217156" y="734668"/>
              <a:ext cx="140325" cy="15173"/>
            </p14:xfrm>
          </p:contentPart>
        </mc:Choice>
        <mc:Fallback>
          <p:sp>
            <p:nvSpPr>
              <p:cNvPr id="1053626" name=""/>
              <p:cNvSpPr/>
              <p:nvPr/>
            </p:nvSpPr>
            <p:spPr>
              <a:xfrm>
                <a:off x="6217156" y="734668"/>
                <a:ext cx="140325" cy="15173"/>
              </a:xfrm>
            </p:spPr>
          </p:sp>
        </mc:Fallback>
      </mc:AlternateContent>
      <mc:AlternateContent xmlns:mc="http://schemas.openxmlformats.org/markup-compatibility/2006">
        <mc:Choice xmlns:p14="http://schemas.microsoft.com/office/powerpoint/2010/main" Requires="p14">
          <p:contentPart p14:bwMode="auto" r:id="rId9">
            <p14:nvContentPartPr>
              <p14:cNvPr id="1053627" name=""/>
              <p14:cNvContentPartPr/>
              <p14:nvPr/>
            </p14:nvContentPartPr>
            <p14:xfrm>
              <a:off x="6215856" y="778491"/>
              <a:ext cx="207775" cy="50722"/>
            </p14:xfrm>
          </p:contentPart>
        </mc:Choice>
        <mc:Fallback>
          <p:sp>
            <p:nvSpPr>
              <p:cNvPr id="1053627" name=""/>
              <p:cNvSpPr/>
              <p:nvPr/>
            </p:nvSpPr>
            <p:spPr>
              <a:xfrm>
                <a:off x="6215856" y="778491"/>
                <a:ext cx="207775" cy="50722"/>
              </a:xfrm>
            </p:spPr>
          </p:sp>
        </mc:Fallback>
      </mc:AlternateContent>
      <mc:AlternateContent xmlns:mc="http://schemas.openxmlformats.org/markup-compatibility/2006">
        <mc:Choice xmlns:p14="http://schemas.microsoft.com/office/powerpoint/2010/main" Requires="p14">
          <p:contentPart p14:bwMode="auto" r:id="rId10">
            <p14:nvContentPartPr>
              <p14:cNvPr id="1053628" name=""/>
              <p14:cNvContentPartPr/>
              <p14:nvPr/>
            </p14:nvContentPartPr>
            <p14:xfrm>
              <a:off x="6287344" y="671294"/>
              <a:ext cx="55005" cy="288142"/>
            </p14:xfrm>
          </p:contentPart>
        </mc:Choice>
        <mc:Fallback>
          <p:sp>
            <p:nvSpPr>
              <p:cNvPr id="1053628" name=""/>
              <p:cNvSpPr/>
              <p:nvPr/>
            </p:nvSpPr>
            <p:spPr>
              <a:xfrm>
                <a:off x="6287344" y="671294"/>
                <a:ext cx="55005" cy="288142"/>
              </a:xfrm>
            </p:spPr>
          </p:sp>
        </mc:Fallback>
      </mc:AlternateContent>
      <mc:AlternateContent xmlns:mc="http://schemas.openxmlformats.org/markup-compatibility/2006">
        <mc:Choice xmlns:p14="http://schemas.microsoft.com/office/powerpoint/2010/main" Requires="p14">
          <p:contentPart p14:bwMode="auto" r:id="rId11">
            <p14:nvContentPartPr>
              <p14:cNvPr id="1053629" name=""/>
              <p14:cNvContentPartPr/>
              <p14:nvPr/>
            </p14:nvContentPartPr>
            <p14:xfrm>
              <a:off x="6289294" y="720494"/>
              <a:ext cx="121269" cy="17574"/>
            </p14:xfrm>
          </p:contentPart>
        </mc:Choice>
        <mc:Fallback>
          <p:sp>
            <p:nvSpPr>
              <p:cNvPr id="1053629" name=""/>
              <p:cNvSpPr/>
              <p:nvPr/>
            </p:nvSpPr>
            <p:spPr>
              <a:xfrm>
                <a:off x="6289294" y="720494"/>
                <a:ext cx="121269" cy="17574"/>
              </a:xfrm>
            </p:spPr>
          </p:sp>
        </mc:Fallback>
      </mc:AlternateContent>
      <mc:AlternateContent xmlns:mc="http://schemas.openxmlformats.org/markup-compatibility/2006">
        <mc:Choice xmlns:p14="http://schemas.microsoft.com/office/powerpoint/2010/main" Requires="p14">
          <p:contentPart p14:bwMode="auto" r:id="rId12">
            <p14:nvContentPartPr>
              <p14:cNvPr id="1053630" name=""/>
              <p14:cNvContentPartPr/>
              <p14:nvPr/>
            </p14:nvContentPartPr>
            <p14:xfrm>
              <a:off x="6204159" y="650335"/>
              <a:ext cx="6381" cy="50669"/>
            </p14:xfrm>
          </p:contentPart>
        </mc:Choice>
        <mc:Fallback>
          <p:sp>
            <p:nvSpPr>
              <p:cNvPr id="1053630" name=""/>
              <p:cNvSpPr/>
              <p:nvPr/>
            </p:nvSpPr>
            <p:spPr>
              <a:xfrm>
                <a:off x="6204159" y="650335"/>
                <a:ext cx="6381" cy="50669"/>
              </a:xfrm>
            </p:spPr>
          </p:sp>
        </mc:Fallback>
      </mc:AlternateContent>
      <mc:AlternateContent xmlns:mc="http://schemas.openxmlformats.org/markup-compatibility/2006">
        <mc:Choice xmlns:p14="http://schemas.microsoft.com/office/powerpoint/2010/main" Requires="p14">
          <p:contentPart p14:bwMode="auto" r:id="rId13">
            <p14:nvContentPartPr>
              <p14:cNvPr id="1053631" name=""/>
              <p14:cNvContentPartPr/>
              <p14:nvPr/>
            </p14:nvContentPartPr>
            <p14:xfrm>
              <a:off x="6492904" y="550402"/>
              <a:ext cx="203930" cy="307046"/>
            </p14:xfrm>
          </p:contentPart>
        </mc:Choice>
        <mc:Fallback>
          <p:sp>
            <p:nvSpPr>
              <p:cNvPr id="1053631" name=""/>
              <p:cNvSpPr/>
              <p:nvPr/>
            </p:nvSpPr>
            <p:spPr>
              <a:xfrm>
                <a:off x="6492904" y="550402"/>
                <a:ext cx="203930" cy="307046"/>
              </a:xfrm>
            </p:spPr>
          </p:sp>
        </mc:Fallback>
      </mc:AlternateContent>
      <mc:AlternateContent xmlns:mc="http://schemas.openxmlformats.org/markup-compatibility/2006">
        <mc:Choice xmlns:p14="http://schemas.microsoft.com/office/powerpoint/2010/main" Requires="p14">
          <p:contentPart p14:bwMode="auto" r:id="rId14">
            <p14:nvContentPartPr>
              <p14:cNvPr id="1053632" name=""/>
              <p14:cNvContentPartPr/>
              <p14:nvPr/>
            </p14:nvContentPartPr>
            <p14:xfrm>
              <a:off x="6746819" y="675680"/>
              <a:ext cx="10034" cy="185766"/>
            </p14:xfrm>
          </p:contentPart>
        </mc:Choice>
        <mc:Fallback>
          <p:sp>
            <p:nvSpPr>
              <p:cNvPr id="1053632" name=""/>
              <p:cNvSpPr/>
              <p:nvPr/>
            </p:nvSpPr>
            <p:spPr>
              <a:xfrm>
                <a:off x="6746819" y="675680"/>
                <a:ext cx="10034" cy="185766"/>
              </a:xfrm>
            </p:spPr>
          </p:sp>
        </mc:Fallback>
      </mc:AlternateContent>
      <mc:AlternateContent xmlns:mc="http://schemas.openxmlformats.org/markup-compatibility/2006">
        <mc:Choice xmlns:p14="http://schemas.microsoft.com/office/powerpoint/2010/main" Requires="p14">
          <p:contentPart p14:bwMode="auto" r:id="rId15">
            <p14:nvContentPartPr>
              <p14:cNvPr id="1053633" name=""/>
              <p14:cNvContentPartPr/>
              <p14:nvPr/>
            </p14:nvContentPartPr>
            <p14:xfrm>
              <a:off x="6747469" y="631012"/>
              <a:ext cx="151207" cy="226489"/>
            </p14:xfrm>
          </p:contentPart>
        </mc:Choice>
        <mc:Fallback>
          <p:sp>
            <p:nvSpPr>
              <p:cNvPr id="1053633" name=""/>
              <p:cNvSpPr/>
              <p:nvPr/>
            </p:nvSpPr>
            <p:spPr>
              <a:xfrm>
                <a:off x="6747469" y="631012"/>
                <a:ext cx="151207" cy="226489"/>
              </a:xfrm>
            </p:spPr>
          </p:sp>
        </mc:Fallback>
      </mc:AlternateContent>
      <mc:AlternateContent xmlns:mc="http://schemas.openxmlformats.org/markup-compatibility/2006">
        <mc:Choice xmlns:p14="http://schemas.microsoft.com/office/powerpoint/2010/main" Requires="p14">
          <p:contentPart p14:bwMode="auto" r:id="rId16">
            <p14:nvContentPartPr>
              <p14:cNvPr id="1053634" name=""/>
              <p14:cNvContentPartPr/>
              <p14:nvPr/>
            </p14:nvContentPartPr>
            <p14:xfrm>
              <a:off x="6881346" y="600945"/>
              <a:ext cx="140023" cy="35531"/>
            </p14:xfrm>
          </p:contentPart>
        </mc:Choice>
        <mc:Fallback>
          <p:sp>
            <p:nvSpPr>
              <p:cNvPr id="1053634" name=""/>
              <p:cNvSpPr/>
              <p:nvPr/>
            </p:nvSpPr>
            <p:spPr>
              <a:xfrm>
                <a:off x="6881346" y="600945"/>
                <a:ext cx="140023" cy="35531"/>
              </a:xfrm>
            </p:spPr>
          </p:sp>
        </mc:Fallback>
      </mc:AlternateContent>
      <mc:AlternateContent xmlns:mc="http://schemas.openxmlformats.org/markup-compatibility/2006">
        <mc:Choice xmlns:p14="http://schemas.microsoft.com/office/powerpoint/2010/main" Requires="p14">
          <p:contentPart p14:bwMode="auto" r:id="rId17">
            <p14:nvContentPartPr>
              <p14:cNvPr id="1053635" name=""/>
              <p14:cNvContentPartPr/>
              <p14:nvPr/>
            </p14:nvContentPartPr>
            <p14:xfrm>
              <a:off x="6893694" y="654234"/>
              <a:ext cx="43090" cy="99329"/>
            </p14:xfrm>
          </p:contentPart>
        </mc:Choice>
        <mc:Fallback>
          <p:sp>
            <p:nvSpPr>
              <p:cNvPr id="1053635" name=""/>
              <p:cNvSpPr/>
              <p:nvPr/>
            </p:nvSpPr>
            <p:spPr>
              <a:xfrm>
                <a:off x="6893694" y="654234"/>
                <a:ext cx="43090" cy="99329"/>
              </a:xfrm>
            </p:spPr>
          </p:sp>
        </mc:Fallback>
      </mc:AlternateContent>
      <mc:AlternateContent xmlns:mc="http://schemas.openxmlformats.org/markup-compatibility/2006">
        <mc:Choice xmlns:p14="http://schemas.microsoft.com/office/powerpoint/2010/main" Requires="p14">
          <p:contentPart p14:bwMode="auto" r:id="rId18">
            <p14:nvContentPartPr>
              <p14:cNvPr id="1053636" name=""/>
              <p14:cNvContentPartPr/>
              <p14:nvPr/>
            </p14:nvContentPartPr>
            <p14:xfrm>
              <a:off x="6967131" y="696476"/>
              <a:ext cx="74983" cy="10633"/>
            </p14:xfrm>
          </p:contentPart>
        </mc:Choice>
        <mc:Fallback>
          <p:sp>
            <p:nvSpPr>
              <p:cNvPr id="1053636" name=""/>
              <p:cNvSpPr/>
              <p:nvPr/>
            </p:nvSpPr>
            <p:spPr>
              <a:xfrm>
                <a:off x="6967131" y="696476"/>
                <a:ext cx="74983" cy="10633"/>
              </a:xfrm>
            </p:spPr>
          </p:sp>
        </mc:Fallback>
      </mc:AlternateContent>
      <mc:AlternateContent xmlns:mc="http://schemas.openxmlformats.org/markup-compatibility/2006">
        <mc:Choice xmlns:p14="http://schemas.microsoft.com/office/powerpoint/2010/main" Requires="p14">
          <p:contentPart p14:bwMode="auto" r:id="rId19">
            <p14:nvContentPartPr>
              <p14:cNvPr id="1053637" name=""/>
              <p14:cNvContentPartPr/>
              <p14:nvPr/>
            </p14:nvContentPartPr>
            <p14:xfrm>
              <a:off x="6935936" y="737958"/>
              <a:ext cx="85613" cy="4658"/>
            </p14:xfrm>
          </p:contentPart>
        </mc:Choice>
        <mc:Fallback>
          <p:sp>
            <p:nvSpPr>
              <p:cNvPr id="1053637" name=""/>
              <p:cNvSpPr/>
              <p:nvPr/>
            </p:nvSpPr>
            <p:spPr>
              <a:xfrm>
                <a:off x="6935936" y="737958"/>
                <a:ext cx="85613" cy="4658"/>
              </a:xfrm>
            </p:spPr>
          </p:sp>
        </mc:Fallback>
      </mc:AlternateContent>
      <mc:AlternateContent xmlns:mc="http://schemas.openxmlformats.org/markup-compatibility/2006">
        <mc:Choice xmlns:p14="http://schemas.microsoft.com/office/powerpoint/2010/main" Requires="p14">
          <p:contentPart p14:bwMode="auto" r:id="rId20">
            <p14:nvContentPartPr>
              <p14:cNvPr id="1053638" name=""/>
              <p14:cNvContentPartPr/>
              <p14:nvPr/>
            </p14:nvContentPartPr>
            <p14:xfrm>
              <a:off x="6949585" y="683479"/>
              <a:ext cx="25922" cy="2648"/>
            </p14:xfrm>
          </p:contentPart>
        </mc:Choice>
        <mc:Fallback>
          <p:sp>
            <p:nvSpPr>
              <p:cNvPr id="1053638" name=""/>
              <p:cNvSpPr/>
              <p:nvPr/>
            </p:nvSpPr>
            <p:spPr>
              <a:xfrm>
                <a:off x="6949585" y="683479"/>
                <a:ext cx="25922" cy="2648"/>
              </a:xfrm>
            </p:spPr>
          </p:sp>
        </mc:Fallback>
      </mc:AlternateContent>
      <mc:AlternateContent xmlns:mc="http://schemas.openxmlformats.org/markup-compatibility/2006">
        <mc:Choice xmlns:p14="http://schemas.microsoft.com/office/powerpoint/2010/main" Requires="p14">
          <p:contentPart p14:bwMode="auto" r:id="rId21">
            <p14:nvContentPartPr>
              <p14:cNvPr id="1053639" name=""/>
              <p14:cNvContentPartPr/>
              <p14:nvPr/>
            </p14:nvContentPartPr>
            <p14:xfrm>
              <a:off x="7052918" y="525399"/>
              <a:ext cx="185947" cy="70996"/>
            </p14:xfrm>
          </p:contentPart>
        </mc:Choice>
        <mc:Fallback>
          <p:sp>
            <p:nvSpPr>
              <p:cNvPr id="1053639" name=""/>
              <p:cNvSpPr/>
              <p:nvPr/>
            </p:nvSpPr>
            <p:spPr>
              <a:xfrm>
                <a:off x="7052918" y="525399"/>
                <a:ext cx="185947" cy="70996"/>
              </a:xfrm>
            </p:spPr>
          </p:sp>
        </mc:Fallback>
      </mc:AlternateContent>
      <mc:AlternateContent xmlns:mc="http://schemas.openxmlformats.org/markup-compatibility/2006">
        <mc:Choice xmlns:p14="http://schemas.microsoft.com/office/powerpoint/2010/main" Requires="p14">
          <p:contentPart p14:bwMode="auto" r:id="rId22">
            <p14:nvContentPartPr>
              <p14:cNvPr id="1053640" name=""/>
              <p14:cNvContentPartPr/>
              <p14:nvPr/>
            </p14:nvContentPartPr>
            <p14:xfrm>
              <a:off x="7139824" y="487217"/>
              <a:ext cx="22853" cy="387226"/>
            </p14:xfrm>
          </p:contentPart>
        </mc:Choice>
        <mc:Fallback>
          <p:sp>
            <p:nvSpPr>
              <p:cNvPr id="1053640" name=""/>
              <p:cNvSpPr/>
              <p:nvPr/>
            </p:nvSpPr>
            <p:spPr>
              <a:xfrm>
                <a:off x="7139824" y="487217"/>
                <a:ext cx="22853" cy="387226"/>
              </a:xfrm>
            </p:spPr>
          </p:sp>
        </mc:Fallback>
      </mc:AlternateContent>
      <mc:AlternateContent xmlns:mc="http://schemas.openxmlformats.org/markup-compatibility/2006">
        <mc:Choice xmlns:p14="http://schemas.microsoft.com/office/powerpoint/2010/main" Requires="p14">
          <p:contentPart p14:bwMode="auto" r:id="rId23">
            <p14:nvContentPartPr>
              <p14:cNvPr id="1053641" name=""/>
              <p14:cNvContentPartPr/>
              <p14:nvPr/>
            </p14:nvContentPartPr>
            <p14:xfrm>
              <a:off x="7060809" y="581449"/>
              <a:ext cx="164337" cy="112872"/>
            </p14:xfrm>
          </p:contentPart>
        </mc:Choice>
        <mc:Fallback>
          <p:sp>
            <p:nvSpPr>
              <p:cNvPr id="1053641" name=""/>
              <p:cNvSpPr/>
              <p:nvPr/>
            </p:nvSpPr>
            <p:spPr>
              <a:xfrm>
                <a:off x="7060809" y="581449"/>
                <a:ext cx="164337" cy="112872"/>
              </a:xfrm>
            </p:spPr>
          </p:sp>
        </mc:Fallback>
      </mc:AlternateContent>
      <mc:AlternateContent xmlns:mc="http://schemas.openxmlformats.org/markup-compatibility/2006">
        <mc:Choice xmlns:p14="http://schemas.microsoft.com/office/powerpoint/2010/main" Requires="p14">
          <p:contentPart p14:bwMode="auto" r:id="rId24">
            <p14:nvContentPartPr>
              <p14:cNvPr id="1053642" name=""/>
              <p14:cNvContentPartPr/>
              <p14:nvPr/>
            </p14:nvContentPartPr>
            <p14:xfrm>
              <a:off x="7044090" y="688028"/>
              <a:ext cx="82678" cy="147436"/>
            </p14:xfrm>
          </p:contentPart>
        </mc:Choice>
        <mc:Fallback>
          <p:sp>
            <p:nvSpPr>
              <p:cNvPr id="1053642" name=""/>
              <p:cNvSpPr/>
              <p:nvPr/>
            </p:nvSpPr>
            <p:spPr>
              <a:xfrm>
                <a:off x="7044090" y="688028"/>
                <a:ext cx="82678" cy="147436"/>
              </a:xfrm>
            </p:spPr>
          </p:sp>
        </mc:Fallback>
      </mc:AlternateContent>
      <mc:AlternateContent xmlns:mc="http://schemas.openxmlformats.org/markup-compatibility/2006">
        <mc:Choice xmlns:p14="http://schemas.microsoft.com/office/powerpoint/2010/main" Requires="p14">
          <p:contentPart p14:bwMode="auto" r:id="rId25">
            <p14:nvContentPartPr>
              <p14:cNvPr id="1053643" name=""/>
              <p14:cNvContentPartPr/>
              <p14:nvPr/>
            </p14:nvContentPartPr>
            <p14:xfrm>
              <a:off x="7219940" y="724421"/>
              <a:ext cx="84168" cy="52099"/>
            </p14:xfrm>
          </p:contentPart>
        </mc:Choice>
        <mc:Fallback>
          <p:sp>
            <p:nvSpPr>
              <p:cNvPr id="1053643" name=""/>
              <p:cNvSpPr/>
              <p:nvPr/>
            </p:nvSpPr>
            <p:spPr>
              <a:xfrm>
                <a:off x="7219940" y="724421"/>
                <a:ext cx="84168" cy="52099"/>
              </a:xfrm>
            </p:spPr>
          </p:sp>
        </mc:Fallback>
      </mc:AlternateContent>
      <mc:AlternateContent xmlns:mc="http://schemas.openxmlformats.org/markup-compatibility/2006">
        <mc:Choice xmlns:p14="http://schemas.microsoft.com/office/powerpoint/2010/main" Requires="p14">
          <p:contentPart p14:bwMode="auto" r:id="rId26">
            <p14:nvContentPartPr>
              <p14:cNvPr id="1053644" name=""/>
              <p14:cNvContentPartPr/>
              <p14:nvPr/>
            </p14:nvContentPartPr>
            <p14:xfrm>
              <a:off x="7331721" y="565510"/>
              <a:ext cx="204081" cy="17238"/>
            </p14:xfrm>
          </p:contentPart>
        </mc:Choice>
        <mc:Fallback>
          <p:sp>
            <p:nvSpPr>
              <p:cNvPr id="1053644" name=""/>
              <p:cNvSpPr/>
              <p:nvPr/>
            </p:nvSpPr>
            <p:spPr>
              <a:xfrm>
                <a:off x="7331721" y="565510"/>
                <a:ext cx="204081" cy="17238"/>
              </a:xfrm>
            </p:spPr>
          </p:sp>
        </mc:Fallback>
      </mc:AlternateContent>
      <mc:AlternateContent xmlns:mc="http://schemas.openxmlformats.org/markup-compatibility/2006">
        <mc:Choice xmlns:p14="http://schemas.microsoft.com/office/powerpoint/2010/main" Requires="p14">
          <p:contentPart p14:bwMode="auto" r:id="rId27">
            <p14:nvContentPartPr>
              <p14:cNvPr id="1053645" name=""/>
              <p14:cNvContentPartPr/>
              <p14:nvPr/>
            </p14:nvContentPartPr>
            <p14:xfrm>
              <a:off x="7313752" y="472223"/>
              <a:ext cx="181509" cy="387047"/>
            </p14:xfrm>
          </p:contentPart>
        </mc:Choice>
        <mc:Fallback>
          <p:sp>
            <p:nvSpPr>
              <p:cNvPr id="1053645" name=""/>
              <p:cNvSpPr/>
              <p:nvPr/>
            </p:nvSpPr>
            <p:spPr>
              <a:xfrm>
                <a:off x="7313752" y="472223"/>
                <a:ext cx="181509" cy="387047"/>
              </a:xfrm>
            </p:spPr>
          </p:sp>
        </mc:Fallback>
      </mc:AlternateContent>
      <mc:AlternateContent xmlns:mc="http://schemas.openxmlformats.org/markup-compatibility/2006">
        <mc:Choice xmlns:p14="http://schemas.microsoft.com/office/powerpoint/2010/main" Requires="p14">
          <p:contentPart p14:bwMode="auto" r:id="rId28">
            <p14:nvContentPartPr>
              <p14:cNvPr id="1053646" name=""/>
              <p14:cNvContentPartPr/>
              <p14:nvPr/>
            </p14:nvContentPartPr>
            <p14:xfrm>
              <a:off x="7549436" y="430678"/>
              <a:ext cx="86563" cy="46560"/>
            </p14:xfrm>
          </p:contentPart>
        </mc:Choice>
        <mc:Fallback>
          <p:sp>
            <p:nvSpPr>
              <p:cNvPr id="1053646" name=""/>
              <p:cNvSpPr/>
              <p:nvPr/>
            </p:nvSpPr>
            <p:spPr>
              <a:xfrm>
                <a:off x="7549436" y="430678"/>
                <a:ext cx="86563" cy="46560"/>
              </a:xfrm>
            </p:spPr>
          </p:sp>
        </mc:Fallback>
      </mc:AlternateContent>
      <mc:AlternateContent xmlns:mc="http://schemas.openxmlformats.org/markup-compatibility/2006">
        <mc:Choice xmlns:p14="http://schemas.microsoft.com/office/powerpoint/2010/main" Requires="p14">
          <p:contentPart p14:bwMode="auto" r:id="rId29">
            <p14:nvContentPartPr>
              <p14:cNvPr id="1053647" name=""/>
              <p14:cNvContentPartPr/>
              <p14:nvPr/>
            </p14:nvContentPartPr>
            <p14:xfrm>
              <a:off x="7498744" y="495665"/>
              <a:ext cx="41928" cy="175904"/>
            </p14:xfrm>
          </p:contentPart>
        </mc:Choice>
        <mc:Fallback>
          <p:sp>
            <p:nvSpPr>
              <p:cNvPr id="1053647" name=""/>
              <p:cNvSpPr/>
              <p:nvPr/>
            </p:nvSpPr>
            <p:spPr>
              <a:xfrm>
                <a:off x="7498744" y="495665"/>
                <a:ext cx="41928" cy="175904"/>
              </a:xfrm>
            </p:spPr>
          </p:sp>
        </mc:Fallback>
      </mc:AlternateContent>
      <mc:AlternateContent xmlns:mc="http://schemas.openxmlformats.org/markup-compatibility/2006">
        <mc:Choice xmlns:p14="http://schemas.microsoft.com/office/powerpoint/2010/main" Requires="p14">
          <p:contentPart p14:bwMode="auto" r:id="rId30">
            <p14:nvContentPartPr>
              <p14:cNvPr id="1053648" name=""/>
              <p14:cNvContentPartPr/>
              <p14:nvPr/>
            </p14:nvContentPartPr>
            <p14:xfrm>
              <a:off x="7540336" y="478507"/>
              <a:ext cx="202486" cy="38604"/>
            </p14:xfrm>
          </p:contentPart>
        </mc:Choice>
        <mc:Fallback>
          <p:sp>
            <p:nvSpPr>
              <p:cNvPr id="1053648" name=""/>
              <p:cNvSpPr/>
              <p:nvPr/>
            </p:nvSpPr>
            <p:spPr>
              <a:xfrm>
                <a:off x="7540336" y="478507"/>
                <a:ext cx="202486" cy="38604"/>
              </a:xfrm>
            </p:spPr>
          </p:sp>
        </mc:Fallback>
      </mc:AlternateContent>
      <mc:AlternateContent xmlns:mc="http://schemas.openxmlformats.org/markup-compatibility/2006">
        <mc:Choice xmlns:p14="http://schemas.microsoft.com/office/powerpoint/2010/main" Requires="p14">
          <p:contentPart p14:bwMode="auto" r:id="rId31">
            <p14:nvContentPartPr>
              <p14:cNvPr id="1053649" name=""/>
              <p14:cNvContentPartPr/>
              <p14:nvPr/>
            </p14:nvContentPartPr>
            <p14:xfrm>
              <a:off x="7576054" y="519061"/>
              <a:ext cx="19524" cy="141166"/>
            </p14:xfrm>
          </p:contentPart>
        </mc:Choice>
        <mc:Fallback>
          <p:sp>
            <p:nvSpPr>
              <p:cNvPr id="1053649" name=""/>
              <p:cNvSpPr/>
              <p:nvPr/>
            </p:nvSpPr>
            <p:spPr>
              <a:xfrm>
                <a:off x="7576054" y="519061"/>
                <a:ext cx="19524" cy="141166"/>
              </a:xfrm>
            </p:spPr>
          </p:sp>
        </mc:Fallback>
      </mc:AlternateContent>
      <mc:AlternateContent xmlns:mc="http://schemas.openxmlformats.org/markup-compatibility/2006">
        <mc:Choice xmlns:p14="http://schemas.microsoft.com/office/powerpoint/2010/main" Requires="p14">
          <p:contentPart p14:bwMode="auto" r:id="rId32">
            <p14:nvContentPartPr>
              <p14:cNvPr id="1053650" name=""/>
              <p14:cNvContentPartPr/>
              <p14:nvPr/>
            </p14:nvContentPartPr>
            <p14:xfrm>
              <a:off x="7634571" y="536607"/>
              <a:ext cx="97147" cy="48029"/>
            </p14:xfrm>
          </p:contentPart>
        </mc:Choice>
        <mc:Fallback>
          <p:sp>
            <p:nvSpPr>
              <p:cNvPr id="1053650" name=""/>
              <p:cNvSpPr/>
              <p:nvPr/>
            </p:nvSpPr>
            <p:spPr>
              <a:xfrm>
                <a:off x="7634571" y="536607"/>
                <a:ext cx="97147" cy="48029"/>
              </a:xfrm>
            </p:spPr>
          </p:sp>
        </mc:Fallback>
      </mc:AlternateContent>
      <mc:AlternateContent xmlns:mc="http://schemas.openxmlformats.org/markup-compatibility/2006">
        <mc:Choice xmlns:p14="http://schemas.microsoft.com/office/powerpoint/2010/main" Requires="p14">
          <p:contentPart p14:bwMode="auto" r:id="rId33">
            <p14:nvContentPartPr>
              <p14:cNvPr id="1053651" name=""/>
              <p14:cNvContentPartPr/>
              <p14:nvPr/>
            </p14:nvContentPartPr>
            <p14:xfrm>
              <a:off x="7603377" y="651461"/>
              <a:ext cx="100579" cy="158159"/>
            </p14:xfrm>
          </p:contentPart>
        </mc:Choice>
        <mc:Fallback>
          <p:sp>
            <p:nvSpPr>
              <p:cNvPr id="1053651" name=""/>
              <p:cNvSpPr/>
              <p:nvPr/>
            </p:nvSpPr>
            <p:spPr>
              <a:xfrm>
                <a:off x="7603377" y="651461"/>
                <a:ext cx="100579" cy="158159"/>
              </a:xfrm>
            </p:spPr>
          </p:sp>
        </mc:Fallback>
      </mc:AlternateContent>
      <mc:AlternateContent xmlns:mc="http://schemas.openxmlformats.org/markup-compatibility/2006">
        <mc:Choice xmlns:p14="http://schemas.microsoft.com/office/powerpoint/2010/main" Requires="p14">
          <p:contentPart p14:bwMode="auto" r:id="rId34">
            <p14:nvContentPartPr>
              <p14:cNvPr id="1053652" name=""/>
              <p14:cNvContentPartPr/>
              <p14:nvPr/>
            </p14:nvContentPartPr>
            <p14:xfrm>
              <a:off x="7552685" y="792464"/>
              <a:ext cx="234437" cy="23756"/>
            </p14:xfrm>
          </p:contentPart>
        </mc:Choice>
        <mc:Fallback>
          <p:sp>
            <p:nvSpPr>
              <p:cNvPr id="1053652" name=""/>
              <p:cNvSpPr/>
              <p:nvPr/>
            </p:nvSpPr>
            <p:spPr>
              <a:xfrm>
                <a:off x="7552685" y="792464"/>
                <a:ext cx="234437" cy="23756"/>
              </a:xfrm>
            </p:spPr>
          </p:sp>
        </mc:Fallback>
      </mc:AlternateContent>
      <mc:AlternateContent xmlns:mc="http://schemas.openxmlformats.org/markup-compatibility/2006">
        <mc:Choice xmlns:p14="http://schemas.microsoft.com/office/powerpoint/2010/main" Requires="p14">
          <p:contentPart p14:bwMode="auto" r:id="rId35">
            <p14:nvContentPartPr>
              <p14:cNvPr id="1053653" name=""/>
              <p14:cNvContentPartPr/>
              <p14:nvPr/>
            </p14:nvContentPartPr>
            <p14:xfrm>
              <a:off x="7802408" y="445625"/>
              <a:ext cx="47927" cy="159455"/>
            </p14:xfrm>
          </p:contentPart>
        </mc:Choice>
        <mc:Fallback>
          <p:sp>
            <p:nvSpPr>
              <p:cNvPr id="1053653" name=""/>
              <p:cNvSpPr/>
              <p:nvPr/>
            </p:nvSpPr>
            <p:spPr>
              <a:xfrm>
                <a:off x="7802408" y="445625"/>
                <a:ext cx="47927" cy="159455"/>
              </a:xfrm>
            </p:spPr>
          </p:sp>
        </mc:Fallback>
      </mc:AlternateContent>
      <mc:AlternateContent xmlns:mc="http://schemas.openxmlformats.org/markup-compatibility/2006">
        <mc:Choice xmlns:p14="http://schemas.microsoft.com/office/powerpoint/2010/main" Requires="p14">
          <p:contentPart p14:bwMode="auto" r:id="rId36">
            <p14:nvContentPartPr>
              <p14:cNvPr id="1053654" name=""/>
              <p14:cNvContentPartPr/>
              <p14:nvPr/>
            </p14:nvContentPartPr>
            <p14:xfrm>
              <a:off x="7826939" y="513862"/>
              <a:ext cx="70004" cy="13089"/>
            </p14:xfrm>
          </p:contentPart>
        </mc:Choice>
        <mc:Fallback>
          <p:sp>
            <p:nvSpPr>
              <p:cNvPr id="1053654" name=""/>
              <p:cNvSpPr/>
              <p:nvPr/>
            </p:nvSpPr>
            <p:spPr>
              <a:xfrm>
                <a:off x="7826939" y="513862"/>
                <a:ext cx="70004" cy="13089"/>
              </a:xfrm>
            </p:spPr>
          </p:sp>
        </mc:Fallback>
      </mc:AlternateContent>
      <mc:AlternateContent xmlns:mc="http://schemas.openxmlformats.org/markup-compatibility/2006">
        <mc:Choice xmlns:p14="http://schemas.microsoft.com/office/powerpoint/2010/main" Requires="p14">
          <p:contentPart p14:bwMode="auto" r:id="rId37">
            <p14:nvContentPartPr>
              <p14:cNvPr id="1053655" name=""/>
              <p14:cNvContentPartPr/>
              <p14:nvPr/>
            </p14:nvContentPartPr>
            <p14:xfrm>
              <a:off x="7824990" y="584273"/>
              <a:ext cx="93037" cy="13880"/>
            </p14:xfrm>
          </p:contentPart>
        </mc:Choice>
        <mc:Fallback>
          <p:sp>
            <p:nvSpPr>
              <p:cNvPr id="1053655" name=""/>
              <p:cNvSpPr/>
              <p:nvPr/>
            </p:nvSpPr>
            <p:spPr>
              <a:xfrm>
                <a:off x="7824990" y="584273"/>
                <a:ext cx="93037" cy="13880"/>
              </a:xfrm>
            </p:spPr>
          </p:sp>
        </mc:Fallback>
      </mc:AlternateContent>
      <mc:AlternateContent xmlns:mc="http://schemas.openxmlformats.org/markup-compatibility/2006">
        <mc:Choice xmlns:p14="http://schemas.microsoft.com/office/powerpoint/2010/main" Requires="p14">
          <p:contentPart p14:bwMode="auto" r:id="rId38">
            <p14:nvContentPartPr>
              <p14:cNvPr id="1053656" name=""/>
              <p14:cNvContentPartPr/>
              <p14:nvPr/>
            </p14:nvContentPartPr>
            <p14:xfrm>
              <a:off x="7797044" y="663983"/>
              <a:ext cx="25473" cy="77047"/>
            </p14:xfrm>
          </p:contentPart>
        </mc:Choice>
        <mc:Fallback>
          <p:sp>
            <p:nvSpPr>
              <p:cNvPr id="1053656" name=""/>
              <p:cNvSpPr/>
              <p:nvPr/>
            </p:nvSpPr>
            <p:spPr>
              <a:xfrm>
                <a:off x="7797044" y="663983"/>
                <a:ext cx="25473" cy="77047"/>
              </a:xfrm>
            </p:spPr>
          </p:sp>
        </mc:Fallback>
      </mc:AlternateContent>
      <mc:AlternateContent xmlns:mc="http://schemas.openxmlformats.org/markup-compatibility/2006">
        <mc:Choice xmlns:p14="http://schemas.microsoft.com/office/powerpoint/2010/main" Requires="p14">
          <p:contentPart p14:bwMode="auto" r:id="rId39">
            <p14:nvContentPartPr>
              <p14:cNvPr id="1053657" name=""/>
              <p14:cNvContentPartPr/>
              <p14:nvPr/>
            </p14:nvContentPartPr>
            <p14:xfrm>
              <a:off x="7818490" y="658422"/>
              <a:ext cx="196048" cy="85929"/>
            </p14:xfrm>
          </p:contentPart>
        </mc:Choice>
        <mc:Fallback>
          <p:sp>
            <p:nvSpPr>
              <p:cNvPr id="1053657" name=""/>
              <p:cNvSpPr/>
              <p:nvPr/>
            </p:nvSpPr>
            <p:spPr>
              <a:xfrm>
                <a:off x="7818490" y="658422"/>
                <a:ext cx="196048" cy="85929"/>
              </a:xfrm>
            </p:spPr>
          </p:sp>
        </mc:Fallback>
      </mc:AlternateContent>
      <mc:AlternateContent xmlns:mc="http://schemas.openxmlformats.org/markup-compatibility/2006">
        <mc:Choice xmlns:p14="http://schemas.microsoft.com/office/powerpoint/2010/main" Requires="p14">
          <p:contentPart p14:bwMode="auto" r:id="rId40">
            <p14:nvContentPartPr>
              <p14:cNvPr id="1053658" name=""/>
              <p14:cNvContentPartPr/>
              <p14:nvPr/>
            </p14:nvContentPartPr>
            <p14:xfrm>
              <a:off x="7852935" y="452774"/>
              <a:ext cx="29923" cy="470488"/>
            </p14:xfrm>
          </p:contentPart>
        </mc:Choice>
        <mc:Fallback>
          <p:sp>
            <p:nvSpPr>
              <p:cNvPr id="1053658" name=""/>
              <p:cNvSpPr/>
              <p:nvPr/>
            </p:nvSpPr>
            <p:spPr>
              <a:xfrm>
                <a:off x="7852935" y="452774"/>
                <a:ext cx="29923" cy="470488"/>
              </a:xfrm>
            </p:spPr>
          </p:sp>
        </mc:Fallback>
      </mc:AlternateContent>
      <mc:AlternateContent xmlns:mc="http://schemas.openxmlformats.org/markup-compatibility/2006">
        <mc:Choice xmlns:p14="http://schemas.microsoft.com/office/powerpoint/2010/main" Requires="p14">
          <p:contentPart p14:bwMode="auto" r:id="rId41">
            <p14:nvContentPartPr>
              <p14:cNvPr id="1053659" name=""/>
              <p14:cNvContentPartPr/>
              <p14:nvPr/>
            </p14:nvContentPartPr>
            <p14:xfrm>
              <a:off x="8007609" y="498265"/>
              <a:ext cx="26239" cy="161551"/>
            </p14:xfrm>
          </p:contentPart>
        </mc:Choice>
        <mc:Fallback>
          <p:sp>
            <p:nvSpPr>
              <p:cNvPr id="1053659" name=""/>
              <p:cNvSpPr/>
              <p:nvPr/>
            </p:nvSpPr>
            <p:spPr>
              <a:xfrm>
                <a:off x="8007609" y="498265"/>
                <a:ext cx="26239" cy="161551"/>
              </a:xfrm>
            </p:spPr>
          </p:sp>
        </mc:Fallback>
      </mc:AlternateContent>
      <mc:AlternateContent xmlns:mc="http://schemas.openxmlformats.org/markup-compatibility/2006">
        <mc:Choice xmlns:p14="http://schemas.microsoft.com/office/powerpoint/2010/main" Requires="p14">
          <p:contentPart p14:bwMode="auto" r:id="rId42">
            <p14:nvContentPartPr>
              <p14:cNvPr id="1053660" name=""/>
              <p14:cNvContentPartPr/>
              <p14:nvPr/>
            </p14:nvContentPartPr>
            <p14:xfrm>
              <a:off x="8039863" y="488517"/>
              <a:ext cx="51193" cy="380095"/>
            </p14:xfrm>
          </p:contentPart>
        </mc:Choice>
        <mc:Fallback>
          <p:sp>
            <p:nvSpPr>
              <p:cNvPr id="1053660" name=""/>
              <p:cNvSpPr/>
              <p:nvPr/>
            </p:nvSpPr>
            <p:spPr>
              <a:xfrm>
                <a:off x="8039863" y="488517"/>
                <a:ext cx="51193" cy="380095"/>
              </a:xfrm>
            </p:spPr>
          </p:sp>
        </mc:Fallback>
      </mc:AlternateContent>
      <mc:AlternateContent xmlns:mc="http://schemas.openxmlformats.org/markup-compatibility/2006">
        <mc:Choice xmlns:p14="http://schemas.microsoft.com/office/powerpoint/2010/main" Requires="p14">
          <p:contentPart p14:bwMode="auto" r:id="rId43">
            <p14:nvContentPartPr>
              <p14:cNvPr id="1053661" name=""/>
              <p14:cNvContentPartPr/>
              <p14:nvPr/>
            </p14:nvContentPartPr>
            <p14:xfrm>
              <a:off x="8169833" y="453033"/>
              <a:ext cx="229120" cy="332673"/>
            </p14:xfrm>
          </p:contentPart>
        </mc:Choice>
        <mc:Fallback>
          <p:sp>
            <p:nvSpPr>
              <p:cNvPr id="1053661" name=""/>
              <p:cNvSpPr/>
              <p:nvPr/>
            </p:nvSpPr>
            <p:spPr>
              <a:xfrm>
                <a:off x="8169833" y="453033"/>
                <a:ext cx="229120" cy="332673"/>
              </a:xfrm>
            </p:spPr>
          </p:sp>
        </mc:Fallback>
      </mc:AlternateContent>
      <mc:AlternateContent xmlns:mc="http://schemas.openxmlformats.org/markup-compatibility/2006">
        <mc:Choice xmlns:p14="http://schemas.microsoft.com/office/powerpoint/2010/main" Requires="p14">
          <p:contentPart p14:bwMode="auto" r:id="rId44">
            <p14:nvContentPartPr>
              <p14:cNvPr id="1053662" name=""/>
              <p14:cNvContentPartPr/>
              <p14:nvPr/>
            </p14:nvContentPartPr>
            <p14:xfrm>
              <a:off x="8404867" y="458623"/>
              <a:ext cx="121110" cy="294340"/>
            </p14:xfrm>
          </p:contentPart>
        </mc:Choice>
        <mc:Fallback>
          <p:sp>
            <p:nvSpPr>
              <p:cNvPr id="1053662" name=""/>
              <p:cNvSpPr/>
              <p:nvPr/>
            </p:nvSpPr>
            <p:spPr>
              <a:xfrm>
                <a:off x="8404867" y="458623"/>
                <a:ext cx="121110" cy="294340"/>
              </a:xfrm>
            </p:spPr>
          </p:sp>
        </mc:Fallback>
      </mc:AlternateContent>
      <mc:AlternateContent xmlns:mc="http://schemas.openxmlformats.org/markup-compatibility/2006">
        <mc:Choice xmlns:p14="http://schemas.microsoft.com/office/powerpoint/2010/main" Requires="p14">
          <p:contentPart p14:bwMode="auto" r:id="rId45">
            <p14:nvContentPartPr>
              <p14:cNvPr id="1053663" name=""/>
              <p14:cNvContentPartPr/>
              <p14:nvPr/>
            </p14:nvContentPartPr>
            <p14:xfrm>
              <a:off x="8547020" y="723121"/>
              <a:ext cx="12714" cy="82085"/>
            </p14:xfrm>
          </p:contentPart>
        </mc:Choice>
        <mc:Fallback>
          <p:sp>
            <p:nvSpPr>
              <p:cNvPr id="1053663" name=""/>
              <p:cNvSpPr/>
              <p:nvPr/>
            </p:nvSpPr>
            <p:spPr>
              <a:xfrm>
                <a:off x="8547020" y="723121"/>
                <a:ext cx="12714" cy="82085"/>
              </a:xfrm>
            </p:spPr>
          </p:sp>
        </mc:Fallback>
      </mc:AlternateContent>
      <mc:AlternateContent xmlns:mc="http://schemas.openxmlformats.org/markup-compatibility/2006">
        <mc:Choice xmlns:p14="http://schemas.microsoft.com/office/powerpoint/2010/main" Requires="p14">
          <p:contentPart p14:bwMode="auto" r:id="rId46">
            <p14:nvContentPartPr>
              <p14:cNvPr id="1053664" name=""/>
              <p14:cNvContentPartPr/>
              <p14:nvPr/>
            </p14:nvContentPartPr>
            <p14:xfrm>
              <a:off x="8592497" y="479419"/>
              <a:ext cx="81774" cy="256729"/>
            </p14:xfrm>
          </p:contentPart>
        </mc:Choice>
        <mc:Fallback>
          <p:sp>
            <p:nvSpPr>
              <p:cNvPr id="1053664" name=""/>
              <p:cNvSpPr/>
              <p:nvPr/>
            </p:nvSpPr>
            <p:spPr>
              <a:xfrm>
                <a:off x="8592497" y="479419"/>
                <a:ext cx="81774" cy="256729"/>
              </a:xfrm>
            </p:spPr>
          </p:sp>
        </mc:Fallback>
      </mc:AlternateContent>
      <mc:AlternateContent xmlns:mc="http://schemas.openxmlformats.org/markup-compatibility/2006">
        <mc:Choice xmlns:p14="http://schemas.microsoft.com/office/powerpoint/2010/main" Requires="p14">
          <p:contentPart p14:bwMode="auto" r:id="rId47">
            <p14:nvContentPartPr>
              <p14:cNvPr id="1053665" name=""/>
              <p14:cNvContentPartPr/>
              <p14:nvPr/>
            </p14:nvContentPartPr>
            <p14:xfrm>
              <a:off x="8696166" y="690627"/>
              <a:ext cx="113317" cy="85602"/>
            </p14:xfrm>
          </p:contentPart>
        </mc:Choice>
        <mc:Fallback>
          <p:sp>
            <p:nvSpPr>
              <p:cNvPr id="1053665" name=""/>
              <p:cNvSpPr/>
              <p:nvPr/>
            </p:nvSpPr>
            <p:spPr>
              <a:xfrm>
                <a:off x="8696166" y="690627"/>
                <a:ext cx="113317" cy="85602"/>
              </a:xfrm>
            </p:spPr>
          </p:sp>
        </mc:Fallback>
      </mc:AlternateContent>
      <mc:AlternateContent xmlns:mc="http://schemas.openxmlformats.org/markup-compatibility/2006">
        <mc:Choice xmlns:p14="http://schemas.microsoft.com/office/powerpoint/2010/main" Requires="p14">
          <p:contentPart p14:bwMode="auto" r:id="rId48">
            <p14:nvContentPartPr>
              <p14:cNvPr id="1053666" name=""/>
              <p14:cNvContentPartPr/>
              <p14:nvPr/>
            </p14:nvContentPartPr>
            <p14:xfrm>
              <a:off x="4802990" y="5800474"/>
              <a:ext cx="441647" cy="233412"/>
            </p14:xfrm>
          </p:contentPart>
        </mc:Choice>
        <mc:Fallback>
          <p:sp>
            <p:nvSpPr>
              <p:cNvPr id="1053666" name=""/>
              <p:cNvSpPr/>
              <p:nvPr/>
            </p:nvSpPr>
            <p:spPr>
              <a:xfrm>
                <a:off x="4802990" y="5800474"/>
                <a:ext cx="441647" cy="233412"/>
              </a:xfrm>
            </p:spPr>
          </p:sp>
        </mc:Fallback>
      </mc:AlternateContent>
      <mc:AlternateContent xmlns:mc="http://schemas.openxmlformats.org/markup-compatibility/2006">
        <mc:Choice xmlns:p14="http://schemas.microsoft.com/office/powerpoint/2010/main" Requires="p14">
          <p:contentPart p14:bwMode="auto" r:id="rId49">
            <p14:nvContentPartPr>
              <p14:cNvPr id="1053667" name=""/>
              <p14:cNvContentPartPr/>
              <p14:nvPr/>
            </p14:nvContentPartPr>
            <p14:xfrm>
              <a:off x="4875038" y="5731046"/>
              <a:ext cx="229968" cy="285559"/>
            </p14:xfrm>
          </p:contentPart>
        </mc:Choice>
        <mc:Fallback>
          <p:sp>
            <p:nvSpPr>
              <p:cNvPr id="1053667" name=""/>
              <p:cNvSpPr/>
              <p:nvPr/>
            </p:nvSpPr>
            <p:spPr>
              <a:xfrm>
                <a:off x="4875038" y="5731046"/>
                <a:ext cx="229968" cy="285559"/>
              </a:xfrm>
            </p:spPr>
          </p:sp>
        </mc:Fallback>
      </mc:AlternateContent>
      <mc:AlternateContent xmlns:mc="http://schemas.openxmlformats.org/markup-compatibility/2006">
        <mc:Choice xmlns:p14="http://schemas.microsoft.com/office/powerpoint/2010/main" Requires="p14">
          <p:contentPart p14:bwMode="auto" r:id="rId50">
            <p14:nvContentPartPr>
              <p14:cNvPr id="1053668" name=""/>
              <p14:cNvContentPartPr/>
              <p14:nvPr/>
            </p14:nvContentPartPr>
            <p14:xfrm>
              <a:off x="2993039" y="6048261"/>
              <a:ext cx="251035" cy="34366"/>
            </p14:xfrm>
          </p:contentPart>
        </mc:Choice>
        <mc:Fallback>
          <p:sp>
            <p:nvSpPr>
              <p:cNvPr id="1053668" name=""/>
              <p:cNvSpPr/>
              <p:nvPr/>
            </p:nvSpPr>
            <p:spPr>
              <a:xfrm>
                <a:off x="2993039" y="6048261"/>
                <a:ext cx="251035" cy="34366"/>
              </a:xfrm>
            </p:spPr>
          </p:sp>
        </mc:Fallback>
      </mc:AlternateContent>
      <mc:AlternateContent xmlns:mc="http://schemas.openxmlformats.org/markup-compatibility/2006">
        <mc:Choice xmlns:p14="http://schemas.microsoft.com/office/powerpoint/2010/main" Requires="p14">
          <p:contentPart p14:bwMode="auto" r:id="rId51">
            <p14:nvContentPartPr>
              <p14:cNvPr id="1053669" name=""/>
              <p14:cNvContentPartPr/>
              <p14:nvPr/>
            </p14:nvContentPartPr>
            <p14:xfrm>
              <a:off x="3056079" y="5992295"/>
              <a:ext cx="105540" cy="130399"/>
            </p14:xfrm>
          </p:contentPart>
        </mc:Choice>
        <mc:Fallback>
          <p:sp>
            <p:nvSpPr>
              <p:cNvPr id="1053669" name=""/>
              <p:cNvSpPr/>
              <p:nvPr/>
            </p:nvSpPr>
            <p:spPr>
              <a:xfrm>
                <a:off x="3056079" y="5992295"/>
                <a:ext cx="105540" cy="130399"/>
              </a:xfrm>
            </p:spPr>
          </p:sp>
        </mc:Fallback>
      </mc:AlternateContent>
      <mc:AlternateContent xmlns:mc="http://schemas.openxmlformats.org/markup-compatibility/2006">
        <mc:Choice xmlns:p14="http://schemas.microsoft.com/office/powerpoint/2010/main" Requires="p14">
          <p:contentPart p14:bwMode="auto" r:id="rId52">
            <p14:nvContentPartPr>
              <p14:cNvPr id="1053670" name=""/>
              <p14:cNvContentPartPr/>
              <p14:nvPr/>
            </p14:nvContentPartPr>
            <p14:xfrm>
              <a:off x="3192672" y="5949403"/>
              <a:ext cx="18081" cy="181754"/>
            </p14:xfrm>
          </p:contentPart>
        </mc:Choice>
        <mc:Fallback>
          <p:sp>
            <p:nvSpPr>
              <p:cNvPr id="1053670" name=""/>
              <p:cNvSpPr/>
              <p:nvPr/>
            </p:nvSpPr>
            <p:spPr>
              <a:xfrm>
                <a:off x="3192672" y="5949403"/>
                <a:ext cx="18081" cy="181754"/>
              </a:xfrm>
            </p:spPr>
          </p:sp>
        </mc:Fallback>
      </mc:AlternateContent>
      <mc:AlternateContent xmlns:mc="http://schemas.openxmlformats.org/markup-compatibility/2006">
        <mc:Choice xmlns:p14="http://schemas.microsoft.com/office/powerpoint/2010/main" Requires="p14">
          <p:contentPart p14:bwMode="auto" r:id="rId53">
            <p14:nvContentPartPr>
              <p14:cNvPr id="1053671" name=""/>
              <p14:cNvContentPartPr/>
              <p14:nvPr/>
            </p14:nvContentPartPr>
            <p14:xfrm>
              <a:off x="3006687" y="6144838"/>
              <a:ext cx="240553" cy="44368"/>
            </p14:xfrm>
          </p:contentPart>
        </mc:Choice>
        <mc:Fallback>
          <p:sp>
            <p:nvSpPr>
              <p:cNvPr id="1053671" name=""/>
              <p:cNvSpPr/>
              <p:nvPr/>
            </p:nvSpPr>
            <p:spPr>
              <a:xfrm>
                <a:off x="3006687" y="6144838"/>
                <a:ext cx="240553" cy="44368"/>
              </a:xfrm>
            </p:spPr>
          </p:sp>
        </mc:Fallback>
      </mc:AlternateContent>
      <mc:AlternateContent xmlns:mc="http://schemas.openxmlformats.org/markup-compatibility/2006">
        <mc:Choice xmlns:p14="http://schemas.microsoft.com/office/powerpoint/2010/main" Requires="p14">
          <p:contentPart p14:bwMode="auto" r:id="rId54">
            <p14:nvContentPartPr>
              <p14:cNvPr id="1053672" name=""/>
              <p14:cNvContentPartPr/>
              <p14:nvPr/>
            </p14:nvContentPartPr>
            <p14:xfrm>
              <a:off x="3021444" y="6113822"/>
              <a:ext cx="150315" cy="296492"/>
            </p14:xfrm>
          </p:contentPart>
        </mc:Choice>
        <mc:Fallback>
          <p:sp>
            <p:nvSpPr>
              <p:cNvPr id="1053672" name=""/>
              <p:cNvSpPr/>
              <p:nvPr/>
            </p:nvSpPr>
            <p:spPr>
              <a:xfrm>
                <a:off x="3021444" y="6113822"/>
                <a:ext cx="150315" cy="296492"/>
              </a:xfrm>
            </p:spPr>
          </p:sp>
        </mc:Fallback>
      </mc:AlternateContent>
      <mc:AlternateContent xmlns:mc="http://schemas.openxmlformats.org/markup-compatibility/2006">
        <mc:Choice xmlns:p14="http://schemas.microsoft.com/office/powerpoint/2010/main" Requires="p14">
          <p:contentPart p14:bwMode="auto" r:id="rId55">
            <p14:nvContentPartPr>
              <p14:cNvPr id="1053673" name=""/>
              <p14:cNvContentPartPr/>
              <p14:nvPr/>
            </p14:nvContentPartPr>
            <p14:xfrm>
              <a:off x="3119118" y="6270441"/>
              <a:ext cx="50290" cy="128938"/>
            </p14:xfrm>
          </p:contentPart>
        </mc:Choice>
        <mc:Fallback>
          <p:sp>
            <p:nvSpPr>
              <p:cNvPr id="1053673" name=""/>
              <p:cNvSpPr/>
              <p:nvPr/>
            </p:nvSpPr>
            <p:spPr>
              <a:xfrm>
                <a:off x="3119118" y="6270441"/>
                <a:ext cx="50290" cy="128938"/>
              </a:xfrm>
            </p:spPr>
          </p:sp>
        </mc:Fallback>
      </mc:AlternateContent>
      <mc:AlternateContent xmlns:mc="http://schemas.openxmlformats.org/markup-compatibility/2006">
        <mc:Choice xmlns:p14="http://schemas.microsoft.com/office/powerpoint/2010/main" Requires="p14">
          <p:contentPart p14:bwMode="auto" r:id="rId56">
            <p14:nvContentPartPr>
              <p14:cNvPr id="1053674" name=""/>
              <p14:cNvContentPartPr/>
              <p14:nvPr/>
            </p14:nvContentPartPr>
            <p14:xfrm>
              <a:off x="3165910" y="6254113"/>
              <a:ext cx="106314" cy="154084"/>
            </p14:xfrm>
          </p:contentPart>
        </mc:Choice>
        <mc:Fallback>
          <p:sp>
            <p:nvSpPr>
              <p:cNvPr id="1053674" name=""/>
              <p:cNvSpPr/>
              <p:nvPr/>
            </p:nvSpPr>
            <p:spPr>
              <a:xfrm>
                <a:off x="3165910" y="6254113"/>
                <a:ext cx="106314" cy="154084"/>
              </a:xfrm>
            </p:spPr>
          </p:sp>
        </mc:Fallback>
      </mc:AlternateContent>
      <mc:AlternateContent xmlns:mc="http://schemas.openxmlformats.org/markup-compatibility/2006">
        <mc:Choice xmlns:p14="http://schemas.microsoft.com/office/powerpoint/2010/main" Requires="p14">
          <p:contentPart p14:bwMode="auto" r:id="rId57">
            <p14:nvContentPartPr>
              <p14:cNvPr id="1053675" name=""/>
              <p14:cNvContentPartPr/>
              <p14:nvPr/>
            </p14:nvContentPartPr>
            <p14:xfrm>
              <a:off x="3345167" y="6086204"/>
              <a:ext cx="141270" cy="290099"/>
            </p14:xfrm>
          </p:contentPart>
        </mc:Choice>
        <mc:Fallback>
          <p:sp>
            <p:nvSpPr>
              <p:cNvPr id="1053675" name=""/>
              <p:cNvSpPr/>
              <p:nvPr/>
            </p:nvSpPr>
            <p:spPr>
              <a:xfrm>
                <a:off x="3345167" y="6086204"/>
                <a:ext cx="141270" cy="290099"/>
              </a:xfrm>
            </p:spPr>
          </p:sp>
        </mc:Fallback>
      </mc:AlternateContent>
      <mc:AlternateContent xmlns:mc="http://schemas.openxmlformats.org/markup-compatibility/2006">
        <mc:Choice xmlns:p14="http://schemas.microsoft.com/office/powerpoint/2010/main" Requires="p14">
          <p:contentPart p14:bwMode="auto" r:id="rId58">
            <p14:nvContentPartPr>
              <p14:cNvPr id="1053676" name=""/>
              <p14:cNvContentPartPr/>
              <p14:nvPr/>
            </p14:nvContentPartPr>
            <p14:xfrm>
              <a:off x="3471192" y="6190506"/>
              <a:ext cx="3037" cy="196743"/>
            </p14:xfrm>
          </p:contentPart>
        </mc:Choice>
        <mc:Fallback>
          <p:sp>
            <p:nvSpPr>
              <p:cNvPr id="1053676" name=""/>
              <p:cNvSpPr/>
              <p:nvPr/>
            </p:nvSpPr>
            <p:spPr>
              <a:xfrm>
                <a:off x="3471192" y="6190506"/>
                <a:ext cx="3037" cy="196743"/>
              </a:xfrm>
            </p:spPr>
          </p:sp>
        </mc:Fallback>
      </mc:AlternateContent>
      <mc:AlternateContent xmlns:mc="http://schemas.openxmlformats.org/markup-compatibility/2006">
        <mc:Choice xmlns:p14="http://schemas.microsoft.com/office/powerpoint/2010/main" Requires="p14">
          <p:contentPart p14:bwMode="auto" r:id="rId59">
            <p14:nvContentPartPr>
              <p14:cNvPr id="1053677" name=""/>
              <p14:cNvContentPartPr/>
              <p14:nvPr/>
            </p14:nvContentPartPr>
            <p14:xfrm>
              <a:off x="3487608" y="6210653"/>
              <a:ext cx="162472" cy="98130"/>
            </p14:xfrm>
          </p:contentPart>
        </mc:Choice>
        <mc:Fallback>
          <p:sp>
            <p:nvSpPr>
              <p:cNvPr id="1053677" name=""/>
              <p:cNvSpPr/>
              <p:nvPr/>
            </p:nvSpPr>
            <p:spPr>
              <a:xfrm>
                <a:off x="3487608" y="6210653"/>
                <a:ext cx="162472" cy="98130"/>
              </a:xfrm>
            </p:spPr>
          </p:sp>
        </mc:Fallback>
      </mc:AlternateContent>
      <mc:AlternateContent xmlns:mc="http://schemas.openxmlformats.org/markup-compatibility/2006">
        <mc:Choice xmlns:p14="http://schemas.microsoft.com/office/powerpoint/2010/main" Requires="p14">
          <p:contentPart p14:bwMode="auto" r:id="rId60">
            <p14:nvContentPartPr>
              <p14:cNvPr id="1053678" name=""/>
              <p14:cNvContentPartPr/>
              <p14:nvPr/>
            </p14:nvContentPartPr>
            <p14:xfrm>
              <a:off x="3609651" y="6085877"/>
              <a:ext cx="31749" cy="297178"/>
            </p14:xfrm>
          </p:contentPart>
        </mc:Choice>
        <mc:Fallback>
          <p:sp>
            <p:nvSpPr>
              <p:cNvPr id="1053678" name=""/>
              <p:cNvSpPr/>
              <p:nvPr/>
            </p:nvSpPr>
            <p:spPr>
              <a:xfrm>
                <a:off x="3609651" y="6085877"/>
                <a:ext cx="31749" cy="297178"/>
              </a:xfrm>
            </p:spPr>
          </p:sp>
        </mc:Fallback>
      </mc:AlternateContent>
      <mc:AlternateContent xmlns:mc="http://schemas.openxmlformats.org/markup-compatibility/2006">
        <mc:Choice xmlns:p14="http://schemas.microsoft.com/office/powerpoint/2010/main" Requires="p14">
          <p:contentPart p14:bwMode="auto" r:id="rId61">
            <p14:nvContentPartPr>
              <p14:cNvPr id="1053679" name=""/>
              <p14:cNvContentPartPr/>
              <p14:nvPr/>
            </p14:nvContentPartPr>
            <p14:xfrm>
              <a:off x="3623435" y="6059923"/>
              <a:ext cx="219519" cy="340117"/>
            </p14:xfrm>
          </p:contentPart>
        </mc:Choice>
        <mc:Fallback>
          <p:sp>
            <p:nvSpPr>
              <p:cNvPr id="1053679" name=""/>
              <p:cNvSpPr/>
              <p:nvPr/>
            </p:nvSpPr>
            <p:spPr>
              <a:xfrm>
                <a:off x="3623435" y="6059923"/>
                <a:ext cx="219519" cy="340117"/>
              </a:xfrm>
            </p:spPr>
          </p:sp>
        </mc:Fallback>
      </mc:AlternateContent>
      <mc:AlternateContent xmlns:mc="http://schemas.openxmlformats.org/markup-compatibility/2006">
        <mc:Choice xmlns:p14="http://schemas.microsoft.com/office/powerpoint/2010/main" Requires="p14">
          <p:contentPart p14:bwMode="auto" r:id="rId62">
            <p14:nvContentPartPr>
              <p14:cNvPr id="1053680" name=""/>
              <p14:cNvContentPartPr/>
              <p14:nvPr/>
            </p14:nvContentPartPr>
            <p14:xfrm>
              <a:off x="3642282" y="6154380"/>
              <a:ext cx="150932" cy="93981"/>
            </p14:xfrm>
          </p:contentPart>
        </mc:Choice>
        <mc:Fallback>
          <p:sp>
            <p:nvSpPr>
              <p:cNvPr id="1053680" name=""/>
              <p:cNvSpPr/>
              <p:nvPr/>
            </p:nvSpPr>
            <p:spPr>
              <a:xfrm>
                <a:off x="3642282" y="6154380"/>
                <a:ext cx="150932" cy="93981"/>
              </a:xfrm>
            </p:spPr>
          </p:sp>
        </mc:Fallback>
      </mc:AlternateContent>
      <mc:AlternateContent xmlns:mc="http://schemas.openxmlformats.org/markup-compatibility/2006">
        <mc:Choice xmlns:p14="http://schemas.microsoft.com/office/powerpoint/2010/main" Requires="p14">
          <p:contentPart p14:bwMode="auto" r:id="rId63">
            <p14:nvContentPartPr>
              <p14:cNvPr id="1053681" name=""/>
              <p14:cNvContentPartPr/>
              <p14:nvPr/>
            </p14:nvContentPartPr>
            <p14:xfrm>
              <a:off x="3740416" y="6113822"/>
              <a:ext cx="19991" cy="432513"/>
            </p14:xfrm>
          </p:contentPart>
        </mc:Choice>
        <mc:Fallback>
          <p:sp>
            <p:nvSpPr>
              <p:cNvPr id="1053681" name=""/>
              <p:cNvSpPr/>
              <p:nvPr/>
            </p:nvSpPr>
            <p:spPr>
              <a:xfrm>
                <a:off x="3740416" y="6113822"/>
                <a:ext cx="19991" cy="432513"/>
              </a:xfrm>
            </p:spPr>
          </p:sp>
        </mc:Fallback>
      </mc:AlternateContent>
      <mc:AlternateContent xmlns:mc="http://schemas.openxmlformats.org/markup-compatibility/2006">
        <mc:Choice xmlns:p14="http://schemas.microsoft.com/office/powerpoint/2010/main" Requires="p14">
          <p:contentPart p14:bwMode="auto" r:id="rId64">
            <p14:nvContentPartPr>
              <p14:cNvPr id="1053682" name=""/>
              <p14:cNvContentPartPr/>
              <p14:nvPr/>
            </p14:nvContentPartPr>
            <p14:xfrm>
              <a:off x="3996474" y="6354924"/>
              <a:ext cx="8569" cy="83224"/>
            </p14:xfrm>
          </p:contentPart>
        </mc:Choice>
        <mc:Fallback>
          <p:sp>
            <p:nvSpPr>
              <p:cNvPr id="1053682" name=""/>
              <p:cNvSpPr/>
              <p:nvPr/>
            </p:nvSpPr>
            <p:spPr>
              <a:xfrm>
                <a:off x="3996474" y="6354924"/>
                <a:ext cx="8569" cy="83224"/>
              </a:xfrm>
            </p:spPr>
          </p:sp>
        </mc:Fallback>
      </mc:AlternateContent>
      <mc:AlternateContent xmlns:mc="http://schemas.openxmlformats.org/markup-compatibility/2006">
        <mc:Choice xmlns:p14="http://schemas.microsoft.com/office/powerpoint/2010/main" Requires="p14">
          <p:contentPart p14:bwMode="auto" r:id="rId65">
            <p14:nvContentPartPr>
              <p14:cNvPr id="1053683" name=""/>
              <p14:cNvContentPartPr/>
              <p14:nvPr/>
            </p14:nvContentPartPr>
            <p14:xfrm>
              <a:off x="4091357" y="6160612"/>
              <a:ext cx="41307" cy="165363"/>
            </p14:xfrm>
          </p:contentPart>
        </mc:Choice>
        <mc:Fallback>
          <p:sp>
            <p:nvSpPr>
              <p:cNvPr id="1053683" name=""/>
              <p:cNvSpPr/>
              <p:nvPr/>
            </p:nvSpPr>
            <p:spPr>
              <a:xfrm>
                <a:off x="4091357" y="6160612"/>
                <a:ext cx="41307" cy="165363"/>
              </a:xfrm>
            </p:spPr>
          </p:sp>
        </mc:Fallback>
      </mc:AlternateContent>
      <mc:AlternateContent xmlns:mc="http://schemas.openxmlformats.org/markup-compatibility/2006">
        <mc:Choice xmlns:p14="http://schemas.microsoft.com/office/powerpoint/2010/main" Requires="p14">
          <p:contentPart p14:bwMode="auto" r:id="rId66">
            <p14:nvContentPartPr>
              <p14:cNvPr id="1053684" name=""/>
              <p14:cNvContentPartPr/>
              <p14:nvPr/>
            </p14:nvContentPartPr>
            <p14:xfrm>
              <a:off x="4147898" y="6152095"/>
              <a:ext cx="153318" cy="170208"/>
            </p14:xfrm>
          </p:contentPart>
        </mc:Choice>
        <mc:Fallback>
          <p:sp>
            <p:nvSpPr>
              <p:cNvPr id="1053684" name=""/>
              <p:cNvSpPr/>
              <p:nvPr/>
            </p:nvSpPr>
            <p:spPr>
              <a:xfrm>
                <a:off x="4147898" y="6152095"/>
                <a:ext cx="153318" cy="170208"/>
              </a:xfrm>
            </p:spPr>
          </p:sp>
        </mc:Fallback>
      </mc:AlternateContent>
      <mc:AlternateContent xmlns:mc="http://schemas.openxmlformats.org/markup-compatibility/2006">
        <mc:Choice xmlns:p14="http://schemas.microsoft.com/office/powerpoint/2010/main" Requires="p14">
          <p:contentPart p14:bwMode="auto" r:id="rId67">
            <p14:nvContentPartPr>
              <p14:cNvPr id="1053685" name=""/>
              <p14:cNvContentPartPr/>
              <p14:nvPr/>
            </p14:nvContentPartPr>
            <p14:xfrm>
              <a:off x="4190888" y="6169711"/>
              <a:ext cx="47304" cy="224934"/>
            </p14:xfrm>
          </p:contentPart>
        </mc:Choice>
        <mc:Fallback>
          <p:sp>
            <p:nvSpPr>
              <p:cNvPr id="1053685" name=""/>
              <p:cNvSpPr/>
              <p:nvPr/>
            </p:nvSpPr>
            <p:spPr>
              <a:xfrm>
                <a:off x="4190888" y="6169711"/>
                <a:ext cx="47304" cy="224934"/>
              </a:xfrm>
            </p:spPr>
          </p:sp>
        </mc:Fallback>
      </mc:AlternateContent>
      <mc:AlternateContent xmlns:mc="http://schemas.openxmlformats.org/markup-compatibility/2006">
        <mc:Choice xmlns:p14="http://schemas.microsoft.com/office/powerpoint/2010/main" Requires="p14">
          <p:contentPart p14:bwMode="auto" r:id="rId68">
            <p14:nvContentPartPr>
              <p14:cNvPr id="1053686" name=""/>
              <p14:cNvContentPartPr/>
              <p14:nvPr/>
            </p14:nvContentPartPr>
            <p14:xfrm>
              <a:off x="4274627" y="6289937"/>
              <a:ext cx="40547" cy="79035"/>
            </p14:xfrm>
          </p:contentPart>
        </mc:Choice>
        <mc:Fallback>
          <p:sp>
            <p:nvSpPr>
              <p:cNvPr id="1053686" name=""/>
              <p:cNvSpPr/>
              <p:nvPr/>
            </p:nvSpPr>
            <p:spPr>
              <a:xfrm>
                <a:off x="4274627" y="6289937"/>
                <a:ext cx="40547" cy="79035"/>
              </a:xfrm>
            </p:spPr>
          </p:sp>
        </mc:Fallback>
      </mc:AlternateContent>
      <mc:AlternateContent xmlns:mc="http://schemas.openxmlformats.org/markup-compatibility/2006">
        <mc:Choice xmlns:p14="http://schemas.microsoft.com/office/powerpoint/2010/main" Requires="p14">
          <p:contentPart p14:bwMode="auto" r:id="rId69">
            <p14:nvContentPartPr>
              <p14:cNvPr id="1053687" name=""/>
              <p14:cNvContentPartPr/>
              <p14:nvPr/>
            </p14:nvContentPartPr>
            <p14:xfrm>
              <a:off x="4353264" y="6176859"/>
              <a:ext cx="22890" cy="91884"/>
            </p14:xfrm>
          </p:contentPart>
        </mc:Choice>
        <mc:Fallback>
          <p:sp>
            <p:nvSpPr>
              <p:cNvPr id="1053687" name=""/>
              <p:cNvSpPr/>
              <p:nvPr/>
            </p:nvSpPr>
            <p:spPr>
              <a:xfrm>
                <a:off x="4353264" y="6176859"/>
                <a:ext cx="22890" cy="91884"/>
              </a:xfrm>
            </p:spPr>
          </p:sp>
        </mc:Fallback>
      </mc:AlternateContent>
      <mc:AlternateContent xmlns:mc="http://schemas.openxmlformats.org/markup-compatibility/2006">
        <mc:Choice xmlns:p14="http://schemas.microsoft.com/office/powerpoint/2010/main" Requires="p14">
          <p:contentPart p14:bwMode="auto" r:id="rId70">
            <p14:nvContentPartPr>
              <p14:cNvPr id="1053688" name=""/>
              <p14:cNvContentPartPr/>
              <p14:nvPr/>
            </p14:nvContentPartPr>
            <p14:xfrm>
              <a:off x="4391670" y="6091725"/>
              <a:ext cx="81622" cy="350745"/>
            </p14:xfrm>
          </p:contentPart>
        </mc:Choice>
        <mc:Fallback>
          <p:sp>
            <p:nvSpPr>
              <p:cNvPr id="1053688" name=""/>
              <p:cNvSpPr/>
              <p:nvPr/>
            </p:nvSpPr>
            <p:spPr>
              <a:xfrm>
                <a:off x="4391670" y="6091725"/>
                <a:ext cx="81622" cy="350745"/>
              </a:xfrm>
            </p:spPr>
          </p:sp>
        </mc:Fallback>
      </mc:AlternateContent>
      <mc:AlternateContent xmlns:mc="http://schemas.openxmlformats.org/markup-compatibility/2006">
        <mc:Choice xmlns:p14="http://schemas.microsoft.com/office/powerpoint/2010/main" Requires="p14">
          <p:contentPart p14:bwMode="auto" r:id="rId71">
            <p14:nvContentPartPr>
              <p14:cNvPr id="1053689" name=""/>
              <p14:cNvContentPartPr/>
              <p14:nvPr/>
            </p14:nvContentPartPr>
            <p14:xfrm>
              <a:off x="4687437" y="6130718"/>
              <a:ext cx="161031" cy="305024"/>
            </p14:xfrm>
          </p:contentPart>
        </mc:Choice>
        <mc:Fallback>
          <p:sp>
            <p:nvSpPr>
              <p:cNvPr id="1053689" name=""/>
              <p:cNvSpPr/>
              <p:nvPr/>
            </p:nvSpPr>
            <p:spPr>
              <a:xfrm>
                <a:off x="4687437" y="6130718"/>
                <a:ext cx="161031" cy="305024"/>
              </a:xfrm>
            </p:spPr>
          </p:sp>
        </mc:Fallback>
      </mc:AlternateContent>
      <mc:AlternateContent xmlns:mc="http://schemas.openxmlformats.org/markup-compatibility/2006">
        <mc:Choice xmlns:p14="http://schemas.microsoft.com/office/powerpoint/2010/main" Requires="p14">
          <p:contentPart p14:bwMode="auto" r:id="rId72">
            <p14:nvContentPartPr>
              <p14:cNvPr id="1053690" name=""/>
              <p14:cNvContentPartPr/>
              <p14:nvPr/>
            </p14:nvContentPartPr>
            <p14:xfrm>
              <a:off x="4863406" y="6136567"/>
              <a:ext cx="36295" cy="255734"/>
            </p14:xfrm>
          </p:contentPart>
        </mc:Choice>
        <mc:Fallback>
          <p:sp>
            <p:nvSpPr>
              <p:cNvPr id="1053690" name=""/>
              <p:cNvSpPr/>
              <p:nvPr/>
            </p:nvSpPr>
            <p:spPr>
              <a:xfrm>
                <a:off x="4863406" y="6136567"/>
                <a:ext cx="36295" cy="255734"/>
              </a:xfrm>
            </p:spPr>
          </p:sp>
        </mc:Fallback>
      </mc:AlternateContent>
      <mc:AlternateContent xmlns:mc="http://schemas.openxmlformats.org/markup-compatibility/2006">
        <mc:Choice xmlns:p14="http://schemas.microsoft.com/office/powerpoint/2010/main" Requires="p14">
          <p:contentPart p14:bwMode="auto" r:id="rId73">
            <p14:nvContentPartPr>
              <p14:cNvPr id="1053691" name=""/>
              <p14:cNvContentPartPr/>
              <p14:nvPr/>
            </p14:nvContentPartPr>
            <p14:xfrm>
              <a:off x="4951165" y="6182708"/>
              <a:ext cx="145138" cy="242300"/>
            </p14:xfrm>
          </p:contentPart>
        </mc:Choice>
        <mc:Fallback>
          <p:sp>
            <p:nvSpPr>
              <p:cNvPr id="1053691" name=""/>
              <p:cNvSpPr/>
              <p:nvPr/>
            </p:nvSpPr>
            <p:spPr>
              <a:xfrm>
                <a:off x="4951165" y="6182708"/>
                <a:ext cx="145138" cy="242300"/>
              </a:xfrm>
            </p:spPr>
          </p:sp>
        </mc:Fallback>
      </mc:AlternateContent>
      <mc:AlternateContent xmlns:mc="http://schemas.openxmlformats.org/markup-compatibility/2006">
        <mc:Choice xmlns:p14="http://schemas.microsoft.com/office/powerpoint/2010/main" Requires="p14">
          <p:contentPart p14:bwMode="auto" r:id="rId74">
            <p14:nvContentPartPr>
              <p14:cNvPr id="1053692" name=""/>
              <p14:cNvContentPartPr/>
              <p14:nvPr/>
            </p14:nvContentPartPr>
            <p14:xfrm>
              <a:off x="5138984" y="6347126"/>
              <a:ext cx="3858" cy="77029"/>
            </p14:xfrm>
          </p:contentPart>
        </mc:Choice>
        <mc:Fallback>
          <p:sp>
            <p:nvSpPr>
              <p:cNvPr id="1053692" name=""/>
              <p:cNvSpPr/>
              <p:nvPr/>
            </p:nvSpPr>
            <p:spPr>
              <a:xfrm>
                <a:off x="5138984" y="6347126"/>
                <a:ext cx="3858" cy="77029"/>
              </a:xfrm>
            </p:spPr>
          </p:sp>
        </mc:Fallback>
      </mc:AlternateContent>
      <mc:AlternateContent xmlns:mc="http://schemas.openxmlformats.org/markup-compatibility/2006">
        <mc:Choice xmlns:p14="http://schemas.microsoft.com/office/powerpoint/2010/main" Requires="p14">
          <p:contentPart p14:bwMode="auto" r:id="rId75">
            <p14:nvContentPartPr>
              <p14:cNvPr id="1053693" name=""/>
              <p14:cNvContentPartPr/>
              <p14:nvPr/>
            </p14:nvContentPartPr>
            <p14:xfrm>
              <a:off x="5177978" y="6158663"/>
              <a:ext cx="149046" cy="239558"/>
            </p14:xfrm>
          </p:contentPart>
        </mc:Choice>
        <mc:Fallback>
          <p:sp>
            <p:nvSpPr>
              <p:cNvPr id="1053693" name=""/>
              <p:cNvSpPr/>
              <p:nvPr/>
            </p:nvSpPr>
            <p:spPr>
              <a:xfrm>
                <a:off x="5177978" y="6158663"/>
                <a:ext cx="149046" cy="239558"/>
              </a:xfrm>
            </p:spPr>
          </p:sp>
        </mc:Fallback>
      </mc:AlternateContent>
      <mc:AlternateContent xmlns:mc="http://schemas.openxmlformats.org/markup-compatibility/2006">
        <mc:Choice xmlns:p14="http://schemas.microsoft.com/office/powerpoint/2010/main" Requires="p14">
          <p:contentPart p14:bwMode="auto" r:id="rId76">
            <p14:nvContentPartPr>
              <p14:cNvPr id="1053694" name=""/>
              <p14:cNvContentPartPr/>
              <p14:nvPr/>
            </p14:nvContentPartPr>
            <p14:xfrm>
              <a:off x="5357579" y="6310733"/>
              <a:ext cx="48594" cy="87369"/>
            </p14:xfrm>
          </p:contentPart>
        </mc:Choice>
        <mc:Fallback>
          <p:sp>
            <p:nvSpPr>
              <p:cNvPr id="1053694" name=""/>
              <p:cNvSpPr/>
              <p:nvPr/>
            </p:nvSpPr>
            <p:spPr>
              <a:xfrm>
                <a:off x="5357579" y="6310733"/>
                <a:ext cx="48594" cy="87369"/>
              </a:xfrm>
            </p:spPr>
          </p:sp>
        </mc:Fallback>
      </mc:AlternateContent>
      <mc:AlternateContent xmlns:mc="http://schemas.openxmlformats.org/markup-compatibility/2006">
        <mc:Choice xmlns:p14="http://schemas.microsoft.com/office/powerpoint/2010/main" Requires="p14">
          <p:contentPart p14:bwMode="auto" r:id="rId77">
            <p14:nvContentPartPr>
              <p14:cNvPr id="1053695" name=""/>
              <p14:cNvContentPartPr/>
              <p14:nvPr/>
            </p14:nvContentPartPr>
            <p14:xfrm>
              <a:off x="5450283" y="6128769"/>
              <a:ext cx="43126" cy="255611"/>
            </p14:xfrm>
          </p:contentPart>
        </mc:Choice>
        <mc:Fallback>
          <p:sp>
            <p:nvSpPr>
              <p:cNvPr id="1053695" name=""/>
              <p:cNvSpPr/>
              <p:nvPr/>
            </p:nvSpPr>
            <p:spPr>
              <a:xfrm>
                <a:off x="5450283" y="6128769"/>
                <a:ext cx="43126" cy="255611"/>
              </a:xfrm>
            </p:spPr>
          </p:sp>
        </mc:Fallback>
      </mc:AlternateContent>
      <mc:AlternateContent xmlns:mc="http://schemas.openxmlformats.org/markup-compatibility/2006">
        <mc:Choice xmlns:p14="http://schemas.microsoft.com/office/powerpoint/2010/main" Requires="p14">
          <p:contentPart p14:bwMode="auto" r:id="rId78">
            <p14:nvContentPartPr>
              <p14:cNvPr id="1053696" name=""/>
              <p14:cNvContentPartPr/>
              <p14:nvPr/>
            </p14:nvContentPartPr>
            <p14:xfrm>
              <a:off x="5499675" y="6115137"/>
              <a:ext cx="183484" cy="276087"/>
            </p14:xfrm>
          </p:contentPart>
        </mc:Choice>
        <mc:Fallback>
          <p:sp>
            <p:nvSpPr>
              <p:cNvPr id="1053696" name=""/>
              <p:cNvSpPr/>
              <p:nvPr/>
            </p:nvSpPr>
            <p:spPr>
              <a:xfrm>
                <a:off x="5499675" y="6115137"/>
                <a:ext cx="183484" cy="276087"/>
              </a:xfrm>
            </p:spPr>
          </p:sp>
        </mc:Fallback>
      </mc:AlternateContent>
      <mc:AlternateContent xmlns:mc="http://schemas.openxmlformats.org/markup-compatibility/2006">
        <mc:Choice xmlns:p14="http://schemas.microsoft.com/office/powerpoint/2010/main" Requires="p14">
          <p:contentPart p14:bwMode="auto" r:id="rId79">
            <p14:nvContentPartPr>
              <p14:cNvPr id="1053697" name=""/>
              <p14:cNvContentPartPr/>
              <p14:nvPr/>
            </p14:nvContentPartPr>
            <p14:xfrm>
              <a:off x="5519171" y="6235409"/>
              <a:ext cx="132515" cy="12936"/>
            </p14:xfrm>
          </p:contentPart>
        </mc:Choice>
        <mc:Fallback>
          <p:sp>
            <p:nvSpPr>
              <p:cNvPr id="1053697" name=""/>
              <p:cNvSpPr/>
              <p:nvPr/>
            </p:nvSpPr>
            <p:spPr>
              <a:xfrm>
                <a:off x="5519171" y="6235409"/>
                <a:ext cx="132515" cy="12936"/>
              </a:xfrm>
            </p:spPr>
          </p:sp>
        </mc:Fallback>
      </mc:AlternateContent>
      <mc:AlternateContent xmlns:mc="http://schemas.openxmlformats.org/markup-compatibility/2006">
        <mc:Choice xmlns:p14="http://schemas.microsoft.com/office/powerpoint/2010/main" Requires="p14">
          <p:contentPart p14:bwMode="auto" r:id="rId80">
            <p14:nvContentPartPr>
              <p14:cNvPr id="1053698" name=""/>
              <p14:cNvContentPartPr/>
              <p14:nvPr/>
            </p14:nvContentPartPr>
            <p14:xfrm>
              <a:off x="5520471" y="6028038"/>
              <a:ext cx="84374" cy="398132"/>
            </p14:xfrm>
          </p:contentPart>
        </mc:Choice>
        <mc:Fallback>
          <p:sp>
            <p:nvSpPr>
              <p:cNvPr id="1053698" name=""/>
              <p:cNvSpPr/>
              <p:nvPr/>
            </p:nvSpPr>
            <p:spPr>
              <a:xfrm>
                <a:off x="5520471" y="6028038"/>
                <a:ext cx="84374" cy="398132"/>
              </a:xfrm>
            </p:spPr>
          </p:sp>
        </mc:Fallback>
      </mc:AlternateContent>
      <mc:AlternateContent xmlns:mc="http://schemas.openxmlformats.org/markup-compatibility/2006">
        <mc:Choice xmlns:p14="http://schemas.microsoft.com/office/powerpoint/2010/main" Requires="p14">
          <p:contentPart p14:bwMode="auto" r:id="rId81">
            <p14:nvContentPartPr>
              <p14:cNvPr id="1053699" name=""/>
              <p14:cNvContentPartPr/>
              <p14:nvPr/>
            </p14:nvContentPartPr>
            <p14:xfrm>
              <a:off x="5464580" y="6357673"/>
              <a:ext cx="237457" cy="19078"/>
            </p14:xfrm>
          </p:contentPart>
        </mc:Choice>
        <mc:Fallback>
          <p:sp>
            <p:nvSpPr>
              <p:cNvPr id="1053699" name=""/>
              <p:cNvSpPr/>
              <p:nvPr/>
            </p:nvSpPr>
            <p:spPr>
              <a:xfrm>
                <a:off x="5464580" y="6357673"/>
                <a:ext cx="237457" cy="19078"/>
              </a:xfrm>
            </p:spPr>
          </p:sp>
        </mc:Fallback>
      </mc:AlternateContent>
      <mc:AlternateContent xmlns:mc="http://schemas.openxmlformats.org/markup-compatibility/2006">
        <mc:Choice xmlns:p14="http://schemas.microsoft.com/office/powerpoint/2010/main" Requires="p14">
          <p:contentPart p14:bwMode="auto" r:id="rId82">
            <p14:nvContentPartPr>
              <p14:cNvPr id="1053700" name=""/>
              <p14:cNvContentPartPr/>
              <p14:nvPr/>
            </p14:nvContentPartPr>
            <p14:xfrm>
              <a:off x="5742734" y="5922760"/>
              <a:ext cx="182131" cy="420546"/>
            </p14:xfrm>
          </p:contentPart>
        </mc:Choice>
        <mc:Fallback>
          <p:sp>
            <p:nvSpPr>
              <p:cNvPr id="1053700" name=""/>
              <p:cNvSpPr/>
              <p:nvPr/>
            </p:nvSpPr>
            <p:spPr>
              <a:xfrm>
                <a:off x="5742734" y="5922760"/>
                <a:ext cx="182131" cy="420546"/>
              </a:xfrm>
            </p:spPr>
          </p:sp>
        </mc:Fallback>
      </mc:AlternateContent>
      <mc:AlternateContent xmlns:mc="http://schemas.openxmlformats.org/markup-compatibility/2006">
        <mc:Choice xmlns:p14="http://schemas.microsoft.com/office/powerpoint/2010/main" Requires="p14">
          <p:contentPart p14:bwMode="auto" r:id="rId83">
            <p14:nvContentPartPr>
              <p14:cNvPr id="1053701" name=""/>
              <p14:cNvContentPartPr/>
              <p14:nvPr/>
            </p14:nvContentPartPr>
            <p14:xfrm>
              <a:off x="5924860" y="6170053"/>
              <a:ext cx="110976" cy="174087"/>
            </p14:xfrm>
          </p:contentPart>
        </mc:Choice>
        <mc:Fallback>
          <p:sp>
            <p:nvSpPr>
              <p:cNvPr id="1053701" name=""/>
              <p:cNvSpPr/>
              <p:nvPr/>
            </p:nvSpPr>
            <p:spPr>
              <a:xfrm>
                <a:off x="5924860" y="6170053"/>
                <a:ext cx="110976" cy="174087"/>
              </a:xfrm>
            </p:spPr>
          </p:sp>
        </mc:Fallback>
      </mc:AlternateContent>
      <mc:AlternateContent xmlns:mc="http://schemas.openxmlformats.org/markup-compatibility/2006">
        <mc:Choice xmlns:p14="http://schemas.microsoft.com/office/powerpoint/2010/main" Requires="p14">
          <p:contentPart p14:bwMode="auto" r:id="rId84">
            <p14:nvContentPartPr>
              <p14:cNvPr id="1053702" name=""/>
              <p14:cNvContentPartPr/>
              <p14:nvPr/>
            </p14:nvContentPartPr>
            <p14:xfrm>
              <a:off x="6102497" y="6151514"/>
              <a:ext cx="128473" cy="109668"/>
            </p14:xfrm>
          </p:contentPart>
        </mc:Choice>
        <mc:Fallback>
          <p:sp>
            <p:nvSpPr>
              <p:cNvPr id="1053702" name=""/>
              <p:cNvSpPr/>
              <p:nvPr/>
            </p:nvSpPr>
            <p:spPr>
              <a:xfrm>
                <a:off x="6102497" y="6151514"/>
                <a:ext cx="128473" cy="109668"/>
              </a:xfrm>
            </p:spPr>
          </p:sp>
        </mc:Fallback>
      </mc:AlternateContent>
      <mc:AlternateContent xmlns:mc="http://schemas.openxmlformats.org/markup-compatibility/2006">
        <mc:Choice xmlns:p14="http://schemas.microsoft.com/office/powerpoint/2010/main" Requires="p14">
          <p:contentPart p14:bwMode="auto" r:id="rId85">
            <p14:nvContentPartPr>
              <p14:cNvPr id="1053703" name=""/>
              <p14:cNvContentPartPr/>
              <p14:nvPr/>
            </p14:nvContentPartPr>
            <p14:xfrm>
              <a:off x="6299042" y="5966600"/>
              <a:ext cx="193893" cy="22016"/>
            </p14:xfrm>
          </p:contentPart>
        </mc:Choice>
        <mc:Fallback>
          <p:sp>
            <p:nvSpPr>
              <p:cNvPr id="1053703" name=""/>
              <p:cNvSpPr/>
              <p:nvPr/>
            </p:nvSpPr>
            <p:spPr>
              <a:xfrm>
                <a:off x="6299042" y="5966600"/>
                <a:ext cx="193893" cy="22016"/>
              </a:xfrm>
            </p:spPr>
          </p:sp>
        </mc:Fallback>
      </mc:AlternateContent>
      <mc:AlternateContent xmlns:mc="http://schemas.openxmlformats.org/markup-compatibility/2006">
        <mc:Choice xmlns:p14="http://schemas.microsoft.com/office/powerpoint/2010/main" Requires="p14">
          <p:contentPart p14:bwMode="auto" r:id="rId86">
            <p14:nvContentPartPr>
              <p14:cNvPr id="1053704" name=""/>
              <p14:cNvContentPartPr/>
              <p14:nvPr/>
            </p14:nvContentPartPr>
            <p14:xfrm>
              <a:off x="6284352" y="5940305"/>
              <a:ext cx="155381" cy="398947"/>
            </p14:xfrm>
          </p:contentPart>
        </mc:Choice>
        <mc:Fallback>
          <p:sp>
            <p:nvSpPr>
              <p:cNvPr id="1053704" name=""/>
              <p:cNvSpPr/>
              <p:nvPr/>
            </p:nvSpPr>
            <p:spPr>
              <a:xfrm>
                <a:off x="6284352" y="5940305"/>
                <a:ext cx="155381" cy="398947"/>
              </a:xfrm>
            </p:spPr>
          </p:sp>
        </mc:Fallback>
      </mc:AlternateContent>
      <mc:AlternateContent xmlns:mc="http://schemas.openxmlformats.org/markup-compatibility/2006">
        <mc:Choice xmlns:p14="http://schemas.microsoft.com/office/powerpoint/2010/main" Requires="p14">
          <p:contentPart p14:bwMode="auto" r:id="rId87">
            <p14:nvContentPartPr>
              <p14:cNvPr id="1053705" name=""/>
              <p14:cNvContentPartPr/>
              <p14:nvPr/>
            </p14:nvContentPartPr>
            <p14:xfrm>
              <a:off x="6458754" y="5905862"/>
              <a:ext cx="178735" cy="205113"/>
            </p14:xfrm>
          </p:contentPart>
        </mc:Choice>
        <mc:Fallback>
          <p:sp>
            <p:nvSpPr>
              <p:cNvPr id="1053705" name=""/>
              <p:cNvSpPr/>
              <p:nvPr/>
            </p:nvSpPr>
            <p:spPr>
              <a:xfrm>
                <a:off x="6458754" y="5905862"/>
                <a:ext cx="178735" cy="205113"/>
              </a:xfrm>
            </p:spPr>
          </p:sp>
        </mc:Fallback>
      </mc:AlternateContent>
      <mc:AlternateContent xmlns:mc="http://schemas.openxmlformats.org/markup-compatibility/2006">
        <mc:Choice xmlns:p14="http://schemas.microsoft.com/office/powerpoint/2010/main" Requires="p14">
          <p:contentPart p14:bwMode="auto" r:id="rId88">
            <p14:nvContentPartPr>
              <p14:cNvPr id="1053706" name=""/>
              <p14:cNvContentPartPr/>
              <p14:nvPr/>
            </p14:nvContentPartPr>
            <p14:xfrm>
              <a:off x="6497436" y="6122270"/>
              <a:ext cx="19971" cy="42633"/>
            </p14:xfrm>
          </p:contentPart>
        </mc:Choice>
        <mc:Fallback>
          <p:sp>
            <p:nvSpPr>
              <p:cNvPr id="1053706" name=""/>
              <p:cNvSpPr/>
              <p:nvPr/>
            </p:nvSpPr>
            <p:spPr>
              <a:xfrm>
                <a:off x="6497436" y="6122270"/>
                <a:ext cx="19971" cy="42633"/>
              </a:xfrm>
            </p:spPr>
          </p:sp>
        </mc:Fallback>
      </mc:AlternateContent>
      <mc:AlternateContent xmlns:mc="http://schemas.openxmlformats.org/markup-compatibility/2006">
        <mc:Choice xmlns:p14="http://schemas.microsoft.com/office/powerpoint/2010/main" Requires="p14">
          <p:contentPart p14:bwMode="auto" r:id="rId89">
            <p14:nvContentPartPr>
              <p14:cNvPr id="1053707" name=""/>
              <p14:cNvContentPartPr/>
              <p14:nvPr/>
            </p14:nvContentPartPr>
            <p14:xfrm>
              <a:off x="6542666" y="6105373"/>
              <a:ext cx="61532" cy="224754"/>
            </p14:xfrm>
          </p:contentPart>
        </mc:Choice>
        <mc:Fallback>
          <p:sp>
            <p:nvSpPr>
              <p:cNvPr id="1053707" name=""/>
              <p:cNvSpPr/>
              <p:nvPr/>
            </p:nvSpPr>
            <p:spPr>
              <a:xfrm>
                <a:off x="6542666" y="6105373"/>
                <a:ext cx="61532" cy="224754"/>
              </a:xfrm>
            </p:spPr>
          </p:sp>
        </mc:Fallback>
      </mc:AlternateContent>
      <mc:AlternateContent xmlns:mc="http://schemas.openxmlformats.org/markup-compatibility/2006">
        <mc:Choice xmlns:p14="http://schemas.microsoft.com/office/powerpoint/2010/main" Requires="p14">
          <p:contentPart p14:bwMode="auto" r:id="rId90">
            <p14:nvContentPartPr>
              <p14:cNvPr id="1053708" name=""/>
              <p14:cNvContentPartPr/>
              <p14:nvPr/>
            </p14:nvContentPartPr>
            <p14:xfrm>
              <a:off x="6494659" y="6244397"/>
              <a:ext cx="230484" cy="77383"/>
            </p14:xfrm>
          </p:contentPart>
        </mc:Choice>
        <mc:Fallback>
          <p:sp>
            <p:nvSpPr>
              <p:cNvPr id="1053708" name=""/>
              <p:cNvSpPr/>
              <p:nvPr/>
            </p:nvSpPr>
            <p:spPr>
              <a:xfrm>
                <a:off x="6494659" y="6244397"/>
                <a:ext cx="230484" cy="77383"/>
              </a:xfrm>
            </p:spPr>
          </p:sp>
        </mc:Fallback>
      </mc:AlternateContent>
      <mc:AlternateContent xmlns:mc="http://schemas.openxmlformats.org/markup-compatibility/2006">
        <mc:Choice xmlns:p14="http://schemas.microsoft.com/office/powerpoint/2010/main" Requires="p14">
          <p:contentPart p14:bwMode="auto" r:id="rId91">
            <p14:nvContentPartPr>
              <p14:cNvPr id="1053709" name=""/>
              <p14:cNvContentPartPr/>
              <p14:nvPr/>
            </p14:nvContentPartPr>
            <p14:xfrm>
              <a:off x="6650947" y="5930557"/>
              <a:ext cx="45830" cy="143614"/>
            </p14:xfrm>
          </p:contentPart>
        </mc:Choice>
        <mc:Fallback>
          <p:sp>
            <p:nvSpPr>
              <p:cNvPr id="1053709" name=""/>
              <p:cNvSpPr/>
              <p:nvPr/>
            </p:nvSpPr>
            <p:spPr>
              <a:xfrm>
                <a:off x="6650947" y="5930557"/>
                <a:ext cx="45830" cy="143614"/>
              </a:xfrm>
            </p:spPr>
          </p:sp>
        </mc:Fallback>
      </mc:AlternateContent>
      <mc:AlternateContent xmlns:mc="http://schemas.openxmlformats.org/markup-compatibility/2006">
        <mc:Choice xmlns:p14="http://schemas.microsoft.com/office/powerpoint/2010/main" Requires="p14">
          <p:contentPart p14:bwMode="auto" r:id="rId92">
            <p14:nvContentPartPr>
              <p14:cNvPr id="1053710" name=""/>
              <p14:cNvContentPartPr/>
              <p14:nvPr/>
            </p14:nvContentPartPr>
            <p14:xfrm>
              <a:off x="6697427" y="5988264"/>
              <a:ext cx="43888" cy="28794"/>
            </p14:xfrm>
          </p:contentPart>
        </mc:Choice>
        <mc:Fallback>
          <p:sp>
            <p:nvSpPr>
              <p:cNvPr id="1053710" name=""/>
              <p:cNvSpPr/>
              <p:nvPr/>
            </p:nvSpPr>
            <p:spPr>
              <a:xfrm>
                <a:off x="6697427" y="5988264"/>
                <a:ext cx="43888" cy="28794"/>
              </a:xfrm>
            </p:spPr>
          </p:sp>
        </mc:Fallback>
      </mc:AlternateContent>
      <mc:AlternateContent xmlns:mc="http://schemas.openxmlformats.org/markup-compatibility/2006">
        <mc:Choice xmlns:p14="http://schemas.microsoft.com/office/powerpoint/2010/main" Requires="p14">
          <p:contentPart p14:bwMode="auto" r:id="rId93">
            <p14:nvContentPartPr>
              <p14:cNvPr id="1053711" name=""/>
              <p14:cNvContentPartPr/>
              <p14:nvPr/>
            </p14:nvContentPartPr>
            <p14:xfrm>
              <a:off x="6677929" y="6067883"/>
              <a:ext cx="80636" cy="44639"/>
            </p14:xfrm>
          </p:contentPart>
        </mc:Choice>
        <mc:Fallback>
          <p:sp>
            <p:nvSpPr>
              <p:cNvPr id="1053711" name=""/>
              <p:cNvSpPr/>
              <p:nvPr/>
            </p:nvSpPr>
            <p:spPr>
              <a:xfrm>
                <a:off x="6677929" y="6067883"/>
                <a:ext cx="80636" cy="44639"/>
              </a:xfrm>
            </p:spPr>
          </p:sp>
        </mc:Fallback>
      </mc:AlternateContent>
      <mc:AlternateContent xmlns:mc="http://schemas.openxmlformats.org/markup-compatibility/2006">
        <mc:Choice xmlns:p14="http://schemas.microsoft.com/office/powerpoint/2010/main" Requires="p14">
          <p:contentPart p14:bwMode="auto" r:id="rId94">
            <p14:nvContentPartPr>
              <p14:cNvPr id="1053712" name=""/>
              <p14:cNvContentPartPr/>
              <p14:nvPr/>
            </p14:nvContentPartPr>
            <p14:xfrm>
              <a:off x="6711723" y="6126682"/>
              <a:ext cx="138040" cy="49781"/>
            </p14:xfrm>
          </p:contentPart>
        </mc:Choice>
        <mc:Fallback>
          <p:sp>
            <p:nvSpPr>
              <p:cNvPr id="1053712" name=""/>
              <p:cNvSpPr/>
              <p:nvPr/>
            </p:nvSpPr>
            <p:spPr>
              <a:xfrm>
                <a:off x="6711723" y="6126682"/>
                <a:ext cx="138040" cy="49781"/>
              </a:xfrm>
            </p:spPr>
          </p:sp>
        </mc:Fallback>
      </mc:AlternateContent>
      <mc:AlternateContent xmlns:mc="http://schemas.openxmlformats.org/markup-compatibility/2006">
        <mc:Choice xmlns:p14="http://schemas.microsoft.com/office/powerpoint/2010/main" Requires="p14">
          <p:contentPart p14:bwMode="auto" r:id="rId95">
            <p14:nvContentPartPr>
              <p14:cNvPr id="1053713" name=""/>
              <p14:cNvContentPartPr/>
              <p14:nvPr/>
            </p14:nvContentPartPr>
            <p14:xfrm>
              <a:off x="6735770" y="5954602"/>
              <a:ext cx="58310" cy="247650"/>
            </p14:xfrm>
          </p:contentPart>
        </mc:Choice>
        <mc:Fallback>
          <p:sp>
            <p:nvSpPr>
              <p:cNvPr id="1053713" name=""/>
              <p:cNvSpPr/>
              <p:nvPr/>
            </p:nvSpPr>
            <p:spPr>
              <a:xfrm>
                <a:off x="6735770" y="5954602"/>
                <a:ext cx="58310" cy="247650"/>
              </a:xfrm>
            </p:spPr>
          </p:sp>
        </mc:Fallback>
      </mc:AlternateContent>
      <mc:AlternateContent xmlns:mc="http://schemas.openxmlformats.org/markup-compatibility/2006">
        <mc:Choice xmlns:p14="http://schemas.microsoft.com/office/powerpoint/2010/main" Requires="p14">
          <p:contentPart p14:bwMode="auto" r:id="rId96">
            <p14:nvContentPartPr>
              <p14:cNvPr id="1053714" name=""/>
              <p14:cNvContentPartPr/>
              <p14:nvPr/>
            </p14:nvContentPartPr>
            <p14:xfrm>
              <a:off x="6839753" y="5937056"/>
              <a:ext cx="84209" cy="194634"/>
            </p14:xfrm>
          </p:contentPart>
        </mc:Choice>
        <mc:Fallback>
          <p:sp>
            <p:nvSpPr>
              <p:cNvPr id="1053714" name=""/>
              <p:cNvSpPr/>
              <p:nvPr/>
            </p:nvSpPr>
            <p:spPr>
              <a:xfrm>
                <a:off x="6839753" y="5937056"/>
                <a:ext cx="84209" cy="194634"/>
              </a:xfrm>
            </p:spPr>
          </p:sp>
        </mc:Fallback>
      </mc:AlternateContent>
      <mc:AlternateContent xmlns:mc="http://schemas.openxmlformats.org/markup-compatibility/2006">
        <mc:Choice xmlns:p14="http://schemas.microsoft.com/office/powerpoint/2010/main" Requires="p14">
          <p:contentPart p14:bwMode="auto" r:id="rId97">
            <p14:nvContentPartPr>
              <p14:cNvPr id="1053715" name=""/>
              <p14:cNvContentPartPr/>
              <p14:nvPr/>
            </p14:nvContentPartPr>
            <p14:xfrm>
              <a:off x="6974512" y="5905862"/>
              <a:ext cx="43594" cy="465048"/>
            </p14:xfrm>
          </p:contentPart>
        </mc:Choice>
        <mc:Fallback>
          <p:sp>
            <p:nvSpPr>
              <p:cNvPr id="1053715" name=""/>
              <p:cNvSpPr/>
              <p:nvPr/>
            </p:nvSpPr>
            <p:spPr>
              <a:xfrm>
                <a:off x="6974512" y="5905862"/>
                <a:ext cx="43594" cy="465048"/>
              </a:xfrm>
            </p:spPr>
          </p:sp>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333" name=""/>
        <p:cNvGrpSpPr/>
        <p:nvPr/>
      </p:nvGrpSpPr>
      <p:grpSpPr>
        <a:xfrm>
          <a:off x="0" y="0"/>
          <a:ext cx="0" cy="0"/>
          <a:chOff x="0" y="0"/>
          <a:chExt cx="0" cy="0"/>
        </a:xfrm>
      </p:grpSpPr>
      <p:sp>
        <p:nvSpPr>
          <p:cNvPr id="105371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720" name="文本框 146"/>
          <p:cNvSpPr txBox="1"/>
          <p:nvPr/>
        </p:nvSpPr>
        <p:spPr>
          <a:xfrm>
            <a:off x="2596539" y="819483"/>
            <a:ext cx="4287437"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Use composite transistor</a:t>
            </a:r>
            <a:endParaRPr altLang="en-US" b="1" dirty="0" sz="2400" lang="zh-CN">
              <a:latin typeface="Arial" panose="020B0604020202020204" pitchFamily="34" charset="0"/>
              <a:cs typeface="Arial" panose="020B0604020202020204" pitchFamily="34" charset="0"/>
            </a:endParaRPr>
          </a:p>
        </p:txBody>
      </p:sp>
      <p:pic>
        <p:nvPicPr>
          <p:cNvPr id="2097816" name="图片 1"/>
          <p:cNvPicPr>
            <a:picLocks noChangeAspect="1"/>
          </p:cNvPicPr>
          <p:nvPr/>
        </p:nvPicPr>
        <p:blipFill>
          <a:blip xmlns:r="http://schemas.openxmlformats.org/officeDocument/2006/relationships" r:embed="rId1"/>
          <a:stretch>
            <a:fillRect/>
          </a:stretch>
        </p:blipFill>
        <p:spPr>
          <a:xfrm>
            <a:off x="2050025" y="1616404"/>
            <a:ext cx="4683841" cy="3703655"/>
          </a:xfrm>
          <a:prstGeom prst="rect"/>
          <a:ln>
            <a:solidFill>
              <a:schemeClr val="tx1"/>
            </a:solidFill>
            <a:prstDash val="sysDash"/>
          </a:ln>
        </p:spPr>
      </p:pic>
      <p:sp>
        <p:nvSpPr>
          <p:cNvPr id="1053721" name="椭圆 6"/>
          <p:cNvSpPr/>
          <p:nvPr/>
        </p:nvSpPr>
        <p:spPr>
          <a:xfrm>
            <a:off x="4114800" y="2035277"/>
            <a:ext cx="1951703" cy="1243781"/>
          </a:xfrm>
          <a:prstGeom prst="ellipse"/>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53722" name="椭圆 16"/>
          <p:cNvSpPr/>
          <p:nvPr/>
        </p:nvSpPr>
        <p:spPr>
          <a:xfrm>
            <a:off x="4050891" y="3775587"/>
            <a:ext cx="1951703" cy="1243781"/>
          </a:xfrm>
          <a:prstGeom prst="ellipse"/>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336" name=""/>
        <p:cNvGrpSpPr/>
        <p:nvPr/>
      </p:nvGrpSpPr>
      <p:grpSpPr>
        <a:xfrm>
          <a:off x="0" y="0"/>
          <a:ext cx="0" cy="0"/>
          <a:chOff x="0" y="0"/>
          <a:chExt cx="0" cy="0"/>
        </a:xfrm>
      </p:grpSpPr>
      <p:sp>
        <p:nvSpPr>
          <p:cNvPr id="105372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53727" name="Rectangle 36"/>
          <p:cNvSpPr>
            <a:spLocks noChangeArrowheads="1"/>
          </p:cNvSpPr>
          <p:nvPr/>
        </p:nvSpPr>
        <p:spPr bwMode="auto">
          <a:xfrm>
            <a:off x="706591" y="764989"/>
            <a:ext cx="6047499" cy="523220"/>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Homework 3-3</a:t>
            </a:r>
            <a:r>
              <a:rPr altLang="en-US" b="1" dirty="0" sz="2800" kumimoji="1" lang="zh-CN" smtClean="0">
                <a:latin typeface="Arial" panose="020B0604020202020204" pitchFamily="34" charset="0"/>
                <a:cs typeface="Arial" panose="020B0604020202020204" pitchFamily="34" charset="0"/>
              </a:rPr>
              <a:t>：</a:t>
            </a:r>
            <a:r>
              <a:rPr altLang="zh-CN" b="1" dirty="0" sz="2800" kumimoji="1" lang="en-US">
                <a:latin typeface="Arial" panose="020B0604020202020204" pitchFamily="34" charset="0"/>
                <a:cs typeface="Arial" panose="020B0604020202020204" pitchFamily="34" charset="0"/>
              </a:rPr>
              <a:t>3.6</a:t>
            </a:r>
            <a:r>
              <a:rPr altLang="en-US" b="1" dirty="0" sz="2800" kumimoji="1" lang="zh-CN">
                <a:latin typeface="Arial" panose="020B0604020202020204" pitchFamily="34" charset="0"/>
                <a:cs typeface="Arial" panose="020B0604020202020204" pitchFamily="34" charset="0"/>
              </a:rPr>
              <a:t>，</a:t>
            </a:r>
            <a:r>
              <a:rPr altLang="zh-CN" b="1" dirty="0" sz="2800" kumimoji="1" lang="en-US" smtClean="0">
                <a:latin typeface="Arial" panose="020B0604020202020204" pitchFamily="34" charset="0"/>
                <a:cs typeface="Arial" panose="020B0604020202020204" pitchFamily="34" charset="0"/>
              </a:rPr>
              <a:t>3.8 </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（提交）</a:t>
            </a:r>
            <a:endParaRPr altLang="en-US" b="1"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53728" name="矩形 8"/>
          <p:cNvSpPr/>
          <p:nvPr/>
        </p:nvSpPr>
        <p:spPr>
          <a:xfrm>
            <a:off x="706591" y="1561717"/>
            <a:ext cx="7560840" cy="461665"/>
          </a:xfrm>
          <a:prstGeom prst="rect"/>
        </p:spPr>
        <p:txBody>
          <a:bodyPr wrap="square">
            <a:spAutoFit/>
          </a:bodyPr>
          <a:p>
            <a:r>
              <a:rPr altLang="en-US" b="1" dirty="0" sz="2400" lang="zh-CN">
                <a:latin typeface="宋体" panose="02010600030101010101" pitchFamily="2" charset="-122"/>
                <a:ea typeface="宋体" panose="02010600030101010101" pitchFamily="2" charset="-122"/>
                <a:cs typeface="Arial" panose="020B0604020202020204" pitchFamily="34" charset="0"/>
              </a:rPr>
              <a:t>总结差分放大电路的</a:t>
            </a:r>
            <a:r>
              <a:rPr altLang="zh-CN" b="1" dirty="0" sz="2400" lang="en-US">
                <a:latin typeface="宋体" panose="02010600030101010101" pitchFamily="2" charset="-122"/>
                <a:ea typeface="宋体" panose="02010600030101010101" pitchFamily="2" charset="-122"/>
                <a:cs typeface="Arial" panose="020B0604020202020204" pitchFamily="34" charset="0"/>
              </a:rPr>
              <a:t>4</a:t>
            </a:r>
            <a:r>
              <a:rPr altLang="en-US" b="1" dirty="0" sz="2400" lang="zh-CN">
                <a:latin typeface="宋体" panose="02010600030101010101" pitchFamily="2" charset="-122"/>
                <a:ea typeface="宋体" panose="02010600030101010101" pitchFamily="2" charset="-122"/>
                <a:cs typeface="Arial" panose="020B0604020202020204" pitchFamily="34" charset="0"/>
              </a:rPr>
              <a:t>种接法，并分析静态和动态参数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960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09" name="Rectangle 7"/>
          <p:cNvSpPr>
            <a:spLocks noChangeArrowheads="1"/>
          </p:cNvSpPr>
          <p:nvPr/>
        </p:nvSpPr>
        <p:spPr bwMode="auto">
          <a:xfrm>
            <a:off x="792761" y="4756984"/>
            <a:ext cx="2398746" cy="5359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When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I1d</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I2d</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grpSp>
        <p:nvGrpSpPr>
          <p:cNvPr id="381" name="组合 1"/>
          <p:cNvGrpSpPr/>
          <p:nvPr/>
        </p:nvGrpSpPr>
        <p:grpSpPr>
          <a:xfrm>
            <a:off x="1791282" y="311054"/>
            <a:ext cx="5690807" cy="3832721"/>
            <a:chOff x="1791282" y="397727"/>
            <a:chExt cx="5690807" cy="3832721"/>
          </a:xfrm>
        </p:grpSpPr>
        <p:grpSp>
          <p:nvGrpSpPr>
            <p:cNvPr id="382" name="组合 10"/>
            <p:cNvGrpSpPr/>
            <p:nvPr/>
          </p:nvGrpSpPr>
          <p:grpSpPr>
            <a:xfrm>
              <a:off x="1791282" y="397727"/>
              <a:ext cx="5690807" cy="3832721"/>
              <a:chOff x="1849464" y="1406028"/>
              <a:chExt cx="5690807" cy="3832721"/>
            </a:xfrm>
          </p:grpSpPr>
          <p:grpSp>
            <p:nvGrpSpPr>
              <p:cNvPr id="383" name="组合 9"/>
              <p:cNvGrpSpPr/>
              <p:nvPr/>
            </p:nvGrpSpPr>
            <p:grpSpPr>
              <a:xfrm>
                <a:off x="1849464" y="1406028"/>
                <a:ext cx="5690807" cy="3832721"/>
                <a:chOff x="1849464" y="1406028"/>
                <a:chExt cx="5690807" cy="3832721"/>
              </a:xfrm>
            </p:grpSpPr>
            <p:grpSp>
              <p:nvGrpSpPr>
                <p:cNvPr id="384" name="组合 7"/>
                <p:cNvGrpSpPr/>
                <p:nvPr/>
              </p:nvGrpSpPr>
              <p:grpSpPr>
                <a:xfrm>
                  <a:off x="1849464" y="1406028"/>
                  <a:ext cx="5690807" cy="3832721"/>
                  <a:chOff x="1853798" y="1419029"/>
                  <a:chExt cx="5690807" cy="3832721"/>
                </a:xfrm>
              </p:grpSpPr>
              <p:grpSp>
                <p:nvGrpSpPr>
                  <p:cNvPr id="385" name="组合 4"/>
                  <p:cNvGrpSpPr/>
                  <p:nvPr/>
                </p:nvGrpSpPr>
                <p:grpSpPr>
                  <a:xfrm>
                    <a:off x="1853798" y="1419029"/>
                    <a:ext cx="4770723" cy="3560337"/>
                    <a:chOff x="1853798" y="1419029"/>
                    <a:chExt cx="4770723" cy="3560337"/>
                  </a:xfrm>
                </p:grpSpPr>
                <p:grpSp>
                  <p:nvGrpSpPr>
                    <p:cNvPr id="386" name="组合 143"/>
                    <p:cNvGrpSpPr/>
                    <p:nvPr/>
                  </p:nvGrpSpPr>
                  <p:grpSpPr>
                    <a:xfrm>
                      <a:off x="1853798" y="1419029"/>
                      <a:ext cx="4770723" cy="3560337"/>
                      <a:chOff x="3527520" y="2313814"/>
                      <a:chExt cx="4770723" cy="3560337"/>
                    </a:xfrm>
                  </p:grpSpPr>
                  <p:grpSp>
                    <p:nvGrpSpPr>
                      <p:cNvPr id="387" name="组合 146"/>
                      <p:cNvGrpSpPr/>
                      <p:nvPr/>
                    </p:nvGrpSpPr>
                    <p:grpSpPr>
                      <a:xfrm>
                        <a:off x="3527520" y="2563522"/>
                        <a:ext cx="3552164" cy="2246680"/>
                        <a:chOff x="420327" y="987291"/>
                        <a:chExt cx="3552164" cy="2246680"/>
                      </a:xfrm>
                    </p:grpSpPr>
                    <p:grpSp>
                      <p:nvGrpSpPr>
                        <p:cNvPr id="388" name="组合 220"/>
                        <p:cNvGrpSpPr/>
                        <p:nvPr/>
                      </p:nvGrpSpPr>
                      <p:grpSpPr>
                        <a:xfrm>
                          <a:off x="420327" y="987291"/>
                          <a:ext cx="3552164" cy="2246680"/>
                          <a:chOff x="681146" y="1633111"/>
                          <a:chExt cx="3552164" cy="2246680"/>
                        </a:xfrm>
                      </p:grpSpPr>
                      <p:grpSp>
                        <p:nvGrpSpPr>
                          <p:cNvPr id="389" name="组合 222"/>
                          <p:cNvGrpSpPr/>
                          <p:nvPr/>
                        </p:nvGrpSpPr>
                        <p:grpSpPr>
                          <a:xfrm>
                            <a:off x="681146" y="1633111"/>
                            <a:ext cx="3552164" cy="2246680"/>
                            <a:chOff x="414825" y="1537985"/>
                            <a:chExt cx="3552164" cy="2246680"/>
                          </a:xfrm>
                        </p:grpSpPr>
                        <p:grpSp>
                          <p:nvGrpSpPr>
                            <p:cNvPr id="390" name="组合 226"/>
                            <p:cNvGrpSpPr/>
                            <p:nvPr/>
                          </p:nvGrpSpPr>
                          <p:grpSpPr>
                            <a:xfrm>
                              <a:off x="1231152" y="1537985"/>
                              <a:ext cx="2735837" cy="2246680"/>
                              <a:chOff x="1231152" y="1537985"/>
                              <a:chExt cx="2735837" cy="2246680"/>
                            </a:xfrm>
                          </p:grpSpPr>
                          <p:grpSp>
                            <p:nvGrpSpPr>
                              <p:cNvPr id="391" name="Group 1096"/>
                              <p:cNvGrpSpPr/>
                              <p:nvPr/>
                            </p:nvGrpSpPr>
                            <p:grpSpPr bwMode="auto">
                              <a:xfrm>
                                <a:off x="1231152" y="1537985"/>
                                <a:ext cx="1231356" cy="1892536"/>
                                <a:chOff x="4041" y="2013"/>
                                <a:chExt cx="866" cy="1331"/>
                              </a:xfrm>
                            </p:grpSpPr>
                            <p:sp>
                              <p:nvSpPr>
                                <p:cNvPr id="1049610"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1"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2"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3"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4"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15"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616" name="Line 1073"/>
                              <p:cNvSpPr>
                                <a:spLocks noChangeShapeType="1"/>
                              </p:cNvSpPr>
                              <p:nvPr/>
                            </p:nvSpPr>
                            <p:spPr bwMode="auto">
                              <a:xfrm flipH="1">
                                <a:off x="2445445" y="3784665"/>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7"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18"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19"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20"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621" name="文本框 251"/>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622" name="文本框 229"/>
                            <p:cNvSpPr txBox="1"/>
                            <p:nvPr/>
                          </p:nvSpPr>
                          <p:spPr>
                            <a:xfrm>
                              <a:off x="414825" y="3216627"/>
                              <a:ext cx="681763"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23" name="文本框 237"/>
                            <p:cNvSpPr txBox="1"/>
                            <p:nvPr/>
                          </p:nvSpPr>
                          <p:spPr>
                            <a:xfrm>
                              <a:off x="2943027" y="2421224"/>
                              <a:ext cx="593230"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624" name="文本框 224"/>
                          <p:cNvSpPr txBox="1"/>
                          <p:nvPr/>
                        </p:nvSpPr>
                        <p:spPr>
                          <a:xfrm>
                            <a:off x="3037961" y="2387496"/>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25" name="文本框 225"/>
                          <p:cNvSpPr txBox="1"/>
                          <p:nvPr/>
                        </p:nvSpPr>
                        <p:spPr>
                          <a:xfrm>
                            <a:off x="3639433" y="2331885"/>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626"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392" name="组合 147"/>
                      <p:cNvGrpSpPr/>
                      <p:nvPr/>
                    </p:nvGrpSpPr>
                    <p:grpSpPr>
                      <a:xfrm flipH="1">
                        <a:off x="6392618" y="2313814"/>
                        <a:ext cx="1905625" cy="3286596"/>
                        <a:chOff x="1235233" y="737583"/>
                        <a:chExt cx="1905625" cy="3286596"/>
                      </a:xfrm>
                    </p:grpSpPr>
                    <p:grpSp>
                      <p:nvGrpSpPr>
                        <p:cNvPr id="393" name="组合 166"/>
                        <p:cNvGrpSpPr/>
                        <p:nvPr/>
                      </p:nvGrpSpPr>
                      <p:grpSpPr>
                        <a:xfrm>
                          <a:off x="1235233" y="737583"/>
                          <a:ext cx="1905625" cy="3286596"/>
                          <a:chOff x="1163926" y="1303840"/>
                          <a:chExt cx="1905625" cy="3286596"/>
                        </a:xfrm>
                      </p:grpSpPr>
                      <p:grpSp>
                        <p:nvGrpSpPr>
                          <p:cNvPr id="394" name="组合 189"/>
                          <p:cNvGrpSpPr/>
                          <p:nvPr/>
                        </p:nvGrpSpPr>
                        <p:grpSpPr>
                          <a:xfrm>
                            <a:off x="1163926" y="1303840"/>
                            <a:ext cx="1750046" cy="2166893"/>
                            <a:chOff x="1229731" y="1288277"/>
                            <a:chExt cx="1750046" cy="2166893"/>
                          </a:xfrm>
                        </p:grpSpPr>
                        <p:grpSp>
                          <p:nvGrpSpPr>
                            <p:cNvPr id="395" name="Group 1096"/>
                            <p:cNvGrpSpPr/>
                            <p:nvPr/>
                          </p:nvGrpSpPr>
                          <p:grpSpPr bwMode="auto">
                            <a:xfrm>
                              <a:off x="1229731" y="1537985"/>
                              <a:ext cx="1232778" cy="1892536"/>
                              <a:chOff x="4040" y="2013"/>
                              <a:chExt cx="867" cy="1331"/>
                            </a:xfrm>
                          </p:grpSpPr>
                          <p:sp>
                            <p:nvSpPr>
                              <p:cNvPr id="1049627"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8"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29"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0"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1"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32"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633"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634"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35"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6"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37"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sp>
                          <p:nvSpPr>
                            <p:cNvPr id="1049638" name="文本框 203"/>
                            <p:cNvSpPr txBox="1"/>
                            <p:nvPr/>
                          </p:nvSpPr>
                          <p:spPr>
                            <a:xfrm>
                              <a:off x="1754939" y="2993505"/>
                              <a:ext cx="375952" cy="461665"/>
                            </a:xfrm>
                            <a:prstGeom prst="rect"/>
                            <a:noFill/>
                          </p:spPr>
                          <p:txBody>
                            <a:bodyPr rtlCol="0" wrap="square">
                              <a:spAutoFit/>
                            </a:bodyPr>
                            <a:p>
                              <a:endParaRPr altLang="en-US" b="1" dirty="0" sz="2400" lang="zh-CN">
                                <a:latin typeface="Arial" panose="020B0604020202020204" pitchFamily="34" charset="0"/>
                                <a:cs typeface="Arial" panose="020B0604020202020204" pitchFamily="34" charset="0"/>
                              </a:endParaRPr>
                            </a:p>
                          </p:txBody>
                        </p:sp>
                      </p:grpSp>
                      <p:sp>
                        <p:nvSpPr>
                          <p:cNvPr id="1049639" name="文本框 174"/>
                          <p:cNvSpPr txBox="1"/>
                          <p:nvPr/>
                        </p:nvSpPr>
                        <p:spPr>
                          <a:xfrm>
                            <a:off x="2479690" y="4117997"/>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640"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1" name="Line 1077"/>
                      <p:cNvSpPr>
                        <a:spLocks noChangeShapeType="1"/>
                      </p:cNvSpPr>
                      <p:nvPr/>
                    </p:nvSpPr>
                    <p:spPr bwMode="auto">
                      <a:xfrm flipH="1">
                        <a:off x="6355551" y="4801461"/>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2" name="椭圆 153"/>
                      <p:cNvSpPr/>
                      <p:nvPr/>
                    </p:nvSpPr>
                    <p:spPr>
                      <a:xfrm flipH="1">
                        <a:off x="6312780" y="4766695"/>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3"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44"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5" name="矩形 260"/>
                    <p:cNvSpPr/>
                    <p:nvPr/>
                  </p:nvSpPr>
                  <p:spPr>
                    <a:xfrm rot="16200000">
                      <a:off x="4504959" y="4360353"/>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646" name="椭圆 266"/>
                  <p:cNvSpPr/>
                  <p:nvPr/>
                </p:nvSpPr>
                <p:spPr>
                  <a:xfrm flipH="1">
                    <a:off x="4619340" y="4903529"/>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47" name="文本框 267"/>
                  <p:cNvSpPr txBox="1"/>
                  <p:nvPr/>
                </p:nvSpPr>
                <p:spPr>
                  <a:xfrm>
                    <a:off x="6830094" y="3347378"/>
                    <a:ext cx="714511"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48" name="文本框 269"/>
                  <p:cNvSpPr txBox="1"/>
                  <p:nvPr/>
                </p:nvSpPr>
                <p:spPr>
                  <a:xfrm flipH="1">
                    <a:off x="4768948" y="4779311"/>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64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0"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1"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52"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5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56"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57"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58"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659"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805"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660"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806"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661" name="文本框 284"/>
                <p:cNvSpPr txBox="1"/>
                <p:nvPr/>
              </p:nvSpPr>
              <p:spPr>
                <a:xfrm>
                  <a:off x="3865678" y="3999944"/>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07" name="直接箭头连接符 126"/>
                <p:cNvCxnSpPr>
                  <a:cxnSpLocks noChangeShapeType="1"/>
                </p:cNvCxnSpPr>
                <p:nvPr/>
              </p:nvCxnSpPr>
              <p:spPr bwMode="auto">
                <a:xfrm>
                  <a:off x="3969801" y="4027845"/>
                  <a:ext cx="326955" cy="0"/>
                </a:xfrm>
                <a:prstGeom prst="straightConnector1"/>
                <a:noFill/>
                <a:ln w="19050" algn="ctr">
                  <a:solidFill>
                    <a:schemeClr val="tx1"/>
                  </a:solidFill>
                  <a:round/>
                  <a:headEnd/>
                  <a:tailEnd type="triangle" w="med" len="med"/>
                </a:ln>
              </p:spPr>
            </p:cxnSp>
            <p:sp>
              <p:nvSpPr>
                <p:cNvPr id="1049662" name="文本框 286"/>
                <p:cNvSpPr txBox="1"/>
                <p:nvPr/>
              </p:nvSpPr>
              <p:spPr>
                <a:xfrm>
                  <a:off x="5150526" y="3995129"/>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08" name="直接箭头连接符 126"/>
                <p:cNvCxnSpPr>
                  <a:cxnSpLocks noChangeShapeType="1"/>
                </p:cNvCxnSpPr>
                <p:nvPr/>
              </p:nvCxnSpPr>
              <p:spPr bwMode="auto">
                <a:xfrm flipH="1">
                  <a:off x="5154092" y="4018778"/>
                  <a:ext cx="326955" cy="0"/>
                </a:xfrm>
                <a:prstGeom prst="straightConnector1"/>
                <a:noFill/>
                <a:ln w="19050" algn="ctr">
                  <a:solidFill>
                    <a:schemeClr val="tx1"/>
                  </a:solidFill>
                  <a:round/>
                  <a:headEnd/>
                  <a:tailEnd type="triangle" w="med" len="med"/>
                </a:ln>
              </p:spPr>
            </p:cxnSp>
          </p:grpSp>
          <p:sp>
            <p:nvSpPr>
              <p:cNvPr id="1049663"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4"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65"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666"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667" name="Line 1077"/>
            <p:cNvSpPr>
              <a:spLocks noChangeShapeType="1"/>
            </p:cNvSpPr>
            <p:nvPr/>
          </p:nvSpPr>
          <p:spPr bwMode="auto">
            <a:xfrm flipH="1">
              <a:off x="3821902" y="2539971"/>
              <a:ext cx="0" cy="35414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68" name="Line 1077"/>
            <p:cNvSpPr>
              <a:spLocks noChangeShapeType="1"/>
            </p:cNvSpPr>
            <p:nvPr/>
          </p:nvSpPr>
          <p:spPr bwMode="auto">
            <a:xfrm flipH="1">
              <a:off x="5344503" y="2531229"/>
              <a:ext cx="0" cy="36288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69" name="椭圆 88"/>
            <p:cNvSpPr/>
            <p:nvPr/>
          </p:nvSpPr>
          <p:spPr>
            <a:xfrm flipH="1">
              <a:off x="4215262" y="2142472"/>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0" name="Line 1077"/>
            <p:cNvSpPr>
              <a:spLocks noChangeShapeType="1"/>
            </p:cNvSpPr>
            <p:nvPr/>
          </p:nvSpPr>
          <p:spPr bwMode="auto">
            <a:xfrm flipH="1">
              <a:off x="4280091" y="2273555"/>
              <a:ext cx="0" cy="2576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1" name="Line 1073"/>
            <p:cNvSpPr>
              <a:spLocks noChangeShapeType="1"/>
            </p:cNvSpPr>
            <p:nvPr/>
          </p:nvSpPr>
          <p:spPr bwMode="auto">
            <a:xfrm>
              <a:off x="4139429" y="2531229"/>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2" name="椭圆 91"/>
            <p:cNvSpPr/>
            <p:nvPr/>
          </p:nvSpPr>
          <p:spPr>
            <a:xfrm flipH="1">
              <a:off x="4822003" y="2137030"/>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3" name="Line 1077"/>
            <p:cNvSpPr>
              <a:spLocks noChangeShapeType="1"/>
            </p:cNvSpPr>
            <p:nvPr/>
          </p:nvSpPr>
          <p:spPr bwMode="auto">
            <a:xfrm flipH="1">
              <a:off x="4886832" y="2268113"/>
              <a:ext cx="0" cy="257674"/>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4" name="Line 1073"/>
            <p:cNvSpPr>
              <a:spLocks noChangeShapeType="1"/>
            </p:cNvSpPr>
            <p:nvPr/>
          </p:nvSpPr>
          <p:spPr bwMode="auto">
            <a:xfrm>
              <a:off x="4746170" y="2525787"/>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75" name="文本框 94"/>
            <p:cNvSpPr txBox="1"/>
            <p:nvPr/>
          </p:nvSpPr>
          <p:spPr>
            <a:xfrm>
              <a:off x="4053940" y="1777773"/>
              <a:ext cx="722190" cy="472439"/>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O1d</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76" name="文本框 95"/>
            <p:cNvSpPr txBox="1"/>
            <p:nvPr/>
          </p:nvSpPr>
          <p:spPr>
            <a:xfrm>
              <a:off x="4654002" y="1789541"/>
              <a:ext cx="688024" cy="472440"/>
            </a:xfrm>
            <a:prstGeom prst="rect"/>
            <a:noFill/>
          </p:spPr>
          <p:txBody>
            <a:bodyPr rtlCol="0" wrap="square">
              <a:spAutoFit/>
            </a:bodyPr>
            <a:p>
              <a:r>
                <a:rPr altLang="zh-CN" b="1" dirty="0" sz="2000" i="1" lang="en-US" smtClean="0">
                  <a:solidFill>
                    <a:schemeClr val="accent2"/>
                  </a:solidFill>
                  <a:latin typeface="Arial" panose="020B0604020202020204" pitchFamily="34" charset="0"/>
                  <a:cs typeface="Arial" panose="020B0604020202020204" pitchFamily="34" charset="0"/>
                </a:rPr>
                <a:t>u</a:t>
              </a:r>
              <a:r>
                <a:rPr altLang="zh-CN" baseline="-25000" b="1" dirty="0" sz="2000" lang="en-US" smtClean="0">
                  <a:solidFill>
                    <a:schemeClr val="accent2"/>
                  </a:solidFill>
                  <a:latin typeface="Arial" panose="020B0604020202020204" pitchFamily="34" charset="0"/>
                  <a:cs typeface="Arial" panose="020B0604020202020204" pitchFamily="34" charset="0"/>
                </a:rPr>
                <a:t>O2d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677" name="矩形 2"/>
          <p:cNvSpPr/>
          <p:nvPr/>
        </p:nvSpPr>
        <p:spPr>
          <a:xfrm>
            <a:off x="3674737" y="4761251"/>
            <a:ext cx="1986279" cy="447040"/>
          </a:xfrm>
          <a:prstGeom prst="rect"/>
        </p:spPr>
        <p:txBody>
          <a:bodyPr wrap="none">
            <a:spAutoFit/>
          </a:bodyPr>
          <a:p>
            <a:pPr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O1d</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O2d</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sp>
        <p:nvSpPr>
          <p:cNvPr id="1049678" name="右箭头 5"/>
          <p:cNvSpPr/>
          <p:nvPr/>
        </p:nvSpPr>
        <p:spPr>
          <a:xfrm>
            <a:off x="3315961" y="4885724"/>
            <a:ext cx="327554" cy="23401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79" name="右箭头 99"/>
          <p:cNvSpPr/>
          <p:nvPr/>
        </p:nvSpPr>
        <p:spPr>
          <a:xfrm>
            <a:off x="5269195" y="4885724"/>
            <a:ext cx="327554" cy="234017"/>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680" name="矩形 100"/>
          <p:cNvSpPr/>
          <p:nvPr/>
        </p:nvSpPr>
        <p:spPr>
          <a:xfrm>
            <a:off x="5735854" y="4756982"/>
            <a:ext cx="3055808" cy="535940"/>
          </a:xfrm>
          <a:prstGeom prst="rect"/>
        </p:spPr>
        <p:txBody>
          <a:bodyPr wrap="square">
            <a:spAutoFit/>
          </a:bodyPr>
          <a:p>
            <a:pPr fontAlgn="base">
              <a:spcBef>
                <a:spcPct val="0"/>
              </a:spcBef>
              <a:spcAft>
                <a:spcPct val="0"/>
              </a:spcAft>
            </a:pPr>
            <a:r>
              <a:rPr altLang="zh-CN" b="1" dirty="0" sz="2400" i="1" kumimoji="1" lang="en-US" err="1" smtClean="0">
                <a:latin typeface="Arial" panose="020B0604020202020204" pitchFamily="34" charset="0"/>
                <a:cs typeface="Arial" panose="020B0604020202020204" pitchFamily="34" charset="0"/>
              </a:rPr>
              <a:t>u</a:t>
            </a:r>
            <a:r>
              <a:rPr altLang="zh-CN" baseline="-25000" b="1" dirty="0" sz="2400" kumimoji="1" lang="en-US" err="1" smtClean="0">
                <a:latin typeface="Arial" panose="020B0604020202020204" pitchFamily="34" charset="0"/>
                <a:cs typeface="Arial" panose="020B0604020202020204" pitchFamily="34" charset="0"/>
              </a:rPr>
              <a:t>Od</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O1d</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O2d</a:t>
            </a:r>
            <a:r>
              <a:rPr altLang="zh-CN" b="1" dirty="0" sz="2400" kumimoji="1" lang="en-US" smtClean="0">
                <a:latin typeface="Arial" panose="020B0604020202020204" pitchFamily="34" charset="0"/>
                <a:cs typeface="Arial" panose="020B0604020202020204" pitchFamily="34" charset="0"/>
              </a:rPr>
              <a:t>=2</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O1d</a:t>
            </a:r>
            <a:r>
              <a:rPr altLang="zh-CN" b="1" dirty="0" sz="2400" kumimoji="1" lang="en-US" smtClean="0">
                <a:latin typeface="Arial" panose="020B0604020202020204" pitchFamily="34" charset="0"/>
                <a:cs typeface="Arial" panose="020B0604020202020204" pitchFamily="34" charset="0"/>
              </a:rPr>
              <a:t> </a:t>
            </a:r>
            <a:endParaRPr altLang="en-US" baseline="-25000" b="1" dirty="0" sz="2000" kumimoji="1" lang="zh-CN">
              <a:latin typeface="Arial" panose="020B0604020202020204" pitchFamily="34" charset="0"/>
              <a:cs typeface="Arial" panose="020B0604020202020204" pitchFamily="34" charset="0"/>
            </a:endParaRPr>
          </a:p>
        </p:txBody>
      </p:sp>
      <p:sp>
        <p:nvSpPr>
          <p:cNvPr id="1049681" name="Rectangle 7"/>
          <p:cNvSpPr>
            <a:spLocks noChangeArrowheads="1"/>
          </p:cNvSpPr>
          <p:nvPr/>
        </p:nvSpPr>
        <p:spPr bwMode="auto">
          <a:xfrm>
            <a:off x="720467" y="4136719"/>
            <a:ext cx="5409801" cy="461665"/>
          </a:xfrm>
          <a:prstGeom prst="rect"/>
          <a:solidFill>
            <a:schemeClr val="accent1">
              <a:lumMod val="20000"/>
              <a:lumOff val="80000"/>
            </a:schemeClr>
          </a:solidFill>
          <a:ln>
            <a:noFill/>
          </a:ln>
          <a:effectLst/>
        </p:spPr>
        <p:txBody>
          <a:bodyPr wrap="square">
            <a:spAutoFit/>
          </a:bodyPr>
          <a:p>
            <a:pPr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Differential-mode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差模信号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682" name="Rectangle 7"/>
          <p:cNvSpPr>
            <a:spLocks noChangeArrowheads="1"/>
          </p:cNvSpPr>
          <p:nvPr/>
        </p:nvSpPr>
        <p:spPr bwMode="auto">
          <a:xfrm>
            <a:off x="720467" y="5414164"/>
            <a:ext cx="7318201" cy="535940"/>
          </a:xfrm>
          <a:prstGeom prst="rect"/>
          <a:noFill/>
          <a:ln>
            <a:noFill/>
          </a:ln>
          <a:effectLst/>
        </p:spPr>
        <p:txBody>
          <a:bodyPr wrap="square">
            <a:spAutoFit/>
          </a:bodyPr>
          <a:p>
            <a:pPr fontAlgn="base">
              <a:spcBef>
                <a:spcPct val="0"/>
              </a:spcBef>
              <a:spcAft>
                <a:spcPct val="0"/>
              </a:spcAft>
            </a:pPr>
            <a:r>
              <a:rPr altLang="zh-CN" b="1" dirty="0" sz="2400" kumimoji="1" lang="en-US" smtClean="0">
                <a:solidFill>
                  <a:schemeClr val="accent2">
                    <a:lumMod val="75000"/>
                  </a:schemeClr>
                </a:solidFill>
                <a:latin typeface="Arial" panose="020B0604020202020204" pitchFamily="34" charset="0"/>
                <a:cs typeface="Arial" panose="020B0604020202020204" pitchFamily="34" charset="0"/>
              </a:rPr>
              <a:t>Question</a:t>
            </a:r>
            <a:r>
              <a:rPr altLang="zh-CN" b="1" dirty="0" sz="2400" kumimoji="1" lang="en-US" smtClean="0">
                <a:latin typeface="Arial" panose="020B0604020202020204" pitchFamily="34" charset="0"/>
                <a:cs typeface="Arial" panose="020B0604020202020204" pitchFamily="34" charset="0"/>
              </a:rPr>
              <a:t>: will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 decrease the voltage gain? </a:t>
            </a:r>
            <a:endParaRPr altLang="en-US" baseline="-25000" b="1" dirty="0" sz="2000" kumimoji="1" lang="zh-CN">
              <a:latin typeface="Arial" panose="020B0604020202020204" pitchFamily="34" charset="0"/>
              <a:cs typeface="Arial" panose="020B0604020202020204" pitchFamily="34" charset="0"/>
            </a:endParaRPr>
          </a:p>
        </p:txBody>
      </p:sp>
      <p:sp>
        <p:nvSpPr>
          <p:cNvPr id="1049683" name="文本框 98"/>
          <p:cNvSpPr txBox="1"/>
          <p:nvPr/>
        </p:nvSpPr>
        <p:spPr>
          <a:xfrm>
            <a:off x="3924886" y="156233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84" name="文本框 102"/>
          <p:cNvSpPr txBox="1"/>
          <p:nvPr/>
        </p:nvSpPr>
        <p:spPr>
          <a:xfrm>
            <a:off x="3943163" y="1850409"/>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685" name="文本框 104"/>
          <p:cNvSpPr txBox="1"/>
          <p:nvPr/>
        </p:nvSpPr>
        <p:spPr>
          <a:xfrm>
            <a:off x="4867175" y="1559689"/>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686" name="文本框 105"/>
          <p:cNvSpPr txBox="1"/>
          <p:nvPr/>
        </p:nvSpPr>
        <p:spPr>
          <a:xfrm>
            <a:off x="4893840" y="1860341"/>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82"/>
                                        </p:tgtEl>
                                        <p:attrNameLst>
                                          <p:attrName>style.visibility</p:attrName>
                                        </p:attrNameLst>
                                      </p:cBhvr>
                                      <p:to>
                                        <p:strVal val="visible"/>
                                      </p:to>
                                    </p:set>
                                    <p:animEffect transition="in" filter="wipe(down)">
                                      <p:cBhvr>
                                        <p:cTn dur="500" id="7"/>
                                        <p:tgtEl>
                                          <p:spTgt spid="1049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69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691" name="Rectangle 7"/>
          <p:cNvSpPr>
            <a:spLocks noChangeArrowheads="1"/>
          </p:cNvSpPr>
          <p:nvPr/>
        </p:nvSpPr>
        <p:spPr bwMode="auto">
          <a:xfrm>
            <a:off x="562393" y="530550"/>
            <a:ext cx="5561570" cy="461665"/>
          </a:xfrm>
          <a:prstGeom prst="rect"/>
          <a:solidFill>
            <a:schemeClr val="accent1">
              <a:lumMod val="20000"/>
              <a:lumOff val="80000"/>
            </a:schemeClr>
          </a:solid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a:t>
            </a:r>
            <a:r>
              <a:rPr altLang="en-US" b="1" dirty="0" sz="2400" kumimoji="1" lang="zh-CN" smtClean="0">
                <a:latin typeface="Arial" panose="020B0604020202020204" pitchFamily="34" charset="0"/>
                <a:cs typeface="Arial" panose="020B0604020202020204" pitchFamily="34" charset="0"/>
              </a:rPr>
              <a:t>）</a:t>
            </a:r>
            <a:r>
              <a:rPr altLang="zh-CN" b="1" dirty="0" sz="2400" kumimoji="1" lang="en-US" smtClean="0">
                <a:latin typeface="Arial" panose="020B0604020202020204" pitchFamily="34" charset="0"/>
                <a:cs typeface="Arial" panose="020B0604020202020204" pitchFamily="34" charset="0"/>
              </a:rPr>
              <a:t>Differential-mode signal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差模信号</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grpSp>
        <p:nvGrpSpPr>
          <p:cNvPr id="399" name="组合 5"/>
          <p:cNvGrpSpPr/>
          <p:nvPr/>
        </p:nvGrpSpPr>
        <p:grpSpPr>
          <a:xfrm>
            <a:off x="2212958" y="2626748"/>
            <a:ext cx="4532925" cy="3464358"/>
            <a:chOff x="215796" y="1909490"/>
            <a:chExt cx="4532925" cy="3464358"/>
          </a:xfrm>
        </p:grpSpPr>
        <p:grpSp>
          <p:nvGrpSpPr>
            <p:cNvPr id="400" name="组合 10"/>
            <p:cNvGrpSpPr/>
            <p:nvPr/>
          </p:nvGrpSpPr>
          <p:grpSpPr>
            <a:xfrm>
              <a:off x="215796" y="1909490"/>
              <a:ext cx="4532925" cy="3464358"/>
              <a:chOff x="2483470" y="1406028"/>
              <a:chExt cx="4532925" cy="3464358"/>
            </a:xfrm>
          </p:grpSpPr>
          <p:grpSp>
            <p:nvGrpSpPr>
              <p:cNvPr id="401" name="组合 9"/>
              <p:cNvGrpSpPr/>
              <p:nvPr/>
            </p:nvGrpSpPr>
            <p:grpSpPr>
              <a:xfrm>
                <a:off x="2483470" y="1406028"/>
                <a:ext cx="4532925" cy="3464358"/>
                <a:chOff x="2483470" y="1406028"/>
                <a:chExt cx="4532925" cy="3464358"/>
              </a:xfrm>
            </p:grpSpPr>
            <p:grpSp>
              <p:nvGrpSpPr>
                <p:cNvPr id="402" name="组合 7"/>
                <p:cNvGrpSpPr/>
                <p:nvPr/>
              </p:nvGrpSpPr>
              <p:grpSpPr>
                <a:xfrm>
                  <a:off x="2483470" y="1406028"/>
                  <a:ext cx="4532925" cy="3464358"/>
                  <a:chOff x="2487804" y="1419029"/>
                  <a:chExt cx="4532925" cy="3464358"/>
                </a:xfrm>
              </p:grpSpPr>
              <p:grpSp>
                <p:nvGrpSpPr>
                  <p:cNvPr id="403" name="组合 4"/>
                  <p:cNvGrpSpPr/>
                  <p:nvPr/>
                </p:nvGrpSpPr>
                <p:grpSpPr>
                  <a:xfrm>
                    <a:off x="2670125" y="1419029"/>
                    <a:ext cx="3954396" cy="3191974"/>
                    <a:chOff x="2670125" y="1419029"/>
                    <a:chExt cx="3954396" cy="3191974"/>
                  </a:xfrm>
                </p:grpSpPr>
                <p:grpSp>
                  <p:nvGrpSpPr>
                    <p:cNvPr id="404" name="组合 143"/>
                    <p:cNvGrpSpPr/>
                    <p:nvPr/>
                  </p:nvGrpSpPr>
                  <p:grpSpPr>
                    <a:xfrm>
                      <a:off x="2670125" y="1419029"/>
                      <a:ext cx="3954396" cy="3191974"/>
                      <a:chOff x="4343847" y="2313814"/>
                      <a:chExt cx="3954396" cy="3191974"/>
                    </a:xfrm>
                  </p:grpSpPr>
                  <p:grpSp>
                    <p:nvGrpSpPr>
                      <p:cNvPr id="405" name="组合 146"/>
                      <p:cNvGrpSpPr/>
                      <p:nvPr/>
                    </p:nvGrpSpPr>
                    <p:grpSpPr>
                      <a:xfrm>
                        <a:off x="4343847" y="2563522"/>
                        <a:ext cx="2735837" cy="2246732"/>
                        <a:chOff x="1236654" y="987291"/>
                        <a:chExt cx="2735837" cy="2246732"/>
                      </a:xfrm>
                    </p:grpSpPr>
                    <p:grpSp>
                      <p:nvGrpSpPr>
                        <p:cNvPr id="406" name="组合 220"/>
                        <p:cNvGrpSpPr/>
                        <p:nvPr/>
                      </p:nvGrpSpPr>
                      <p:grpSpPr>
                        <a:xfrm>
                          <a:off x="1236654" y="987291"/>
                          <a:ext cx="2735837" cy="2246732"/>
                          <a:chOff x="1497473" y="1633111"/>
                          <a:chExt cx="2735837" cy="2246732"/>
                        </a:xfrm>
                      </p:grpSpPr>
                      <p:grpSp>
                        <p:nvGrpSpPr>
                          <p:cNvPr id="407" name="组合 222"/>
                          <p:cNvGrpSpPr/>
                          <p:nvPr/>
                        </p:nvGrpSpPr>
                        <p:grpSpPr>
                          <a:xfrm>
                            <a:off x="1497473" y="1633111"/>
                            <a:ext cx="2735837" cy="2246732"/>
                            <a:chOff x="1231152" y="1537985"/>
                            <a:chExt cx="2735837" cy="2246732"/>
                          </a:xfrm>
                        </p:grpSpPr>
                        <p:grpSp>
                          <p:nvGrpSpPr>
                            <p:cNvPr id="408" name="组合 226"/>
                            <p:cNvGrpSpPr/>
                            <p:nvPr/>
                          </p:nvGrpSpPr>
                          <p:grpSpPr>
                            <a:xfrm>
                              <a:off x="1231152" y="1537985"/>
                              <a:ext cx="2735837" cy="1892536"/>
                              <a:chOff x="1231152" y="1537985"/>
                              <a:chExt cx="2735837" cy="1892536"/>
                            </a:xfrm>
                          </p:grpSpPr>
                          <p:grpSp>
                            <p:nvGrpSpPr>
                              <p:cNvPr id="409" name="Group 1096"/>
                              <p:cNvGrpSpPr/>
                              <p:nvPr/>
                            </p:nvGrpSpPr>
                            <p:grpSpPr bwMode="auto">
                              <a:xfrm>
                                <a:off x="1231152" y="1537985"/>
                                <a:ext cx="1231356" cy="1892536"/>
                                <a:chOff x="4041" y="2013"/>
                                <a:chExt cx="866" cy="1331"/>
                              </a:xfrm>
                            </p:grpSpPr>
                            <p:sp>
                              <p:nvSpPr>
                                <p:cNvPr id="1049692"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3" name="Line 1073"/>
                                <p:cNvSpPr>
                                  <a:spLocks noChangeShapeType="1"/>
                                </p:cNvSpPr>
                                <p:nvPr/>
                              </p:nvSpPr>
                              <p:spPr bwMode="auto">
                                <a:xfrm flipH="1">
                                  <a:off x="4041" y="3080"/>
                                  <a:ext cx="6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4"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5"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6"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697" name="文本框 245"/>
                              <p:cNvSpPr txBox="1"/>
                              <p:nvPr/>
                            </p:nvSpPr>
                            <p:spPr>
                              <a:xfrm>
                                <a:off x="2506794" y="1795730"/>
                                <a:ext cx="529692"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698" name="Line 1073"/>
                              <p:cNvSpPr>
                                <a:spLocks noChangeShapeType="1"/>
                              </p:cNvSpPr>
                              <p:nvPr/>
                            </p:nvSpPr>
                            <p:spPr bwMode="auto">
                              <a:xfrm flipH="1">
                                <a:off x="2445445" y="3416302"/>
                                <a:ext cx="1521544"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699" name="Line 1073"/>
                              <p:cNvSpPr>
                                <a:spLocks noChangeShapeType="1"/>
                              </p:cNvSpPr>
                              <p:nvPr/>
                            </p:nvSpPr>
                            <p:spPr bwMode="auto">
                              <a:xfrm flipH="1">
                                <a:off x="2447870" y="2641321"/>
                                <a:ext cx="393938"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0" name="矩形 248"/>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1" name="矩形 249"/>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02" name="文本框 250"/>
                              <p:cNvSpPr txBox="1"/>
                              <p:nvPr/>
                            </p:nvSpPr>
                            <p:spPr>
                              <a:xfrm>
                                <a:off x="1397751" y="2568955"/>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703" name="文本框 229"/>
                            <p:cNvSpPr txBox="1"/>
                            <p:nvPr/>
                          </p:nvSpPr>
                          <p:spPr>
                            <a:xfrm>
                              <a:off x="1353065" y="3248777"/>
                              <a:ext cx="674550" cy="535940"/>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I1d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04" name="文本框 237"/>
                            <p:cNvSpPr txBox="1"/>
                            <p:nvPr/>
                          </p:nvSpPr>
                          <p:spPr>
                            <a:xfrm>
                              <a:off x="2959030" y="2607435"/>
                              <a:ext cx="581726" cy="472440"/>
                            </a:xfrm>
                            <a:prstGeom prst="rect"/>
                            <a:noFill/>
                          </p:spPr>
                          <p:txBody>
                            <a:bodyPr rtlCol="0" wrap="square">
                              <a:spAutoFit/>
                            </a:bodyPr>
                            <a:p>
                              <a:r>
                                <a:rPr altLang="zh-CN" b="1" dirty="0" sz="2000" i="1" lang="en-US" err="1" smtClean="0">
                                  <a:solidFill>
                                    <a:schemeClr val="accent2"/>
                                  </a:solidFill>
                                  <a:latin typeface="Arial" panose="020B0604020202020204" pitchFamily="34" charset="0"/>
                                  <a:cs typeface="Arial" panose="020B0604020202020204" pitchFamily="34" charset="0"/>
                                </a:rPr>
                                <a:t>u</a:t>
                              </a:r>
                              <a:r>
                                <a:rPr altLang="zh-CN" baseline="-25000" b="1" dirty="0" sz="2000" lang="en-US" err="1" smtClean="0">
                                  <a:solidFill>
                                    <a:schemeClr val="accent2"/>
                                  </a:solidFill>
                                  <a:latin typeface="Arial" panose="020B0604020202020204" pitchFamily="34" charset="0"/>
                                  <a:cs typeface="Arial" panose="020B0604020202020204" pitchFamily="34" charset="0"/>
                                </a:rPr>
                                <a:t>Od</a:t>
                              </a:r>
                              <a:endParaRPr altLang="en-US" b="1" dirty="0" sz="2000" lang="zh-CN">
                                <a:solidFill>
                                  <a:schemeClr val="accent2"/>
                                </a:solidFill>
                                <a:latin typeface="Arial" panose="020B0604020202020204" pitchFamily="34" charset="0"/>
                                <a:cs typeface="Arial" panose="020B0604020202020204" pitchFamily="34" charset="0"/>
                              </a:endParaRPr>
                            </a:p>
                          </p:txBody>
                        </p:sp>
                      </p:grpSp>
                      <p:sp>
                        <p:nvSpPr>
                          <p:cNvPr id="1049705" name="文本框 224"/>
                          <p:cNvSpPr txBox="1"/>
                          <p:nvPr/>
                        </p:nvSpPr>
                        <p:spPr>
                          <a:xfrm>
                            <a:off x="3037961" y="2739828"/>
                            <a:ext cx="297966"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706" name="文本框 225"/>
                          <p:cNvSpPr txBox="1"/>
                          <p:nvPr/>
                        </p:nvSpPr>
                        <p:spPr>
                          <a:xfrm>
                            <a:off x="3639433" y="2684217"/>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07" name="椭圆 212"/>
                        <p:cNvSpPr/>
                        <p:nvPr/>
                      </p:nvSpPr>
                      <p:spPr>
                        <a:xfrm>
                          <a:off x="2847310" y="2034273"/>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grpSp>
                    <p:nvGrpSpPr>
                      <p:cNvPr id="410" name="组合 147"/>
                      <p:cNvGrpSpPr/>
                      <p:nvPr/>
                    </p:nvGrpSpPr>
                    <p:grpSpPr>
                      <a:xfrm flipH="1">
                        <a:off x="6392618" y="2313814"/>
                        <a:ext cx="1905625" cy="2918233"/>
                        <a:chOff x="1235233" y="737583"/>
                        <a:chExt cx="1905625" cy="2918233"/>
                      </a:xfrm>
                    </p:grpSpPr>
                    <p:grpSp>
                      <p:nvGrpSpPr>
                        <p:cNvPr id="411" name="组合 166"/>
                        <p:cNvGrpSpPr/>
                        <p:nvPr/>
                      </p:nvGrpSpPr>
                      <p:grpSpPr>
                        <a:xfrm>
                          <a:off x="1235233" y="737583"/>
                          <a:ext cx="1905625" cy="2918233"/>
                          <a:chOff x="1163926" y="1303840"/>
                          <a:chExt cx="1905625" cy="2918233"/>
                        </a:xfrm>
                      </p:grpSpPr>
                      <p:grpSp>
                        <p:nvGrpSpPr>
                          <p:cNvPr id="412" name="组合 189"/>
                          <p:cNvGrpSpPr/>
                          <p:nvPr/>
                        </p:nvGrpSpPr>
                        <p:grpSpPr>
                          <a:xfrm>
                            <a:off x="1163926" y="1303840"/>
                            <a:ext cx="1750046" cy="2142244"/>
                            <a:chOff x="1229731" y="1288277"/>
                            <a:chExt cx="1750046" cy="2142244"/>
                          </a:xfrm>
                        </p:grpSpPr>
                        <p:grpSp>
                          <p:nvGrpSpPr>
                            <p:cNvPr id="413" name="Group 1096"/>
                            <p:cNvGrpSpPr/>
                            <p:nvPr/>
                          </p:nvGrpSpPr>
                          <p:grpSpPr bwMode="auto">
                            <a:xfrm>
                              <a:off x="1229731" y="1537985"/>
                              <a:ext cx="1232778" cy="1892536"/>
                              <a:chOff x="4040" y="2013"/>
                              <a:chExt cx="867" cy="1331"/>
                            </a:xfrm>
                          </p:grpSpPr>
                          <p:sp>
                            <p:nvSpPr>
                              <p:cNvPr id="1049708" name="Line 1072"/>
                              <p:cNvSpPr>
                                <a:spLocks noChangeShapeType="1"/>
                              </p:cNvSpPr>
                              <p:nvPr/>
                            </p:nvSpPr>
                            <p:spPr bwMode="auto">
                              <a:xfrm>
                                <a:off x="4679" y="2842"/>
                                <a:ext cx="0" cy="47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09" name="Line 1073"/>
                              <p:cNvSpPr>
                                <a:spLocks noChangeShapeType="1"/>
                              </p:cNvSpPr>
                              <p:nvPr/>
                            </p:nvSpPr>
                            <p:spPr bwMode="auto">
                              <a:xfrm flipH="1">
                                <a:off x="4040" y="3080"/>
                                <a:ext cx="639"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0" name="Line 1074"/>
                              <p:cNvSpPr>
                                <a:spLocks noChangeShapeType="1"/>
                              </p:cNvSpPr>
                              <p:nvPr/>
                            </p:nvSpPr>
                            <p:spPr bwMode="auto">
                              <a:xfrm flipV="1">
                                <a:off x="4677" y="2835"/>
                                <a:ext cx="220" cy="15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1" name="Line 1075"/>
                              <p:cNvSpPr>
                                <a:spLocks noChangeShapeType="1"/>
                              </p:cNvSpPr>
                              <p:nvPr/>
                            </p:nvSpPr>
                            <p:spPr bwMode="auto">
                              <a:xfrm flipH="1" flipV="1">
                                <a:off x="4676" y="3172"/>
                                <a:ext cx="231" cy="172"/>
                              </a:xfrm>
                              <a:prstGeom prst="line"/>
                              <a:noFill/>
                              <a:ln w="28575">
                                <a:solidFill>
                                  <a:srgbClr val="C00000"/>
                                </a:solidFill>
                                <a:round/>
                                <a:headEnd type="arrow" w="med" len="me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2" name="Line 1076"/>
                              <p:cNvSpPr>
                                <a:spLocks noChangeShapeType="1"/>
                              </p:cNvSpPr>
                              <p:nvPr/>
                            </p:nvSpPr>
                            <p:spPr bwMode="auto">
                              <a:xfrm flipV="1">
                                <a:off x="4895" y="2013"/>
                                <a:ext cx="0" cy="825"/>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grpSp>
                        <p:sp>
                          <p:nvSpPr>
                            <p:cNvPr id="1049713" name="文本框 197"/>
                            <p:cNvSpPr txBox="1"/>
                            <p:nvPr/>
                          </p:nvSpPr>
                          <p:spPr>
                            <a:xfrm>
                              <a:off x="1309581" y="1288277"/>
                              <a:ext cx="798926" cy="472440"/>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CC</a:t>
                              </a:r>
                              <a:endParaRPr altLang="en-US" b="1" dirty="0" sz="2000" lang="zh-CN">
                                <a:latin typeface="Arial" panose="020B0604020202020204" pitchFamily="34" charset="0"/>
                                <a:cs typeface="Arial" panose="020B0604020202020204" pitchFamily="34" charset="0"/>
                              </a:endParaRPr>
                            </a:p>
                          </p:txBody>
                        </p:sp>
                        <p:sp>
                          <p:nvSpPr>
                            <p:cNvPr id="1049714" name="文本框 198"/>
                            <p:cNvSpPr txBox="1"/>
                            <p:nvPr/>
                          </p:nvSpPr>
                          <p:spPr>
                            <a:xfrm>
                              <a:off x="2421577" y="1789605"/>
                              <a:ext cx="558200"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C</a:t>
                              </a:r>
                              <a:endParaRPr altLang="en-US" b="1" dirty="0" sz="2000" lang="zh-CN">
                                <a:latin typeface="Arial" panose="020B0604020202020204" pitchFamily="34" charset="0"/>
                                <a:cs typeface="Arial" panose="020B0604020202020204" pitchFamily="34" charset="0"/>
                              </a:endParaRPr>
                            </a:p>
                          </p:txBody>
                        </p:sp>
                        <p:sp>
                          <p:nvSpPr>
                            <p:cNvPr id="1049715" name="Line 1073"/>
                            <p:cNvSpPr>
                              <a:spLocks noChangeShapeType="1"/>
                            </p:cNvSpPr>
                            <p:nvPr/>
                          </p:nvSpPr>
                          <p:spPr bwMode="auto">
                            <a:xfrm flipH="1">
                              <a:off x="2447871" y="2641321"/>
                              <a:ext cx="401675"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16" name="矩形 200"/>
                            <p:cNvSpPr/>
                            <p:nvPr/>
                          </p:nvSpPr>
                          <p:spPr>
                            <a:xfrm>
                              <a:off x="1540518" y="2973879"/>
                              <a:ext cx="385665" cy="162526"/>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7" name="矩形 201"/>
                            <p:cNvSpPr/>
                            <p:nvPr/>
                          </p:nvSpPr>
                          <p:spPr>
                            <a:xfrm rot="16200000">
                              <a:off x="2269256" y="1930189"/>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8" name="文本框 202"/>
                            <p:cNvSpPr txBox="1"/>
                            <p:nvPr/>
                          </p:nvSpPr>
                          <p:spPr>
                            <a:xfrm>
                              <a:off x="1415283" y="2576871"/>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B</a:t>
                              </a:r>
                              <a:endParaRPr altLang="en-US" b="1" dirty="0" sz="2000" lang="zh-CN">
                                <a:latin typeface="Arial" panose="020B0604020202020204" pitchFamily="34" charset="0"/>
                                <a:cs typeface="Arial" panose="020B0604020202020204" pitchFamily="34" charset="0"/>
                              </a:endParaRPr>
                            </a:p>
                          </p:txBody>
                        </p:sp>
                      </p:grpSp>
                      <p:sp>
                        <p:nvSpPr>
                          <p:cNvPr id="1049719" name="文本框 174"/>
                          <p:cNvSpPr txBox="1"/>
                          <p:nvPr/>
                        </p:nvSpPr>
                        <p:spPr>
                          <a:xfrm>
                            <a:off x="2479690" y="3749634"/>
                            <a:ext cx="589861"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E</a:t>
                            </a:r>
                            <a:endParaRPr altLang="en-US" b="1" dirty="0" sz="2000" lang="zh-CN">
                              <a:latin typeface="Arial" panose="020B0604020202020204" pitchFamily="34" charset="0"/>
                              <a:cs typeface="Arial" panose="020B0604020202020204" pitchFamily="34" charset="0"/>
                            </a:endParaRPr>
                          </a:p>
                        </p:txBody>
                      </p:sp>
                    </p:grpSp>
                    <p:sp>
                      <p:nvSpPr>
                        <p:cNvPr id="1049720" name="椭圆 167"/>
                        <p:cNvSpPr/>
                        <p:nvPr/>
                      </p:nvSpPr>
                      <p:spPr>
                        <a:xfrm>
                          <a:off x="2853117" y="2029657"/>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1" name="Line 1077"/>
                      <p:cNvSpPr>
                        <a:spLocks noChangeShapeType="1"/>
                      </p:cNvSpPr>
                      <p:nvPr/>
                    </p:nvSpPr>
                    <p:spPr bwMode="auto">
                      <a:xfrm flipH="1">
                        <a:off x="6355551" y="4433098"/>
                        <a:ext cx="0" cy="107269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22" name="椭圆 153"/>
                      <p:cNvSpPr/>
                      <p:nvPr/>
                    </p:nvSpPr>
                    <p:spPr>
                      <a:xfrm flipH="1">
                        <a:off x="6315703" y="4401012"/>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3" name="Line 1073"/>
                      <p:cNvSpPr>
                        <a:spLocks noChangeShapeType="1"/>
                      </p:cNvSpPr>
                      <p:nvPr/>
                    </p:nvSpPr>
                    <p:spPr bwMode="auto">
                      <a:xfrm flipH="1">
                        <a:off x="5560563" y="2573836"/>
                        <a:ext cx="1829092"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24" name="椭圆 156"/>
                      <p:cNvSpPr/>
                      <p:nvPr/>
                    </p:nvSpPr>
                    <p:spPr>
                      <a:xfrm flipH="1">
                        <a:off x="7341530" y="250598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5" name="矩形 260"/>
                    <p:cNvSpPr/>
                    <p:nvPr/>
                  </p:nvSpPr>
                  <p:spPr>
                    <a:xfrm rot="16200000">
                      <a:off x="4504959" y="3991990"/>
                      <a:ext cx="353737" cy="149071"/>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9726" name="椭圆 266"/>
                  <p:cNvSpPr/>
                  <p:nvPr/>
                </p:nvSpPr>
                <p:spPr>
                  <a:xfrm flipH="1">
                    <a:off x="4619340" y="4535166"/>
                    <a:ext cx="124974" cy="124974"/>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27" name="文本框 267"/>
                  <p:cNvSpPr txBox="1"/>
                  <p:nvPr/>
                </p:nvSpPr>
                <p:spPr>
                  <a:xfrm>
                    <a:off x="5834039" y="3345318"/>
                    <a:ext cx="693403" cy="535939"/>
                  </a:xfrm>
                  <a:prstGeom prst="rect"/>
                  <a:noFill/>
                </p:spPr>
                <p:txBody>
                  <a:bodyPr rtlCol="0" wrap="square">
                    <a:spAutoFit/>
                  </a:bodyPr>
                  <a:p>
                    <a:r>
                      <a:rPr altLang="zh-CN" b="1" dirty="0" sz="2400" i="1" lang="en-US" smtClean="0">
                        <a:solidFill>
                          <a:schemeClr val="accent2"/>
                        </a:solidFill>
                        <a:latin typeface="Arial" panose="020B0604020202020204" pitchFamily="34" charset="0"/>
                        <a:cs typeface="Arial" panose="020B0604020202020204" pitchFamily="34" charset="0"/>
                      </a:rPr>
                      <a:t>u</a:t>
                    </a:r>
                    <a:r>
                      <a:rPr altLang="zh-CN" baseline="-25000" b="1" dirty="0" sz="2400" lang="en-US" smtClean="0">
                        <a:solidFill>
                          <a:schemeClr val="accent2"/>
                        </a:solidFill>
                        <a:latin typeface="Arial" panose="020B0604020202020204" pitchFamily="34" charset="0"/>
                        <a:cs typeface="Arial" panose="020B0604020202020204" pitchFamily="34" charset="0"/>
                      </a:rPr>
                      <a:t>I2d</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28" name="文本框 269"/>
                  <p:cNvSpPr txBox="1"/>
                  <p:nvPr/>
                </p:nvSpPr>
                <p:spPr>
                  <a:xfrm flipH="1">
                    <a:off x="4768948" y="4410948"/>
                    <a:ext cx="688999" cy="472439"/>
                  </a:xfrm>
                  <a:prstGeom prst="rect"/>
                  <a:noFill/>
                </p:spPr>
                <p:txBody>
                  <a:bodyPr rtlCol="0" wrap="square">
                    <a:spAutoFit/>
                  </a:bodyPr>
                  <a:p>
                    <a:r>
                      <a:rPr altLang="zh-CN" b="1" dirty="0" sz="2000" lang="en-US" smtClean="0">
                        <a:latin typeface="Arial" panose="020B0604020202020204" pitchFamily="34" charset="0"/>
                        <a:cs typeface="Arial" panose="020B0604020202020204" pitchFamily="34" charset="0"/>
                      </a:rPr>
                      <a:t>-</a:t>
                    </a:r>
                    <a:r>
                      <a:rPr altLang="zh-CN" b="1" dirty="0" sz="2000" i="1" lang="en-US" smtClean="0">
                        <a:latin typeface="Arial" panose="020B0604020202020204" pitchFamily="34" charset="0"/>
                        <a:cs typeface="Arial" panose="020B0604020202020204" pitchFamily="34" charset="0"/>
                      </a:rPr>
                      <a:t>V</a:t>
                    </a:r>
                    <a:r>
                      <a:rPr altLang="zh-CN" baseline="-25000" b="1" dirty="0" sz="2000" lang="en-US" smtClean="0">
                        <a:latin typeface="Arial" panose="020B0604020202020204" pitchFamily="34" charset="0"/>
                        <a:cs typeface="Arial" panose="020B0604020202020204" pitchFamily="34" charset="0"/>
                      </a:rPr>
                      <a:t>EE</a:t>
                    </a:r>
                    <a:endParaRPr altLang="en-US" b="1" dirty="0" sz="2000" lang="zh-CN">
                      <a:latin typeface="Arial" panose="020B0604020202020204" pitchFamily="34" charset="0"/>
                      <a:cs typeface="Arial" panose="020B0604020202020204" pitchFamily="34" charset="0"/>
                    </a:endParaRPr>
                  </a:p>
                </p:txBody>
              </p:sp>
              <p:sp>
                <p:nvSpPr>
                  <p:cNvPr id="1049729" name="Line 1076"/>
                  <p:cNvSpPr>
                    <a:spLocks noChangeShapeType="1"/>
                  </p:cNvSpPr>
                  <p:nvPr/>
                </p:nvSpPr>
                <p:spPr bwMode="auto">
                  <a:xfrm flipV="1">
                    <a:off x="2670125" y="3172368"/>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0" name="椭圆 271"/>
                  <p:cNvSpPr/>
                  <p:nvPr/>
                </p:nvSpPr>
                <p:spPr>
                  <a:xfrm>
                    <a:off x="2487804" y="3462449"/>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1" name="文本框 272"/>
                  <p:cNvSpPr txBox="1"/>
                  <p:nvPr/>
                </p:nvSpPr>
                <p:spPr>
                  <a:xfrm>
                    <a:off x="2671883" y="3199972"/>
                    <a:ext cx="587063"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732" name="文本框 273"/>
                  <p:cNvSpPr txBox="1"/>
                  <p:nvPr/>
                </p:nvSpPr>
                <p:spPr>
                  <a:xfrm>
                    <a:off x="2691258" y="3578212"/>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sp>
                <p:nvSpPr>
                  <p:cNvPr id="1049733" name="Line 1073"/>
                  <p:cNvSpPr>
                    <a:spLocks noChangeShapeType="1"/>
                  </p:cNvSpPr>
                  <p:nvPr/>
                </p:nvSpPr>
                <p:spPr bwMode="auto">
                  <a:xfrm>
                    <a:off x="2528202" y="4125634"/>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4" name="Line 1076"/>
                  <p:cNvSpPr>
                    <a:spLocks noChangeShapeType="1"/>
                  </p:cNvSpPr>
                  <p:nvPr/>
                </p:nvSpPr>
                <p:spPr bwMode="auto">
                  <a:xfrm flipV="1">
                    <a:off x="6615853" y="3182636"/>
                    <a:ext cx="0" cy="953266"/>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5" name="Line 1073"/>
                  <p:cNvSpPr>
                    <a:spLocks noChangeShapeType="1"/>
                  </p:cNvSpPr>
                  <p:nvPr/>
                </p:nvSpPr>
                <p:spPr bwMode="auto">
                  <a:xfrm>
                    <a:off x="6473930" y="4135902"/>
                    <a:ext cx="284337"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36" name="椭圆 277"/>
                  <p:cNvSpPr/>
                  <p:nvPr/>
                </p:nvSpPr>
                <p:spPr>
                  <a:xfrm>
                    <a:off x="6440442" y="3451630"/>
                    <a:ext cx="351071" cy="351071"/>
                  </a:xfrm>
                  <a:prstGeom prst="ellipse"/>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37" name="文本框 278"/>
                  <p:cNvSpPr txBox="1"/>
                  <p:nvPr/>
                </p:nvSpPr>
                <p:spPr>
                  <a:xfrm>
                    <a:off x="6624522" y="3189153"/>
                    <a:ext cx="353190" cy="400110"/>
                  </a:xfrm>
                  <a:prstGeom prst="rect"/>
                  <a:noFill/>
                </p:spPr>
                <p:txBody>
                  <a:bodyPr rtlCol="0" wrap="square">
                    <a:spAutoFit/>
                  </a:bodyPr>
                  <a:p>
                    <a:r>
                      <a:rPr altLang="zh-CN" b="1" dirty="0" sz="2000" lang="en-US" smtClean="0">
                        <a:solidFill>
                          <a:schemeClr val="accent2"/>
                        </a:solidFill>
                        <a:latin typeface="Arial" panose="020B0604020202020204" pitchFamily="34" charset="0"/>
                        <a:cs typeface="Arial" panose="020B0604020202020204" pitchFamily="34" charset="0"/>
                      </a:rPr>
                      <a:t>+</a:t>
                    </a:r>
                    <a:endParaRPr altLang="en-US" b="1" dirty="0" sz="2000" lang="zh-CN">
                      <a:solidFill>
                        <a:schemeClr val="accent2"/>
                      </a:solidFill>
                      <a:latin typeface="Arial" panose="020B0604020202020204" pitchFamily="34" charset="0"/>
                      <a:cs typeface="Arial" panose="020B0604020202020204" pitchFamily="34" charset="0"/>
                    </a:endParaRPr>
                  </a:p>
                </p:txBody>
              </p:sp>
              <p:sp>
                <p:nvSpPr>
                  <p:cNvPr id="1049738" name="文本框 279"/>
                  <p:cNvSpPr txBox="1"/>
                  <p:nvPr/>
                </p:nvSpPr>
                <p:spPr>
                  <a:xfrm>
                    <a:off x="6643896" y="3567393"/>
                    <a:ext cx="376833" cy="461665"/>
                  </a:xfrm>
                  <a:prstGeom prst="rect"/>
                  <a:noFill/>
                </p:spPr>
                <p:txBody>
                  <a:bodyPr rtlCol="0" wrap="square">
                    <a:spAutoFit/>
                  </a:bodyPr>
                  <a:p>
                    <a:r>
                      <a:rPr altLang="zh-CN" b="1" dirty="0" sz="2400" lang="en-US" smtClean="0">
                        <a:solidFill>
                          <a:schemeClr val="accent2"/>
                        </a:solidFill>
                        <a:latin typeface="Arial" panose="020B0604020202020204" pitchFamily="34" charset="0"/>
                        <a:cs typeface="Arial" panose="020B0604020202020204" pitchFamily="34" charset="0"/>
                      </a:rPr>
                      <a:t>-</a:t>
                    </a:r>
                    <a:endParaRPr altLang="en-US" b="1" dirty="0" sz="2400" lang="zh-CN">
                      <a:solidFill>
                        <a:schemeClr val="accent2"/>
                      </a:solidFill>
                      <a:latin typeface="Arial" panose="020B0604020202020204" pitchFamily="34" charset="0"/>
                      <a:cs typeface="Arial" panose="020B0604020202020204" pitchFamily="34" charset="0"/>
                    </a:endParaRPr>
                  </a:p>
                </p:txBody>
              </p:sp>
            </p:grpSp>
            <p:sp>
              <p:nvSpPr>
                <p:cNvPr id="1049739" name="文本框 280"/>
                <p:cNvSpPr txBox="1"/>
                <p:nvPr/>
              </p:nvSpPr>
              <p:spPr>
                <a:xfrm>
                  <a:off x="3162588" y="1928546"/>
                  <a:ext cx="587063"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cxnSp>
              <p:nvCxnSpPr>
                <p:cNvPr id="3145809" name="直接箭头连接符 126"/>
                <p:cNvCxnSpPr>
                  <a:cxnSpLocks noChangeShapeType="1"/>
                </p:cNvCxnSpPr>
                <p:nvPr/>
              </p:nvCxnSpPr>
              <p:spPr bwMode="auto">
                <a:xfrm rot="5400000">
                  <a:off x="3486290" y="2174345"/>
                  <a:ext cx="326955" cy="0"/>
                </a:xfrm>
                <a:prstGeom prst="straightConnector1"/>
                <a:noFill/>
                <a:ln w="19050" algn="ctr">
                  <a:solidFill>
                    <a:schemeClr val="tx1"/>
                  </a:solidFill>
                  <a:round/>
                  <a:headEnd/>
                  <a:tailEnd type="triangle" w="med" len="med"/>
                </a:ln>
              </p:spPr>
            </p:cxnSp>
            <p:sp>
              <p:nvSpPr>
                <p:cNvPr id="1049740" name="文本框 282"/>
                <p:cNvSpPr txBox="1"/>
                <p:nvPr/>
              </p:nvSpPr>
              <p:spPr>
                <a:xfrm>
                  <a:off x="5656804" y="1907356"/>
                  <a:ext cx="531647"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cxnSp>
              <p:nvCxnSpPr>
                <p:cNvPr id="3145810" name="直接箭头连接符 126"/>
                <p:cNvCxnSpPr>
                  <a:cxnSpLocks noChangeShapeType="1"/>
                </p:cNvCxnSpPr>
                <p:nvPr/>
              </p:nvCxnSpPr>
              <p:spPr bwMode="auto">
                <a:xfrm rot="5400000">
                  <a:off x="5478002" y="2154869"/>
                  <a:ext cx="326955" cy="0"/>
                </a:xfrm>
                <a:prstGeom prst="straightConnector1"/>
                <a:noFill/>
                <a:ln w="19050" algn="ctr">
                  <a:solidFill>
                    <a:schemeClr val="tx1"/>
                  </a:solidFill>
                  <a:round/>
                  <a:headEnd/>
                  <a:tailEnd type="triangle" w="med" len="med"/>
                </a:ln>
              </p:spPr>
            </p:cxnSp>
            <p:sp>
              <p:nvSpPr>
                <p:cNvPr id="1049741" name="文本框 284"/>
                <p:cNvSpPr txBox="1"/>
                <p:nvPr/>
              </p:nvSpPr>
              <p:spPr>
                <a:xfrm>
                  <a:off x="3865678" y="3631581"/>
                  <a:ext cx="473765"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E1</a:t>
                  </a:r>
                  <a:endParaRPr altLang="en-US" b="1" dirty="0" sz="2000" lang="zh-CN">
                    <a:latin typeface="Arial" panose="020B0604020202020204" pitchFamily="34" charset="0"/>
                    <a:cs typeface="Arial" panose="020B0604020202020204" pitchFamily="34" charset="0"/>
                  </a:endParaRPr>
                </a:p>
              </p:txBody>
            </p:sp>
            <p:cxnSp>
              <p:nvCxnSpPr>
                <p:cNvPr id="3145811" name="直接箭头连接符 126"/>
                <p:cNvCxnSpPr>
                  <a:cxnSpLocks noChangeShapeType="1"/>
                </p:cNvCxnSpPr>
                <p:nvPr/>
              </p:nvCxnSpPr>
              <p:spPr bwMode="auto">
                <a:xfrm>
                  <a:off x="3969801" y="3659482"/>
                  <a:ext cx="326955" cy="0"/>
                </a:xfrm>
                <a:prstGeom prst="straightConnector1"/>
                <a:noFill/>
                <a:ln w="19050" algn="ctr">
                  <a:solidFill>
                    <a:schemeClr val="tx1"/>
                  </a:solidFill>
                  <a:round/>
                  <a:headEnd/>
                  <a:tailEnd type="triangle" w="med" len="med"/>
                </a:ln>
              </p:spPr>
            </p:cxnSp>
            <p:sp>
              <p:nvSpPr>
                <p:cNvPr id="1049742" name="文本框 286"/>
                <p:cNvSpPr txBox="1"/>
                <p:nvPr/>
              </p:nvSpPr>
              <p:spPr>
                <a:xfrm>
                  <a:off x="5150526" y="3626766"/>
                  <a:ext cx="473765"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i</a:t>
                  </a:r>
                  <a:r>
                    <a:rPr altLang="zh-CN" baseline="-25000" b="1" dirty="0" sz="2000" lang="en-US" smtClean="0">
                      <a:latin typeface="Arial" panose="020B0604020202020204" pitchFamily="34" charset="0"/>
                      <a:cs typeface="Arial" panose="020B0604020202020204" pitchFamily="34" charset="0"/>
                    </a:rPr>
                    <a:t>E2</a:t>
                  </a:r>
                  <a:endParaRPr altLang="en-US" b="1" dirty="0" sz="2000" lang="zh-CN">
                    <a:latin typeface="Arial" panose="020B0604020202020204" pitchFamily="34" charset="0"/>
                    <a:cs typeface="Arial" panose="020B0604020202020204" pitchFamily="34" charset="0"/>
                  </a:endParaRPr>
                </a:p>
              </p:txBody>
            </p:sp>
            <p:cxnSp>
              <p:nvCxnSpPr>
                <p:cNvPr id="3145812" name="直接箭头连接符 126"/>
                <p:cNvCxnSpPr>
                  <a:cxnSpLocks noChangeShapeType="1"/>
                </p:cNvCxnSpPr>
                <p:nvPr/>
              </p:nvCxnSpPr>
              <p:spPr bwMode="auto">
                <a:xfrm flipH="1">
                  <a:off x="5154092" y="3650415"/>
                  <a:ext cx="326955" cy="0"/>
                </a:xfrm>
                <a:prstGeom prst="straightConnector1"/>
                <a:noFill/>
                <a:ln w="19050" algn="ctr">
                  <a:solidFill>
                    <a:schemeClr val="tx1"/>
                  </a:solidFill>
                  <a:round/>
                  <a:headEnd/>
                  <a:tailEnd type="triangle" w="med" len="med"/>
                </a:ln>
              </p:spPr>
            </p:cxnSp>
          </p:grpSp>
          <p:sp>
            <p:nvSpPr>
              <p:cNvPr id="1049743" name="椭圆 289"/>
              <p:cNvSpPr/>
              <p:nvPr/>
            </p:nvSpPr>
            <p:spPr>
              <a:xfrm flipH="1">
                <a:off x="3840997" y="271308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4" name="椭圆 290"/>
              <p:cNvSpPr/>
              <p:nvPr/>
            </p:nvSpPr>
            <p:spPr>
              <a:xfrm flipH="1">
                <a:off x="5361780" y="2717643"/>
                <a:ext cx="79695" cy="79695"/>
              </a:xfrm>
              <a:prstGeom prst="ellipse"/>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5" name="文本框 291"/>
              <p:cNvSpPr txBox="1"/>
              <p:nvPr/>
            </p:nvSpPr>
            <p:spPr>
              <a:xfrm>
                <a:off x="3338513" y="2405374"/>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C1</a:t>
                </a:r>
                <a:endParaRPr altLang="en-US" b="1" dirty="0" sz="2000" lang="zh-CN">
                  <a:latin typeface="Arial" panose="020B0604020202020204" pitchFamily="34" charset="0"/>
                  <a:cs typeface="Arial" panose="020B0604020202020204" pitchFamily="34" charset="0"/>
                </a:endParaRPr>
              </a:p>
            </p:txBody>
          </p:sp>
          <p:sp>
            <p:nvSpPr>
              <p:cNvPr id="1049746" name="文本框 292"/>
              <p:cNvSpPr txBox="1"/>
              <p:nvPr/>
            </p:nvSpPr>
            <p:spPr>
              <a:xfrm>
                <a:off x="5384024" y="2442747"/>
                <a:ext cx="583731" cy="472440"/>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u</a:t>
                </a:r>
                <a:r>
                  <a:rPr altLang="zh-CN" baseline="-25000" b="1" dirty="0" sz="2000" lang="en-US" smtClean="0">
                    <a:latin typeface="Arial" panose="020B0604020202020204" pitchFamily="34" charset="0"/>
                    <a:cs typeface="Arial" panose="020B0604020202020204" pitchFamily="34" charset="0"/>
                  </a:rPr>
                  <a:t>C2</a:t>
                </a:r>
                <a:endParaRPr altLang="en-US" b="1" dirty="0" sz="2000" lang="zh-CN">
                  <a:latin typeface="Arial" panose="020B0604020202020204" pitchFamily="34" charset="0"/>
                  <a:cs typeface="Arial" panose="020B0604020202020204" pitchFamily="34" charset="0"/>
                </a:endParaRPr>
              </a:p>
            </p:txBody>
          </p:sp>
        </p:grpSp>
        <p:sp>
          <p:nvSpPr>
            <p:cNvPr id="1049747" name="Line 1073"/>
            <p:cNvSpPr>
              <a:spLocks noChangeShapeType="1"/>
            </p:cNvSpPr>
            <p:nvPr/>
          </p:nvSpPr>
          <p:spPr bwMode="auto">
            <a:xfrm flipH="1">
              <a:off x="2129583" y="3267390"/>
              <a:ext cx="480071" cy="0"/>
            </a:xfrm>
            <a:prstGeom prst="line"/>
            <a:noFill/>
            <a:ln w="28575">
              <a:solidFill>
                <a:schemeClr val="tx1"/>
              </a:solidFill>
              <a:round/>
            </a:ln>
            <a:effectLst/>
          </p:spPr>
          <p:txBody>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endParaRPr b="1" sz="3600" kumimoji="1" lang="en-US" smtClean="0">
                <a:solidFill>
                  <a:srgbClr val="FFFFFF"/>
                </a:solidFill>
              </a:endParaRPr>
            </a:p>
          </p:txBody>
        </p:sp>
        <p:sp>
          <p:nvSpPr>
            <p:cNvPr id="1049748" name="矩形 161"/>
            <p:cNvSpPr/>
            <p:nvPr/>
          </p:nvSpPr>
          <p:spPr>
            <a:xfrm>
              <a:off x="2211934" y="3202527"/>
              <a:ext cx="316714" cy="133469"/>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49" name="文本框 162"/>
            <p:cNvSpPr txBox="1"/>
            <p:nvPr/>
          </p:nvSpPr>
          <p:spPr>
            <a:xfrm>
              <a:off x="2113687" y="2788433"/>
              <a:ext cx="587063" cy="472439"/>
            </a:xfrm>
            <a:prstGeom prst="rect"/>
            <a:noFill/>
          </p:spPr>
          <p:txBody>
            <a:bodyPr rtlCol="0" wrap="square">
              <a:spAutoFit/>
            </a:bodyPr>
            <a:p>
              <a:r>
                <a:rPr altLang="zh-CN" b="1" dirty="0" sz="2000" i="1" lang="en-US" smtClean="0">
                  <a:latin typeface="Arial" panose="020B0604020202020204" pitchFamily="34" charset="0"/>
                  <a:cs typeface="Arial" panose="020B0604020202020204" pitchFamily="34" charset="0"/>
                </a:rPr>
                <a:t>R</a:t>
              </a:r>
              <a:r>
                <a:rPr altLang="zh-CN" baseline="-25000" b="1" dirty="0" sz="2000" lang="en-US" smtClean="0">
                  <a:latin typeface="Arial" panose="020B0604020202020204" pitchFamily="34" charset="0"/>
                  <a:cs typeface="Arial" panose="020B0604020202020204" pitchFamily="34" charset="0"/>
                </a:rPr>
                <a:t>L</a:t>
              </a:r>
              <a:endParaRPr altLang="en-US" b="1" dirty="0" sz="2000" lang="zh-CN">
                <a:latin typeface="Arial" panose="020B0604020202020204" pitchFamily="34" charset="0"/>
                <a:cs typeface="Arial" panose="020B0604020202020204" pitchFamily="34" charset="0"/>
              </a:endParaRPr>
            </a:p>
          </p:txBody>
        </p:sp>
      </p:grpSp>
      <p:sp>
        <p:nvSpPr>
          <p:cNvPr id="1049750" name="矩形 6"/>
          <p:cNvSpPr/>
          <p:nvPr/>
        </p:nvSpPr>
        <p:spPr>
          <a:xfrm>
            <a:off x="6123963" y="503397"/>
            <a:ext cx="1732279" cy="447040"/>
          </a:xfrm>
          <a:prstGeom prst="rect"/>
        </p:spPr>
        <p:txBody>
          <a:bodyPr wrap="none">
            <a:spAutoFit/>
          </a:bodyPr>
          <a:p>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I1d</a:t>
            </a:r>
            <a:r>
              <a:rPr altLang="zh-CN" b="1" dirty="0" sz="2400" lang="en-US" smtClean="0">
                <a:latin typeface="Arial" panose="020B0604020202020204" pitchFamily="34" charset="0"/>
                <a:cs typeface="Arial" panose="020B0604020202020204" pitchFamily="34" charset="0"/>
              </a:rPr>
              <a:t>=-</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I2d</a:t>
            </a:r>
            <a:endParaRPr altLang="en-US" b="1" dirty="0" sz="2400" lang="zh-CN">
              <a:latin typeface="Arial" panose="020B0604020202020204" pitchFamily="34" charset="0"/>
              <a:cs typeface="Arial" panose="020B0604020202020204" pitchFamily="34" charset="0"/>
            </a:endParaRPr>
          </a:p>
        </p:txBody>
      </p:sp>
      <p:sp>
        <p:nvSpPr>
          <p:cNvPr id="1049751" name="Rectangle 7"/>
          <p:cNvSpPr>
            <a:spLocks noChangeArrowheads="1"/>
          </p:cNvSpPr>
          <p:nvPr/>
        </p:nvSpPr>
        <p:spPr bwMode="auto">
          <a:xfrm>
            <a:off x="2168294" y="1182126"/>
            <a:ext cx="4862669" cy="535940"/>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input signal: </a:t>
            </a:r>
            <a:r>
              <a:rPr altLang="zh-CN" b="1" dirty="0" sz="2400" i="1" lang="en-US" err="1" smtClean="0">
                <a:latin typeface="Arial" panose="020B0604020202020204" pitchFamily="34" charset="0"/>
                <a:cs typeface="Arial" panose="020B0604020202020204" pitchFamily="34" charset="0"/>
              </a:rPr>
              <a:t>u</a:t>
            </a:r>
            <a:r>
              <a:rPr altLang="zh-CN" baseline="-25000" b="1" dirty="0" sz="2400" lang="en-US" err="1" smtClean="0">
                <a:latin typeface="Arial" panose="020B0604020202020204" pitchFamily="34" charset="0"/>
                <a:cs typeface="Arial" panose="020B0604020202020204" pitchFamily="34" charset="0"/>
              </a:rPr>
              <a:t>Id</a:t>
            </a:r>
            <a:r>
              <a:rPr altLang="zh-CN" b="1" dirty="0" sz="2400" lang="en-US" smtClean="0">
                <a:latin typeface="Arial" panose="020B0604020202020204" pitchFamily="34" charset="0"/>
                <a:cs typeface="Arial" panose="020B0604020202020204" pitchFamily="34" charset="0"/>
              </a:rPr>
              <a:t>=2</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I1d</a:t>
            </a:r>
            <a:r>
              <a:rPr altLang="zh-CN" b="1" dirty="0" sz="2400" lang="en-US" smtClean="0">
                <a:latin typeface="Arial" panose="020B0604020202020204" pitchFamily="34" charset="0"/>
                <a:cs typeface="Arial" panose="020B0604020202020204" pitchFamily="34" charset="0"/>
              </a:rPr>
              <a:t>=-2</a:t>
            </a:r>
            <a:r>
              <a:rPr altLang="zh-CN" b="1" dirty="0" sz="2400" i="1" lang="en-US" smtClean="0">
                <a:latin typeface="Arial" panose="020B0604020202020204" pitchFamily="34" charset="0"/>
                <a:cs typeface="Arial" panose="020B0604020202020204" pitchFamily="34" charset="0"/>
              </a:rPr>
              <a:t>u</a:t>
            </a:r>
            <a:r>
              <a:rPr altLang="zh-CN" baseline="-25000" b="1" dirty="0" sz="2400" lang="en-US" smtClean="0">
                <a:latin typeface="Arial" panose="020B0604020202020204" pitchFamily="34" charset="0"/>
                <a:cs typeface="Arial" panose="020B0604020202020204" pitchFamily="34" charset="0"/>
              </a:rPr>
              <a:t>I2d</a:t>
            </a:r>
            <a:r>
              <a:rPr altLang="zh-CN" b="1" dirty="0" sz="2400" kumimoji="1" lang="en-US" smtClean="0">
                <a:latin typeface="+mn-ea"/>
              </a:rPr>
              <a:t> </a:t>
            </a:r>
            <a:endParaRPr altLang="en-US" baseline="-25000" b="1" dirty="0" sz="2000" kumimoji="1" lang="zh-CN">
              <a:latin typeface="+mn-ea"/>
            </a:endParaRPr>
          </a:p>
        </p:txBody>
      </p:sp>
      <p:sp>
        <p:nvSpPr>
          <p:cNvPr id="1049752" name="Rectangle 7"/>
          <p:cNvSpPr>
            <a:spLocks noChangeArrowheads="1"/>
          </p:cNvSpPr>
          <p:nvPr/>
        </p:nvSpPr>
        <p:spPr bwMode="auto">
          <a:xfrm>
            <a:off x="1738039" y="1837899"/>
            <a:ext cx="5876243" cy="461665"/>
          </a:xfrm>
          <a:prstGeom prst="rect"/>
          <a:noFill/>
          <a:ln>
            <a:noFill/>
          </a:ln>
          <a:effectLs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Dual-ended input/output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双端输入</a:t>
            </a:r>
            <a:r>
              <a:rPr altLang="zh-CN" b="1" dirty="0" sz="2400" kumimoji="1" lang="en-US" smtClean="0">
                <a:latin typeface="宋体" panose="02010600030101010101" pitchFamily="2" charset="-122"/>
                <a:ea typeface="宋体" panose="02010600030101010101" pitchFamily="2" charset="-122"/>
                <a:cs typeface="Arial" panose="020B0604020202020204" pitchFamily="34" charset="0"/>
              </a:rPr>
              <a:t>/</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输出</a:t>
            </a:r>
            <a:endParaRPr altLang="en-US" baseline="-25000" b="1" dirty="0" sz="2000" kumimoji="1" lang="zh-CN">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Bruce Xiaolong Chen</cp:lastModifiedBy>
  <dcterms:created xsi:type="dcterms:W3CDTF">2018-12-06T02:34:48Z</dcterms:created>
  <dcterms:modified xsi:type="dcterms:W3CDTF">2021-11-10T11:45:25Z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dbe32759bb64407589954a471631ab05</vt:lpwstr>
  </property>
</Properties>
</file>